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2"/>
  </p:notesMasterIdLst>
  <p:sldIdLst>
    <p:sldId id="480" r:id="rId5"/>
    <p:sldId id="606" r:id="rId6"/>
    <p:sldId id="608" r:id="rId7"/>
    <p:sldId id="609" r:id="rId8"/>
    <p:sldId id="610" r:id="rId9"/>
    <p:sldId id="611" r:id="rId10"/>
    <p:sldId id="612" r:id="rId11"/>
    <p:sldId id="613" r:id="rId12"/>
    <p:sldId id="614" r:id="rId13"/>
    <p:sldId id="615" r:id="rId14"/>
    <p:sldId id="616" r:id="rId15"/>
    <p:sldId id="617" r:id="rId16"/>
    <p:sldId id="618" r:id="rId17"/>
    <p:sldId id="619" r:id="rId18"/>
    <p:sldId id="620" r:id="rId19"/>
    <p:sldId id="621" r:id="rId20"/>
    <p:sldId id="622" r:id="rId21"/>
    <p:sldId id="623" r:id="rId22"/>
    <p:sldId id="624" r:id="rId23"/>
    <p:sldId id="625" r:id="rId24"/>
    <p:sldId id="626" r:id="rId25"/>
    <p:sldId id="627" r:id="rId26"/>
    <p:sldId id="628" r:id="rId27"/>
    <p:sldId id="642" r:id="rId28"/>
    <p:sldId id="629" r:id="rId29"/>
    <p:sldId id="630" r:id="rId30"/>
    <p:sldId id="631" r:id="rId31"/>
    <p:sldId id="632" r:id="rId32"/>
    <p:sldId id="633" r:id="rId33"/>
    <p:sldId id="634" r:id="rId34"/>
    <p:sldId id="635" r:id="rId35"/>
    <p:sldId id="636" r:id="rId36"/>
    <p:sldId id="637" r:id="rId37"/>
    <p:sldId id="638" r:id="rId38"/>
    <p:sldId id="639" r:id="rId39"/>
    <p:sldId id="640"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06"/>
            <p14:sldId id="608"/>
            <p14:sldId id="609"/>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42"/>
            <p14:sldId id="629"/>
            <p14:sldId id="630"/>
            <p14:sldId id="631"/>
            <p14:sldId id="632"/>
            <p14:sldId id="633"/>
            <p14:sldId id="634"/>
            <p14:sldId id="635"/>
            <p14:sldId id="636"/>
            <p14:sldId id="637"/>
            <p14:sldId id="638"/>
            <p14:sldId id="639"/>
            <p14:sldId id="64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0000"/>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72" autoAdjust="0"/>
    <p:restoredTop sz="93738" autoAdjust="0"/>
  </p:normalViewPr>
  <p:slideViewPr>
    <p:cSldViewPr snapToGrid="0">
      <p:cViewPr varScale="1">
        <p:scale>
          <a:sx n="86" d="100"/>
          <a:sy n="86" d="100"/>
        </p:scale>
        <p:origin x="44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4035129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191452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8443437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Majid Saad</a:t>
            </a:r>
          </a:p>
        </p:txBody>
      </p:sp>
      <p:sp>
        <p:nvSpPr>
          <p:cNvPr id="31" name="TextBox 30"/>
          <p:cNvSpPr txBox="1"/>
          <p:nvPr/>
        </p:nvSpPr>
        <p:spPr>
          <a:xfrm>
            <a:off x="329269" y="1670467"/>
            <a:ext cx="5645081"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Risk Management</a:t>
            </a:r>
          </a:p>
        </p:txBody>
      </p:sp>
      <p:sp>
        <p:nvSpPr>
          <p:cNvPr id="34" name="Rectangle: Rounded Corners 33"/>
          <p:cNvSpPr/>
          <p:nvPr/>
        </p:nvSpPr>
        <p:spPr>
          <a:xfrm>
            <a:off x="1190625" y="5686463"/>
            <a:ext cx="840105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a:t>
            </a:r>
            <a:r>
              <a:rPr lang="ar-YE" sz="2800" b="1" dirty="0">
                <a:solidFill>
                  <a:schemeClr val="bg1"/>
                </a:solidFill>
                <a:latin typeface="Alexandria" charset="0"/>
                <a:cs typeface="Alexandria" charset="0"/>
              </a:rPr>
              <a:t>9</a:t>
            </a:r>
            <a:r>
              <a:rPr lang="en-US" sz="2800" b="1" dirty="0">
                <a:solidFill>
                  <a:schemeClr val="bg1"/>
                </a:solidFill>
                <a:latin typeface="Alexandria" charset="0"/>
                <a:cs typeface="Alexandria" charset="0"/>
              </a:rPr>
              <a:t> : Fundamental Legal Principles</a:t>
            </a:r>
          </a:p>
        </p:txBody>
      </p:sp>
      <p:sp>
        <p:nvSpPr>
          <p:cNvPr id="46" name="TextBox 45"/>
          <p:cNvSpPr txBox="1"/>
          <p:nvPr/>
        </p:nvSpPr>
        <p:spPr>
          <a:xfrm>
            <a:off x="1281769" y="5143500"/>
            <a:ext cx="1175322" cy="400110"/>
          </a:xfrm>
          <a:prstGeom prst="rect">
            <a:avLst/>
          </a:prstGeom>
          <a:noFill/>
        </p:spPr>
        <p:txBody>
          <a:bodyPr wrap="none" rtlCol="0">
            <a:spAutoFit/>
          </a:bodyPr>
          <a:lstStyle/>
          <a:p>
            <a:r>
              <a:rPr lang="en-US" sz="2000" b="1" dirty="0">
                <a:latin typeface="Alexandria" charset="0"/>
                <a:cs typeface="Alexandria" charset="0"/>
              </a:rPr>
              <a:t>MGM510</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6" name="Picture 5">
            <a:extLst>
              <a:ext uri="{FF2B5EF4-FFF2-40B4-BE49-F238E27FC236}">
                <a16:creationId xmlns:a16="http://schemas.microsoft.com/office/drawing/2014/main" xmlns="" id="{A029138E-652B-4A9E-0DD7-A9934E5E87E2}"/>
              </a:ext>
            </a:extLst>
          </p:cNvPr>
          <p:cNvPicPr>
            <a:picLocks noChangeAspect="1"/>
          </p:cNvPicPr>
          <p:nvPr/>
        </p:nvPicPr>
        <p:blipFill>
          <a:blip r:embed="rId4"/>
          <a:stretch>
            <a:fillRect/>
          </a:stretch>
        </p:blipFill>
        <p:spPr>
          <a:xfrm>
            <a:off x="5545076" y="1629573"/>
            <a:ext cx="5999224" cy="339973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9790"/>
    </mc:Choice>
    <mc:Fallback xmlns="">
      <p:transition spd="slow" advTm="5979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329269" y="1670467"/>
            <a:ext cx="5595281"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Alexandria" charset="0"/>
                <a:ea typeface="+mn-ea"/>
                <a:cs typeface="Alexandria" charset="0"/>
              </a:rPr>
              <a:t>Lec.</a:t>
            </a:r>
            <a:r>
              <a:rPr kumimoji="0" lang="ar-YE" sz="3200" b="1" i="0" u="none" strike="noStrike" kern="1200" cap="none" spc="0" normalizeH="0" baseline="0" noProof="0" dirty="0">
                <a:ln>
                  <a:noFill/>
                </a:ln>
                <a:solidFill>
                  <a:srgbClr val="00B0F0"/>
                </a:solidFill>
                <a:effectLst/>
                <a:uLnTx/>
                <a:uFillTx/>
                <a:latin typeface="Alexandria" charset="0"/>
                <a:ea typeface="+mn-ea"/>
                <a:cs typeface="Alexandria" charset="0"/>
              </a:rPr>
              <a:t>9</a:t>
            </a:r>
            <a:r>
              <a:rPr kumimoji="0" lang="en-US" sz="3200" b="1" i="0" u="none" strike="noStrike" kern="1200" cap="none" spc="0" normalizeH="0" baseline="0" noProof="0" dirty="0">
                <a:ln>
                  <a:noFill/>
                </a:ln>
                <a:solidFill>
                  <a:srgbClr val="00B0F0"/>
                </a:solidFill>
                <a:effectLst/>
                <a:uLnTx/>
                <a:uFillTx/>
                <a:latin typeface="Alexandria" charset="0"/>
                <a:ea typeface="+mn-ea"/>
                <a:cs typeface="Alexandria" charset="0"/>
              </a:rPr>
              <a:t> : Fundamental Legal Principles</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TextBox 4">
            <a:extLst>
              <a:ext uri="{FF2B5EF4-FFF2-40B4-BE49-F238E27FC236}">
                <a16:creationId xmlns:a16="http://schemas.microsoft.com/office/drawing/2014/main" xmlns="" id="{2DA0C24A-124E-2783-755F-801E57ED0408}"/>
              </a:ext>
            </a:extLst>
          </p:cNvPr>
          <p:cNvSpPr txBox="1"/>
          <p:nvPr/>
        </p:nvSpPr>
        <p:spPr>
          <a:xfrm>
            <a:off x="414994" y="3504317"/>
            <a:ext cx="5176181" cy="923330"/>
          </a:xfrm>
          <a:prstGeom prst="rect">
            <a:avLst/>
          </a:prstGeom>
          <a:noFill/>
        </p:spPr>
        <p:txBody>
          <a:bodyPr wrap="square">
            <a:spAutoFit/>
          </a:bodyPr>
          <a:lstStyle/>
          <a:p>
            <a:pPr algn="l"/>
            <a:r>
              <a:rPr lang="en-US" b="1" dirty="0">
                <a:solidFill>
                  <a:srgbClr val="00B0F0"/>
                </a:solidFill>
                <a:latin typeface="Alexandria" charset="0"/>
              </a:rPr>
              <a:t>“It is unfair to believe everything we hear about lawyers—</a:t>
            </a:r>
            <a:r>
              <a:rPr lang="ar-YE" b="1" dirty="0">
                <a:solidFill>
                  <a:srgbClr val="00B0F0"/>
                </a:solidFill>
                <a:latin typeface="Alexandria" charset="0"/>
              </a:rPr>
              <a:t> </a:t>
            </a:r>
            <a:r>
              <a:rPr lang="en-US" b="1" dirty="0">
                <a:solidFill>
                  <a:srgbClr val="00B0F0"/>
                </a:solidFill>
                <a:latin typeface="Alexandria" charset="0"/>
              </a:rPr>
              <a:t>some of it may not be true.”</a:t>
            </a:r>
          </a:p>
          <a:p>
            <a:pPr algn="r"/>
            <a:r>
              <a:rPr lang="en-US" b="1" dirty="0">
                <a:solidFill>
                  <a:srgbClr val="00B0F0"/>
                </a:solidFill>
                <a:latin typeface="Alexandria" charset="0"/>
              </a:rPr>
              <a:t>Gerald F. Lieberman</a:t>
            </a:r>
          </a:p>
        </p:txBody>
      </p:sp>
      <p:pic>
        <p:nvPicPr>
          <p:cNvPr id="2" name="Picture 1">
            <a:extLst>
              <a:ext uri="{FF2B5EF4-FFF2-40B4-BE49-F238E27FC236}">
                <a16:creationId xmlns:a16="http://schemas.microsoft.com/office/drawing/2014/main" xmlns="" id="{AA03AD36-AB5F-8874-E7BE-5937D718AABA}"/>
              </a:ext>
            </a:extLst>
          </p:cNvPr>
          <p:cNvPicPr>
            <a:picLocks noChangeAspect="1"/>
          </p:cNvPicPr>
          <p:nvPr/>
        </p:nvPicPr>
        <p:blipFill>
          <a:blip r:embed="rId4"/>
          <a:stretch>
            <a:fillRect/>
          </a:stretch>
        </p:blipFill>
        <p:spPr>
          <a:xfrm>
            <a:off x="5591175" y="1466850"/>
            <a:ext cx="6286500" cy="39243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05678"/>
    </mc:Choice>
    <mc:Fallback xmlns="">
      <p:transition spd="slow" advTm="30567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500446" y="523760"/>
            <a:ext cx="4872154" cy="6826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917529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4859675" y="546620"/>
            <a:ext cx="3656899"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Lecture objectives</a:t>
            </a:r>
            <a:endParaRPr kumimoji="0" lang="en-US" sz="2800" b="1" i="0" u="none" strike="noStrike" kern="1200" cap="none" spc="0" normalizeH="0" baseline="0" noProof="0" dirty="0">
              <a:ln>
                <a:noFill/>
              </a:ln>
              <a:solidFill>
                <a:prstClr val="white"/>
              </a:solidFill>
              <a:effectLst/>
              <a:uLnTx/>
              <a:uFillTx/>
              <a:latin typeface="Alexandria" charset="0"/>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441375" y="1762904"/>
            <a:ext cx="11750625" cy="4266874"/>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After studying this chapter, you should be able to:</a:t>
            </a:r>
          </a:p>
          <a:p>
            <a:pPr marL="285750" indent="-285750" algn="l">
              <a:lnSpc>
                <a:spcPct val="150000"/>
              </a:lnSpc>
              <a:buFont typeface="Wingdings" panose="05000000000000000000" pitchFamily="2" charset="2"/>
              <a:buChar char="v"/>
            </a:pPr>
            <a:r>
              <a:rPr lang="en-US" sz="2000" b="0" i="0" u="none" strike="noStrike" baseline="0" dirty="0">
                <a:solidFill>
                  <a:srgbClr val="000000"/>
                </a:solidFill>
                <a:latin typeface="QuaySansITCPro-Book"/>
              </a:rPr>
              <a:t>Explain the fundamental legal principles that are reflected in insurance contracts, including:</a:t>
            </a:r>
          </a:p>
          <a:p>
            <a:pPr algn="l">
              <a:lnSpc>
                <a:spcPct val="150000"/>
              </a:lnSpc>
            </a:pPr>
            <a:r>
              <a:rPr lang="en-US" sz="2000" b="0" i="0" u="none" strike="noStrike" baseline="0" dirty="0">
                <a:solidFill>
                  <a:srgbClr val="000000"/>
                </a:solidFill>
                <a:latin typeface="QuaySansITCPro-Book"/>
              </a:rPr>
              <a:t> </a:t>
            </a:r>
            <a:r>
              <a:rPr lang="en-US" sz="2000" b="0" i="0" u="none" strike="noStrike" baseline="0" dirty="0">
                <a:solidFill>
                  <a:srgbClr val="00B0F0"/>
                </a:solidFill>
                <a:latin typeface="QuaySansITCPro-Book"/>
              </a:rPr>
              <a:t>Principle of indemnity</a:t>
            </a:r>
            <a:r>
              <a:rPr lang="ar-YE" sz="2000" b="0" i="0" u="none" strike="noStrike" baseline="0" dirty="0">
                <a:solidFill>
                  <a:srgbClr val="00B0F0"/>
                </a:solidFill>
                <a:latin typeface="QuaySansITCPro-Book"/>
              </a:rPr>
              <a:t>                                       </a:t>
            </a:r>
            <a:r>
              <a:rPr lang="en-US" sz="2000" b="0" i="0" u="none" strike="noStrike" baseline="0" dirty="0">
                <a:solidFill>
                  <a:srgbClr val="00B0F0"/>
                </a:solidFill>
                <a:latin typeface="QuaySansITCPro-Book"/>
              </a:rPr>
              <a:t> </a:t>
            </a:r>
            <a:r>
              <a:rPr lang="ar-YE" sz="2000" b="0" i="0" u="none" strike="noStrike" baseline="0" dirty="0">
                <a:solidFill>
                  <a:srgbClr val="00B0F0"/>
                </a:solidFill>
                <a:latin typeface="QuaySansITCPro-Book"/>
              </a:rPr>
              <a:t> </a:t>
            </a:r>
            <a:r>
              <a:rPr lang="en-US" sz="2000" b="0" i="0" u="none" strike="noStrike" baseline="0" dirty="0">
                <a:solidFill>
                  <a:srgbClr val="00B0F0"/>
                </a:solidFill>
                <a:latin typeface="QuaySansITCPro-Book"/>
              </a:rPr>
              <a:t>Principle of insurable interest</a:t>
            </a:r>
          </a:p>
          <a:p>
            <a:pPr algn="l">
              <a:lnSpc>
                <a:spcPct val="150000"/>
              </a:lnSpc>
            </a:pPr>
            <a:r>
              <a:rPr lang="en-US" sz="2000" b="0" i="0" u="none" strike="noStrike" baseline="0" dirty="0">
                <a:solidFill>
                  <a:srgbClr val="00B0F0"/>
                </a:solidFill>
                <a:latin typeface="QuaySansITCPro-Book"/>
              </a:rPr>
              <a:t>Principle of subrogation</a:t>
            </a:r>
            <a:r>
              <a:rPr lang="ar-YE" sz="2000" b="0" i="0" u="none" strike="noStrike" baseline="0" dirty="0">
                <a:solidFill>
                  <a:srgbClr val="00B0F0"/>
                </a:solidFill>
                <a:latin typeface="QuaySansITCPro-Book"/>
              </a:rPr>
              <a:t>                                      </a:t>
            </a:r>
            <a:r>
              <a:rPr lang="en-US" sz="2000" b="0" i="0" u="none" strike="noStrike" baseline="0" dirty="0">
                <a:solidFill>
                  <a:srgbClr val="00B0F0"/>
                </a:solidFill>
                <a:latin typeface="QuaySansITCPro-Book"/>
              </a:rPr>
              <a:t> Principle of utmost good faith</a:t>
            </a:r>
          </a:p>
          <a:p>
            <a:pPr marL="285750" indent="-285750" algn="l">
              <a:lnSpc>
                <a:spcPct val="150000"/>
              </a:lnSpc>
              <a:buFont typeface="Wingdings" panose="05000000000000000000" pitchFamily="2" charset="2"/>
              <a:buChar char="v"/>
            </a:pPr>
            <a:r>
              <a:rPr lang="en-US" sz="2000" b="0" i="0" u="none" strike="noStrike" baseline="0" dirty="0">
                <a:solidFill>
                  <a:srgbClr val="000000"/>
                </a:solidFill>
                <a:latin typeface="QuaySansITCPro-Book"/>
              </a:rPr>
              <a:t>Explain how the legal concepts of representations, concealment, and warranty support the principle of</a:t>
            </a:r>
            <a:r>
              <a:rPr lang="ar-YE" sz="2000" b="0" i="0" u="none" strike="noStrike" baseline="0" dirty="0">
                <a:solidFill>
                  <a:srgbClr val="000000"/>
                </a:solidFill>
                <a:latin typeface="QuaySansITCPro-Book"/>
              </a:rPr>
              <a:t> </a:t>
            </a:r>
            <a:r>
              <a:rPr lang="en-US" sz="2000" b="0" i="0" u="none" strike="noStrike" baseline="0" dirty="0">
                <a:solidFill>
                  <a:srgbClr val="000000"/>
                </a:solidFill>
                <a:latin typeface="QuaySansITCPro-Book"/>
              </a:rPr>
              <a:t>utmost good faith.</a:t>
            </a:r>
          </a:p>
          <a:p>
            <a:pPr marL="285750" indent="-285750" algn="l">
              <a:lnSpc>
                <a:spcPct val="150000"/>
              </a:lnSpc>
              <a:buFont typeface="Wingdings" panose="05000000000000000000" pitchFamily="2" charset="2"/>
              <a:buChar char="v"/>
            </a:pPr>
            <a:r>
              <a:rPr lang="en-US" sz="2000" b="0" i="0" u="none" strike="noStrike" baseline="0" dirty="0">
                <a:solidFill>
                  <a:srgbClr val="000000"/>
                </a:solidFill>
                <a:latin typeface="QuaySansITCPro-Book"/>
              </a:rPr>
              <a:t>Describe the basic requirements for the formation of a valid insurance contract.</a:t>
            </a:r>
          </a:p>
          <a:p>
            <a:pPr marL="285750" indent="-285750" algn="l">
              <a:lnSpc>
                <a:spcPct val="150000"/>
              </a:lnSpc>
              <a:buFont typeface="Wingdings" panose="05000000000000000000" pitchFamily="2" charset="2"/>
              <a:buChar char="v"/>
            </a:pPr>
            <a:r>
              <a:rPr lang="en-US" sz="2000" b="0" i="0" u="none" strike="noStrike" baseline="0" dirty="0">
                <a:solidFill>
                  <a:srgbClr val="000000"/>
                </a:solidFill>
                <a:latin typeface="QuaySansITCPro-Book"/>
              </a:rPr>
              <a:t>Show how the nature of insurance contracts differs from that of other contracts.</a:t>
            </a:r>
          </a:p>
          <a:p>
            <a:pPr marL="285750" indent="-285750" algn="l">
              <a:lnSpc>
                <a:spcPct val="200000"/>
              </a:lnSpc>
              <a:buFont typeface="Wingdings" panose="05000000000000000000" pitchFamily="2" charset="2"/>
              <a:buChar char="v"/>
            </a:pPr>
            <a:r>
              <a:rPr lang="en-US" sz="2000" b="0" i="0" u="none" strike="noStrike" baseline="0" dirty="0">
                <a:solidFill>
                  <a:srgbClr val="000000"/>
                </a:solidFill>
                <a:latin typeface="QuaySansITCPro-Book"/>
              </a:rPr>
              <a:t>Explain the law of agency and how it affects the actions and duties of insurance agents.</a:t>
            </a:r>
            <a:endParaRPr kumimoji="0" lang="en-US" sz="1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243046"/>
    </mc:Choice>
    <mc:Fallback xmlns="">
      <p:transition spd="slow" advTm="243046"/>
    </mc:Fallback>
  </mc:AlternateContent>
  <p:extLst>
    <p:ext uri="{3A86A75C-4F4B-4683-9AE1-C65F6400EC91}">
      <p14:laserTraceLst xmlns:p14="http://schemas.microsoft.com/office/powerpoint/2010/main">
        <p14:tracePtLst>
          <p14:tracePt t="217213" x="3740150" y="6197600"/>
          <p14:tracePt t="217395" x="3160713" y="6680200"/>
          <p14:tracePt t="217407" x="3287713" y="6475413"/>
          <p14:tracePt t="217424" x="3338513" y="6356350"/>
          <p14:tracePt t="217441" x="3355975" y="6280150"/>
          <p14:tracePt t="217459" x="3381375" y="6221413"/>
          <p14:tracePt t="217463" x="3381375" y="6194425"/>
          <p14:tracePt t="217475" x="3381375" y="6169025"/>
          <p14:tracePt t="217494" x="3373438" y="6092825"/>
          <p14:tracePt t="217508" x="3355975" y="6049963"/>
          <p14:tracePt t="217510" x="3348038" y="5999163"/>
          <p14:tracePt t="217526" x="3322638" y="5940425"/>
          <p14:tracePt t="217542" x="3313113" y="5905500"/>
          <p14:tracePt t="217558" x="3313113" y="5897563"/>
          <p14:tracePt t="217592" x="3313113" y="5889625"/>
          <p14:tracePt t="217622" x="3313113" y="5872163"/>
          <p14:tracePt t="217662" x="3313113" y="5864225"/>
          <p14:tracePt t="217735" x="3305175" y="5854700"/>
          <p14:tracePt t="217750" x="3297238" y="5854700"/>
          <p14:tracePt t="217822" x="3287713" y="5854700"/>
          <p14:tracePt t="217878" x="3305175" y="5872163"/>
          <p14:tracePt t="217885" x="3322638" y="5872163"/>
          <p14:tracePt t="217893" x="3355975" y="5880100"/>
          <p14:tracePt t="217907" x="3389313" y="5897563"/>
          <p14:tracePt t="217909" x="3414713" y="5905500"/>
          <p14:tracePt t="217924" x="3457575" y="5905500"/>
          <p14:tracePt t="217941" x="3500438" y="5905500"/>
          <p14:tracePt t="217942" x="3543300" y="5905500"/>
          <p14:tracePt t="217958" x="3594100" y="5915025"/>
          <p14:tracePt t="217975" x="3652838" y="5922963"/>
          <p14:tracePt t="217977" x="3678238" y="5922963"/>
          <p14:tracePt t="217991" x="3729038" y="5922963"/>
          <p14:tracePt t="218007" x="3756025" y="5922963"/>
          <p14:tracePt t="218025" x="3771900" y="5922963"/>
          <p14:tracePt t="218042" x="3781425" y="5922963"/>
          <p14:tracePt t="218058" x="3806825" y="5922963"/>
          <p14:tracePt t="218074" x="3883025" y="5922963"/>
          <p14:tracePt t="218092" x="4086225" y="5922963"/>
          <p14:tracePt t="218093" x="4197350" y="5957888"/>
          <p14:tracePt t="218107" x="4291013" y="5973763"/>
          <p14:tracePt t="218124" x="4451350" y="6016625"/>
          <p14:tracePt t="218141" x="4554538" y="6024563"/>
          <p14:tracePt t="218143" x="4587875" y="6024563"/>
          <p14:tracePt t="218158" x="4605338" y="6024563"/>
          <p14:tracePt t="218159" x="4638675" y="6024563"/>
          <p14:tracePt t="218175" x="4673600" y="6024563"/>
          <p14:tracePt t="218176" x="4724400" y="6024563"/>
          <p14:tracePt t="218192" x="4894263" y="6024563"/>
          <p14:tracePt t="218207" x="5148263" y="6024563"/>
          <p14:tracePt t="218224" x="5386388" y="6024563"/>
          <p14:tracePt t="218242" x="5599113" y="6024563"/>
          <p14:tracePt t="218257" x="5761038" y="6024563"/>
          <p14:tracePt t="218275" x="5888038" y="6024563"/>
          <p14:tracePt t="218291" x="6015038" y="6008688"/>
          <p14:tracePt t="218293" x="6116638" y="5999163"/>
          <p14:tracePt t="218308" x="6194425" y="5991225"/>
          <p14:tracePt t="218324" x="6346825" y="5991225"/>
          <p14:tracePt t="218326" x="6423025" y="5991225"/>
          <p14:tracePt t="218342" x="6483350" y="5991225"/>
          <p14:tracePt t="218358" x="6508750" y="5991225"/>
          <p14:tracePt t="218359" x="6516688" y="5991225"/>
          <p14:tracePt t="218375" x="6534150" y="5991225"/>
          <p14:tracePt t="218390" x="6542088" y="5991225"/>
          <p14:tracePt t="218407" x="6626225" y="5991225"/>
          <p14:tracePt t="218425" x="6797675" y="5991225"/>
          <p14:tracePt t="218441" x="7000875" y="6016625"/>
          <p14:tracePt t="218458" x="7119938" y="6024563"/>
          <p14:tracePt t="218474" x="7145338" y="6024563"/>
          <p14:tracePt t="218491" x="7153275" y="6024563"/>
          <p14:tracePt t="218766" x="7137400" y="6024563"/>
          <p14:tracePt t="218775" x="7102475" y="6024563"/>
          <p14:tracePt t="218781" x="7069138" y="6024563"/>
          <p14:tracePt t="218790" x="7026275" y="6024563"/>
          <p14:tracePt t="218807" x="6975475" y="6024563"/>
          <p14:tracePt t="218824" x="6907213" y="6024563"/>
          <p14:tracePt t="218841" x="6813550" y="6008688"/>
          <p14:tracePt t="218857" x="6745288" y="6008688"/>
          <p14:tracePt t="218874" x="6686550" y="5999163"/>
          <p14:tracePt t="218891" x="6626225" y="5999163"/>
          <p14:tracePt t="218907" x="6559550" y="5991225"/>
          <p14:tracePt t="218909" x="6524625" y="5973763"/>
          <p14:tracePt t="218923" x="6483350" y="5973763"/>
          <p14:tracePt t="218942" x="6354763" y="5957888"/>
          <p14:tracePt t="218957" x="6329363" y="5957888"/>
          <p14:tracePt t="218959" x="6296025" y="5948363"/>
          <p14:tracePt t="218974" x="6261100" y="5948363"/>
          <p14:tracePt t="218976" x="6194425" y="5932488"/>
          <p14:tracePt t="218991" x="6108700" y="5932488"/>
          <p14:tracePt t="219007" x="6007100" y="5932488"/>
          <p14:tracePt t="219023" x="5888038" y="5932488"/>
          <p14:tracePt t="219040" x="5802313" y="5932488"/>
          <p14:tracePt t="219057" x="5751513" y="5932488"/>
          <p14:tracePt t="219074" x="5708650" y="5932488"/>
          <p14:tracePt t="219090" x="5692775" y="5932488"/>
          <p14:tracePt t="219107" x="5675313" y="5932488"/>
          <p14:tracePt t="219124" x="5657850" y="5932488"/>
          <p14:tracePt t="219126" x="5632450" y="5932488"/>
          <p14:tracePt t="219141" x="5591175" y="5932488"/>
          <p14:tracePt t="219157" x="5565775" y="5932488"/>
          <p14:tracePt t="219159" x="5548313" y="5932488"/>
          <p14:tracePt t="219174" x="5530850" y="5932488"/>
          <p14:tracePt t="219175" x="5522913" y="5932488"/>
          <p14:tracePt t="219191" x="5513388" y="5932488"/>
          <p14:tracePt t="219206" x="5497513" y="5932488"/>
          <p14:tracePt t="219223" x="5472113" y="5932488"/>
          <p14:tracePt t="219240" x="5421313" y="5932488"/>
          <p14:tracePt t="219257" x="5368925" y="5940425"/>
          <p14:tracePt t="219273" x="5310188" y="5957888"/>
          <p14:tracePt t="219290" x="5292725" y="5957888"/>
          <p14:tracePt t="219306" x="5267325" y="5965825"/>
          <p14:tracePt t="219350" x="5259388" y="5965825"/>
          <p14:tracePt t="219374" x="5249863" y="5965825"/>
          <p14:tracePt t="219406" x="5241925" y="5965825"/>
          <p14:tracePt t="219533" x="5233988" y="5973763"/>
          <p14:tracePt t="219808" x="5216525" y="5973763"/>
          <p14:tracePt t="219813" x="5208588" y="5973763"/>
          <p14:tracePt t="219829" x="5183188" y="5973763"/>
          <p14:tracePt t="219840" x="5173663" y="5973763"/>
          <p14:tracePt t="219857" x="5148263" y="5983288"/>
          <p14:tracePt t="219873" x="5132388" y="5983288"/>
          <p14:tracePt t="219890" x="5114925" y="5983288"/>
          <p14:tracePt t="219906" x="5097463" y="5983288"/>
          <p14:tracePt t="219923" x="5064125" y="5999163"/>
          <p14:tracePt t="219925" x="5046663" y="5999163"/>
          <p14:tracePt t="219941" x="5038725" y="5999163"/>
          <p14:tracePt t="219958" x="5029200" y="5999163"/>
          <p14:tracePt t="219975" x="5013325" y="5999163"/>
          <p14:tracePt t="219991" x="5003800" y="5999163"/>
          <p14:tracePt t="220008" x="4995863" y="5999163"/>
          <p14:tracePt t="220024" x="4987925" y="5999163"/>
          <p14:tracePt t="220040" x="4978400" y="5999163"/>
          <p14:tracePt t="222478" x="4970463" y="5999163"/>
          <p14:tracePt t="222501" x="4970463" y="6008688"/>
          <p14:tracePt t="222525" x="4978400" y="6016625"/>
          <p14:tracePt t="222549" x="4995863" y="6016625"/>
          <p14:tracePt t="222558" x="5003800" y="6016625"/>
          <p14:tracePt t="222565" x="5029200" y="6016625"/>
          <p14:tracePt t="222573" x="5046663" y="6034088"/>
          <p14:tracePt t="222590" x="5080000" y="6034088"/>
          <p14:tracePt t="222606" x="5089525" y="6034088"/>
          <p14:tracePt t="222607" x="5106988" y="6034088"/>
          <p14:tracePt t="222622" x="5148263" y="6034088"/>
          <p14:tracePt t="222638" x="5216525" y="6042025"/>
          <p14:tracePt t="222656" x="5224463" y="6042025"/>
          <p14:tracePt t="222672" x="5233988" y="6049963"/>
          <p14:tracePt t="222689" x="5249863" y="6049963"/>
          <p14:tracePt t="222710" x="5259388" y="6059488"/>
          <p14:tracePt t="222722" x="5267325" y="6067425"/>
          <p14:tracePt t="222740" x="5284788" y="6067425"/>
          <p14:tracePt t="222742" x="5302250" y="6067425"/>
          <p14:tracePt t="222755" x="5335588" y="6067425"/>
          <p14:tracePt t="222774" x="5421313" y="6067425"/>
          <p14:tracePt t="222790" x="5573713" y="6067425"/>
          <p14:tracePt t="222806" x="5649913" y="6067425"/>
          <p14:tracePt t="222807" x="5692775" y="6067425"/>
          <p14:tracePt t="222822" x="5751513" y="6067425"/>
          <p14:tracePt t="222839" x="5827713" y="6067425"/>
          <p14:tracePt t="222856" x="5880100" y="6067425"/>
          <p14:tracePt t="222872" x="5913438" y="6067425"/>
          <p14:tracePt t="222909" x="5930900" y="6067425"/>
          <p14:tracePt t="222966" x="5938838" y="6067425"/>
          <p14:tracePt t="222982" x="5946775" y="6067425"/>
          <p14:tracePt t="223061" x="5956300" y="6067425"/>
          <p14:tracePt t="225173" x="5946775" y="6067425"/>
          <p14:tracePt t="225198" x="5938838" y="6067425"/>
          <p14:tracePt t="225221" x="5930900" y="6076950"/>
          <p14:tracePt t="226038" x="5946775" y="6076950"/>
          <p14:tracePt t="226046" x="5981700" y="6076950"/>
          <p14:tracePt t="226055" x="6015038" y="6076950"/>
          <p14:tracePt t="226070" x="6075363" y="6076950"/>
          <p14:tracePt t="226087" x="6134100" y="6076950"/>
          <p14:tracePt t="226104" x="6167438" y="6076950"/>
          <p14:tracePt t="226121" x="6219825" y="6076950"/>
          <p14:tracePt t="226137" x="6261100" y="6084888"/>
          <p14:tracePt t="226154" x="6303963" y="6102350"/>
          <p14:tracePt t="226170" x="6354763" y="6102350"/>
          <p14:tracePt t="226187" x="6389688" y="6102350"/>
          <p14:tracePt t="226204" x="6415088" y="6102350"/>
          <p14:tracePt t="226206" x="6423025" y="6102350"/>
          <p14:tracePt t="226222" x="6440488" y="6102350"/>
          <p14:tracePt t="226238" x="6456363" y="6102350"/>
          <p14:tracePt t="226240" x="6473825" y="6102350"/>
          <p14:tracePt t="226254" x="6491288" y="6102350"/>
          <p14:tracePt t="226256" x="6508750" y="6102350"/>
          <p14:tracePt t="226271" x="6542088" y="6102350"/>
          <p14:tracePt t="226271" x="6584950" y="6102350"/>
          <p14:tracePt t="226287" x="6694488" y="6102350"/>
          <p14:tracePt t="226303" x="6823075" y="6102350"/>
          <p14:tracePt t="226320" x="6881813" y="6102350"/>
          <p14:tracePt t="226337" x="6907213" y="6102350"/>
          <p14:tracePt t="226354" x="6915150" y="6102350"/>
          <p14:tracePt t="226371" x="6932613" y="6102350"/>
          <p14:tracePt t="226387" x="6958013" y="6102350"/>
          <p14:tracePt t="226404" x="6975475" y="6102350"/>
          <p14:tracePt t="226420" x="6992938" y="6102350"/>
          <p14:tracePt t="226437" x="7000875" y="6102350"/>
          <p14:tracePt t="226534" x="7008813" y="6102350"/>
          <p14:tracePt t="226614" x="7018338" y="6102350"/>
          <p14:tracePt t="226679" x="7026275" y="6102350"/>
          <p14:tracePt t="226685" x="7034213" y="6102350"/>
          <p14:tracePt t="232613" x="7018338" y="6102350"/>
          <p14:tracePt t="232718" x="7018338" y="6110288"/>
          <p14:tracePt t="232725" x="7008813" y="6110288"/>
          <p14:tracePt t="232749" x="7000875" y="6118225"/>
          <p14:tracePt t="232918" x="6992938" y="6118225"/>
          <p14:tracePt t="232926" x="6975475" y="6118225"/>
          <p14:tracePt t="232950" x="6958013" y="6127750"/>
          <p14:tracePt t="232982" x="6942138" y="6127750"/>
          <p14:tracePt t="233135" x="6932613" y="6127750"/>
          <p14:tracePt t="234014" x="6924675" y="6127750"/>
          <p14:tracePt t="234021" x="6907213" y="6127750"/>
          <p14:tracePt t="234037" x="6899275" y="6127750"/>
          <p14:tracePt t="234051" x="6889750" y="6127750"/>
          <p14:tracePt t="234126" x="6881813" y="6127750"/>
          <p14:tracePt t="234135" x="6873875" y="6135688"/>
          <p14:tracePt t="234166" x="6864350" y="6135688"/>
          <p14:tracePt t="235967" x="6831013" y="6135688"/>
          <p14:tracePt t="235981" x="6823075" y="6135688"/>
          <p14:tracePt t="235998" x="6813550" y="6135688"/>
          <p14:tracePt t="236094" x="6797675" y="6135688"/>
          <p14:tracePt t="236101" x="6788150" y="6135688"/>
          <p14:tracePt t="236110" x="6780213" y="6135688"/>
          <p14:tracePt t="236117" x="6770688" y="6135688"/>
          <p14:tracePt t="236133" x="6762750" y="6135688"/>
          <p14:tracePt t="236134" x="6745288" y="6135688"/>
          <p14:tracePt t="236149" x="6737350" y="6135688"/>
          <p14:tracePt t="236166" x="6729413" y="6135688"/>
          <p14:tracePt t="236183" x="6711950" y="6135688"/>
          <p14:tracePt t="236199" x="6704013" y="6135688"/>
          <p14:tracePt t="236262" x="6694488" y="6135688"/>
          <p14:tracePt t="236270" x="6686550" y="6135688"/>
          <p14:tracePt t="236286" x="6678613" y="6135688"/>
          <p14:tracePt t="239821" x="6669088" y="6135688"/>
          <p14:tracePt t="239837" x="6653213" y="6135688"/>
          <p14:tracePt t="239845" x="6643688" y="6135688"/>
          <p14:tracePt t="239853" x="6635750" y="6135688"/>
          <p14:tracePt t="239865" x="6618288" y="6135688"/>
          <p14:tracePt t="239882" x="6610350" y="6135688"/>
          <p14:tracePt t="239898" x="6600825" y="6135688"/>
          <p14:tracePt t="239933" x="6592888" y="6135688"/>
          <p14:tracePt t="239974" x="6575425" y="6135688"/>
          <p14:tracePt t="239981" x="6559550" y="6127750"/>
          <p14:tracePt t="239990" x="6542088" y="6118225"/>
          <p14:tracePt t="239998" x="6491288" y="6092825"/>
          <p14:tracePt t="240014" x="6448425" y="6067425"/>
          <p14:tracePt t="240031" x="6108700" y="5897563"/>
          <p14:tracePt t="240048" x="5888038" y="5788025"/>
          <p14:tracePt t="240064" x="5692775" y="5676900"/>
          <p14:tracePt t="240081" x="5573713" y="5616575"/>
          <p14:tracePt t="240097" x="5556250" y="5600700"/>
          <p14:tracePt t="240114" x="5548313" y="5591175"/>
          <p14:tracePt t="240374" x="5565775" y="5591175"/>
          <p14:tracePt t="240381" x="5591175" y="5591175"/>
          <p14:tracePt t="240398" x="5632450" y="5591175"/>
          <p14:tracePt t="240414" x="5743575" y="5600700"/>
          <p14:tracePt t="240416" x="5786438" y="5600700"/>
          <p14:tracePt t="240431" x="5880100" y="5600700"/>
          <p14:tracePt t="240447" x="5913438" y="5600700"/>
          <p14:tracePt t="240464" x="5921375" y="5600700"/>
          <p14:tracePt t="240646" x="5921375" y="5626100"/>
          <p14:tracePt t="240653" x="5921375" y="5634038"/>
          <p14:tracePt t="240837" x="5921375" y="5626100"/>
          <p14:tracePt t="240846" x="5913438" y="5616575"/>
          <p14:tracePt t="240862" x="5905500" y="5600700"/>
          <p14:tracePt t="240870" x="5905500" y="5583238"/>
          <p14:tracePt t="241149" x="5888038" y="5565775"/>
          <p14:tracePt t="241157" x="5862638" y="5549900"/>
          <p14:tracePt t="241165" x="5845175" y="5540375"/>
          <p14:tracePt t="241181" x="5819775" y="5514975"/>
          <p14:tracePt t="241198" x="5802313" y="5507038"/>
          <p14:tracePt t="241200" x="5794375" y="5507038"/>
          <p14:tracePt t="241214" x="5786438" y="5489575"/>
          <p14:tracePt t="241216" x="5776913" y="5481638"/>
          <p14:tracePt t="241231" x="5768975" y="5472113"/>
          <p14:tracePt t="241247" x="5735638" y="5446713"/>
          <p14:tracePt t="241264" x="5700713" y="5380038"/>
          <p14:tracePt t="241281" x="5667375" y="5268913"/>
          <p14:tracePt t="241297" x="5573713" y="5116513"/>
          <p14:tracePt t="241315" x="5497513" y="4962525"/>
          <p14:tracePt t="241330" x="5429250" y="4835525"/>
          <p14:tracePt t="241347" x="5368925" y="4749800"/>
          <p14:tracePt t="241364" x="5318125" y="4665663"/>
          <p14:tracePt t="241380" x="5267325" y="4546600"/>
          <p14:tracePt t="241397" x="5208588" y="4435475"/>
          <p14:tracePt t="241399" x="5165725" y="4384675"/>
          <p14:tracePt t="241413" x="5122863" y="4325938"/>
          <p14:tracePt t="241430" x="4953000" y="4113213"/>
          <p14:tracePt t="241447" x="4843463" y="3994150"/>
          <p14:tracePt t="241464" x="4765675" y="3917950"/>
          <p14:tracePt t="241481" x="4689475" y="3841750"/>
          <p14:tracePt t="241497" x="4570413" y="3713163"/>
          <p14:tracePt t="241515" x="4392613" y="3535363"/>
          <p14:tracePt t="241531" x="4162425" y="3340100"/>
          <p14:tracePt t="241547" x="3933825" y="3178175"/>
          <p14:tracePt t="241564" x="3781425" y="3067050"/>
          <p14:tracePt t="241581" x="3670300" y="3000375"/>
          <p14:tracePt t="241597" x="3652838" y="2990850"/>
          <p14:tracePt t="241662" x="3644900" y="2990850"/>
          <p14:tracePt t="241678" x="3636963" y="3000375"/>
          <p14:tracePt t="241686" x="3636963" y="3041650"/>
          <p14:tracePt t="241697" x="3636963" y="3119438"/>
          <p14:tracePt t="241715" x="3670300" y="3322638"/>
          <p14:tracePt t="241732" x="3713163" y="3492500"/>
          <p14:tracePt t="241735" x="3738563" y="3586163"/>
          <p14:tracePt t="241748" x="3789363" y="3646488"/>
          <p14:tracePt t="241764" x="3814763" y="3662363"/>
          <p14:tracePt t="241941" x="3814763" y="3671888"/>
          <p14:tracePt t="241949" x="3822700" y="3713163"/>
          <p14:tracePt t="241957" x="3822700" y="3781425"/>
          <p14:tracePt t="241965" x="3848100" y="3790950"/>
          <p14:tracePt t="241981" x="3848100" y="3798888"/>
          <p14:tracePt t="241997" x="3848100" y="3816350"/>
          <p14:tracePt t="241999" x="3840163" y="3824288"/>
          <p14:tracePt t="242013" x="3822700" y="3824288"/>
          <p14:tracePt t="242015" x="3806825" y="3824288"/>
          <p14:tracePt t="242029" x="3781425" y="3824288"/>
          <p14:tracePt t="242046" x="3652838" y="3824288"/>
          <p14:tracePt t="242072" x="3406775" y="3619500"/>
          <p14:tracePt t="242079" x="3254375" y="3398838"/>
          <p14:tracePt t="242096" x="2795588" y="2582863"/>
          <p14:tracePt t="242113" x="2208213" y="1639888"/>
          <p14:tracePt t="242131" x="1538288" y="714375"/>
          <p14:tracePt t="242134" x="1239838" y="382588"/>
          <p14:tracePt t="242147" x="1028700" y="85725"/>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500446" y="523760"/>
            <a:ext cx="4872154" cy="6826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4859675" y="546620"/>
            <a:ext cx="2855205"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Lecture </a:t>
            </a:r>
            <a:r>
              <a:rPr lang="en-US" sz="3600" b="1" dirty="0">
                <a:solidFill>
                  <a:prstClr val="white"/>
                </a:solidFill>
                <a:latin typeface="Alexandria" charset="0"/>
              </a:rPr>
              <a:t>topics</a:t>
            </a:r>
            <a:endParaRPr kumimoji="0" lang="en-US" sz="2800" b="1" i="0" u="none" strike="noStrike" kern="1200" cap="none" spc="0" normalizeH="0" baseline="0" noProof="0" dirty="0">
              <a:ln>
                <a:noFill/>
              </a:ln>
              <a:solidFill>
                <a:prstClr val="white"/>
              </a:solidFill>
              <a:effectLst/>
              <a:uLnTx/>
              <a:uFillTx/>
              <a:latin typeface="Alexandria" charset="0"/>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92138" y="2115329"/>
            <a:ext cx="11580788" cy="2352952"/>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Insurance contracts are complex legal documents that reflect both general rules of law and insurance law.</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 In this lecture, we examine the fundamental legal principles on which insurance contracts are based, legal requirements for a valid insurance contract, and legal characteristics of insurance contracts that distinguish them from other types of contracts.</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The lecture concludes with a discussion of the law of agency and its application to insurance agents.</a:t>
            </a:r>
          </a:p>
        </p:txBody>
      </p:sp>
    </p:spTree>
    <p:extLst>
      <p:ext uri="{BB962C8B-B14F-4D97-AF65-F5344CB8AC3E}">
        <p14:creationId xmlns:p14="http://schemas.microsoft.com/office/powerpoint/2010/main" val="3894928787"/>
      </p:ext>
    </p:extLst>
  </p:cSld>
  <p:clrMapOvr>
    <a:masterClrMapping/>
  </p:clrMapOvr>
  <mc:AlternateContent xmlns:mc="http://schemas.openxmlformats.org/markup-compatibility/2006" xmlns:p14="http://schemas.microsoft.com/office/powerpoint/2010/main">
    <mc:Choice Requires="p14">
      <p:transition spd="slow" p14:dur="2000" advTm="183623"/>
    </mc:Choice>
    <mc:Fallback xmlns="">
      <p:transition spd="slow" advTm="183623"/>
    </mc:Fallback>
  </mc:AlternateContent>
  <p:extLst>
    <p:ext uri="{3A86A75C-4F4B-4683-9AE1-C65F6400EC91}">
      <p14:laserTraceLst xmlns:p14="http://schemas.microsoft.com/office/powerpoint/2010/main">
        <p14:tracePtLst>
          <p14:tracePt t="37924" x="3714750" y="6375400"/>
          <p14:tracePt t="38095" x="3916363" y="6381750"/>
          <p14:tracePt t="38108" x="4418013" y="5948363"/>
          <p14:tracePt t="38125" x="5386388" y="5081588"/>
          <p14:tracePt t="38127" x="5837238" y="4699000"/>
          <p14:tracePt t="38141" x="6159500" y="4410075"/>
          <p14:tracePt t="38159" x="6873875" y="3738563"/>
          <p14:tracePt t="38175" x="7026275" y="3629025"/>
          <p14:tracePt t="38176" x="7221538" y="3527425"/>
          <p14:tracePt t="38191" x="7323138" y="3441700"/>
          <p14:tracePt t="38208" x="7467600" y="3348038"/>
          <p14:tracePt t="38225" x="7596188" y="3238500"/>
          <p14:tracePt t="38242" x="7637463" y="3178175"/>
          <p14:tracePt t="38259" x="7680325" y="3119438"/>
          <p14:tracePt t="38275" x="7688263" y="3094038"/>
          <p14:tracePt t="38291" x="7715250" y="3059113"/>
          <p14:tracePt t="38309" x="7723188" y="3041650"/>
          <p14:tracePt t="38519" x="7715250" y="3025775"/>
          <p14:tracePt t="38526" x="7688263" y="3008313"/>
          <p14:tracePt t="38535" x="7654925" y="3000375"/>
          <p14:tracePt t="38542" x="7629525" y="2990850"/>
          <p14:tracePt t="38558" x="7578725" y="2957513"/>
          <p14:tracePt t="38559" x="7553325" y="2940050"/>
          <p14:tracePt t="38576" x="7485063" y="2889250"/>
          <p14:tracePt t="38591" x="7459663" y="2871788"/>
          <p14:tracePt t="38592" x="7434263" y="2855913"/>
          <p14:tracePt t="38630" x="7426325" y="2846388"/>
          <p14:tracePt t="38648" x="7416800" y="2838450"/>
          <p14:tracePt t="38671" x="7408863" y="2830513"/>
          <p14:tracePt t="38687" x="7391400" y="2805113"/>
          <p14:tracePt t="38695" x="7383463" y="2805113"/>
          <p14:tracePt t="38708" x="7366000" y="2787650"/>
          <p14:tracePt t="38725" x="7297738" y="2744788"/>
          <p14:tracePt t="38727" x="7256463" y="2719388"/>
          <p14:tracePt t="38741" x="7239000" y="2711450"/>
          <p14:tracePt t="38759" x="7119938" y="2668588"/>
          <p14:tracePt t="38776" x="6975475" y="2600325"/>
          <p14:tracePt t="38791" x="6932613" y="2582863"/>
          <p14:tracePt t="38793" x="6881813" y="2574925"/>
          <p14:tracePt t="38808" x="6838950" y="2566988"/>
          <p14:tracePt t="38810" x="6797675" y="2566988"/>
          <p14:tracePt t="38825" x="6737350" y="2566988"/>
          <p14:tracePt t="38841" x="6711950" y="2557463"/>
          <p14:tracePt t="38859" x="6704013" y="2557463"/>
          <p14:tracePt t="38960" x="6704013" y="2549525"/>
          <p14:tracePt t="38983" x="6762750" y="2532063"/>
          <p14:tracePt t="38992" x="6823075" y="2524125"/>
          <p14:tracePt t="38999" x="6889750" y="2524125"/>
          <p14:tracePt t="39009" x="6958013" y="2524125"/>
          <p14:tracePt t="39025" x="7059613" y="2524125"/>
          <p14:tracePt t="39041" x="7196138" y="2524125"/>
          <p14:tracePt t="39058" x="7281863" y="2524125"/>
          <p14:tracePt t="39075" x="7358063" y="2524125"/>
          <p14:tracePt t="39091" x="7416800" y="2524125"/>
          <p14:tracePt t="39109" x="7485063" y="2524125"/>
          <p14:tracePt t="39125" x="7527925" y="2516188"/>
          <p14:tracePt t="39127" x="7561263" y="2516188"/>
          <p14:tracePt t="39141" x="7578725" y="2506663"/>
          <p14:tracePt t="39142" x="7596188" y="2506663"/>
          <p14:tracePt t="39157" x="7612063" y="2506663"/>
          <p14:tracePt t="39175" x="7629525" y="2506663"/>
          <p14:tracePt t="39191" x="7637463" y="2506663"/>
          <p14:tracePt t="39193" x="7646988" y="2506663"/>
          <p14:tracePt t="39216" x="7662863" y="2506663"/>
          <p14:tracePt t="39224" x="7688263" y="2506663"/>
          <p14:tracePt t="39241" x="7715250" y="2506663"/>
          <p14:tracePt t="39258" x="7731125" y="2506663"/>
          <p14:tracePt t="39274" x="7740650" y="2506663"/>
          <p14:tracePt t="39291" x="7748588" y="2506663"/>
          <p14:tracePt t="39308" x="7766050" y="2506663"/>
          <p14:tracePt t="39324" x="7773988" y="2506663"/>
          <p14:tracePt t="39341" x="7781925" y="2506663"/>
          <p14:tracePt t="39358" x="7791450" y="2506663"/>
          <p14:tracePt t="39383" x="7799388" y="2506663"/>
          <p14:tracePt t="39400" x="7807325" y="2506663"/>
          <p14:tracePt t="39409" x="7824788" y="2506663"/>
          <p14:tracePt t="39424" x="7867650" y="2506663"/>
          <p14:tracePt t="39441" x="7910513" y="2506663"/>
          <p14:tracePt t="39458" x="7961313" y="2506663"/>
          <p14:tracePt t="39474" x="8020050" y="2506663"/>
          <p14:tracePt t="39491" x="8054975" y="2506663"/>
          <p14:tracePt t="39508" x="8088313" y="2506663"/>
          <p14:tracePt t="39524" x="8174038" y="2506663"/>
          <p14:tracePt t="39541" x="8275638" y="2506663"/>
          <p14:tracePt t="39559" x="8351838" y="2506663"/>
          <p14:tracePt t="39575" x="8385175" y="2506663"/>
          <p14:tracePt t="39591" x="8394700" y="2506663"/>
          <p14:tracePt t="39592" x="8402638" y="2506663"/>
          <p14:tracePt t="39607" x="8410575" y="2506663"/>
          <p14:tracePt t="39624" x="8428038" y="2506663"/>
          <p14:tracePt t="39641" x="8445500" y="2506663"/>
          <p14:tracePt t="39658" x="8470900" y="2498725"/>
          <p14:tracePt t="39674" x="8496300" y="2498725"/>
          <p14:tracePt t="39691" x="8521700" y="2498725"/>
          <p14:tracePt t="39708" x="8555038" y="2498725"/>
          <p14:tracePt t="39724" x="8589963" y="2498725"/>
          <p14:tracePt t="39741" x="8640763" y="2498725"/>
          <p14:tracePt t="39742" x="8674100" y="2498725"/>
          <p14:tracePt t="39758" x="8709025" y="2498725"/>
          <p14:tracePt t="39759" x="8750300" y="2498725"/>
          <p14:tracePt t="39775" x="8853488" y="2498725"/>
          <p14:tracePt t="39791" x="8912225" y="2506663"/>
          <p14:tracePt t="39792" x="8955088" y="2506663"/>
          <p14:tracePt t="39809" x="9005888" y="2516188"/>
          <p14:tracePt t="39825" x="9039225" y="2524125"/>
          <p14:tracePt t="39863" x="9056688" y="2532063"/>
          <p14:tracePt t="39911" x="9064625" y="2532063"/>
          <p14:tracePt t="39943" x="9064625" y="2541588"/>
          <p14:tracePt t="39975" x="9082088" y="2549525"/>
          <p14:tracePt t="40120" x="9082088" y="2566988"/>
          <p14:tracePt t="40128" x="9074150" y="2566988"/>
          <p14:tracePt t="40140" x="9064625" y="2566988"/>
          <p14:tracePt t="40158" x="8997950" y="2574925"/>
          <p14:tracePt t="40175" x="8894763" y="2582863"/>
          <p14:tracePt t="40192" x="8836025" y="2582863"/>
          <p14:tracePt t="40208" x="8818563" y="2582863"/>
          <p14:tracePt t="40210" x="8802688" y="2582863"/>
          <p14:tracePt t="40224" x="8793163" y="2582863"/>
          <p14:tracePt t="40226" x="8777288" y="2582863"/>
          <p14:tracePt t="40241" x="8767763" y="2582863"/>
          <p14:tracePt t="40257" x="8716963" y="2582863"/>
          <p14:tracePt t="40274" x="8615363" y="2574925"/>
          <p14:tracePt t="40290" x="8521700" y="2557463"/>
          <p14:tracePt t="40307" x="8428038" y="2549525"/>
          <p14:tracePt t="40324" x="8377238" y="2549525"/>
          <p14:tracePt t="40340" x="8343900" y="2549525"/>
          <p14:tracePt t="40357" x="8301038" y="2549525"/>
          <p14:tracePt t="40375" x="8224838" y="2532063"/>
          <p14:tracePt t="40391" x="8199438" y="2532063"/>
          <p14:tracePt t="40393" x="8164513" y="2524125"/>
          <p14:tracePt t="40409" x="8139113" y="2524125"/>
          <p14:tracePt t="40424" x="8131175" y="2516188"/>
          <p14:tracePt t="40487" x="8113713" y="2516188"/>
          <p14:tracePt t="40495" x="8105775" y="2516188"/>
          <p14:tracePt t="40507" x="8096250" y="2516188"/>
          <p14:tracePt t="40523" x="8062913" y="2516188"/>
          <p14:tracePt t="40540" x="8020050" y="2524125"/>
          <p14:tracePt t="40559" x="8012113" y="2524125"/>
          <p14:tracePt t="41375" x="8004175" y="2524125"/>
          <p14:tracePt t="41424" x="8004175" y="2532063"/>
          <p14:tracePt t="41440" x="8004175" y="2549525"/>
          <p14:tracePt t="41520" x="7994650" y="2557463"/>
          <p14:tracePt t="41544" x="7977188" y="2557463"/>
          <p14:tracePt t="41727" x="8004175" y="2557463"/>
          <p14:tracePt t="41735" x="8029575" y="2557463"/>
          <p14:tracePt t="41743" x="8070850" y="2557463"/>
          <p14:tracePt t="41757" x="8147050" y="2557463"/>
          <p14:tracePt t="41773" x="8250238" y="2549525"/>
          <p14:tracePt t="41790" x="8402638" y="2506663"/>
          <p14:tracePt t="41808" x="8555038" y="2489200"/>
          <p14:tracePt t="41824" x="8589963" y="2481263"/>
          <p14:tracePt t="41825" x="8648700" y="2481263"/>
          <p14:tracePt t="41841" x="8724900" y="2481263"/>
          <p14:tracePt t="41842" x="8767763" y="2481263"/>
          <p14:tracePt t="41857" x="8843963" y="2481263"/>
          <p14:tracePt t="41874" x="8894763" y="2481263"/>
          <p14:tracePt t="41890" x="8937625" y="2481263"/>
          <p14:tracePt t="41907" x="8980488" y="2481263"/>
          <p14:tracePt t="41924" x="9023350" y="2481263"/>
          <p14:tracePt t="41940" x="9048750" y="2481263"/>
          <p14:tracePt t="41958" x="9064625" y="2481263"/>
          <p14:tracePt t="41961" x="9074150" y="2481263"/>
          <p14:tracePt t="41975" x="9082088" y="2481263"/>
          <p14:tracePt t="42000" x="9091613" y="2481263"/>
          <p14:tracePt t="42016" x="9099550" y="2481263"/>
          <p14:tracePt t="42024" x="9107488" y="2481263"/>
          <p14:tracePt t="42041" x="9117013" y="2481263"/>
          <p14:tracePt t="42096" x="9124950" y="2481263"/>
          <p14:tracePt t="42135" x="9142413" y="2489200"/>
          <p14:tracePt t="42375" x="9142413" y="2498725"/>
          <p14:tracePt t="42382" x="9132888" y="2506663"/>
          <p14:tracePt t="42495" x="9117013" y="2506663"/>
          <p14:tracePt t="42503" x="9107488" y="2506663"/>
          <p14:tracePt t="42510" x="9099550" y="2506663"/>
          <p14:tracePt t="42523" x="9082088" y="2506663"/>
          <p14:tracePt t="42540" x="9031288" y="2516188"/>
          <p14:tracePt t="42556" x="8955088" y="2532063"/>
          <p14:tracePt t="42573" x="8904288" y="2532063"/>
          <p14:tracePt t="42575" x="8878888" y="2532063"/>
          <p14:tracePt t="42589" x="8861425" y="2532063"/>
          <p14:tracePt t="42607" x="8785225" y="2541588"/>
          <p14:tracePt t="42623" x="8742363" y="2541588"/>
          <p14:tracePt t="42624" x="8699500" y="2541588"/>
          <p14:tracePt t="42640" x="8658225" y="2541588"/>
          <p14:tracePt t="42642" x="8623300" y="2541588"/>
          <p14:tracePt t="42656" x="8580438" y="2541588"/>
          <p14:tracePt t="42658" x="8547100" y="2541588"/>
          <p14:tracePt t="42673" x="8513763" y="2541588"/>
          <p14:tracePt t="42690" x="8496300" y="2541588"/>
          <p14:tracePt t="42706" x="8470900" y="2541588"/>
          <p14:tracePt t="42723" x="8435975" y="2541588"/>
          <p14:tracePt t="42740" x="8402638" y="2541588"/>
          <p14:tracePt t="42756" x="8359775" y="2541588"/>
          <p14:tracePt t="42773" x="8318500" y="2541588"/>
          <p14:tracePt t="42790" x="8291513" y="2541588"/>
          <p14:tracePt t="42807" x="8258175" y="2541588"/>
          <p14:tracePt t="42824" x="8232775" y="2541588"/>
          <p14:tracePt t="42848" x="8224838" y="2541588"/>
          <p14:tracePt t="42857" x="8215313" y="2541588"/>
          <p14:tracePt t="42873" x="8207375" y="2541588"/>
          <p14:tracePt t="42896" x="8199438" y="2541588"/>
          <p14:tracePt t="42991" x="8207375" y="2549525"/>
          <p14:tracePt t="43000" x="8232775" y="2549525"/>
          <p14:tracePt t="43007" x="8266113" y="2557463"/>
          <p14:tracePt t="43023" x="8301038" y="2566988"/>
          <p14:tracePt t="43024" x="8359775" y="2566988"/>
          <p14:tracePt t="43040" x="8428038" y="2566988"/>
          <p14:tracePt t="43056" x="8564563" y="2566988"/>
          <p14:tracePt t="43073" x="8716963" y="2582863"/>
          <p14:tracePt t="43089" x="8810625" y="2582863"/>
          <p14:tracePt t="43107" x="8861425" y="2582863"/>
          <p14:tracePt t="43123" x="8912225" y="2582863"/>
          <p14:tracePt t="43139" x="8937625" y="2574925"/>
          <p14:tracePt t="43156" x="8972550" y="2557463"/>
          <p14:tracePt t="43172" x="9013825" y="2532063"/>
          <p14:tracePt t="43190" x="9039225" y="2524125"/>
          <p14:tracePt t="43207" x="9064625" y="2498725"/>
          <p14:tracePt t="43223" x="9074150" y="2489200"/>
          <p14:tracePt t="43224" x="9082088" y="2481263"/>
          <p14:tracePt t="43239" x="9091613" y="2473325"/>
          <p14:tracePt t="43256" x="9099550" y="2447925"/>
          <p14:tracePt t="43258" x="9099550" y="2438400"/>
          <p14:tracePt t="43272" x="9107488" y="2413000"/>
          <p14:tracePt t="43289" x="9107488" y="2397125"/>
          <p14:tracePt t="43306" x="9107488" y="2379663"/>
          <p14:tracePt t="43351" x="9107488" y="2371725"/>
          <p14:tracePt t="43359" x="9107488" y="2362200"/>
          <p14:tracePt t="43375" x="9107488" y="2354263"/>
          <p14:tracePt t="43383" x="9091613" y="2336800"/>
          <p14:tracePt t="43391" x="9082088" y="2328863"/>
          <p14:tracePt t="43406" x="9082088" y="2319338"/>
          <p14:tracePt t="43423" x="9048750" y="2303463"/>
          <p14:tracePt t="43424" x="9013825" y="2286000"/>
          <p14:tracePt t="43439" x="8980488" y="2268538"/>
          <p14:tracePt t="43456" x="8886825" y="2235200"/>
          <p14:tracePt t="43458" x="8853488" y="2217738"/>
          <p14:tracePt t="43472" x="8785225" y="2217738"/>
          <p14:tracePt t="43489" x="8716963" y="2217738"/>
          <p14:tracePt t="43506" x="8615363" y="2217738"/>
          <p14:tracePt t="43522" x="8539163" y="2217738"/>
          <p14:tracePt t="43539" x="8478838" y="2217738"/>
          <p14:tracePt t="43556" x="8402638" y="2217738"/>
          <p14:tracePt t="43572" x="8318500" y="2217738"/>
          <p14:tracePt t="43590" x="8181975" y="2217738"/>
          <p14:tracePt t="43591" x="8113713" y="2217738"/>
          <p14:tracePt t="43606" x="8045450" y="2217738"/>
          <p14:tracePt t="43608" x="7986713" y="2217738"/>
          <p14:tracePt t="43623" x="7893050" y="2217738"/>
          <p14:tracePt t="43639" x="7867650" y="2217738"/>
          <p14:tracePt t="43641" x="7842250" y="2217738"/>
          <p14:tracePt t="43656" x="7807325" y="2217738"/>
          <p14:tracePt t="43672" x="7731125" y="2235200"/>
          <p14:tracePt t="43689" x="7680325" y="2278063"/>
          <p14:tracePt t="43706" x="7646988" y="2319338"/>
          <p14:tracePt t="43722" x="7578725" y="2379663"/>
          <p14:tracePt t="43739" x="7518400" y="2438400"/>
          <p14:tracePt t="43756" x="7485063" y="2481263"/>
          <p14:tracePt t="43773" x="7467600" y="2524125"/>
          <p14:tracePt t="43789" x="7442200" y="2566988"/>
          <p14:tracePt t="43791" x="7442200" y="2582863"/>
          <p14:tracePt t="43806" x="7442200" y="2625725"/>
          <p14:tracePt t="43823" x="7442200" y="2668588"/>
          <p14:tracePt t="43839" x="7451725" y="2701925"/>
          <p14:tracePt t="43858" x="7518400" y="2744788"/>
          <p14:tracePt t="43860" x="7535863" y="2752725"/>
          <p14:tracePt t="43872" x="7629525" y="2787650"/>
          <p14:tracePt t="43889" x="7766050" y="2795588"/>
          <p14:tracePt t="43906" x="7918450" y="2795588"/>
          <p14:tracePt t="43922" x="8088313" y="2805113"/>
          <p14:tracePt t="43939" x="8334375" y="2805113"/>
          <p14:tracePt t="43956" x="8513763" y="2805113"/>
          <p14:tracePt t="43972" x="8648700" y="2795588"/>
          <p14:tracePt t="43989" x="8742363" y="2762250"/>
          <p14:tracePt t="43991" x="8777288" y="2744788"/>
          <p14:tracePt t="44005" x="8810625" y="2727325"/>
          <p14:tracePt t="44007" x="8843963" y="2719388"/>
          <p14:tracePt t="44022" x="8861425" y="2701925"/>
          <p14:tracePt t="44024" x="8878888" y="2693988"/>
          <p14:tracePt t="44039" x="8894763" y="2686050"/>
          <p14:tracePt t="44041" x="8921750" y="2668588"/>
          <p14:tracePt t="44055" x="8937625" y="2660650"/>
          <p14:tracePt t="44072" x="8988425" y="2643188"/>
          <p14:tracePt t="44089" x="9023350" y="2625725"/>
          <p14:tracePt t="44106" x="9048750" y="2617788"/>
          <p14:tracePt t="44122" x="9082088" y="2582863"/>
          <p14:tracePt t="44140" x="9099550" y="2566988"/>
          <p14:tracePt t="44156" x="9107488" y="2541588"/>
          <p14:tracePt t="44173" x="9124950" y="2506663"/>
          <p14:tracePt t="44189" x="9142413" y="2473325"/>
          <p14:tracePt t="44207" x="9167813" y="2422525"/>
          <p14:tracePt t="44223" x="9183688" y="2387600"/>
          <p14:tracePt t="44239" x="9183688" y="2371725"/>
          <p14:tracePt t="44271" x="9183688" y="2344738"/>
          <p14:tracePt t="44279" x="9183688" y="2336800"/>
          <p14:tracePt t="44289" x="9167813" y="2328863"/>
          <p14:tracePt t="44306" x="9099550" y="2293938"/>
          <p14:tracePt t="44322" x="9023350" y="2260600"/>
          <p14:tracePt t="44339" x="8947150" y="2209800"/>
          <p14:tracePt t="44357" x="8861425" y="2174875"/>
          <p14:tracePt t="44359" x="8818563" y="2159000"/>
          <p14:tracePt t="44372" x="8793163" y="2149475"/>
          <p14:tracePt t="44389" x="8742363" y="2124075"/>
          <p14:tracePt t="44390" x="8716963" y="2124075"/>
          <p14:tracePt t="44406" x="8699500" y="2116138"/>
          <p14:tracePt t="44423" x="8640763" y="2108200"/>
          <p14:tracePt t="44439" x="8623300" y="2108200"/>
          <p14:tracePt t="44440" x="8597900" y="2108200"/>
          <p14:tracePt t="44456" x="8555038" y="2108200"/>
          <p14:tracePt t="44457" x="8547100" y="2108200"/>
          <p14:tracePt t="44472" x="8470900" y="2108200"/>
          <p14:tracePt t="44489" x="8377238" y="2124075"/>
          <p14:tracePt t="44506" x="8301038" y="2141538"/>
          <p14:tracePt t="44522" x="8240713" y="2166938"/>
          <p14:tracePt t="44539" x="8189913" y="2184400"/>
          <p14:tracePt t="44556" x="8156575" y="2192338"/>
          <p14:tracePt t="44572" x="8121650" y="2217738"/>
          <p14:tracePt t="44590" x="8080375" y="2260600"/>
          <p14:tracePt t="44591" x="8054975" y="2286000"/>
          <p14:tracePt t="44606" x="8045450" y="2311400"/>
          <p14:tracePt t="44608" x="8012113" y="2354263"/>
          <p14:tracePt t="44623" x="7969250" y="2438400"/>
          <p14:tracePt t="44640" x="7918450" y="2506663"/>
          <p14:tracePt t="44655" x="7900988" y="2532063"/>
          <p14:tracePt t="44703" x="7900988" y="2541588"/>
          <p14:tracePt t="44711" x="7900988" y="2549525"/>
          <p14:tracePt t="44722" x="7900988" y="2557463"/>
          <p14:tracePt t="44738" x="7900988" y="2582863"/>
          <p14:tracePt t="44755" x="7900988" y="2608263"/>
          <p14:tracePt t="44772" x="7935913" y="2643188"/>
          <p14:tracePt t="44789" x="7994650" y="2676525"/>
          <p14:tracePt t="44805" x="8080375" y="2701925"/>
          <p14:tracePt t="44808" x="8147050" y="2719388"/>
          <p14:tracePt t="44822" x="8207375" y="2727325"/>
          <p14:tracePt t="44840" x="8385175" y="2762250"/>
          <p14:tracePt t="44855" x="8445500" y="2770188"/>
          <p14:tracePt t="44857" x="8521700" y="2805113"/>
          <p14:tracePt t="44872" x="8734425" y="2820988"/>
          <p14:tracePt t="44888" x="8947150" y="2820988"/>
          <p14:tracePt t="44906" x="9142413" y="2820988"/>
          <p14:tracePt t="44922" x="9244013" y="2820988"/>
          <p14:tracePt t="44938" x="9320213" y="2813050"/>
          <p14:tracePt t="44955" x="9396413" y="2805113"/>
          <p14:tracePt t="44972" x="9472613" y="2795588"/>
          <p14:tracePt t="44988" x="9532938" y="2787650"/>
          <p14:tracePt t="45005" x="9558338" y="2787650"/>
          <p14:tracePt t="45023" x="9583738" y="2770188"/>
          <p14:tracePt t="45039" x="9609138" y="2762250"/>
          <p14:tracePt t="45056" x="9626600" y="2744788"/>
          <p14:tracePt t="45072" x="9652000" y="2711450"/>
          <p14:tracePt t="45088" x="9667875" y="2693988"/>
          <p14:tracePt t="45105" x="9694863" y="2660650"/>
          <p14:tracePt t="45122" x="9720263" y="2625725"/>
          <p14:tracePt t="45139" x="9728200" y="2625725"/>
          <p14:tracePt t="45327" x="9728200" y="2617788"/>
          <p14:tracePt t="45335" x="9710738" y="2617788"/>
          <p14:tracePt t="45343" x="9710738" y="2608263"/>
          <p14:tracePt t="45355" x="9685338" y="2600325"/>
          <p14:tracePt t="45371" x="9667875" y="2600325"/>
          <p14:tracePt t="45389" x="9652000" y="2600325"/>
          <p14:tracePt t="45503" x="9626600" y="2600325"/>
          <p14:tracePt t="45520" x="9617075" y="2600325"/>
          <p14:tracePt t="45536" x="9609138" y="2600325"/>
          <p14:tracePt t="45543" x="9601200" y="2600325"/>
          <p14:tracePt t="45555" x="9591675" y="2600325"/>
          <p14:tracePt t="45571" x="9583738" y="2608263"/>
          <p14:tracePt t="45589" x="9558338" y="2608263"/>
          <p14:tracePt t="45606" x="9515475" y="2617788"/>
          <p14:tracePt t="45607" x="9498013" y="2625725"/>
          <p14:tracePt t="45621" x="9482138" y="2625725"/>
          <p14:tracePt t="45639" x="9472613" y="2633663"/>
          <p14:tracePt t="45815" x="9472613" y="2643188"/>
          <p14:tracePt t="45823" x="9482138" y="2643188"/>
          <p14:tracePt t="45831" x="9507538" y="2643188"/>
          <p14:tracePt t="45839" x="9523413" y="2643188"/>
          <p14:tracePt t="45855" x="9550400" y="2643188"/>
          <p14:tracePt t="45873" x="9558338" y="2643188"/>
          <p14:tracePt t="45888" x="9566275" y="2643188"/>
          <p14:tracePt t="45905" x="9583738" y="2643188"/>
          <p14:tracePt t="45921" x="9601200" y="2643188"/>
          <p14:tracePt t="45939" x="9634538" y="2633663"/>
          <p14:tracePt t="45955" x="9659938" y="2633663"/>
          <p14:tracePt t="45971" x="9685338" y="2633663"/>
          <p14:tracePt t="45988" x="9710738" y="2633663"/>
          <p14:tracePt t="46006" x="9728200" y="2633663"/>
          <p14:tracePt t="46008" x="9736138" y="2633663"/>
          <p14:tracePt t="46039" x="9745663" y="2633663"/>
          <p14:tracePt t="46048" x="9753600" y="2633663"/>
          <p14:tracePt t="46063" x="9771063" y="2633663"/>
          <p14:tracePt t="46080" x="9779000" y="2633663"/>
          <p14:tracePt t="46089" x="9804400" y="2633663"/>
          <p14:tracePt t="46303" x="9779000" y="2633663"/>
          <p14:tracePt t="46311" x="9771063" y="2633663"/>
          <p14:tracePt t="46321" x="9745663" y="2633663"/>
          <p14:tracePt t="46339" x="9720263" y="2633663"/>
          <p14:tracePt t="46355" x="9694863" y="2633663"/>
          <p14:tracePt t="46371" x="9667875" y="2633663"/>
          <p14:tracePt t="46391" x="9659938" y="2633663"/>
          <p14:tracePt t="46405" x="9652000" y="2633663"/>
          <p14:tracePt t="46408" x="9642475" y="2633663"/>
          <p14:tracePt t="46421" x="9634538" y="2633663"/>
          <p14:tracePt t="46439" x="9601200" y="2633663"/>
          <p14:tracePt t="46455" x="9575800" y="2633663"/>
          <p14:tracePt t="46472" x="9566275" y="2633663"/>
          <p14:tracePt t="46473" x="9540875" y="2643188"/>
          <p14:tracePt t="46489" x="9507538" y="2643188"/>
          <p14:tracePt t="46505" x="9482138" y="2643188"/>
          <p14:tracePt t="46522" x="9464675" y="2643188"/>
          <p14:tracePt t="46538" x="9447213" y="2643188"/>
          <p14:tracePt t="46735" x="9464675" y="2643188"/>
          <p14:tracePt t="46742" x="9482138" y="2643188"/>
          <p14:tracePt t="46754" x="9507538" y="2643188"/>
          <p14:tracePt t="46771" x="9532938" y="2643188"/>
          <p14:tracePt t="46788" x="9583738" y="2643188"/>
          <p14:tracePt t="46804" x="9617075" y="2651125"/>
          <p14:tracePt t="46821" x="9652000" y="2660650"/>
          <p14:tracePt t="46839" x="9720263" y="2660650"/>
          <p14:tracePt t="46856" x="9779000" y="2660650"/>
          <p14:tracePt t="46871" x="9812338" y="2660650"/>
          <p14:tracePt t="46889" x="9898063" y="2660650"/>
          <p14:tracePt t="46904" x="9931400" y="2660650"/>
          <p14:tracePt t="46921" x="9966325" y="2660650"/>
          <p14:tracePt t="46938" x="9991725" y="2660650"/>
          <p14:tracePt t="46954" x="9999663" y="2660650"/>
          <p14:tracePt t="46971" x="10034588" y="2660650"/>
          <p14:tracePt t="46989" x="10067925" y="2668588"/>
          <p14:tracePt t="47004" x="10118725" y="2668588"/>
          <p14:tracePt t="47021" x="10169525" y="2668588"/>
          <p14:tracePt t="47038" x="10220325" y="2668588"/>
          <p14:tracePt t="47040" x="10229850" y="2668588"/>
          <p14:tracePt t="47055" x="10263188" y="2668588"/>
          <p14:tracePt t="47071" x="10288588" y="2668588"/>
          <p14:tracePt t="47073" x="10306050" y="2668588"/>
          <p14:tracePt t="47088" x="10331450" y="2668588"/>
          <p14:tracePt t="47089" x="10356850" y="2668588"/>
          <p14:tracePt t="47104" x="10407650" y="2668588"/>
          <p14:tracePt t="47121" x="10458450" y="2668588"/>
          <p14:tracePt t="47138" x="10534650" y="2668588"/>
          <p14:tracePt t="47155" x="10577513" y="2668588"/>
          <p14:tracePt t="47171" x="10602913" y="2668588"/>
          <p14:tracePt t="47188" x="10645775" y="2668588"/>
          <p14:tracePt t="47205" x="10688638" y="2668588"/>
          <p14:tracePt t="47207" x="10729913" y="2668588"/>
          <p14:tracePt t="47221" x="10772775" y="2668588"/>
          <p14:tracePt t="47238" x="10901363" y="2668588"/>
          <p14:tracePt t="47239" x="10968038" y="2668588"/>
          <p14:tracePt t="47255" x="11104563" y="2668588"/>
          <p14:tracePt t="47271" x="11155363" y="2668588"/>
          <p14:tracePt t="47272" x="11188700" y="2668588"/>
          <p14:tracePt t="47287" x="11223625" y="2668588"/>
          <p14:tracePt t="47289" x="11231563" y="2668588"/>
          <p14:tracePt t="47304" x="11256963" y="2668588"/>
          <p14:tracePt t="47321" x="11266488" y="2660650"/>
          <p14:tracePt t="47337" x="11291888" y="2660650"/>
          <p14:tracePt t="47354" x="11291888" y="2651125"/>
          <p14:tracePt t="47512" x="11274425" y="2651125"/>
          <p14:tracePt t="47519" x="11241088" y="2651125"/>
          <p14:tracePt t="47527" x="11206163" y="2651125"/>
          <p14:tracePt t="47537" x="11147425" y="2651125"/>
          <p14:tracePt t="47554" x="11044238" y="2651125"/>
          <p14:tracePt t="47571" x="10926763" y="2625725"/>
          <p14:tracePt t="47588" x="10807700" y="2625725"/>
          <p14:tracePt t="47604" x="10704513" y="2625725"/>
          <p14:tracePt t="47621" x="10620375" y="2625725"/>
          <p14:tracePt t="47638" x="10544175" y="2625725"/>
          <p14:tracePt t="47640" x="10518775" y="2625725"/>
          <p14:tracePt t="47655" x="10483850" y="2625725"/>
          <p14:tracePt t="47671" x="10467975" y="2625725"/>
          <p14:tracePt t="47672" x="10458450" y="2625725"/>
          <p14:tracePt t="47689" x="10450513" y="2625725"/>
          <p14:tracePt t="47704" x="10433050" y="2625725"/>
          <p14:tracePt t="48583" x="10425113" y="2633663"/>
          <p14:tracePt t="48606" x="10433050" y="2651125"/>
          <p14:tracePt t="48614" x="10450513" y="2651125"/>
          <p14:tracePt t="48623" x="10509250" y="2651125"/>
          <p14:tracePt t="48637" x="10577513" y="2651125"/>
          <p14:tracePt t="48654" x="10704513" y="2651125"/>
          <p14:tracePt t="48670" x="10714038" y="2651125"/>
          <p14:tracePt t="48687" x="10721975" y="2651125"/>
          <p14:tracePt t="48712" x="10729913" y="2651125"/>
          <p14:tracePt t="48720" x="10739438" y="2651125"/>
          <p14:tracePt t="48737" x="10756900" y="2651125"/>
          <p14:tracePt t="48753" x="10772775" y="2651125"/>
          <p14:tracePt t="48770" x="10798175" y="2651125"/>
          <p14:tracePt t="48787" x="10833100" y="2651125"/>
          <p14:tracePt t="48803" x="10841038" y="2651125"/>
          <p14:tracePt t="48820" x="10874375" y="2660650"/>
          <p14:tracePt t="48837" x="10901363" y="2660650"/>
          <p14:tracePt t="48853" x="10909300" y="2660650"/>
          <p14:tracePt t="48871" x="10934700" y="2660650"/>
          <p14:tracePt t="48887" x="10952163" y="2660650"/>
          <p14:tracePt t="48905" x="10960100" y="2660650"/>
          <p14:tracePt t="49031" x="10926763" y="2660650"/>
          <p14:tracePt t="49039" x="10858500" y="2660650"/>
          <p14:tracePt t="49047" x="10772775" y="2660650"/>
          <p14:tracePt t="49055" x="10653713" y="2660650"/>
          <p14:tracePt t="49071" x="10526713" y="2660650"/>
          <p14:tracePt t="49072" x="10399713" y="2660650"/>
          <p14:tracePt t="49086" x="10263188" y="2660650"/>
          <p14:tracePt t="49103" x="10025063" y="2660650"/>
          <p14:tracePt t="49120" x="9786938" y="2660650"/>
          <p14:tracePt t="49121" x="9667875" y="2660650"/>
          <p14:tracePt t="49137" x="9405938" y="2660650"/>
          <p14:tracePt t="49153" x="9167813" y="2660650"/>
          <p14:tracePt t="49170" x="8955088" y="2660650"/>
          <p14:tracePt t="49187" x="8709025" y="2660650"/>
          <p14:tracePt t="49203" x="8496300" y="2676525"/>
          <p14:tracePt t="49220" x="8258175" y="2711450"/>
          <p14:tracePt t="49237" x="8080375" y="2727325"/>
          <p14:tracePt t="49238" x="7969250" y="2744788"/>
          <p14:tracePt t="49253" x="7867650" y="2762250"/>
          <p14:tracePt t="49270" x="7705725" y="2787650"/>
          <p14:tracePt t="49287" x="7578725" y="2820988"/>
          <p14:tracePt t="49304" x="7477125" y="2838450"/>
          <p14:tracePt t="49320" x="7434263" y="2838450"/>
          <p14:tracePt t="49337" x="7307263" y="2881313"/>
          <p14:tracePt t="49353" x="7213600" y="2906713"/>
          <p14:tracePt t="49370" x="7127875" y="2922588"/>
          <p14:tracePt t="49387" x="7069138" y="2932113"/>
          <p14:tracePt t="49403" x="7000875" y="2949575"/>
          <p14:tracePt t="49420" x="6950075" y="2965450"/>
          <p14:tracePt t="49437" x="6881813" y="2965450"/>
          <p14:tracePt t="49439" x="6831013" y="2974975"/>
          <p14:tracePt t="49454" x="6780213" y="2974975"/>
          <p14:tracePt t="49471" x="6737350" y="2974975"/>
          <p14:tracePt t="49472" x="6704013" y="2974975"/>
          <p14:tracePt t="49488" x="6635750" y="2990850"/>
          <p14:tracePt t="49504" x="6592888" y="3000375"/>
          <p14:tracePt t="49505" x="6567488" y="3000375"/>
          <p14:tracePt t="49520" x="6542088" y="3000375"/>
          <p14:tracePt t="49522" x="6508750" y="3008313"/>
          <p14:tracePt t="49536" x="6456363" y="3016250"/>
          <p14:tracePt t="49553" x="6430963" y="3016250"/>
          <p14:tracePt t="49570" x="6405563" y="3016250"/>
          <p14:tracePt t="49587" x="6397625" y="3016250"/>
          <p14:tracePt t="49608" x="6389688" y="3016250"/>
          <p14:tracePt t="49631" x="6380163" y="3033713"/>
          <p14:tracePt t="49639" x="6372225" y="3033713"/>
          <p14:tracePt t="49663" x="6364288" y="3033713"/>
          <p14:tracePt t="49807" x="6354763" y="3033713"/>
          <p14:tracePt t="49815" x="6338888" y="3033713"/>
          <p14:tracePt t="49822" x="6329363" y="3033713"/>
          <p14:tracePt t="49839" x="6321425" y="3033713"/>
          <p14:tracePt t="49853" x="6296025" y="3051175"/>
          <p14:tracePt t="49870" x="6270625" y="3051175"/>
          <p14:tracePt t="49888" x="6219825" y="3051175"/>
          <p14:tracePt t="49903" x="6202363" y="3067050"/>
          <p14:tracePt t="49928" x="6194425" y="3067050"/>
          <p14:tracePt t="49943" x="6184900" y="3067050"/>
          <p14:tracePt t="49953" x="6176963" y="3067050"/>
          <p14:tracePt t="49976" x="6159500" y="3067050"/>
          <p14:tracePt t="49986" x="6151563" y="3067050"/>
          <p14:tracePt t="50003" x="6134100" y="3067050"/>
          <p14:tracePt t="50020" x="6116638" y="3067050"/>
          <p14:tracePt t="50036" x="6091238" y="3067050"/>
          <p14:tracePt t="50053" x="6040438" y="3067050"/>
          <p14:tracePt t="50070" x="5981700" y="3067050"/>
          <p14:tracePt t="50071" x="5946775" y="3067050"/>
          <p14:tracePt t="50087" x="5895975" y="3067050"/>
          <p14:tracePt t="50089" x="5837238" y="3067050"/>
          <p14:tracePt t="50104" x="5735638" y="3076575"/>
          <p14:tracePt t="50121" x="5657850" y="3094038"/>
          <p14:tracePt t="50122" x="5632450" y="3094038"/>
          <p14:tracePt t="50137" x="5548313" y="3094038"/>
          <p14:tracePt t="50153" x="5472113" y="3101975"/>
          <p14:tracePt t="50170" x="5343525" y="3119438"/>
          <p14:tracePt t="50187" x="5183188" y="3127375"/>
          <p14:tracePt t="50203" x="4995863" y="3144838"/>
          <p14:tracePt t="50220" x="4791075" y="3144838"/>
          <p14:tracePt t="50236" x="4605338" y="3144838"/>
          <p14:tracePt t="50254" x="4418013" y="3144838"/>
          <p14:tracePt t="50256" x="4306888" y="3144838"/>
          <p14:tracePt t="50269" x="4197350" y="3144838"/>
          <p14:tracePt t="50288" x="3771900" y="3144838"/>
          <p14:tracePt t="50303" x="3594100" y="3144838"/>
          <p14:tracePt t="50320" x="3186113" y="3144838"/>
          <p14:tracePt t="50321" x="2955925" y="3144838"/>
          <p14:tracePt t="50336" x="2778125" y="3144838"/>
          <p14:tracePt t="50353" x="2430463" y="3144838"/>
          <p14:tracePt t="50370" x="2243138" y="3144838"/>
          <p14:tracePt t="50386" x="2047875" y="3144838"/>
          <p14:tracePt t="50403" x="1843088" y="3144838"/>
          <p14:tracePt t="50420" x="1665288" y="3144838"/>
          <p14:tracePt t="50437" x="1477963" y="3144838"/>
          <p14:tracePt t="50439" x="1401763" y="3144838"/>
          <p14:tracePt t="50453" x="1333500" y="3144838"/>
          <p14:tracePt t="50455" x="1290638" y="3144838"/>
          <p14:tracePt t="50470" x="1249363" y="3144838"/>
          <p14:tracePt t="50487" x="1130300" y="3144838"/>
          <p14:tracePt t="50503" x="1079500" y="3152775"/>
          <p14:tracePt t="50505" x="1011238" y="3170238"/>
          <p14:tracePt t="50519" x="976313" y="3170238"/>
          <p14:tracePt t="50536" x="884238" y="3186113"/>
          <p14:tracePt t="50553" x="849313" y="3186113"/>
          <p14:tracePt t="50569" x="823913" y="3195638"/>
          <p14:tracePt t="50831" x="849313" y="3195638"/>
          <p14:tracePt t="50838" x="874713" y="3195638"/>
          <p14:tracePt t="50847" x="884238" y="3195638"/>
          <p14:tracePt t="50862" x="892175" y="3195638"/>
          <p14:tracePt t="50895" x="900113" y="3195638"/>
          <p14:tracePt t="50903" x="909638" y="3195638"/>
          <p14:tracePt t="50910" x="925513" y="3195638"/>
          <p14:tracePt t="50920" x="950913" y="3195638"/>
          <p14:tracePt t="50936" x="968375" y="3195638"/>
          <p14:tracePt t="50952" x="1079500" y="3195638"/>
          <p14:tracePt t="50969" x="1181100" y="3195638"/>
          <p14:tracePt t="50985" x="1308100" y="3195638"/>
          <p14:tracePt t="51002" x="1343025" y="3195638"/>
          <p14:tracePt t="51020" x="1358900" y="3195638"/>
          <p14:tracePt t="51036" x="1393825" y="3195638"/>
          <p14:tracePt t="51052" x="1435100" y="3195638"/>
          <p14:tracePt t="51056" x="1470025" y="3195638"/>
          <p14:tracePt t="51069" x="1495425" y="3195638"/>
          <p14:tracePt t="51086" x="1589088" y="3195638"/>
          <p14:tracePt t="51088" x="1647825" y="3195638"/>
          <p14:tracePt t="51103" x="1698625" y="3195638"/>
          <p14:tracePt t="51105" x="1741488" y="3195638"/>
          <p14:tracePt t="51119" x="1792288" y="3195638"/>
          <p14:tracePt t="51136" x="1893888" y="3195638"/>
          <p14:tracePt t="51153" x="1954213" y="3195638"/>
          <p14:tracePt t="51169" x="2012950" y="3195638"/>
          <p14:tracePt t="51186" x="2073275" y="3195638"/>
          <p14:tracePt t="51202" x="2124075" y="3195638"/>
          <p14:tracePt t="51219" x="2174875" y="3195638"/>
          <p14:tracePt t="51236" x="2243138" y="3195638"/>
          <p14:tracePt t="51252" x="2370138" y="3195638"/>
          <p14:tracePt t="51269" x="2557463" y="3195638"/>
          <p14:tracePt t="51271" x="2651125" y="3195638"/>
          <p14:tracePt t="51286" x="2735263" y="3195638"/>
          <p14:tracePt t="51304" x="2914650" y="3195638"/>
          <p14:tracePt t="51319" x="2930525" y="3195638"/>
          <p14:tracePt t="51336" x="2955925" y="3195638"/>
          <p14:tracePt t="51352" x="2990850" y="3195638"/>
          <p14:tracePt t="51369" x="3024188" y="3195638"/>
          <p14:tracePt t="51386" x="3074988" y="3195638"/>
          <p14:tracePt t="51402" x="3117850" y="3195638"/>
          <p14:tracePt t="51419" x="3143250" y="3195638"/>
          <p14:tracePt t="51435" x="3152775" y="3195638"/>
          <p14:tracePt t="51452" x="3168650" y="3195638"/>
          <p14:tracePt t="51469" x="3178175" y="3195638"/>
          <p14:tracePt t="51486" x="3211513" y="3195638"/>
          <p14:tracePt t="51488" x="3236913" y="3195638"/>
          <p14:tracePt t="51503" x="3279775" y="3195638"/>
          <p14:tracePt t="51519" x="3313113" y="3195638"/>
          <p14:tracePt t="51536" x="3348038" y="3195638"/>
          <p14:tracePt t="51538" x="3363913" y="3195638"/>
          <p14:tracePt t="51552" x="3424238" y="3195638"/>
          <p14:tracePt t="51568" x="3467100" y="3195638"/>
          <p14:tracePt t="51586" x="3492500" y="3195638"/>
          <p14:tracePt t="51602" x="3500438" y="3195638"/>
          <p14:tracePt t="51620" x="3508375" y="3195638"/>
          <p14:tracePt t="51636" x="3533775" y="3195638"/>
          <p14:tracePt t="51652" x="3568700" y="3195638"/>
          <p14:tracePt t="51669" x="3602038" y="3195638"/>
          <p14:tracePt t="51687" x="3662363" y="3195638"/>
          <p14:tracePt t="51702" x="3670300" y="3195638"/>
          <p14:tracePt t="51720" x="3678238" y="3195638"/>
          <p14:tracePt t="51737" x="3695700" y="3195638"/>
          <p14:tracePt t="51752" x="3721100" y="3195638"/>
          <p14:tracePt t="51769" x="3781425" y="3195638"/>
          <p14:tracePt t="51786" x="3832225" y="3195638"/>
          <p14:tracePt t="51803" x="3883025" y="3195638"/>
          <p14:tracePt t="51819" x="3900488" y="3195638"/>
          <p14:tracePt t="51836" x="3916363" y="3195638"/>
          <p14:tracePt t="51852" x="3925888" y="3195638"/>
          <p14:tracePt t="51869" x="3959225" y="3195638"/>
          <p14:tracePt t="51886" x="4027488" y="3195638"/>
          <p14:tracePt t="51902" x="4060825" y="3195638"/>
          <p14:tracePt t="51919" x="4111625" y="3195638"/>
          <p14:tracePt t="51921" x="4137025" y="3195638"/>
          <p14:tracePt t="51935" x="4162425" y="3195638"/>
          <p14:tracePt t="51952" x="4197350" y="3195638"/>
          <p14:tracePt t="51969" x="4205288" y="3195638"/>
          <p14:tracePt t="51986" x="4230688" y="3195638"/>
          <p14:tracePt t="52002" x="4248150" y="3195638"/>
          <p14:tracePt t="52019" x="4265613" y="3195638"/>
          <p14:tracePt t="52035" x="4291013" y="3195638"/>
          <p14:tracePt t="52052" x="4316413" y="3195638"/>
          <p14:tracePt t="52069" x="4349750" y="3195638"/>
          <p14:tracePt t="52087" x="4400550" y="3195638"/>
          <p14:tracePt t="52103" x="4460875" y="3195638"/>
          <p14:tracePt t="52119" x="4503738" y="3195638"/>
          <p14:tracePt t="52120" x="4545013" y="3195638"/>
          <p14:tracePt t="52135" x="4587875" y="3195638"/>
          <p14:tracePt t="52152" x="4689475" y="3195638"/>
          <p14:tracePt t="52169" x="4765675" y="3195638"/>
          <p14:tracePt t="52186" x="4808538" y="3195638"/>
          <p14:tracePt t="52202" x="4833938" y="3195638"/>
          <p14:tracePt t="52219" x="4868863" y="3195638"/>
          <p14:tracePt t="52235" x="4919663" y="3195638"/>
          <p14:tracePt t="52252" x="4970463" y="3195638"/>
          <p14:tracePt t="52270" x="5029200" y="3195638"/>
          <p14:tracePt t="52271" x="5054600" y="3195638"/>
          <p14:tracePt t="52287" x="5132388" y="3195638"/>
          <p14:tracePt t="52303" x="5191125" y="3195638"/>
          <p14:tracePt t="52319" x="5259388" y="3195638"/>
          <p14:tracePt t="52335" x="5302250" y="3195638"/>
          <p14:tracePt t="52337" x="5335588" y="3195638"/>
          <p14:tracePt t="52352" x="5429250" y="3221038"/>
          <p14:tracePt t="52369" x="5513388" y="3228975"/>
          <p14:tracePt t="52385" x="5607050" y="3228975"/>
          <p14:tracePt t="52403" x="5700713" y="3228975"/>
          <p14:tracePt t="52419" x="5794375" y="3228975"/>
          <p14:tracePt t="52436" x="5880100" y="3228975"/>
          <p14:tracePt t="52439" x="5913438" y="3228975"/>
          <p14:tracePt t="52452" x="5930900" y="3228975"/>
          <p14:tracePt t="52470" x="5989638" y="3228975"/>
          <p14:tracePt t="52471" x="6015038" y="3228975"/>
          <p14:tracePt t="52486" x="6040438" y="3228975"/>
          <p14:tracePt t="52488" x="6065838" y="3228975"/>
          <p14:tracePt t="52502" x="6091238" y="3228975"/>
          <p14:tracePt t="52519" x="6176963" y="3228975"/>
          <p14:tracePt t="52535" x="6210300" y="3228975"/>
          <p14:tracePt t="52552" x="6405563" y="3228975"/>
          <p14:tracePt t="52568" x="6550025" y="3228975"/>
          <p14:tracePt t="52585" x="6653213" y="3228975"/>
          <p14:tracePt t="52602" x="6729413" y="3228975"/>
          <p14:tracePt t="52619" x="6754813" y="3221038"/>
          <p14:tracePt t="52636" x="6770688" y="3221038"/>
          <p14:tracePt t="52652" x="6797675" y="3211513"/>
          <p14:tracePt t="52669" x="6831013" y="3211513"/>
          <p14:tracePt t="52671" x="6856413" y="3211513"/>
          <p14:tracePt t="52685" x="6856413" y="3203575"/>
          <p14:tracePt t="52687" x="6889750" y="3203575"/>
          <p14:tracePt t="52702" x="6899275" y="3203575"/>
          <p14:tracePt t="52720" x="6932613" y="3186113"/>
          <p14:tracePt t="52736" x="6958013" y="3178175"/>
          <p14:tracePt t="52751" x="6967538" y="3178175"/>
          <p14:tracePt t="52752" x="6975475" y="3178175"/>
          <p14:tracePt t="52769" x="6992938" y="3178175"/>
          <p14:tracePt t="52785" x="7018338" y="3178175"/>
          <p14:tracePt t="52802" x="7034213" y="3170238"/>
          <p14:tracePt t="52898" x="7026275" y="3170238"/>
          <p14:tracePt t="52902" x="6992938" y="3170238"/>
          <p14:tracePt t="52919" x="6915150" y="3152775"/>
          <p14:tracePt t="52936" x="6856413" y="3144838"/>
          <p14:tracePt t="52937" x="6813550" y="3144838"/>
          <p14:tracePt t="52951" x="6754813" y="3135313"/>
          <p14:tracePt t="52969" x="6508750" y="3094038"/>
          <p14:tracePt t="52986" x="6296025" y="3067050"/>
          <p14:tracePt t="53002" x="6075363" y="3033713"/>
          <p14:tracePt t="53019" x="5880100" y="3033713"/>
          <p14:tracePt t="53035" x="5726113" y="3033713"/>
          <p14:tracePt t="53052" x="5581650" y="3033713"/>
          <p14:tracePt t="53069" x="5462588" y="3033713"/>
          <p14:tracePt t="53070" x="5437188" y="3033713"/>
          <p14:tracePt t="53085" x="5386388" y="3025775"/>
          <p14:tracePt t="53087" x="5335588" y="3025775"/>
          <p14:tracePt t="53101" x="5276850" y="3025775"/>
          <p14:tracePt t="53119" x="5003800" y="3025775"/>
          <p14:tracePt t="53136" x="4791075" y="3016250"/>
          <p14:tracePt t="53151" x="4724400" y="3016250"/>
          <p14:tracePt t="53152" x="4638675" y="3016250"/>
          <p14:tracePt t="53169" x="4579938" y="3016250"/>
          <p14:tracePt t="53170" x="4503738" y="3016250"/>
          <p14:tracePt t="53186" x="4418013" y="3016250"/>
          <p14:tracePt t="53202" x="4375150" y="3016250"/>
          <p14:tracePt t="53219" x="4324350" y="3016250"/>
          <p14:tracePt t="53235" x="4273550" y="3033713"/>
          <p14:tracePt t="53252" x="4240213" y="3033713"/>
          <p14:tracePt t="53268" x="4222750" y="3033713"/>
          <p14:tracePt t="53285" x="4214813" y="3033713"/>
          <p14:tracePt t="53303" x="4197350" y="3033713"/>
          <p14:tracePt t="53318" x="4179888" y="3033713"/>
          <p14:tracePt t="53335" x="4154488" y="3033713"/>
          <p14:tracePt t="53351" x="4129088" y="3041650"/>
          <p14:tracePt t="53368" x="4111625" y="3041650"/>
          <p14:tracePt t="53369" x="4086225" y="3051175"/>
          <p14:tracePt t="53769" x="4111625" y="3051175"/>
          <p14:tracePt t="53775" x="4137025" y="3051175"/>
          <p14:tracePt t="53784" x="4171950" y="3067050"/>
          <p14:tracePt t="53801" x="4214813" y="3067050"/>
          <p14:tracePt t="53818" x="4273550" y="3076575"/>
          <p14:tracePt t="53835" x="4392613" y="3076575"/>
          <p14:tracePt t="53851" x="4587875" y="3076575"/>
          <p14:tracePt t="53868" x="4800600" y="3076575"/>
          <p14:tracePt t="53885" x="4987925" y="3076575"/>
          <p14:tracePt t="53888" x="5080000" y="3076575"/>
          <p14:tracePt t="53901" x="5157788" y="3076575"/>
          <p14:tracePt t="53919" x="5353050" y="3076575"/>
          <p14:tracePt t="53935" x="5429250" y="3076575"/>
          <p14:tracePt t="53936" x="5480050" y="3076575"/>
          <p14:tracePt t="53951" x="5538788" y="3076575"/>
          <p14:tracePt t="53953" x="5624513" y="3076575"/>
          <p14:tracePt t="53968" x="5700713" y="3076575"/>
          <p14:tracePt t="53969" x="5768975" y="3076575"/>
          <p14:tracePt t="53985" x="5956300" y="3084513"/>
          <p14:tracePt t="54002" x="6108700" y="3084513"/>
          <p14:tracePt t="54018" x="6202363" y="3084513"/>
          <p14:tracePt t="54035" x="6270625" y="3084513"/>
          <p14:tracePt t="54051" x="6329363" y="3084513"/>
          <p14:tracePt t="54068" x="6397625" y="3076575"/>
          <p14:tracePt t="54084" x="6456363" y="3067050"/>
          <p14:tracePt t="54101" x="6534150" y="3067050"/>
          <p14:tracePt t="54119" x="6669088" y="3067050"/>
          <p14:tracePt t="54135" x="6729413" y="3067050"/>
          <p14:tracePt t="54151" x="6754813" y="3067050"/>
          <p14:tracePt t="54169" x="6780213" y="3067050"/>
          <p14:tracePt t="54171" x="6788150" y="3067050"/>
          <p14:tracePt t="54186" x="6838950" y="3067050"/>
          <p14:tracePt t="54201" x="6924675" y="3067050"/>
          <p14:tracePt t="54218" x="6992938" y="3067050"/>
          <p14:tracePt t="54234" x="7077075" y="3067050"/>
          <p14:tracePt t="54251" x="7145338" y="3067050"/>
          <p14:tracePt t="54268" x="7178675" y="3067050"/>
          <p14:tracePt t="54284" x="7188200" y="3067050"/>
          <p14:tracePt t="54287" x="7196138" y="3067050"/>
          <p14:tracePt t="54311" x="7204075" y="3067050"/>
          <p14:tracePt t="54359" x="7213600" y="3067050"/>
          <p14:tracePt t="54727" x="7188200" y="3067050"/>
          <p14:tracePt t="54735" x="7145338" y="3067050"/>
          <p14:tracePt t="54742" x="7085013" y="3067050"/>
          <p14:tracePt t="54751" x="7043738" y="3067050"/>
          <p14:tracePt t="54768" x="6899275" y="3067050"/>
          <p14:tracePt t="54783" x="6780213" y="3067050"/>
          <p14:tracePt t="54801" x="6653213" y="3067050"/>
          <p14:tracePt t="54818" x="6567488" y="3067050"/>
          <p14:tracePt t="54834" x="6559550" y="3067050"/>
          <p14:tracePt t="54976" x="6575425" y="3067050"/>
          <p14:tracePt t="54983" x="6600825" y="3067050"/>
          <p14:tracePt t="54991" x="6643688" y="3067050"/>
          <p14:tracePt t="55001" x="6678613" y="3067050"/>
          <p14:tracePt t="55017" x="6762750" y="3067050"/>
          <p14:tracePt t="55035" x="6864350" y="3067050"/>
          <p14:tracePt t="55050" x="6992938" y="3067050"/>
          <p14:tracePt t="55068" x="7085013" y="3067050"/>
          <p14:tracePt t="55084" x="7119938" y="3067050"/>
          <p14:tracePt t="55101" x="7137400" y="3067050"/>
          <p14:tracePt t="55271" x="7127875" y="3067050"/>
          <p14:tracePt t="55280" x="7119938" y="3067050"/>
          <p14:tracePt t="55286" x="7112000" y="3067050"/>
          <p14:tracePt t="55311" x="7102475" y="3067050"/>
          <p14:tracePt t="55328" x="7094538" y="3067050"/>
          <p14:tracePt t="55344" x="7077075" y="3067050"/>
          <p14:tracePt t="55352" x="7069138" y="3067050"/>
          <p14:tracePt t="55368" x="7043738" y="3067050"/>
          <p14:tracePt t="55369" x="7026275" y="3067050"/>
          <p14:tracePt t="55384" x="6992938" y="3067050"/>
          <p14:tracePt t="55400" x="6967538" y="3067050"/>
          <p14:tracePt t="55418" x="6950075" y="3067050"/>
          <p14:tracePt t="55434" x="6942138" y="3067050"/>
          <p14:tracePt t="55463" x="6932613" y="3067050"/>
          <p14:tracePt t="55471" x="6924675" y="3067050"/>
          <p14:tracePt t="55487" x="6889750" y="3067050"/>
          <p14:tracePt t="55503" x="6864350" y="3067050"/>
          <p14:tracePt t="55518" x="6856413" y="3067050"/>
          <p14:tracePt t="55534" x="6838950" y="3059113"/>
          <p14:tracePt t="55551" x="6823075" y="3059113"/>
          <p14:tracePt t="55567" x="6813550" y="3059113"/>
          <p14:tracePt t="55585" x="6805613" y="3059113"/>
          <p14:tracePt t="55601" x="6780213" y="3051175"/>
          <p14:tracePt t="55617" x="6770688" y="3041650"/>
          <p14:tracePt t="55633" x="6754813" y="3041650"/>
          <p14:tracePt t="55651" x="6745288" y="3041650"/>
          <p14:tracePt t="56167" x="6737350" y="3041650"/>
          <p14:tracePt t="56175" x="6729413" y="3041650"/>
          <p14:tracePt t="56191" x="6711950" y="3041650"/>
          <p14:tracePt t="56201" x="6704013" y="3041650"/>
          <p14:tracePt t="56218" x="6694488" y="3041650"/>
          <p14:tracePt t="56271" x="6678613" y="3041650"/>
          <p14:tracePt t="56287" x="6661150" y="3041650"/>
          <p14:tracePt t="56296" x="6643688" y="3041650"/>
          <p14:tracePt t="56303" x="6635750" y="3051175"/>
          <p14:tracePt t="56319" x="6610350" y="3051175"/>
          <p14:tracePt t="56333" x="6600825" y="3051175"/>
          <p14:tracePt t="56359" x="6592888" y="3051175"/>
          <p14:tracePt t="56368" x="6575425" y="3051175"/>
          <p14:tracePt t="56401" x="6559550" y="3059113"/>
          <p14:tracePt t="56415" x="6550025" y="3059113"/>
          <p14:tracePt t="56431" x="6542088" y="3059113"/>
          <p14:tracePt t="56439" x="6534150" y="3059113"/>
          <p14:tracePt t="56479" x="6524625" y="3059113"/>
          <p14:tracePt t="56742" x="6524625" y="3067050"/>
          <p14:tracePt t="56751" x="6534150" y="3067050"/>
          <p14:tracePt t="56759" x="6542088" y="3067050"/>
          <p14:tracePt t="56767" x="6542088" y="3076575"/>
          <p14:tracePt t="56783" x="6567488" y="3076575"/>
          <p14:tracePt t="56785" x="6575425" y="3076575"/>
          <p14:tracePt t="56800" x="6600825" y="3076575"/>
          <p14:tracePt t="56801" x="6635750" y="3076575"/>
          <p14:tracePt t="56817" x="6686550" y="3076575"/>
          <p14:tracePt t="56832" x="6762750" y="3076575"/>
          <p14:tracePt t="56850" x="6788150" y="3076575"/>
          <p14:tracePt t="56866" x="6797675" y="3076575"/>
          <p14:tracePt t="56919" x="6805613" y="3076575"/>
          <p14:tracePt t="56943" x="6823075" y="3076575"/>
          <p14:tracePt t="56959" x="6838950" y="3076575"/>
          <p14:tracePt t="56967" x="6856413" y="3076575"/>
          <p14:tracePt t="56975" x="6856413" y="3084513"/>
          <p14:tracePt t="57008" x="6864350" y="3084513"/>
          <p14:tracePt t="57024" x="6881813" y="3084513"/>
          <p14:tracePt t="57031" x="6899275" y="3084513"/>
          <p14:tracePt t="57040" x="6907213" y="3084513"/>
          <p14:tracePt t="57050" x="6924675" y="3084513"/>
          <p14:tracePt t="57066" x="6942138" y="3084513"/>
          <p14:tracePt t="57083" x="6950075" y="3084513"/>
          <p14:tracePt t="57100" x="6958013" y="3084513"/>
          <p14:tracePt t="57119" x="6967538" y="3084513"/>
          <p14:tracePt t="57135" x="6983413" y="3084513"/>
          <p14:tracePt t="57159" x="6992938" y="3084513"/>
          <p14:tracePt t="57168" x="7000875" y="3084513"/>
          <p14:tracePt t="57184" x="7026275" y="3101975"/>
          <p14:tracePt t="57199" x="7034213" y="3101975"/>
          <p14:tracePt t="57216" x="7094538" y="3101975"/>
          <p14:tracePt t="57233" x="7127875" y="3101975"/>
          <p14:tracePt t="57250" x="7162800" y="3101975"/>
          <p14:tracePt t="57280" x="7170738" y="3101975"/>
          <p14:tracePt t="57479" x="7188200" y="3101975"/>
          <p14:tracePt t="57488" x="7196138" y="3101975"/>
          <p14:tracePt t="57503" x="7204075" y="3101975"/>
          <p14:tracePt t="57607" x="7221538" y="3101975"/>
          <p14:tracePt t="57647" x="7229475" y="3101975"/>
          <p14:tracePt t="57655" x="7239000" y="3101975"/>
          <p14:tracePt t="57695" x="7246938" y="3101975"/>
          <p14:tracePt t="57711" x="7256463" y="3101975"/>
          <p14:tracePt t="57719" x="7264400" y="3101975"/>
          <p14:tracePt t="58417" x="7281863" y="3101975"/>
          <p14:tracePt t="58463" x="7289800" y="3101975"/>
          <p14:tracePt t="58479" x="7297738" y="3101975"/>
          <p14:tracePt t="58503" x="7307263" y="3101975"/>
          <p14:tracePt t="58519" x="7315200" y="3101975"/>
          <p14:tracePt t="58527" x="7323138" y="3101975"/>
          <p14:tracePt t="58535" x="7332663" y="3101975"/>
          <p14:tracePt t="58549" x="7340600" y="3101975"/>
          <p14:tracePt t="58567" x="7383463" y="3101975"/>
          <p14:tracePt t="58583" x="7400925" y="3101975"/>
          <p14:tracePt t="58584" x="7416800" y="3101975"/>
          <p14:tracePt t="58599" x="7442200" y="3109913"/>
          <p14:tracePt t="58601" x="7451725" y="3109913"/>
          <p14:tracePt t="58616" x="7459663" y="3109913"/>
          <p14:tracePt t="58632" x="7553325" y="3135313"/>
          <p14:tracePt t="58649" x="7629525" y="3144838"/>
          <p14:tracePt t="58666" x="7723188" y="3160713"/>
          <p14:tracePt t="58683" x="7766050" y="3178175"/>
          <p14:tracePt t="58699" x="7824788" y="3178175"/>
          <p14:tracePt t="58716" x="7842250" y="3178175"/>
          <p14:tracePt t="58732" x="7867650" y="3178175"/>
          <p14:tracePt t="58750" x="7900988" y="3178175"/>
          <p14:tracePt t="58751" x="7926388" y="3178175"/>
          <p14:tracePt t="58766" x="7935913" y="3178175"/>
          <p14:tracePt t="58785" x="7943850" y="3178175"/>
          <p14:tracePt t="58807" x="7951788" y="3186113"/>
          <p14:tracePt t="58871" x="7961313" y="3186113"/>
          <p14:tracePt t="182503" x="7943850" y="3186113"/>
          <p14:tracePt t="182512" x="7893050" y="3186113"/>
          <p14:tracePt t="182519" x="7859713" y="3186113"/>
          <p14:tracePt t="182528" x="7799388" y="3186113"/>
          <p14:tracePt t="182544" x="7680325" y="3152775"/>
          <p14:tracePt t="182560" x="7323138" y="2940050"/>
          <p14:tracePt t="182577" x="6440488" y="2574925"/>
          <p14:tracePt t="182594" x="5581650" y="2065338"/>
          <p14:tracePt t="182611" x="5241925" y="1530350"/>
          <p14:tracePt t="182628" x="5241925" y="1333500"/>
          <p14:tracePt t="182644" x="5241925" y="1300163"/>
          <p14:tracePt t="182647" x="5241925" y="1282700"/>
          <p14:tracePt t="182660" x="5249863" y="1241425"/>
          <p14:tracePt t="182678" x="5249863" y="1122363"/>
          <p14:tracePt t="182711" x="5249863" y="1112838"/>
          <p14:tracePt t="182720" x="5208588" y="1104900"/>
          <p14:tracePt t="182730" x="5080000" y="1069975"/>
          <p14:tracePt t="182744" x="4587875" y="1036638"/>
          <p14:tracePt t="182761" x="4017963" y="790575"/>
          <p14:tracePt t="182778" x="3457575" y="492125"/>
          <p14:tracePt t="182795" x="3024188" y="230188"/>
          <p14:tracePt t="182810" x="2684463" y="7938"/>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09909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714750" y="1007809"/>
            <a:ext cx="5383065"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Principle of Indemnity</a:t>
            </a:r>
            <a:endParaRPr kumimoji="0" lang="en-US" sz="2800" b="1" i="0" u="none" strike="noStrike" kern="1200" cap="none" spc="0" normalizeH="0" baseline="0" noProof="0" dirty="0">
              <a:ln>
                <a:noFill/>
              </a:ln>
              <a:solidFill>
                <a:prstClr val="white"/>
              </a:solidFill>
              <a:effectLst/>
              <a:uLnTx/>
              <a:uFillTx/>
              <a:latin typeface="Alexandria" charset="0"/>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92138" y="2115329"/>
            <a:ext cx="11580788" cy="3737946"/>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The principle of indemnity is one of the most important principles in insurance. The principle of indemnity states that the insurer agrees to pay no more than the actual amount of the loss; stated differently, the insured should not profit from a loss.</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 A contract of indemnity does not mean that all covered losses are always paid in full.</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 The principle of indemnity has two fundamental purposes:</a:t>
            </a:r>
          </a:p>
          <a:p>
            <a:pPr marR="0" lvl="0" algn="just" defTabSz="914400" rtl="0" eaLnBrk="1" fontAlgn="auto" latinLnBrk="0" hangingPunct="1">
              <a:lnSpc>
                <a:spcPct val="150000"/>
              </a:lnSpc>
              <a:spcBef>
                <a:spcPts val="0"/>
              </a:spcBef>
              <a:spcAft>
                <a:spcPts val="0"/>
              </a:spcAft>
              <a:buClrTx/>
              <a:buSzTx/>
              <a:tabLst/>
              <a:defRPr/>
            </a:pPr>
            <a:r>
              <a:rPr lang="en-US" sz="2000" dirty="0">
                <a:solidFill>
                  <a:srgbClr val="000000"/>
                </a:solidFill>
                <a:latin typeface="QuaySansITCPro-Book"/>
              </a:rPr>
              <a:t>    -   </a:t>
            </a:r>
            <a:r>
              <a:rPr lang="en-US" sz="2000" dirty="0">
                <a:solidFill>
                  <a:srgbClr val="00B0F0"/>
                </a:solidFill>
                <a:latin typeface="QuaySansITCPro-Book"/>
              </a:rPr>
              <a:t>The first purpose </a:t>
            </a:r>
            <a:r>
              <a:rPr lang="en-US" sz="2000" dirty="0">
                <a:solidFill>
                  <a:srgbClr val="000000"/>
                </a:solidFill>
                <a:latin typeface="QuaySansITCPro-Book"/>
              </a:rPr>
              <a:t>is to prevent the insured from profiting from a loss.</a:t>
            </a:r>
          </a:p>
          <a:p>
            <a:pPr marR="0" lvl="0" algn="just" defTabSz="914400" rtl="0" eaLnBrk="1" fontAlgn="auto" latinLnBrk="0" hangingPunct="1">
              <a:lnSpc>
                <a:spcPct val="150000"/>
              </a:lnSpc>
              <a:spcBef>
                <a:spcPts val="0"/>
              </a:spcBef>
              <a:spcAft>
                <a:spcPts val="0"/>
              </a:spcAft>
              <a:buClrTx/>
              <a:buSzTx/>
              <a:tabLst/>
              <a:defRPr/>
            </a:pPr>
            <a:r>
              <a:rPr lang="en-US" sz="2000" dirty="0">
                <a:solidFill>
                  <a:srgbClr val="000000"/>
                </a:solidFill>
                <a:latin typeface="QuaySansITCPro-Book"/>
              </a:rPr>
              <a:t>     - </a:t>
            </a:r>
            <a:r>
              <a:rPr lang="en-US" sz="2000" dirty="0">
                <a:solidFill>
                  <a:srgbClr val="00B0F0"/>
                </a:solidFill>
                <a:latin typeface="QuaySansITCPro-Book"/>
              </a:rPr>
              <a:t>The second purpose </a:t>
            </a:r>
            <a:r>
              <a:rPr lang="en-US" sz="2000" dirty="0">
                <a:solidFill>
                  <a:srgbClr val="000000"/>
                </a:solidFill>
                <a:latin typeface="QuaySansITCPro-Book"/>
              </a:rPr>
              <a:t>is to reduce moral hazard. If dishonest policyholders could profit from a loss, they</a:t>
            </a:r>
          </a:p>
          <a:p>
            <a:pPr marR="0" lvl="0" algn="just" defTabSz="914400" rtl="0" eaLnBrk="1" fontAlgn="auto" latinLnBrk="0" hangingPunct="1">
              <a:lnSpc>
                <a:spcPct val="150000"/>
              </a:lnSpc>
              <a:spcBef>
                <a:spcPts val="0"/>
              </a:spcBef>
              <a:spcAft>
                <a:spcPts val="0"/>
              </a:spcAft>
              <a:buClrTx/>
              <a:buSzTx/>
              <a:tabLst/>
              <a:defRPr/>
            </a:pPr>
            <a:r>
              <a:rPr lang="en-US" sz="2000" dirty="0">
                <a:solidFill>
                  <a:srgbClr val="000000"/>
                </a:solidFill>
                <a:latin typeface="QuaySansITCPro-Book"/>
              </a:rPr>
              <a:t>           might deliberately cause losses with the intention of collecting the insurance.</a:t>
            </a:r>
          </a:p>
        </p:txBody>
      </p:sp>
    </p:spTree>
    <p:extLst>
      <p:ext uri="{BB962C8B-B14F-4D97-AF65-F5344CB8AC3E}">
        <p14:creationId xmlns:p14="http://schemas.microsoft.com/office/powerpoint/2010/main" val="1339796320"/>
      </p:ext>
    </p:extLst>
  </p:cSld>
  <p:clrMapOvr>
    <a:masterClrMapping/>
  </p:clrMapOvr>
  <mc:AlternateContent xmlns:mc="http://schemas.openxmlformats.org/markup-compatibility/2006" xmlns:p14="http://schemas.microsoft.com/office/powerpoint/2010/main">
    <mc:Choice Requires="p14">
      <p:transition spd="slow" p14:dur="2000" advTm="276881"/>
    </mc:Choice>
    <mc:Fallback xmlns="">
      <p:transition spd="slow" advTm="276881"/>
    </mc:Fallback>
  </mc:AlternateContent>
  <p:extLst>
    <p:ext uri="{3A86A75C-4F4B-4683-9AE1-C65F6400EC91}">
      <p14:laserTraceLst xmlns:p14="http://schemas.microsoft.com/office/powerpoint/2010/main">
        <p14:tracePtLst>
          <p14:tracePt t="9991" x="3810000" y="6261100"/>
          <p14:tracePt t="10145" x="2955925" y="6705600"/>
          <p14:tracePt t="10152" x="2914650" y="6510338"/>
          <p14:tracePt t="10160" x="2879725" y="6203950"/>
          <p14:tracePt t="10177" x="2770188" y="5311775"/>
          <p14:tracePt t="10193" x="2693988" y="4919663"/>
          <p14:tracePt t="10195" x="2625725" y="4605338"/>
          <p14:tracePt t="10210" x="2540000" y="4113213"/>
          <p14:tracePt t="10225" x="2524125" y="3832225"/>
          <p14:tracePt t="10243" x="2524125" y="3535363"/>
          <p14:tracePt t="10260" x="2524125" y="3305175"/>
          <p14:tracePt t="10276" x="2524125" y="3135313"/>
          <p14:tracePt t="10293" x="2524125" y="2982913"/>
          <p14:tracePt t="10310" x="2524125" y="2855913"/>
          <p14:tracePt t="10326" x="2524125" y="2778125"/>
          <p14:tracePt t="10343" x="2524125" y="2736850"/>
          <p14:tracePt t="10359" x="2524125" y="2701925"/>
          <p14:tracePt t="10376" x="2524125" y="2693988"/>
          <p14:tracePt t="10393" x="2524125" y="2668588"/>
          <p14:tracePt t="11090" x="2471738" y="2651125"/>
          <p14:tracePt t="11096" x="2446338" y="2643188"/>
          <p14:tracePt t="11109" x="2413000" y="2643188"/>
          <p14:tracePt t="11125" x="2336800" y="2617788"/>
          <p14:tracePt t="11143" x="2286000" y="2600325"/>
          <p14:tracePt t="11159" x="2243138" y="2592388"/>
          <p14:tracePt t="11175" x="2217738" y="2582863"/>
          <p14:tracePt t="11194" x="2182813" y="2574925"/>
          <p14:tracePt t="11209" x="2157413" y="2574925"/>
          <p14:tracePt t="11211" x="2116138" y="2566988"/>
          <p14:tracePt t="11226" x="2055813" y="2566988"/>
          <p14:tracePt t="11227" x="2012950" y="2557463"/>
          <p14:tracePt t="11242" x="1827213" y="2532063"/>
          <p14:tracePt t="11260" x="1639888" y="2498725"/>
          <p14:tracePt t="11275" x="1528763" y="2481263"/>
          <p14:tracePt t="11292" x="1477963" y="2473325"/>
          <p14:tracePt t="11464" x="1470025" y="2473325"/>
          <p14:tracePt t="11496" x="1470025" y="2481263"/>
          <p14:tracePt t="11513" x="1487488" y="2481263"/>
          <p14:tracePt t="11521" x="1503363" y="2481263"/>
          <p14:tracePt t="11529" x="1512888" y="2481263"/>
          <p14:tracePt t="11542" x="1520825" y="2489200"/>
          <p14:tracePt t="11561" x="1614488" y="2489200"/>
          <p14:tracePt t="11575" x="1690688" y="2489200"/>
          <p14:tracePt t="11593" x="1987550" y="2516188"/>
          <p14:tracePt t="11594" x="2225675" y="2516188"/>
          <p14:tracePt t="11609" x="2438400" y="2541588"/>
          <p14:tracePt t="11610" x="2625725" y="2557463"/>
          <p14:tracePt t="11625" x="2760663" y="2557463"/>
          <p14:tracePt t="11626" x="2879725" y="2582863"/>
          <p14:tracePt t="11642" x="2940050" y="2582863"/>
          <p14:tracePt t="11659" x="3049588" y="2582863"/>
          <p14:tracePt t="11675" x="3074988" y="2582863"/>
          <p14:tracePt t="11693" x="3100388" y="2582863"/>
          <p14:tracePt t="11709" x="3127375" y="2582863"/>
          <p14:tracePt t="11725" x="3152775" y="2582863"/>
          <p14:tracePt t="11742" x="3194050" y="2582863"/>
          <p14:tracePt t="11759" x="3228975" y="2592388"/>
          <p14:tracePt t="11760" x="3236913" y="2592388"/>
          <p14:tracePt t="11776" x="3244850" y="2592388"/>
          <p14:tracePt t="11794" x="3313113" y="2592388"/>
          <p14:tracePt t="11810" x="3363913" y="2592388"/>
          <p14:tracePt t="11826" x="3406775" y="2592388"/>
          <p14:tracePt t="11827" x="3432175" y="2592388"/>
          <p14:tracePt t="11842" x="3525838" y="2600325"/>
          <p14:tracePt t="11858" x="3551238" y="2600325"/>
          <p14:tracePt t="11875" x="3559175" y="2600325"/>
          <p14:tracePt t="11929" x="3568700" y="2600325"/>
          <p14:tracePt t="11936" x="3586163" y="2600325"/>
          <p14:tracePt t="11944" x="3602038" y="2600325"/>
          <p14:tracePt t="11959" x="3627438" y="2600325"/>
          <p14:tracePt t="11961" x="3662363" y="2600325"/>
          <p14:tracePt t="11975" x="3695700" y="2600325"/>
          <p14:tracePt t="11994" x="3756025" y="2600325"/>
          <p14:tracePt t="12009" x="3763963" y="2600325"/>
          <p14:tracePt t="12043" x="3771900" y="2600325"/>
          <p14:tracePt t="12049" x="3781425" y="2600325"/>
          <p14:tracePt t="12059" x="3797300" y="2600325"/>
          <p14:tracePt t="12075" x="3840163" y="2600325"/>
          <p14:tracePt t="12092" x="3941763" y="2600325"/>
          <p14:tracePt t="12108" x="4078288" y="2633663"/>
          <p14:tracePt t="12125" x="4179888" y="2643188"/>
          <p14:tracePt t="12142" x="4240213" y="2651125"/>
          <p14:tracePt t="12159" x="4291013" y="2651125"/>
          <p14:tracePt t="12175" x="4332288" y="2651125"/>
          <p14:tracePt t="12193" x="4349750" y="2651125"/>
          <p14:tracePt t="12195" x="4384675" y="2643188"/>
          <p14:tracePt t="12209" x="4400550" y="2643188"/>
          <p14:tracePt t="12226" x="4418013" y="2643188"/>
          <p14:tracePt t="12227" x="4435475" y="2643188"/>
          <p14:tracePt t="12242" x="4443413" y="2643188"/>
          <p14:tracePt t="12259" x="4519613" y="2643188"/>
          <p14:tracePt t="12275" x="4587875" y="2643188"/>
          <p14:tracePt t="12291" x="4656138" y="2643188"/>
          <p14:tracePt t="12308" x="4724400" y="2643188"/>
          <p14:tracePt t="12325" x="4765675" y="2643188"/>
          <p14:tracePt t="12342" x="4808538" y="2643188"/>
          <p14:tracePt t="12358" x="4868863" y="2643188"/>
          <p14:tracePt t="12375" x="4919663" y="2643188"/>
          <p14:tracePt t="12393" x="4995863" y="2643188"/>
          <p14:tracePt t="12409" x="5064125" y="2643188"/>
          <p14:tracePt t="12426" x="5089525" y="2643188"/>
          <p14:tracePt t="12427" x="5122863" y="2643188"/>
          <p14:tracePt t="12441" x="5157788" y="2643188"/>
          <p14:tracePt t="12458" x="5241925" y="2651125"/>
          <p14:tracePt t="12476" x="5318125" y="2651125"/>
          <p14:tracePt t="12492" x="5386388" y="2676525"/>
          <p14:tracePt t="12509" x="5454650" y="2676525"/>
          <p14:tracePt t="12525" x="5505450" y="2676525"/>
          <p14:tracePt t="12542" x="5548313" y="2676525"/>
          <p14:tracePt t="12558" x="5581650" y="2676525"/>
          <p14:tracePt t="12575" x="5599113" y="2676525"/>
          <p14:tracePt t="12592" x="5616575" y="2676525"/>
          <p14:tracePt t="12593" x="5624513" y="2676525"/>
          <p14:tracePt t="12609" x="5641975" y="2676525"/>
          <p14:tracePt t="12625" x="5649913" y="2676525"/>
          <p14:tracePt t="12641" x="5657850" y="2676525"/>
          <p14:tracePt t="12658" x="5683250" y="2676525"/>
          <p14:tracePt t="12675" x="5708650" y="2676525"/>
          <p14:tracePt t="12691" x="5751513" y="2686050"/>
          <p14:tracePt t="12708" x="5794375" y="2686050"/>
          <p14:tracePt t="12725" x="5862638" y="2693988"/>
          <p14:tracePt t="12742" x="5905500" y="2693988"/>
          <p14:tracePt t="12758" x="5946775" y="2693988"/>
          <p14:tracePt t="12775" x="5972175" y="2693988"/>
          <p14:tracePt t="12792" x="5981700" y="2711450"/>
          <p14:tracePt t="12809" x="6007100" y="2711450"/>
          <p14:tracePt t="12825" x="6024563" y="2719388"/>
          <p14:tracePt t="12842" x="6049963" y="2719388"/>
          <p14:tracePt t="12843" x="6083300" y="2719388"/>
          <p14:tracePt t="12858" x="6116638" y="2727325"/>
          <p14:tracePt t="12875" x="6176963" y="2727325"/>
          <p14:tracePt t="12891" x="6227763" y="2727325"/>
          <p14:tracePt t="12908" x="6286500" y="2727325"/>
          <p14:tracePt t="12924" x="6354763" y="2727325"/>
          <p14:tracePt t="12941" x="6456363" y="2727325"/>
          <p14:tracePt t="12959" x="6534150" y="2727325"/>
          <p14:tracePt t="12962" x="6592888" y="2711450"/>
          <p14:tracePt t="12978" x="6643688" y="2701925"/>
          <p14:tracePt t="12993" x="6661150" y="2693988"/>
          <p14:tracePt t="13009" x="6704013" y="2693988"/>
          <p14:tracePt t="13026" x="6754813" y="2676525"/>
          <p14:tracePt t="13027" x="6805613" y="2676525"/>
          <p14:tracePt t="13042" x="6889750" y="2676525"/>
          <p14:tracePt t="13043" x="7008813" y="2676525"/>
          <p14:tracePt t="13058" x="7178675" y="2676525"/>
          <p14:tracePt t="13075" x="7307263" y="2676525"/>
          <p14:tracePt t="13092" x="7408863" y="2676525"/>
          <p14:tracePt t="13108" x="7485063" y="2676525"/>
          <p14:tracePt t="13125" x="7570788" y="2676525"/>
          <p14:tracePt t="13142" x="7654925" y="2676525"/>
          <p14:tracePt t="13158" x="7756525" y="2660650"/>
          <p14:tracePt t="13175" x="7885113" y="2643188"/>
          <p14:tracePt t="13191" x="7994650" y="2592388"/>
          <p14:tracePt t="13209" x="8147050" y="2557463"/>
          <p14:tracePt t="13225" x="8189913" y="2549525"/>
          <p14:tracePt t="13227" x="8232775" y="2549525"/>
          <p14:tracePt t="13241" x="8275638" y="2549525"/>
          <p14:tracePt t="13258" x="8377238" y="2549525"/>
          <p14:tracePt t="13275" x="8420100" y="2549525"/>
          <p14:tracePt t="13292" x="8478838" y="2549525"/>
          <p14:tracePt t="13308" x="8513763" y="2549525"/>
          <p14:tracePt t="13325" x="8555038" y="2557463"/>
          <p14:tracePt t="13342" x="8580438" y="2557463"/>
          <p14:tracePt t="13358" x="8605838" y="2566988"/>
          <p14:tracePt t="13375" x="8640763" y="2574925"/>
          <p14:tracePt t="13392" x="8691563" y="2574925"/>
          <p14:tracePt t="13394" x="8716963" y="2582863"/>
          <p14:tracePt t="13407" x="8734425" y="2582863"/>
          <p14:tracePt t="13425" x="8750300" y="2582863"/>
          <p14:tracePt t="13426" x="8767763" y="2582863"/>
          <p14:tracePt t="13449" x="8767763" y="2592388"/>
          <p14:tracePt t="13490" x="8777288" y="2592388"/>
          <p14:tracePt t="13521" x="8785225" y="2592388"/>
          <p14:tracePt t="13529" x="8793163" y="2592388"/>
          <p14:tracePt t="13541" x="8802688" y="2592388"/>
          <p14:tracePt t="13558" x="8810625" y="2592388"/>
          <p14:tracePt t="13574" x="8836025" y="2592388"/>
          <p14:tracePt t="13591" x="8843963" y="2592388"/>
          <p14:tracePt t="13608" x="8861425" y="2592388"/>
          <p14:tracePt t="13802" x="8793163" y="2592388"/>
          <p14:tracePt t="13809" x="8734425" y="2582863"/>
          <p14:tracePt t="13817" x="8691563" y="2582863"/>
          <p14:tracePt t="13825" x="8632825" y="2574925"/>
          <p14:tracePt t="13842" x="8597900" y="2557463"/>
          <p14:tracePt t="13843" x="8564563" y="2557463"/>
          <p14:tracePt t="13858" x="8547100" y="2557463"/>
          <p14:tracePt t="13859" x="8529638" y="2549525"/>
          <p14:tracePt t="13874" x="8521700" y="2549525"/>
          <p14:tracePt t="13892" x="8513763" y="2549525"/>
          <p14:tracePt t="13922" x="8496300" y="2549525"/>
          <p14:tracePt t="13929" x="8478838" y="2549525"/>
          <p14:tracePt t="13941" x="8462963" y="2549525"/>
          <p14:tracePt t="13958" x="8420100" y="2549525"/>
          <p14:tracePt t="13975" x="8369300" y="2549525"/>
          <p14:tracePt t="13976" x="8334375" y="2549525"/>
          <p14:tracePt t="13991" x="8301038" y="2549525"/>
          <p14:tracePt t="13994" x="8283575" y="2549525"/>
          <p14:tracePt t="14010" x="8207375" y="2549525"/>
          <p14:tracePt t="14026" x="8121650" y="2549525"/>
          <p14:tracePt t="14043" x="7994650" y="2549525"/>
          <p14:tracePt t="14058" x="7918450" y="2549525"/>
          <p14:tracePt t="14060" x="7832725" y="2549525"/>
          <p14:tracePt t="14075" x="7662863" y="2549525"/>
          <p14:tracePt t="14091" x="7485063" y="2549525"/>
          <p14:tracePt t="14108" x="7272338" y="2549525"/>
          <p14:tracePt t="14125" x="7026275" y="2549525"/>
          <p14:tracePt t="14142" x="6797675" y="2574925"/>
          <p14:tracePt t="14158" x="6600825" y="2582863"/>
          <p14:tracePt t="14175" x="6448425" y="2582863"/>
          <p14:tracePt t="14192" x="6227763" y="2582863"/>
          <p14:tracePt t="14207" x="6142038" y="2582863"/>
          <p14:tracePt t="14225" x="5905500" y="2582863"/>
          <p14:tracePt t="14242" x="5708650" y="2582863"/>
          <p14:tracePt t="14257" x="5632450" y="2582863"/>
          <p14:tracePt t="14274" x="5437188" y="2582863"/>
          <p14:tracePt t="14291" x="5343525" y="2582863"/>
          <p14:tracePt t="14307" x="5292725" y="2582863"/>
          <p14:tracePt t="14324" x="5241925" y="2582863"/>
          <p14:tracePt t="14342" x="5173663" y="2582863"/>
          <p14:tracePt t="14358" x="5054600" y="2582863"/>
          <p14:tracePt t="14374" x="4910138" y="2582863"/>
          <p14:tracePt t="14392" x="4800600" y="2582863"/>
          <p14:tracePt t="14393" x="4757738" y="2582863"/>
          <p14:tracePt t="14408" x="4724400" y="2582863"/>
          <p14:tracePt t="14409" x="4699000" y="2582863"/>
          <p14:tracePt t="14425" x="4689475" y="2582863"/>
          <p14:tracePt t="14426" x="4681538" y="2582863"/>
          <p14:tracePt t="14440" x="4664075" y="2582863"/>
          <p14:tracePt t="14657" x="4699000" y="2582863"/>
          <p14:tracePt t="14664" x="4732338" y="2582863"/>
          <p14:tracePt t="14675" x="4757738" y="2582863"/>
          <p14:tracePt t="14691" x="4859338" y="2582863"/>
          <p14:tracePt t="14708" x="4978400" y="2582863"/>
          <p14:tracePt t="14724" x="5157788" y="2582863"/>
          <p14:tracePt t="14742" x="5343525" y="2582863"/>
          <p14:tracePt t="14758" x="5530850" y="2582863"/>
          <p14:tracePt t="14774" x="5675313" y="2582863"/>
          <p14:tracePt t="14792" x="5811838" y="2592388"/>
          <p14:tracePt t="14794" x="5870575" y="2592388"/>
          <p14:tracePt t="14808" x="5930900" y="2608263"/>
          <p14:tracePt t="14809" x="5964238" y="2608263"/>
          <p14:tracePt t="14825" x="6032500" y="2608263"/>
          <p14:tracePt t="14826" x="6091238" y="2608263"/>
          <p14:tracePt t="14842" x="6219825" y="2608263"/>
          <p14:tracePt t="14858" x="6286500" y="2608263"/>
          <p14:tracePt t="14860" x="6346825" y="2608263"/>
          <p14:tracePt t="14874" x="6448425" y="2608263"/>
          <p14:tracePt t="14890" x="6567488" y="2608263"/>
          <p14:tracePt t="14907" x="6618288" y="2608263"/>
          <p14:tracePt t="14924" x="6661150" y="2617788"/>
          <p14:tracePt t="14940" x="6694488" y="2617788"/>
          <p14:tracePt t="14958" x="6737350" y="2625725"/>
          <p14:tracePt t="14974" x="6780213" y="2633663"/>
          <p14:tracePt t="14991" x="6838950" y="2643188"/>
          <p14:tracePt t="14994" x="6864350" y="2643188"/>
          <p14:tracePt t="15007" x="6881813" y="2643188"/>
          <p14:tracePt t="15009" x="6907213" y="2651125"/>
          <p14:tracePt t="15025" x="6924675" y="2651125"/>
          <p14:tracePt t="15297" x="6932613" y="2660650"/>
          <p14:tracePt t="15554" x="6924675" y="2660650"/>
          <p14:tracePt t="15889" x="6907213" y="2660650"/>
          <p14:tracePt t="15897" x="6881813" y="2660650"/>
          <p14:tracePt t="15906" x="6864350" y="2660650"/>
          <p14:tracePt t="15923" x="6805613" y="2660650"/>
          <p14:tracePt t="15940" x="6754813" y="2660650"/>
          <p14:tracePt t="15957" x="6661150" y="2660650"/>
          <p14:tracePt t="15973" x="6567488" y="2660650"/>
          <p14:tracePt t="15990" x="6508750" y="2660650"/>
          <p14:tracePt t="16007" x="6465888" y="2660650"/>
          <p14:tracePt t="16024" x="6430963" y="2660650"/>
          <p14:tracePt t="16025" x="6423025" y="2660650"/>
          <p14:tracePt t="16042" x="6389688" y="2660650"/>
          <p14:tracePt t="16058" x="6329363" y="2660650"/>
          <p14:tracePt t="16074" x="6321425" y="2660650"/>
          <p14:tracePt t="16075" x="6296025" y="2660650"/>
          <p14:tracePt t="16090" x="6270625" y="2660650"/>
          <p14:tracePt t="16092" x="6253163" y="2660650"/>
          <p14:tracePt t="16107" x="6176963" y="2660650"/>
          <p14:tracePt t="16123" x="6091238" y="2660650"/>
          <p14:tracePt t="16140" x="5981700" y="2643188"/>
          <p14:tracePt t="16157" x="5837238" y="2625725"/>
          <p14:tracePt t="16174" x="5667375" y="2600325"/>
          <p14:tracePt t="16190" x="5480050" y="2574925"/>
          <p14:tracePt t="16207" x="5302250" y="2541588"/>
          <p14:tracePt t="16225" x="5122863" y="2524125"/>
          <p14:tracePt t="16241" x="5089525" y="2516188"/>
          <p14:tracePt t="16258" x="5054600" y="2516188"/>
          <p14:tracePt t="16273" x="5038725" y="2516188"/>
          <p14:tracePt t="16291" x="4978400" y="2516188"/>
          <p14:tracePt t="16307" x="4927600" y="2516188"/>
          <p14:tracePt t="16323" x="4876800" y="2516188"/>
          <p14:tracePt t="16340" x="4851400" y="2516188"/>
          <p14:tracePt t="16356" x="4826000" y="2516188"/>
          <p14:tracePt t="16374" x="4800600" y="2516188"/>
          <p14:tracePt t="16390" x="4765675" y="2516188"/>
          <p14:tracePt t="16406" x="4732338" y="2516188"/>
          <p14:tracePt t="16423" x="4699000" y="2516188"/>
          <p14:tracePt t="16440" x="4673600" y="2516188"/>
          <p14:tracePt t="16457" x="4664075" y="2516188"/>
          <p14:tracePt t="16474" x="4656138" y="2516188"/>
          <p14:tracePt t="16491" x="4638675" y="2516188"/>
          <p14:tracePt t="16538" x="4630738" y="2516188"/>
          <p14:tracePt t="16554" x="4621213" y="2516188"/>
          <p14:tracePt t="16866" x="4630738" y="2532063"/>
          <p14:tracePt t="16881" x="4638675" y="2532063"/>
          <p14:tracePt t="16890" x="4656138" y="2532063"/>
          <p14:tracePt t="16897" x="4673600" y="2532063"/>
          <p14:tracePt t="16914" x="4689475" y="2532063"/>
          <p14:tracePt t="16929" x="4699000" y="2541588"/>
          <p14:tracePt t="16977" x="4706938" y="2541588"/>
          <p14:tracePt t="16985" x="4724400" y="2541588"/>
          <p14:tracePt t="16993" x="4740275" y="2541588"/>
          <p14:tracePt t="17007" x="4757738" y="2541588"/>
          <p14:tracePt t="17009" x="4765675" y="2541588"/>
          <p14:tracePt t="17023" x="4791075" y="2541588"/>
          <p14:tracePt t="17041" x="4851400" y="2541588"/>
          <p14:tracePt t="17057" x="4868863" y="2541588"/>
          <p14:tracePt t="17058" x="4902200" y="2541588"/>
          <p14:tracePt t="17073" x="4927600" y="2541588"/>
          <p14:tracePt t="17075" x="4953000" y="2541588"/>
          <p14:tracePt t="17090" x="4962525" y="2541588"/>
          <p14:tracePt t="17092" x="4995863" y="2541588"/>
          <p14:tracePt t="17106" x="5038725" y="2541588"/>
          <p14:tracePt t="17123" x="5106988" y="2566988"/>
          <p14:tracePt t="17140" x="5157788" y="2566988"/>
          <p14:tracePt t="17156" x="5199063" y="2566988"/>
          <p14:tracePt t="17173" x="5241925" y="2574925"/>
          <p14:tracePt t="17190" x="5284788" y="2582863"/>
          <p14:tracePt t="17206" x="5292725" y="2582863"/>
          <p14:tracePt t="17224" x="5302250" y="2582863"/>
          <p14:tracePt t="17226" x="5310188" y="2582863"/>
          <p14:tracePt t="17240" x="5318125" y="2582863"/>
          <p14:tracePt t="17257" x="5353050" y="2582863"/>
          <p14:tracePt t="17273" x="5360988" y="2582863"/>
          <p14:tracePt t="17275" x="5368925" y="2582863"/>
          <p14:tracePt t="17290" x="5394325" y="2582863"/>
          <p14:tracePt t="17306" x="5421313" y="2582863"/>
          <p14:tracePt t="17323" x="5437188" y="2582863"/>
          <p14:tracePt t="17340" x="5446713" y="2582863"/>
          <p14:tracePt t="17356" x="5462588" y="2600325"/>
          <p14:tracePt t="17385" x="5480050" y="2600325"/>
          <p14:tracePt t="17393" x="5487988" y="2600325"/>
          <p14:tracePt t="17417" x="5497513" y="2600325"/>
          <p14:tracePt t="17433" x="5513388" y="2600325"/>
          <p14:tracePt t="17450" x="5522913" y="2600325"/>
          <p14:tracePt t="17457" x="5530850" y="2600325"/>
          <p14:tracePt t="17474" x="5538788" y="2600325"/>
          <p14:tracePt t="17505" x="5548313" y="2600325"/>
          <p14:tracePt t="17546" x="5556250" y="2600325"/>
          <p14:tracePt t="17738" x="5581650" y="2600325"/>
          <p14:tracePt t="17745" x="5591175" y="2600325"/>
          <p14:tracePt t="17770" x="5607050" y="2600325"/>
          <p14:tracePt t="17785" x="5616575" y="2600325"/>
          <p14:tracePt t="17793" x="5624513" y="2600325"/>
          <p14:tracePt t="17808" x="5632450" y="2600325"/>
          <p14:tracePt t="17833" x="5641975" y="2600325"/>
          <p14:tracePt t="17840" x="5649913" y="2600325"/>
          <p14:tracePt t="17857" x="5675313" y="2600325"/>
          <p14:tracePt t="17873" x="5692775" y="2600325"/>
          <p14:tracePt t="17875" x="5708650" y="2600325"/>
          <p14:tracePt t="17890" x="5726113" y="2600325"/>
          <p14:tracePt t="17891" x="5743575" y="2600325"/>
          <p14:tracePt t="17906" x="5794375" y="2600325"/>
          <p14:tracePt t="17922" x="5837238" y="2600325"/>
          <p14:tracePt t="17939" x="5905500" y="2600325"/>
          <p14:tracePt t="17956" x="5956300" y="2600325"/>
          <p14:tracePt t="17973" x="6024563" y="2600325"/>
          <p14:tracePt t="17989" x="6075363" y="2608263"/>
          <p14:tracePt t="18006" x="6108700" y="2608263"/>
          <p14:tracePt t="18023" x="6134100" y="2617788"/>
          <p14:tracePt t="18039" x="6167438" y="2617788"/>
          <p14:tracePt t="18041" x="6184900" y="2617788"/>
          <p14:tracePt t="18056" x="6202363" y="2617788"/>
          <p14:tracePt t="18074" x="6286500" y="2633663"/>
          <p14:tracePt t="18090" x="6321425" y="2643188"/>
          <p14:tracePt t="18106" x="6329363" y="2651125"/>
          <p14:tracePt t="18123" x="6354763" y="2651125"/>
          <p14:tracePt t="18139" x="6364288" y="2651125"/>
          <p14:tracePt t="18156" x="6380163" y="2651125"/>
          <p14:tracePt t="18173" x="6415088" y="2651125"/>
          <p14:tracePt t="18190" x="6448425" y="2651125"/>
          <p14:tracePt t="18207" x="6483350" y="2660650"/>
          <p14:tracePt t="18210" x="6491288" y="2660650"/>
          <p14:tracePt t="18290" x="6499225" y="2660650"/>
          <p14:tracePt t="18394" x="6516688" y="2660650"/>
          <p14:tracePt t="18402" x="6524625" y="2660650"/>
          <p14:tracePt t="18409" x="6534150" y="2660650"/>
          <p14:tracePt t="18422" x="6542088" y="2660650"/>
          <p14:tracePt t="18424" x="6550025" y="2660650"/>
          <p14:tracePt t="18440" x="6559550" y="2660650"/>
          <p14:tracePt t="18442" x="6584950" y="2660650"/>
          <p14:tracePt t="18456" x="6592888" y="2668588"/>
          <p14:tracePt t="18473" x="6635750" y="2676525"/>
          <p14:tracePt t="18490" x="6653213" y="2676525"/>
          <p14:tracePt t="18491" x="6669088" y="2676525"/>
          <p14:tracePt t="18505" x="6704013" y="2676525"/>
          <p14:tracePt t="18523" x="6770688" y="2676525"/>
          <p14:tracePt t="18539" x="6823075" y="2676525"/>
          <p14:tracePt t="18556" x="6889750" y="2676525"/>
          <p14:tracePt t="18573" x="6942138" y="2686050"/>
          <p14:tracePt t="18590" x="7018338" y="2693988"/>
          <p14:tracePt t="18605" x="7094538" y="2693988"/>
          <p14:tracePt t="18623" x="7162800" y="2693988"/>
          <p14:tracePt t="18626" x="7213600" y="2693988"/>
          <p14:tracePt t="18640" x="7323138" y="2693988"/>
          <p14:tracePt t="18656" x="7383463" y="2693988"/>
          <p14:tracePt t="18658" x="7426325" y="2693988"/>
          <p14:tracePt t="18674" x="7510463" y="2711450"/>
          <p14:tracePt t="18689" x="7527925" y="2719388"/>
          <p14:tracePt t="18690" x="7545388" y="2719388"/>
          <p14:tracePt t="18706" x="7553325" y="2719388"/>
          <p14:tracePt t="18722" x="7570788" y="2719388"/>
          <p14:tracePt t="18740" x="7604125" y="2727325"/>
          <p14:tracePt t="18756" x="7629525" y="2727325"/>
          <p14:tracePt t="18773" x="7646988" y="2727325"/>
          <p14:tracePt t="18790" x="7672388" y="2727325"/>
          <p14:tracePt t="18806" x="7697788" y="2727325"/>
          <p14:tracePt t="18823" x="7705725" y="2736850"/>
          <p14:tracePt t="18825" x="7715250" y="2736850"/>
          <p14:tracePt t="18840" x="7723188" y="2736850"/>
          <p14:tracePt t="18842" x="7740650" y="2736850"/>
          <p14:tracePt t="18856" x="7748588" y="2736850"/>
          <p14:tracePt t="18857" x="7773988" y="2736850"/>
          <p14:tracePt t="18873" x="7807325" y="2744788"/>
          <p14:tracePt t="18891" x="7832725" y="2744788"/>
          <p14:tracePt t="18913" x="7842250" y="2744788"/>
          <p14:tracePt t="18930" x="7850188" y="2744788"/>
          <p14:tracePt t="18938" x="7859713" y="2744788"/>
          <p14:tracePt t="18955" x="7867650" y="2744788"/>
          <p14:tracePt t="18972" x="7875588" y="2744788"/>
          <p14:tracePt t="18989" x="7893050" y="2744788"/>
          <p14:tracePt t="19006" x="7900988" y="2744788"/>
          <p14:tracePt t="19023" x="7910513" y="2744788"/>
          <p14:tracePt t="19040" x="7926388" y="2744788"/>
          <p14:tracePt t="19106" x="7935913" y="2744788"/>
          <p14:tracePt t="19113" x="7943850" y="2744788"/>
          <p14:tracePt t="19123" x="7951788" y="2744788"/>
          <p14:tracePt t="19140" x="7961313" y="2744788"/>
          <p14:tracePt t="19156" x="7969250" y="2744788"/>
          <p14:tracePt t="19172" x="8004175" y="2744788"/>
          <p14:tracePt t="19189" x="8037513" y="2744788"/>
          <p14:tracePt t="19206" x="8080375" y="2744788"/>
          <p14:tracePt t="19223" x="8113713" y="2744788"/>
          <p14:tracePt t="19224" x="8139113" y="2744788"/>
          <p14:tracePt t="19239" x="8164513" y="2744788"/>
          <p14:tracePt t="19241" x="8181975" y="2744788"/>
          <p14:tracePt t="19255" x="8207375" y="2744788"/>
          <p14:tracePt t="19257" x="8224838" y="2744788"/>
          <p14:tracePt t="19273" x="8250238" y="2736850"/>
          <p14:tracePt t="19274" x="8258175" y="2736850"/>
          <p14:tracePt t="19290" x="8301038" y="2719388"/>
          <p14:tracePt t="19305" x="8318500" y="2719388"/>
          <p14:tracePt t="19322" x="8359775" y="2701925"/>
          <p14:tracePt t="19324" x="8377238" y="2693988"/>
          <p14:tracePt t="19339" x="8410575" y="2693988"/>
          <p14:tracePt t="19355" x="8445500" y="2676525"/>
          <p14:tracePt t="19373" x="8470900" y="2676525"/>
          <p14:tracePt t="19389" x="8496300" y="2668588"/>
          <p14:tracePt t="19405" x="8529638" y="2668588"/>
          <p14:tracePt t="19422" x="8589963" y="2668588"/>
          <p14:tracePt t="19439" x="8648700" y="2668588"/>
          <p14:tracePt t="19441" x="8674100" y="2668588"/>
          <p14:tracePt t="19455" x="8716963" y="2668588"/>
          <p14:tracePt t="19457" x="8734425" y="2668588"/>
          <p14:tracePt t="19473" x="8750300" y="2668588"/>
          <p14:tracePt t="19521" x="8759825" y="2668588"/>
          <p14:tracePt t="19529" x="8767763" y="2668588"/>
          <p14:tracePt t="19539" x="8777288" y="2660650"/>
          <p14:tracePt t="19617" x="8793163" y="2660650"/>
          <p14:tracePt t="19634" x="8810625" y="2651125"/>
          <p14:tracePt t="19650" x="8828088" y="2651125"/>
          <p14:tracePt t="19656" x="8836025" y="2651125"/>
          <p14:tracePt t="19672" x="8843963" y="2651125"/>
          <p14:tracePt t="19682" x="8861425" y="2651125"/>
          <p14:tracePt t="19697" x="8869363" y="2643188"/>
          <p14:tracePt t="19738" x="8878888" y="2643188"/>
          <p14:tracePt t="19745" x="8894763" y="2643188"/>
          <p14:tracePt t="19755" x="8904288" y="2643188"/>
          <p14:tracePt t="19772" x="8929688" y="2643188"/>
          <p14:tracePt t="19789" x="8947150" y="2633663"/>
          <p14:tracePt t="19809" x="8955088" y="2633663"/>
          <p14:tracePt t="19825" x="8963025" y="2633663"/>
          <p14:tracePt t="19839" x="8972550" y="2625725"/>
          <p14:tracePt t="19898" x="8988425" y="2625725"/>
          <p14:tracePt t="20449" x="8980488" y="2625725"/>
          <p14:tracePt t="20457" x="8963025" y="2625725"/>
          <p14:tracePt t="20465" x="8955088" y="2625725"/>
          <p14:tracePt t="20472" x="8937625" y="2625725"/>
          <p14:tracePt t="20489" x="8912225" y="2625725"/>
          <p14:tracePt t="20505" x="8894763" y="2625725"/>
          <p14:tracePt t="20522" x="8869363" y="2625725"/>
          <p14:tracePt t="20524" x="8861425" y="2608263"/>
          <p14:tracePt t="20539" x="8836025" y="2608263"/>
          <p14:tracePt t="20555" x="8793163" y="2608263"/>
          <p14:tracePt t="20572" x="8750300" y="2608263"/>
          <p14:tracePt t="20588" x="8674100" y="2608263"/>
          <p14:tracePt t="20605" x="8555038" y="2582863"/>
          <p14:tracePt t="20621" x="8410575" y="2549525"/>
          <p14:tracePt t="20638" x="8301038" y="2541588"/>
          <p14:tracePt t="20655" x="8156575" y="2532063"/>
          <p14:tracePt t="20671" x="8020050" y="2532063"/>
          <p14:tracePt t="20689" x="7816850" y="2532063"/>
          <p14:tracePt t="20705" x="7766050" y="2516188"/>
          <p14:tracePt t="20706" x="7723188" y="2516188"/>
          <p14:tracePt t="20722" x="7688263" y="2516188"/>
          <p14:tracePt t="20724" x="7646988" y="2516188"/>
          <p14:tracePt t="20738" x="7561263" y="2516188"/>
          <p14:tracePt t="20755" x="7434263" y="2516188"/>
          <p14:tracePt t="20771" x="7239000" y="2498725"/>
          <p14:tracePt t="20788" x="7018338" y="2481263"/>
          <p14:tracePt t="20805" x="6823075" y="2481263"/>
          <p14:tracePt t="20821" x="6626225" y="2481263"/>
          <p14:tracePt t="20838" x="6456363" y="2481263"/>
          <p14:tracePt t="20855" x="6321425" y="2481263"/>
          <p14:tracePt t="20871" x="6219825" y="2481263"/>
          <p14:tracePt t="20889" x="6100763" y="2498725"/>
          <p14:tracePt t="20905" x="6065838" y="2498725"/>
          <p14:tracePt t="20907" x="6015038" y="2498725"/>
          <p14:tracePt t="20923" x="5895975" y="2498725"/>
          <p14:tracePt t="20938" x="5726113" y="2498725"/>
          <p14:tracePt t="20954" x="5513388" y="2498725"/>
          <p14:tracePt t="20972" x="5284788" y="2498725"/>
          <p14:tracePt t="20987" x="5089525" y="2498725"/>
          <p14:tracePt t="21005" x="4935538" y="2498725"/>
          <p14:tracePt t="21021" x="4843463" y="2498725"/>
          <p14:tracePt t="21038" x="4765675" y="2498725"/>
          <p14:tracePt t="21055" x="4681538" y="2498725"/>
          <p14:tracePt t="21056" x="4630738" y="2498725"/>
          <p14:tracePt t="21071" x="4587875" y="2498725"/>
          <p14:tracePt t="21089" x="4443413" y="2498725"/>
          <p14:tracePt t="21105" x="4410075" y="2498725"/>
          <p14:tracePt t="21106" x="4367213" y="2498725"/>
          <p14:tracePt t="21122" x="4298950" y="2498725"/>
          <p14:tracePt t="21139" x="4240213" y="2498725"/>
          <p14:tracePt t="21154" x="4187825" y="2498725"/>
          <p14:tracePt t="21171" x="4137025" y="2498725"/>
          <p14:tracePt t="21189" x="4121150" y="2498725"/>
          <p14:tracePt t="21205" x="4111625" y="2498725"/>
          <p14:tracePt t="21221" x="4103688" y="2498725"/>
          <p14:tracePt t="21250" x="4095750" y="2498725"/>
          <p14:tracePt t="21257" x="4086225" y="2506663"/>
          <p14:tracePt t="21272" x="4078288" y="2516188"/>
          <p14:tracePt t="21288" x="4070350" y="2516188"/>
          <p14:tracePt t="21305" x="4060825" y="2516188"/>
          <p14:tracePt t="21354" x="4052888" y="2516188"/>
          <p14:tracePt t="21467" x="4060825" y="2516188"/>
          <p14:tracePt t="21475" x="4111625" y="2541588"/>
          <p14:tracePt t="21487" x="4162425" y="2549525"/>
          <p14:tracePt t="21506" x="4359275" y="2557463"/>
          <p14:tracePt t="21521" x="4476750" y="2557463"/>
          <p14:tracePt t="21522" x="4587875" y="2566988"/>
          <p14:tracePt t="21538" x="4818063" y="2592388"/>
          <p14:tracePt t="21554" x="5013325" y="2608263"/>
          <p14:tracePt t="21572" x="5191125" y="2625725"/>
          <p14:tracePt t="21589" x="5403850" y="2625725"/>
          <p14:tracePt t="21604" x="5581650" y="2625725"/>
          <p14:tracePt t="21621" x="5786438" y="2625725"/>
          <p14:tracePt t="21639" x="5981700" y="2625725"/>
          <p14:tracePt t="21641" x="6083300" y="2625725"/>
          <p14:tracePt t="21654" x="6194425" y="2625725"/>
          <p14:tracePt t="21671" x="6423025" y="2625725"/>
          <p14:tracePt t="21673" x="6542088" y="2625725"/>
          <p14:tracePt t="21688" x="6669088" y="2625725"/>
          <p14:tracePt t="21705" x="6856413" y="2625725"/>
          <p14:tracePt t="21706" x="6942138" y="2625725"/>
          <p14:tracePt t="21721" x="7026275" y="2625725"/>
          <p14:tracePt t="21723" x="7137400" y="2625725"/>
          <p14:tracePt t="21738" x="7256463" y="2625725"/>
          <p14:tracePt t="21739" x="7408863" y="2625725"/>
          <p14:tracePt t="21754" x="7723188" y="2651125"/>
          <p14:tracePt t="21771" x="8004175" y="2686050"/>
          <p14:tracePt t="21788" x="8232775" y="2719388"/>
          <p14:tracePt t="21805" x="8420100" y="2719388"/>
          <p14:tracePt t="21823" x="8589963" y="2719388"/>
          <p14:tracePt t="21826" x="8683625" y="2719388"/>
          <p14:tracePt t="21839" x="8767763" y="2719388"/>
          <p14:tracePt t="21841" x="8843963" y="2719388"/>
          <p14:tracePt t="21855" x="8929688" y="2719388"/>
          <p14:tracePt t="21857" x="8972550" y="2719388"/>
          <p14:tracePt t="21871" x="9013825" y="2719388"/>
          <p14:tracePt t="21889" x="9107488" y="2719388"/>
          <p14:tracePt t="21906" x="9117013" y="2719388"/>
          <p14:tracePt t="21921" x="9132888" y="2719388"/>
          <p14:tracePt t="21970" x="9142413" y="2719388"/>
          <p14:tracePt t="21985" x="9150350" y="2719388"/>
          <p14:tracePt t="22002" x="9150350" y="2727325"/>
          <p14:tracePt t="22401" x="9142413" y="2727325"/>
          <p14:tracePt t="22417" x="9132888" y="2727325"/>
          <p14:tracePt t="22424" x="9117013" y="2727325"/>
          <p14:tracePt t="22438" x="9107488" y="2727325"/>
          <p14:tracePt t="22454" x="9099550" y="2727325"/>
          <p14:tracePt t="22471" x="9039225" y="2727325"/>
          <p14:tracePt t="22473" x="8997950" y="2727325"/>
          <p14:tracePt t="22487" x="8955088" y="2727325"/>
          <p14:tracePt t="22505" x="8828088" y="2711450"/>
          <p14:tracePt t="22506" x="8734425" y="2701925"/>
          <p14:tracePt t="22522" x="8572500" y="2676525"/>
          <p14:tracePt t="22538" x="8513763" y="2660650"/>
          <p14:tracePt t="22539" x="8420100" y="2643188"/>
          <p14:tracePt t="22554" x="8394700" y="2643188"/>
          <p14:tracePt t="22556" x="8369300" y="2643188"/>
          <p14:tracePt t="22571" x="8308975" y="2633663"/>
          <p14:tracePt t="22588" x="8291513" y="2633663"/>
          <p14:tracePt t="22604" x="8266113" y="2633663"/>
          <p14:tracePt t="22621" x="8232775" y="2633663"/>
          <p14:tracePt t="22637" x="8199438" y="2633663"/>
          <p14:tracePt t="22654" x="8164513" y="2633663"/>
          <p14:tracePt t="22671" x="8121650" y="2643188"/>
          <p14:tracePt t="22673" x="8121650" y="2651125"/>
          <p14:tracePt t="22687" x="8096250" y="2660650"/>
          <p14:tracePt t="22705" x="8070850" y="2668588"/>
          <p14:tracePt t="22721" x="8062913" y="2676525"/>
          <p14:tracePt t="22738" x="8037513" y="2676525"/>
          <p14:tracePt t="22740" x="8029575" y="2676525"/>
          <p14:tracePt t="22754" x="8020050" y="2676525"/>
          <p14:tracePt t="22755" x="7994650" y="2686050"/>
          <p14:tracePt t="22771" x="7961313" y="2686050"/>
          <p14:tracePt t="22787" x="7910513" y="2693988"/>
          <p14:tracePt t="22804" x="7850188" y="2693988"/>
          <p14:tracePt t="22821" x="7748588" y="2693988"/>
          <p14:tracePt t="22837" x="7604125" y="2693988"/>
          <p14:tracePt t="22854" x="7451725" y="2693988"/>
          <p14:tracePt t="22871" x="7246938" y="2693988"/>
          <p14:tracePt t="22873" x="7119938" y="2693988"/>
          <p14:tracePt t="22888" x="6983413" y="2693988"/>
          <p14:tracePt t="22890" x="6813550" y="2693988"/>
          <p14:tracePt t="22904" x="6669088" y="2693988"/>
          <p14:tracePt t="22905" x="6516688" y="2693988"/>
          <p14:tracePt t="22921" x="6253163" y="2693988"/>
          <p14:tracePt t="22937" x="6126163" y="2693988"/>
          <p14:tracePt t="22939" x="5981700" y="2693988"/>
          <p14:tracePt t="22953" x="5845175" y="2693988"/>
          <p14:tracePt t="22971" x="5487988" y="2693988"/>
          <p14:tracePt t="22987" x="5292725" y="2693988"/>
          <p14:tracePt t="23004" x="5106988" y="2701925"/>
          <p14:tracePt t="23021" x="4962525" y="2727325"/>
          <p14:tracePt t="23037" x="4868863" y="2727325"/>
          <p14:tracePt t="23055" x="4800600" y="2727325"/>
          <p14:tracePt t="23058" x="4757738" y="2727325"/>
          <p14:tracePt t="23070" x="4706938" y="2727325"/>
          <p14:tracePt t="23090" x="4519613" y="2744788"/>
          <p14:tracePt t="23104" x="4460875" y="2762250"/>
          <p14:tracePt t="23106" x="4375150" y="2778125"/>
          <p14:tracePt t="23123" x="4197350" y="2838450"/>
          <p14:tracePt t="23138" x="4035425" y="2863850"/>
          <p14:tracePt t="23154" x="3984625" y="2889250"/>
          <p14:tracePt t="23156" x="3951288" y="2889250"/>
          <p14:tracePt t="23171" x="3941763" y="2889250"/>
          <p14:tracePt t="23187" x="3925888" y="2889250"/>
          <p14:tracePt t="23204" x="3900488" y="2889250"/>
          <p14:tracePt t="23221" x="3873500" y="2889250"/>
          <p14:tracePt t="23237" x="3840163" y="2889250"/>
          <p14:tracePt t="23254" x="3814763" y="2889250"/>
          <p14:tracePt t="23271" x="3789363" y="2889250"/>
          <p14:tracePt t="23273" x="3771900" y="2889250"/>
          <p14:tracePt t="23305" x="3756025" y="2889250"/>
          <p14:tracePt t="23330" x="3746500" y="2889250"/>
          <p14:tracePt t="23337" x="3721100" y="2889250"/>
          <p14:tracePt t="23344" x="3713163" y="2889250"/>
          <p14:tracePt t="23355" x="3678238" y="2889250"/>
          <p14:tracePt t="23371" x="3636963" y="2889250"/>
          <p14:tracePt t="23387" x="3568700" y="2871788"/>
          <p14:tracePt t="23404" x="3457575" y="2838450"/>
          <p14:tracePt t="23421" x="3373438" y="2830513"/>
          <p14:tracePt t="23437" x="3297238" y="2820988"/>
          <p14:tracePt t="23454" x="3194050" y="2805113"/>
          <p14:tracePt t="23471" x="3067050" y="2770188"/>
          <p14:tracePt t="23473" x="3024188" y="2752725"/>
          <p14:tracePt t="23487" x="2965450" y="2744788"/>
          <p14:tracePt t="23489" x="2905125" y="2744788"/>
          <p14:tracePt t="23504" x="2854325" y="2736850"/>
          <p14:tracePt t="23522" x="2668588" y="2701925"/>
          <p14:tracePt t="23538" x="2532063" y="2686050"/>
          <p14:tracePt t="23553" x="2489200" y="2676525"/>
          <p14:tracePt t="23571" x="2362200" y="2660650"/>
          <p14:tracePt t="23588" x="2344738" y="2651125"/>
          <p14:tracePt t="23604" x="2327275" y="2651125"/>
          <p14:tracePt t="23621" x="2319338" y="2651125"/>
          <p14:tracePt t="23641" x="2319338" y="2643188"/>
          <p14:tracePt t="23657" x="2301875" y="2643188"/>
          <p14:tracePt t="23670" x="2293938" y="2643188"/>
          <p14:tracePt t="23672" x="2276475" y="2633663"/>
          <p14:tracePt t="23687" x="2260600" y="2633663"/>
          <p14:tracePt t="23689" x="2251075" y="2633663"/>
          <p14:tracePt t="23703" x="2225675" y="2625725"/>
          <p14:tracePt t="23720" x="2217738" y="2625725"/>
          <p14:tracePt t="23849" x="2225675" y="2625725"/>
          <p14:tracePt t="23857" x="2260600" y="2625725"/>
          <p14:tracePt t="23865" x="2293938" y="2625725"/>
          <p14:tracePt t="23873" x="2344738" y="2625725"/>
          <p14:tracePt t="23887" x="2387600" y="2625725"/>
          <p14:tracePt t="23904" x="2420938" y="2625725"/>
          <p14:tracePt t="23921" x="2463800" y="2625725"/>
          <p14:tracePt t="23937" x="2471738" y="2633663"/>
          <p14:tracePt t="23939" x="2489200" y="2633663"/>
          <p14:tracePt t="23954" x="2514600" y="2643188"/>
          <p14:tracePt t="23970" x="2565400" y="2660650"/>
          <p14:tracePt t="23987" x="2633663" y="2668588"/>
          <p14:tracePt t="24004" x="2684463" y="2676525"/>
          <p14:tracePt t="24020" x="2744788" y="2693988"/>
          <p14:tracePt t="24037" x="2778125" y="2701925"/>
          <p14:tracePt t="24053" x="2820988" y="2711450"/>
          <p14:tracePt t="24071" x="2838450" y="2727325"/>
          <p14:tracePt t="24073" x="2854325" y="2727325"/>
          <p14:tracePt t="24087" x="2871788" y="2727325"/>
          <p14:tracePt t="24105" x="2955925" y="2744788"/>
          <p14:tracePt t="24120" x="2982913" y="2744788"/>
          <p14:tracePt t="24121" x="3008313" y="2744788"/>
          <p14:tracePt t="24138" x="3084513" y="2744788"/>
          <p14:tracePt t="24153" x="3127375" y="2744788"/>
          <p14:tracePt t="24170" x="3236913" y="2770188"/>
          <p14:tracePt t="24186" x="3279775" y="2770188"/>
          <p14:tracePt t="24203" x="3313113" y="2770188"/>
          <p14:tracePt t="24220" x="3355975" y="2770188"/>
          <p14:tracePt t="24236" x="3398838" y="2770188"/>
          <p14:tracePt t="24253" x="3441700" y="2770188"/>
          <p14:tracePt t="24271" x="3517900" y="2770188"/>
          <p14:tracePt t="24274" x="3559175" y="2770188"/>
          <p14:tracePt t="24286" x="3619500" y="2770188"/>
          <p14:tracePt t="24304" x="3832225" y="2778125"/>
          <p14:tracePt t="24321" x="3967163" y="2787650"/>
          <p14:tracePt t="24337" x="4052888" y="2787650"/>
          <p14:tracePt t="24353" x="4095750" y="2787650"/>
          <p14:tracePt t="24370" x="4197350" y="2787650"/>
          <p14:tracePt t="24387" x="4256088" y="2787650"/>
          <p14:tracePt t="24403" x="4324350" y="2787650"/>
          <p14:tracePt t="24420" x="4359275" y="2787650"/>
          <p14:tracePt t="24436" x="4392613" y="2787650"/>
          <p14:tracePt t="24453" x="4410075" y="2795588"/>
          <p14:tracePt t="24470" x="4435475" y="2795588"/>
          <p14:tracePt t="24486" x="4494213" y="2813050"/>
          <p14:tracePt t="24503" x="4529138" y="2820988"/>
          <p14:tracePt t="24520" x="4579938" y="2820988"/>
          <p14:tracePt t="24537" x="4638675" y="2830513"/>
          <p14:tracePt t="24553" x="4664075" y="2830513"/>
          <p14:tracePt t="24555" x="4673600" y="2830513"/>
          <p14:tracePt t="24571" x="4689475" y="2830513"/>
          <p14:tracePt t="24586" x="4706938" y="2830513"/>
          <p14:tracePt t="24603" x="4732338" y="2830513"/>
          <p14:tracePt t="24621" x="4740275" y="2830513"/>
          <p14:tracePt t="24636" x="4757738" y="2830513"/>
          <p14:tracePt t="24653" x="4800600" y="2830513"/>
          <p14:tracePt t="24670" x="4826000" y="2830513"/>
          <p14:tracePt t="24687" x="4833938" y="2830513"/>
          <p14:tracePt t="24705" x="4843463" y="2838450"/>
          <p14:tracePt t="24754" x="4851400" y="2838450"/>
          <p14:tracePt t="24808" x="4859338" y="2838450"/>
          <p14:tracePt t="24857" x="4868863" y="2838450"/>
          <p14:tracePt t="24937" x="4876800" y="2838450"/>
          <p14:tracePt t="24970" x="4876800" y="2846388"/>
          <p14:tracePt t="25026" x="4884738" y="2846388"/>
          <p14:tracePt t="25065" x="4894263" y="2855913"/>
          <p14:tracePt t="25145" x="4902200" y="2855913"/>
          <p14:tracePt t="25176" x="4910138" y="2863850"/>
          <p14:tracePt t="25361" x="4919663" y="2863850"/>
          <p14:tracePt t="25385" x="4927600" y="2863850"/>
          <p14:tracePt t="25505" x="4945063" y="2863850"/>
          <p14:tracePt t="25513" x="4953000" y="2863850"/>
          <p14:tracePt t="25520" x="4962525" y="2863850"/>
          <p14:tracePt t="25537" x="4978400" y="2863850"/>
          <p14:tracePt t="25554" x="4987925" y="2863850"/>
          <p14:tracePt t="25570" x="4995863" y="2863850"/>
          <p14:tracePt t="25586" x="5013325" y="2863850"/>
          <p14:tracePt t="25603" x="5021263" y="2863850"/>
          <p14:tracePt t="25625" x="5029200" y="2863850"/>
          <p14:tracePt t="25642" x="5038725" y="2863850"/>
          <p14:tracePt t="25653" x="5046663" y="2863850"/>
          <p14:tracePt t="25669" x="5054600" y="2863850"/>
          <p14:tracePt t="25689" x="5072063" y="2863850"/>
          <p14:tracePt t="25921" x="5080000" y="2863850"/>
          <p14:tracePt t="25929" x="5089525" y="2863850"/>
          <p14:tracePt t="25945" x="5106988" y="2863850"/>
          <p14:tracePt t="33785" x="5064125" y="2855913"/>
          <p14:tracePt t="33793" x="5021263" y="2846388"/>
          <p14:tracePt t="33800" x="4995863" y="2846388"/>
          <p14:tracePt t="33816" x="4987925" y="2846388"/>
          <p14:tracePt t="33819" x="4970463" y="2846388"/>
          <p14:tracePt t="33834" x="4962525" y="2838450"/>
          <p14:tracePt t="34529" x="4945063" y="2838450"/>
          <p14:tracePt t="34545" x="4935538" y="2846388"/>
          <p14:tracePt t="34561" x="4935538" y="2855913"/>
          <p14:tracePt t="34585" x="4927600" y="2863850"/>
          <p14:tracePt t="34601" x="4910138" y="2871788"/>
          <p14:tracePt t="34617" x="4910138" y="2881313"/>
          <p14:tracePt t="34625" x="4902200" y="2889250"/>
          <p14:tracePt t="34641" x="4894263" y="2889250"/>
          <p14:tracePt t="34657" x="4884738" y="2906713"/>
          <p14:tracePt t="34737" x="4876800" y="2914650"/>
          <p14:tracePt t="34753" x="4868863" y="2914650"/>
          <p14:tracePt t="34802" x="4859338" y="2922588"/>
          <p14:tracePt t="34809" x="4859338" y="2932113"/>
          <p14:tracePt t="34825" x="4859338" y="2940050"/>
          <p14:tracePt t="34849" x="4859338" y="2949575"/>
          <p14:tracePt t="34866" x="4851400" y="2957513"/>
          <p14:tracePt t="34890" x="4843463" y="2974975"/>
          <p14:tracePt t="34905" x="4833938" y="2982913"/>
          <p14:tracePt t="34953" x="4833938" y="2990850"/>
          <p14:tracePt t="34969" x="4833938" y="3000375"/>
          <p14:tracePt t="34977" x="4833938" y="3008313"/>
          <p14:tracePt t="35001" x="4826000" y="3008313"/>
          <p14:tracePt t="35025" x="4826000" y="3025775"/>
          <p14:tracePt t="35043" x="4826000" y="3033713"/>
          <p14:tracePt t="35049" x="4818063" y="3033713"/>
          <p14:tracePt t="35073" x="4818063" y="3041650"/>
          <p14:tracePt t="35083" x="4818063" y="3051175"/>
          <p14:tracePt t="35097" x="4818063" y="3067050"/>
          <p14:tracePt t="35113" x="4808538" y="3076575"/>
          <p14:tracePt t="35130" x="4800600" y="3076575"/>
          <p14:tracePt t="35136" x="4800600" y="3084513"/>
          <p14:tracePt t="35153" x="4800600" y="3094038"/>
          <p14:tracePt t="35165" x="4791075" y="3101975"/>
          <p14:tracePt t="35182" x="4791075" y="3119438"/>
          <p14:tracePt t="35199" x="4791075" y="3127375"/>
          <p14:tracePt t="35201" x="4791075" y="3135313"/>
          <p14:tracePt t="35215" x="4775200" y="3152775"/>
          <p14:tracePt t="35233" x="4775200" y="3160713"/>
          <p14:tracePt t="35248" x="4765675" y="3170238"/>
          <p14:tracePt t="35283" x="4765675" y="3178175"/>
          <p14:tracePt t="35289" x="4765675" y="3186113"/>
          <p14:tracePt t="35313" x="4765675" y="3195638"/>
          <p14:tracePt t="35322" x="4757738" y="3195638"/>
          <p14:tracePt t="35354" x="4757738" y="3211513"/>
          <p14:tracePt t="35370" x="4749800" y="3228975"/>
          <p14:tracePt t="35385" x="4740275" y="3228975"/>
          <p14:tracePt t="35401" x="4740275" y="3238500"/>
          <p14:tracePt t="35410" x="4740275" y="3246438"/>
          <p14:tracePt t="35425" x="4740275" y="3254375"/>
          <p14:tracePt t="35433" x="4732338" y="3263900"/>
          <p14:tracePt t="35450" x="4724400" y="3289300"/>
          <p14:tracePt t="35466" x="4724400" y="3297238"/>
          <p14:tracePt t="35482" x="4714875" y="3297238"/>
          <p14:tracePt t="35498" x="4706938" y="3322638"/>
          <p14:tracePt t="35522" x="4699000" y="3348038"/>
          <p14:tracePt t="35537" x="4689475" y="3355975"/>
          <p14:tracePt t="35554" x="4681538" y="3373438"/>
          <p14:tracePt t="35570" x="4673600" y="3398838"/>
          <p14:tracePt t="35585" x="4664075" y="3408363"/>
          <p14:tracePt t="35598" x="4656138" y="3424238"/>
          <p14:tracePt t="35616" x="4638675" y="3441700"/>
          <p14:tracePt t="35618" x="4638675" y="3449638"/>
          <p14:tracePt t="35633" x="4621213" y="3475038"/>
          <p14:tracePt t="35650" x="4605338" y="3484563"/>
          <p14:tracePt t="35665" x="4595813" y="3492500"/>
          <p14:tracePt t="35666" x="4570413" y="3509963"/>
          <p14:tracePt t="35682" x="4562475" y="3517900"/>
          <p14:tracePt t="35705" x="4554538" y="3517900"/>
          <p14:tracePt t="35729" x="4545013" y="3517900"/>
          <p14:tracePt t="35737" x="4537075" y="3517900"/>
          <p14:tracePt t="35748" x="4529138" y="3517900"/>
          <p14:tracePt t="35765" x="4503738" y="3492500"/>
          <p14:tracePt t="35782" x="4476750" y="3459163"/>
          <p14:tracePt t="35798" x="4443413" y="3416300"/>
          <p14:tracePt t="35815" x="4392613" y="3365500"/>
          <p14:tracePt t="35831" x="4332288" y="3314700"/>
          <p14:tracePt t="35849" x="4197350" y="3228975"/>
          <p14:tracePt t="35865" x="4146550" y="3211513"/>
          <p14:tracePt t="35866" x="4095750" y="3186113"/>
          <p14:tracePt t="35882" x="4052888" y="3170238"/>
          <p14:tracePt t="35883" x="3984625" y="3135313"/>
          <p14:tracePt t="35899" x="3908425" y="3109913"/>
          <p14:tracePt t="35915" x="3814763" y="3084513"/>
          <p14:tracePt t="35932" x="3746500" y="3067050"/>
          <p14:tracePt t="35948" x="3678238" y="3041650"/>
          <p14:tracePt t="35965" x="3602038" y="3025775"/>
          <p14:tracePt t="35982" x="3467100" y="2982913"/>
          <p14:tracePt t="35998" x="3330575" y="2940050"/>
          <p14:tracePt t="36001" x="3228975" y="2914650"/>
          <p14:tracePt t="36015" x="3152775" y="2881313"/>
          <p14:tracePt t="36018" x="3074988" y="2871788"/>
          <p14:tracePt t="36033" x="2930525" y="2830513"/>
          <p14:tracePt t="36049" x="2803525" y="2787650"/>
          <p14:tracePt t="36066" x="2701925" y="2770188"/>
          <p14:tracePt t="36081" x="2651125" y="2762250"/>
          <p14:tracePt t="36083" x="2590800" y="2736850"/>
          <p14:tracePt t="36097" x="2489200" y="2727325"/>
          <p14:tracePt t="36114" x="2405063" y="2727325"/>
          <p14:tracePt t="36132" x="2344738" y="2727325"/>
          <p14:tracePt t="36148" x="2268538" y="2736850"/>
          <p14:tracePt t="36165" x="2192338" y="2752725"/>
          <p14:tracePt t="36181" x="2106613" y="2805113"/>
          <p14:tracePt t="36198" x="2047875" y="2830513"/>
          <p14:tracePt t="36200" x="2038350" y="2838450"/>
          <p14:tracePt t="36214" x="2012950" y="2846388"/>
          <p14:tracePt t="36231" x="1971675" y="2863850"/>
          <p14:tracePt t="36248" x="1911350" y="2897188"/>
          <p14:tracePt t="36250" x="1893888" y="2906713"/>
          <p14:tracePt t="36265" x="1868488" y="2914650"/>
          <p14:tracePt t="36266" x="1843088" y="2922588"/>
          <p14:tracePt t="36281" x="1801813" y="2932113"/>
          <p14:tracePt t="36298" x="1741488" y="2949575"/>
          <p14:tracePt t="36314" x="1724025" y="2957513"/>
          <p14:tracePt t="36331" x="1698625" y="2957513"/>
          <p14:tracePt t="36348" x="1682750" y="2974975"/>
          <p14:tracePt t="36364" x="1665288" y="2982913"/>
          <p14:tracePt t="36382" x="1639888" y="2990850"/>
          <p14:tracePt t="36398" x="1631950" y="3000375"/>
          <p14:tracePt t="36401" x="1614488" y="3000375"/>
          <p14:tracePt t="36417" x="1614488" y="3008313"/>
          <p14:tracePt t="36431" x="1606550" y="3016250"/>
          <p14:tracePt t="36448" x="1589088" y="3025775"/>
          <p14:tracePt t="36465" x="1563688" y="3025775"/>
          <p14:tracePt t="36483" x="1554163" y="3033713"/>
          <p14:tracePt t="36498" x="1546225" y="3041650"/>
          <p14:tracePt t="36514" x="1538288" y="3051175"/>
          <p14:tracePt t="36569" x="1546225" y="3051175"/>
          <p14:tracePt t="36576" x="1563688" y="3059113"/>
          <p14:tracePt t="36616" x="1571625" y="3059113"/>
          <p14:tracePt t="36625" x="1579563" y="3059113"/>
          <p14:tracePt t="36632" x="1589088" y="3059113"/>
          <p14:tracePt t="36648" x="1597025" y="3059113"/>
          <p14:tracePt t="36666" x="1606550" y="3076575"/>
          <p14:tracePt t="36668" x="1614488" y="3076575"/>
          <p14:tracePt t="36681" x="1622425" y="3076575"/>
          <p14:tracePt t="36683" x="1647825" y="3076575"/>
          <p14:tracePt t="36698" x="1657350" y="3076575"/>
          <p14:tracePt t="36714" x="1665288" y="3076575"/>
          <p14:tracePt t="36731" x="1698625" y="3076575"/>
          <p14:tracePt t="36748" x="1724025" y="3076575"/>
          <p14:tracePt t="36764" x="1776413" y="3084513"/>
          <p14:tracePt t="36781" x="1878013" y="3084513"/>
          <p14:tracePt t="36798" x="2047875" y="3084513"/>
          <p14:tracePt t="36814" x="2192338" y="3084513"/>
          <p14:tracePt t="36831" x="2260600" y="3084513"/>
          <p14:tracePt t="36833" x="2276475" y="3084513"/>
          <p14:tracePt t="36905" x="2276475" y="3094038"/>
          <p14:tracePt t="36929" x="2286000" y="3094038"/>
          <p14:tracePt t="36937" x="2293938" y="3094038"/>
          <p14:tracePt t="36947" x="2301875" y="3094038"/>
          <p14:tracePt t="36969" x="2311400" y="3094038"/>
          <p14:tracePt t="37042" x="2319338" y="3094038"/>
          <p14:tracePt t="37057" x="2336800" y="3094038"/>
          <p14:tracePt t="37065" x="2344738" y="3094038"/>
          <p14:tracePt t="37081" x="2352675" y="3094038"/>
          <p14:tracePt t="37089" x="2370138" y="3094038"/>
          <p14:tracePt t="37106" x="2379663" y="3094038"/>
          <p14:tracePt t="37116" x="2387600" y="3094038"/>
          <p14:tracePt t="37131" x="2405063" y="3094038"/>
          <p14:tracePt t="37149" x="2413000" y="3094038"/>
          <p14:tracePt t="37165" x="2430463" y="3094038"/>
          <p14:tracePt t="37182" x="2438400" y="3094038"/>
          <p14:tracePt t="37250" x="2446338" y="3094038"/>
          <p14:tracePt t="37265" x="2463800" y="3094038"/>
          <p14:tracePt t="37283" x="2471738" y="3094038"/>
          <p14:tracePt t="37299" x="2481263" y="3094038"/>
          <p14:tracePt t="37315" x="2489200" y="3094038"/>
          <p14:tracePt t="37337" x="2497138" y="3094038"/>
          <p14:tracePt t="37417" x="2506663" y="3094038"/>
          <p14:tracePt t="37498" x="2524125" y="3094038"/>
          <p14:tracePt t="37594" x="2532063" y="3094038"/>
          <p14:tracePt t="37634" x="2540000" y="3094038"/>
          <p14:tracePt t="37657" x="2557463" y="3094038"/>
          <p14:tracePt t="37699" x="2565400" y="3094038"/>
          <p14:tracePt t="37715" x="2574925" y="3094038"/>
          <p14:tracePt t="37730" x="2582863" y="3094038"/>
          <p14:tracePt t="37746" x="2590800" y="3094038"/>
          <p14:tracePt t="37753" x="2600325" y="3094038"/>
          <p14:tracePt t="37769" x="2625725" y="3094038"/>
          <p14:tracePt t="37784" x="2651125" y="3094038"/>
          <p14:tracePt t="37797" x="2668588" y="3094038"/>
          <p14:tracePt t="37814" x="2684463" y="3094038"/>
          <p14:tracePt t="37831" x="2701925" y="3094038"/>
          <p14:tracePt t="37847" x="2719388" y="3094038"/>
          <p14:tracePt t="37865" x="2752725" y="3094038"/>
          <p14:tracePt t="37882" x="2760663" y="3094038"/>
          <p14:tracePt t="37897" x="2770188" y="3094038"/>
          <p14:tracePt t="37914" x="2778125" y="3094038"/>
          <p14:tracePt t="37931" x="2786063" y="3094038"/>
          <p14:tracePt t="38299" x="2778125" y="3094038"/>
          <p14:tracePt t="38306" x="2770188" y="3094038"/>
          <p14:tracePt t="38315" x="2752725" y="3094038"/>
          <p14:tracePt t="38330" x="2735263" y="3094038"/>
          <p14:tracePt t="38347" x="2727325" y="3094038"/>
          <p14:tracePt t="38364" x="2701925" y="3094038"/>
          <p14:tracePt t="38380" x="2684463" y="3094038"/>
          <p14:tracePt t="38397" x="2668588" y="3094038"/>
          <p14:tracePt t="38413" x="2641600" y="3094038"/>
          <p14:tracePt t="38430" x="2608263" y="3094038"/>
          <p14:tracePt t="38433" x="2590800" y="3094038"/>
          <p14:tracePt t="38447" x="2582863" y="3094038"/>
          <p14:tracePt t="38450" x="2574925" y="3094038"/>
          <p14:tracePt t="38463" x="2565400" y="3094038"/>
          <p14:tracePt t="38481" x="2540000" y="3094038"/>
          <p14:tracePt t="38497" x="2532063" y="3094038"/>
          <p14:tracePt t="38499" x="2524125" y="3094038"/>
          <p14:tracePt t="38514" x="2506663" y="3094038"/>
          <p14:tracePt t="38530" x="2489200" y="3094038"/>
          <p14:tracePt t="38547" x="2481263" y="3094038"/>
          <p14:tracePt t="38690" x="2489200" y="3094038"/>
          <p14:tracePt t="38697" x="2506663" y="3094038"/>
          <p14:tracePt t="38704" x="2532063" y="3109913"/>
          <p14:tracePt t="38714" x="2540000" y="3109913"/>
          <p14:tracePt t="38730" x="2574925" y="3109913"/>
          <p14:tracePt t="38732" x="2608263" y="3119438"/>
          <p14:tracePt t="38746" x="2651125" y="3127375"/>
          <p14:tracePt t="38764" x="2693988" y="3135313"/>
          <p14:tracePt t="38780" x="2719388" y="3135313"/>
          <p14:tracePt t="38797" x="2752725" y="3160713"/>
          <p14:tracePt t="38814" x="2803525" y="3170238"/>
          <p14:tracePt t="38830" x="2846388" y="3170238"/>
          <p14:tracePt t="38832" x="2879725" y="3170238"/>
          <p14:tracePt t="38846" x="2889250" y="3170238"/>
          <p14:tracePt t="38864" x="2922588" y="3170238"/>
          <p14:tracePt t="38880" x="2940050" y="3170238"/>
          <p14:tracePt t="38897" x="2947988" y="3170238"/>
          <p14:tracePt t="38914" x="2965450" y="3170238"/>
          <p14:tracePt t="38930" x="2973388" y="3170238"/>
          <p14:tracePt t="38948" x="3008313" y="3170238"/>
          <p14:tracePt t="38963" x="3016250" y="3170238"/>
          <p14:tracePt t="38981" x="3049588" y="3170238"/>
          <p14:tracePt t="38997" x="3067050" y="3170238"/>
          <p14:tracePt t="39014" x="3074988" y="3170238"/>
          <p14:tracePt t="39030" x="3084513" y="3170238"/>
          <p14:tracePt t="39049" x="3100388" y="3170238"/>
          <p14:tracePt t="40361" x="3109913" y="3160713"/>
          <p14:tracePt t="40377" x="3117850" y="3152775"/>
          <p14:tracePt t="40393" x="3127375" y="3152775"/>
          <p14:tracePt t="40401" x="3135313" y="3152775"/>
          <p14:tracePt t="40413" x="3143250" y="3152775"/>
          <p14:tracePt t="40430" x="3152775" y="3152775"/>
          <p14:tracePt t="40447" x="3160713" y="3152775"/>
          <p14:tracePt t="40465" x="3168650" y="3152775"/>
          <p14:tracePt t="40530" x="3178175" y="3152775"/>
          <p14:tracePt t="40536" x="3186113" y="3152775"/>
          <p14:tracePt t="40643" x="3203575" y="3152775"/>
          <p14:tracePt t="40657" x="3211513" y="3152775"/>
          <p14:tracePt t="40673" x="3219450" y="3152775"/>
          <p14:tracePt t="40681" x="3228975" y="3152775"/>
          <p14:tracePt t="40697" x="3236913" y="3152775"/>
          <p14:tracePt t="40730" x="3254375" y="3152775"/>
          <p14:tracePt t="40753" x="3262313" y="3152775"/>
          <p14:tracePt t="40777" x="3270250" y="3152775"/>
          <p14:tracePt t="40785" x="3279775" y="3152775"/>
          <p14:tracePt t="40796" x="3287713" y="3152775"/>
          <p14:tracePt t="40813" x="3297238" y="3152775"/>
          <p14:tracePt t="40829" x="3305175" y="3152775"/>
          <p14:tracePt t="40846" x="3322638" y="3152775"/>
          <p14:tracePt t="40862" x="3330575" y="3152775"/>
          <p14:tracePt t="40985" x="3348038" y="3152775"/>
          <p14:tracePt t="41002" x="3355975" y="3152775"/>
          <p14:tracePt t="41010" x="3363913" y="3152775"/>
          <p14:tracePt t="41017" x="3373438" y="3152775"/>
          <p14:tracePt t="41029" x="3381375" y="3152775"/>
          <p14:tracePt t="41045" x="3406775" y="3160713"/>
          <p14:tracePt t="41062" x="3424238" y="3160713"/>
          <p14:tracePt t="41089" x="3441700" y="3160713"/>
          <p14:tracePt t="41105" x="3449638" y="3160713"/>
          <p14:tracePt t="41137" x="3457575" y="3160713"/>
          <p14:tracePt t="41153" x="3475038" y="3160713"/>
          <p14:tracePt t="41249" x="3482975" y="3160713"/>
          <p14:tracePt t="41273" x="3492500" y="3160713"/>
          <p14:tracePt t="41298" x="3500438" y="3160713"/>
          <p14:tracePt t="41305" x="3508375" y="3160713"/>
          <p14:tracePt t="41321" x="3517900" y="3160713"/>
          <p14:tracePt t="41336" x="3543300" y="3160713"/>
          <p14:tracePt t="41363" x="3551238" y="3160713"/>
          <p14:tracePt t="41378" x="3568700" y="3160713"/>
          <p14:tracePt t="41410" x="3576638" y="3160713"/>
          <p14:tracePt t="41434" x="3594100" y="3160713"/>
          <p14:tracePt t="41442" x="3602038" y="3160713"/>
          <p14:tracePt t="41457" x="3611563" y="3160713"/>
          <p14:tracePt t="41464" x="3619500" y="3160713"/>
          <p14:tracePt t="41480" x="3627438" y="3160713"/>
          <p14:tracePt t="41514" x="3636963" y="3160713"/>
          <p14:tracePt t="41522" x="3644900" y="3160713"/>
          <p14:tracePt t="41554" x="3662363" y="3160713"/>
          <p14:tracePt t="41593" x="3678238" y="3160713"/>
          <p14:tracePt t="41602" x="3695700" y="3160713"/>
          <p14:tracePt t="41612" x="3703638" y="3160713"/>
          <p14:tracePt t="41629" x="3729038" y="3160713"/>
          <p14:tracePt t="41645" x="3756025" y="3160713"/>
          <p14:tracePt t="41663" x="3797300" y="3160713"/>
          <p14:tracePt t="41679" x="3814763" y="3160713"/>
          <p14:tracePt t="41696" x="3840163" y="3160713"/>
          <p14:tracePt t="41699" x="3848100" y="3160713"/>
          <p14:tracePt t="41713" x="3865563" y="3160713"/>
          <p14:tracePt t="41729" x="3883025" y="3160713"/>
          <p14:tracePt t="41731" x="3890963" y="3160713"/>
          <p14:tracePt t="41745" x="3908425" y="3160713"/>
          <p14:tracePt t="41762" x="3933825" y="3160713"/>
          <p14:tracePt t="41764" x="3941763" y="3160713"/>
          <p14:tracePt t="41779" x="3976688" y="3160713"/>
          <p14:tracePt t="41795" x="3992563" y="3160713"/>
          <p14:tracePt t="41813" x="4010025" y="3160713"/>
          <p14:tracePt t="41829" x="4027488" y="3160713"/>
          <p14:tracePt t="41845" x="4044950" y="3160713"/>
          <p14:tracePt t="41863" x="4060825" y="3160713"/>
          <p14:tracePt t="41865" x="4070350" y="3160713"/>
          <p14:tracePt t="41880" x="4078288" y="3160713"/>
          <p14:tracePt t="41895" x="4086225" y="3160713"/>
          <p14:tracePt t="41913" x="4121150" y="3160713"/>
          <p14:tracePt t="41930" x="4137025" y="3160713"/>
          <p14:tracePt t="41946" x="4162425" y="3160713"/>
          <p14:tracePt t="41947" x="4171950" y="3160713"/>
          <p14:tracePt t="41961" x="4205288" y="3152775"/>
          <p14:tracePt t="41978" x="4240213" y="3144838"/>
          <p14:tracePt t="41995" x="4265613" y="3144838"/>
          <p14:tracePt t="42012" x="4291013" y="3144838"/>
          <p14:tracePt t="42029" x="4324350" y="3127375"/>
          <p14:tracePt t="42046" x="4332288" y="3127375"/>
          <p14:tracePt t="42063" x="4349750" y="3127375"/>
          <p14:tracePt t="42079" x="4359275" y="3127375"/>
          <p14:tracePt t="42082" x="4367213" y="3127375"/>
          <p14:tracePt t="42097" x="4375150" y="3119438"/>
          <p14:tracePt t="42122" x="4400550" y="3119438"/>
          <p14:tracePt t="42130" x="4410075" y="3119438"/>
          <p14:tracePt t="42146" x="4425950" y="3109913"/>
          <p14:tracePt t="42162" x="4435475" y="3109913"/>
          <p14:tracePt t="42178" x="4460875" y="3109913"/>
          <p14:tracePt t="42195" x="4468813" y="3109913"/>
          <p14:tracePt t="42212" x="4486275" y="3109913"/>
          <p14:tracePt t="42229" x="4511675" y="3094038"/>
          <p14:tracePt t="42245" x="4537075" y="3094038"/>
          <p14:tracePt t="42262" x="4554538" y="3094038"/>
          <p14:tracePt t="42279" x="4587875" y="3094038"/>
          <p14:tracePt t="42281" x="4605338" y="3094038"/>
          <p14:tracePt t="42295" x="4621213" y="3084513"/>
          <p14:tracePt t="42313" x="4630738" y="3084513"/>
          <p14:tracePt t="42314" x="4638675" y="3084513"/>
          <p14:tracePt t="42329" x="4656138" y="3084513"/>
          <p14:tracePt t="42346" x="4664075" y="3084513"/>
          <p14:tracePt t="42363" x="4673600" y="3076575"/>
          <p14:tracePt t="42379" x="4689475" y="3076575"/>
          <p14:tracePt t="42553" x="4699000" y="3076575"/>
          <p14:tracePt t="42569" x="4706938" y="3076575"/>
          <p14:tracePt t="42584" x="4714875" y="3076575"/>
          <p14:tracePt t="42593" x="4724400" y="3076575"/>
          <p14:tracePt t="42609" x="4732338" y="3076575"/>
          <p14:tracePt t="42616" x="4740275" y="3076575"/>
          <p14:tracePt t="42629" x="4749800" y="3076575"/>
          <p14:tracePt t="42645" x="4765675" y="3076575"/>
          <p14:tracePt t="43841" x="4783138" y="3076575"/>
          <p14:tracePt t="45273" x="4791075" y="3076575"/>
          <p14:tracePt t="45281" x="4800600" y="3084513"/>
          <p14:tracePt t="45321" x="4808538" y="3094038"/>
          <p14:tracePt t="45578" x="4818063" y="3094038"/>
          <p14:tracePt t="45585" x="4826000" y="3094038"/>
          <p14:tracePt t="45601" x="4833938" y="3094038"/>
          <p14:tracePt t="45610" x="4843463" y="3094038"/>
          <p14:tracePt t="45627" x="4851400" y="3094038"/>
          <p14:tracePt t="45644" x="4859338" y="3094038"/>
          <p14:tracePt t="45661" x="4876800" y="3094038"/>
          <p14:tracePt t="45677" x="4884738" y="3094038"/>
          <p14:tracePt t="45697" x="4894263" y="3094038"/>
          <p14:tracePt t="45711" x="4910138" y="3094038"/>
          <p14:tracePt t="45727" x="4927600" y="3094038"/>
          <p14:tracePt t="45744" x="4945063" y="3094038"/>
          <p14:tracePt t="45762" x="4962525" y="3094038"/>
          <p14:tracePt t="45778" x="4970463" y="3094038"/>
          <p14:tracePt t="45794" x="4978400" y="3094038"/>
          <p14:tracePt t="45796" x="4987925" y="3094038"/>
          <p14:tracePt t="45810" x="5003800" y="3094038"/>
          <p14:tracePt t="45812" x="5029200" y="3094038"/>
          <p14:tracePt t="45826" x="5097463" y="3094038"/>
          <p14:tracePt t="45844" x="5148263" y="3094038"/>
          <p14:tracePt t="45860" x="5183188" y="3094038"/>
          <p14:tracePt t="45877" x="5199063" y="3094038"/>
          <p14:tracePt t="45894" x="5208588" y="3094038"/>
          <p14:tracePt t="45910" x="5224463" y="3094038"/>
          <p14:tracePt t="45929" x="5284788" y="3094038"/>
          <p14:tracePt t="45944" x="5318125" y="3094038"/>
          <p14:tracePt t="45963" x="5378450" y="3094038"/>
          <p14:tracePt t="45978" x="5394325" y="3094038"/>
          <p14:tracePt t="45995" x="5411788" y="3094038"/>
          <p14:tracePt t="46012" x="5462588" y="3094038"/>
          <p14:tracePt t="46027" x="5505450" y="3094038"/>
          <p14:tracePt t="46044" x="5538788" y="3094038"/>
          <p14:tracePt t="46060" x="5591175" y="3094038"/>
          <p14:tracePt t="46077" x="5616575" y="3094038"/>
          <p14:tracePt t="46094" x="5649913" y="3094038"/>
          <p14:tracePt t="46110" x="5683250" y="3094038"/>
          <p14:tracePt t="46113" x="5718175" y="3094038"/>
          <p14:tracePt t="46126" x="5735638" y="3094038"/>
          <p14:tracePt t="46144" x="5786438" y="3094038"/>
          <p14:tracePt t="46145" x="5811838" y="3094038"/>
          <p14:tracePt t="46162" x="5862638" y="3094038"/>
          <p14:tracePt t="46177" x="5888038" y="3094038"/>
          <p14:tracePt t="46178" x="5905500" y="3094038"/>
          <p14:tracePt t="46194" x="5913438" y="3094038"/>
          <p14:tracePt t="46196" x="5930900" y="3094038"/>
          <p14:tracePt t="46210" x="5964238" y="3094038"/>
          <p14:tracePt t="46228" x="6015038" y="3101975"/>
          <p14:tracePt t="46244" x="6049963" y="3109913"/>
          <p14:tracePt t="46261" x="6116638" y="3119438"/>
          <p14:tracePt t="46277" x="6184900" y="3119438"/>
          <p14:tracePt t="46293" x="6270625" y="3119438"/>
          <p14:tracePt t="46310" x="6380163" y="3119438"/>
          <p14:tracePt t="46327" x="6440488" y="3119438"/>
          <p14:tracePt t="46343" x="6483350" y="3119438"/>
          <p14:tracePt t="46361" x="6550025" y="3119438"/>
          <p14:tracePt t="46377" x="6584950" y="3119438"/>
          <p14:tracePt t="46379" x="6600825" y="3119438"/>
          <p14:tracePt t="46393" x="6626225" y="3119438"/>
          <p14:tracePt t="46410" x="6661150" y="3119438"/>
          <p14:tracePt t="46426" x="6686550" y="3119438"/>
          <p14:tracePt t="46444" x="6694488" y="3119438"/>
          <p14:tracePt t="46481" x="6704013" y="3127375"/>
          <p14:tracePt t="46497" x="6711950" y="3127375"/>
          <p14:tracePt t="46504" x="6719888" y="3127375"/>
          <p14:tracePt t="46513" x="6737350" y="3127375"/>
          <p14:tracePt t="46526" x="6745288" y="3127375"/>
          <p14:tracePt t="46544" x="6762750" y="3127375"/>
          <p14:tracePt t="46594" x="6780213" y="3127375"/>
          <p14:tracePt t="46625" x="6797675" y="3127375"/>
          <p14:tracePt t="46642" x="6813550" y="3127375"/>
          <p14:tracePt t="46729" x="6823075" y="3127375"/>
          <p14:tracePt t="46745" x="6838950" y="3127375"/>
          <p14:tracePt t="46753" x="6856413" y="3127375"/>
          <p14:tracePt t="46761" x="6873875" y="3127375"/>
          <p14:tracePt t="46777" x="6889750" y="3127375"/>
          <p14:tracePt t="46777" x="6899275" y="3127375"/>
          <p14:tracePt t="46793" x="6924675" y="3127375"/>
          <p14:tracePt t="46794" x="6932613" y="3127375"/>
          <p14:tracePt t="46811" x="6958013" y="3127375"/>
          <p14:tracePt t="46826" x="6967538" y="3127375"/>
          <p14:tracePt t="46844" x="6983413" y="3127375"/>
          <p14:tracePt t="46860" x="6992938" y="3127375"/>
          <p14:tracePt t="47057" x="7000875" y="3127375"/>
          <p14:tracePt t="47441" x="7008813" y="3127375"/>
          <p14:tracePt t="47449" x="7018338" y="3127375"/>
          <p14:tracePt t="47460" x="7026275" y="3127375"/>
          <p14:tracePt t="47476" x="7051675" y="3127375"/>
          <p14:tracePt t="47493" x="7102475" y="3127375"/>
          <p14:tracePt t="47511" x="7162800" y="3127375"/>
          <p14:tracePt t="47513" x="7178675" y="3127375"/>
          <p14:tracePt t="47526" x="7213600" y="3127375"/>
          <p14:tracePt t="47543" x="7246938" y="3127375"/>
          <p14:tracePt t="47561" x="7358063" y="3127375"/>
          <p14:tracePt t="47577" x="7400925" y="3127375"/>
          <p14:tracePt t="47578" x="7467600" y="3127375"/>
          <p14:tracePt t="47593" x="7570788" y="3127375"/>
          <p14:tracePt t="47595" x="7654925" y="3152775"/>
          <p14:tracePt t="47610" x="7748588" y="3170238"/>
          <p14:tracePt t="47612" x="7799388" y="3170238"/>
          <p14:tracePt t="47626" x="7893050" y="3178175"/>
          <p14:tracePt t="47643" x="7926388" y="3178175"/>
          <p14:tracePt t="47660" x="7969250" y="3178175"/>
          <p14:tracePt t="47676" x="7986713" y="3178175"/>
          <p14:tracePt t="47693" x="8020050" y="3178175"/>
          <p14:tracePt t="47710" x="8029575" y="3178175"/>
          <p14:tracePt t="47727" x="8054975" y="3178175"/>
          <p14:tracePt t="47743" x="8080375" y="3178175"/>
          <p14:tracePt t="47762" x="8121650" y="3178175"/>
          <p14:tracePt t="47777" x="8147050" y="3178175"/>
          <p14:tracePt t="47794" x="8174038" y="3178175"/>
          <p14:tracePt t="47810" x="8181975" y="3178175"/>
          <p14:tracePt t="47811" x="8199438" y="3178175"/>
          <p14:tracePt t="47826" x="8224838" y="3178175"/>
          <p14:tracePt t="47843" x="8250238" y="3178175"/>
          <p14:tracePt t="47859" x="8291513" y="3170238"/>
          <p14:tracePt t="47876" x="8351838" y="3170238"/>
          <p14:tracePt t="47893" x="8410575" y="3170238"/>
          <p14:tracePt t="47910" x="8470900" y="3144838"/>
          <p14:tracePt t="47926" x="8504238" y="3144838"/>
          <p14:tracePt t="47943" x="8529638" y="3144838"/>
          <p14:tracePt t="47960" x="8539163" y="3135313"/>
          <p14:tracePt t="47977" x="8572500" y="3135313"/>
          <p14:tracePt t="47993" x="8589963" y="3135313"/>
          <p14:tracePt t="47994" x="8597900" y="3135313"/>
          <p14:tracePt t="48010" x="8632825" y="3135313"/>
          <p14:tracePt t="48026" x="8666163" y="3127375"/>
          <p14:tracePt t="48043" x="8716963" y="3119438"/>
          <p14:tracePt t="48060" x="8750300" y="3119438"/>
          <p14:tracePt t="48076" x="8793163" y="3119438"/>
          <p14:tracePt t="48093" x="8828088" y="3119438"/>
          <p14:tracePt t="48109" x="8843963" y="3119438"/>
          <p14:tracePt t="48126" x="8853488" y="3119438"/>
          <p14:tracePt t="48143" x="8861425" y="3109913"/>
          <p14:tracePt t="48159" x="8878888" y="3109913"/>
          <p14:tracePt t="48177" x="8886825" y="3109913"/>
          <p14:tracePt t="48282" x="8894763" y="3109913"/>
          <p14:tracePt t="48289" x="8912225" y="3109913"/>
          <p14:tracePt t="48297" x="8921750" y="3109913"/>
          <p14:tracePt t="48309" x="8929688" y="3109913"/>
          <p14:tracePt t="48326" x="8947150" y="3109913"/>
          <p14:tracePt t="48345" x="8955088" y="3109913"/>
          <p14:tracePt t="48359" x="8972550" y="3109913"/>
          <p14:tracePt t="48376" x="8980488" y="3109913"/>
          <p14:tracePt t="48393" x="8988425" y="3109913"/>
          <p14:tracePt t="48394" x="9005888" y="3109913"/>
          <p14:tracePt t="48417" x="9013825" y="3109913"/>
          <p14:tracePt t="48427" x="9023350" y="3109913"/>
          <p14:tracePt t="48442" x="9039225" y="3109913"/>
          <p14:tracePt t="48460" x="9056688" y="3109913"/>
          <p14:tracePt t="48475" x="9074150" y="3109913"/>
          <p14:tracePt t="48497" x="9082088" y="3109913"/>
          <p14:tracePt t="48509" x="9091613" y="3109913"/>
          <p14:tracePt t="48525" x="9099550" y="3109913"/>
          <p14:tracePt t="48545" x="9124950" y="3109913"/>
          <p14:tracePt t="48558" x="9132888" y="3109913"/>
          <p14:tracePt t="48576" x="9142413" y="3109913"/>
          <p14:tracePt t="48602" x="9158288" y="3109913"/>
          <p14:tracePt t="48625" x="9167813" y="3109913"/>
          <p14:tracePt t="48633" x="9175750" y="3109913"/>
          <p14:tracePt t="48657" x="9183688" y="3109913"/>
          <p14:tracePt t="48665" x="9193213" y="3109913"/>
          <p14:tracePt t="48689" x="9201150" y="3109913"/>
          <p14:tracePt t="48697" x="9209088" y="3109913"/>
          <p14:tracePt t="48710" x="9218613" y="3109913"/>
          <p14:tracePt t="48726" x="9226550" y="3109913"/>
          <p14:tracePt t="48743" x="9251950" y="3109913"/>
          <p14:tracePt t="48760" x="9269413" y="3109913"/>
          <p14:tracePt t="48762" x="9277350" y="3109913"/>
          <p14:tracePt t="48777" x="9286875" y="3109913"/>
          <p14:tracePt t="48793" x="9294813" y="3109913"/>
          <p14:tracePt t="48809" x="9302750" y="3109913"/>
          <p14:tracePt t="48811" x="9320213" y="3109913"/>
          <p14:tracePt t="48827" x="9328150" y="3109913"/>
          <p14:tracePt t="48842" x="9337675" y="3109913"/>
          <p14:tracePt t="48844" x="9345613" y="3109913"/>
          <p14:tracePt t="48859" x="9353550" y="3109913"/>
          <p14:tracePt t="49416" x="9337675" y="3109913"/>
          <p14:tracePt t="49426" x="9312275" y="3109913"/>
          <p14:tracePt t="49433" x="9286875" y="3109913"/>
          <p14:tracePt t="49441" x="9277350" y="3109913"/>
          <p14:tracePt t="49459" x="9236075" y="3109913"/>
          <p14:tracePt t="49475" x="9193213" y="3109913"/>
          <p14:tracePt t="49492" x="9142413" y="3109913"/>
          <p14:tracePt t="49508" x="9074150" y="3109913"/>
          <p14:tracePt t="49525" x="8988425" y="3109913"/>
          <p14:tracePt t="49542" x="8861425" y="3109913"/>
          <p14:tracePt t="49559" x="8716963" y="3109913"/>
          <p14:tracePt t="49561" x="8648700" y="3109913"/>
          <p14:tracePt t="49575" x="8564563" y="3109913"/>
          <p14:tracePt t="49593" x="8343900" y="3109913"/>
          <p14:tracePt t="49609" x="8240713" y="3109913"/>
          <p14:tracePt t="49626" x="8199438" y="3109913"/>
          <p14:tracePt t="49627" x="8156575" y="3109913"/>
          <p14:tracePt t="49642" x="8096250" y="3109913"/>
          <p14:tracePt t="49643" x="8012113" y="3109913"/>
          <p14:tracePt t="49659" x="7867650" y="3094038"/>
          <p14:tracePt t="49675" x="7688263" y="3067050"/>
          <p14:tracePt t="49692" x="7553325" y="3067050"/>
          <p14:tracePt t="49709" x="7451725" y="3067050"/>
          <p14:tracePt t="49725" x="7400925" y="3067050"/>
          <p14:tracePt t="49742" x="7366000" y="3067050"/>
          <p14:tracePt t="49759" x="7348538" y="3067050"/>
          <p14:tracePt t="49762" x="7340600" y="3067050"/>
          <p14:tracePt t="49777" x="7332663" y="3067050"/>
          <p14:tracePt t="49793" x="7315200" y="3067050"/>
          <p14:tracePt t="49810" x="7307263" y="3067050"/>
          <p14:tracePt t="49834" x="7297738" y="3067050"/>
          <p14:tracePt t="49849" x="7281863" y="3067050"/>
          <p14:tracePt t="49977" x="7315200" y="3067050"/>
          <p14:tracePt t="49985" x="7366000" y="3067050"/>
          <p14:tracePt t="49993" x="7416800" y="3067050"/>
          <p14:tracePt t="50009" x="7493000" y="3067050"/>
          <p14:tracePt t="50010" x="7561263" y="3067050"/>
          <p14:tracePt t="50025" x="7662863" y="3067050"/>
          <p14:tracePt t="50026" x="7773988" y="3067050"/>
          <p14:tracePt t="50042" x="7875588" y="3067050"/>
          <p14:tracePt t="50058" x="8275638" y="3119438"/>
          <p14:tracePt t="50075" x="8555038" y="3178175"/>
          <p14:tracePt t="50092" x="8785225" y="3211513"/>
          <p14:tracePt t="50109" x="8904288" y="3211513"/>
          <p14:tracePt t="50125" x="8955088" y="3211513"/>
          <p14:tracePt t="50143" x="8988425" y="3211513"/>
          <p14:tracePt t="50159" x="9013825" y="3211513"/>
          <p14:tracePt t="50161" x="9023350" y="3211513"/>
          <p14:tracePt t="50176" x="9056688" y="3211513"/>
          <p14:tracePt t="50193" x="9091613" y="3203575"/>
          <p14:tracePt t="50210" x="9150350" y="3195638"/>
          <p14:tracePt t="50225" x="9150350" y="3186113"/>
          <p14:tracePt t="50227" x="9158288" y="3186113"/>
          <p14:tracePt t="50243" x="9167813" y="3186113"/>
          <p14:tracePt t="50258" x="9193213" y="3186113"/>
          <p14:tracePt t="50275" x="9209088" y="3186113"/>
          <p14:tracePt t="50293" x="9236075" y="3186113"/>
          <p14:tracePt t="50308" x="9261475" y="3178175"/>
          <p14:tracePt t="50377" x="9226550" y="3170238"/>
          <p14:tracePt t="50385" x="9142413" y="3160713"/>
          <p14:tracePt t="50394" x="9064625" y="3144838"/>
          <p14:tracePt t="50409" x="8904288" y="3109913"/>
          <p14:tracePt t="50425" x="8818563" y="3109913"/>
          <p14:tracePt t="50426" x="8759825" y="3084513"/>
          <p14:tracePt t="50442" x="8699500" y="3084513"/>
          <p14:tracePt t="50443" x="8658225" y="3084513"/>
          <p14:tracePt t="50459" x="8580438" y="3084513"/>
          <p14:tracePt t="50474" x="8470900" y="3084513"/>
          <p14:tracePt t="50491" x="8343900" y="3084513"/>
          <p14:tracePt t="50508" x="8224838" y="3084513"/>
          <p14:tracePt t="50525" x="8088313" y="3084513"/>
          <p14:tracePt t="50541" x="7994650" y="3084513"/>
          <p14:tracePt t="50559" x="7885113" y="3084513"/>
          <p14:tracePt t="50561" x="7824788" y="3084513"/>
          <p14:tracePt t="50575" x="7781925" y="3084513"/>
          <p14:tracePt t="50576" x="7723188" y="3084513"/>
          <p14:tracePt t="50594" x="7570788" y="3084513"/>
          <p14:tracePt t="50611" x="7408863" y="3084513"/>
          <p14:tracePt t="50627" x="7281863" y="3084513"/>
          <p14:tracePt t="50644" x="7162800" y="3084513"/>
          <p14:tracePt t="50658" x="7059613" y="3084513"/>
          <p14:tracePt t="50675" x="6992938" y="3084513"/>
          <p14:tracePt t="50692" x="6899275" y="3084513"/>
          <p14:tracePt t="50708" x="6797675" y="3084513"/>
          <p14:tracePt t="50725" x="6729413" y="3084513"/>
          <p14:tracePt t="50741" x="6669088" y="3084513"/>
          <p14:tracePt t="50758" x="6635750" y="3084513"/>
          <p14:tracePt t="50775" x="6626225" y="3084513"/>
          <p14:tracePt t="50881" x="6635750" y="3084513"/>
          <p14:tracePt t="50889" x="6669088" y="3084513"/>
          <p14:tracePt t="50897" x="6729413" y="3076575"/>
          <p14:tracePt t="50908" x="6788150" y="3067050"/>
          <p14:tracePt t="50925" x="6889750" y="3059113"/>
          <p14:tracePt t="50941" x="7026275" y="3033713"/>
          <p14:tracePt t="50958" x="7153275" y="3033713"/>
          <p14:tracePt t="50975" x="7272338" y="3033713"/>
          <p14:tracePt t="50978" x="7332663" y="3033713"/>
          <p14:tracePt t="50993" x="7502525" y="3051175"/>
          <p14:tracePt t="51009" x="7705725" y="3084513"/>
          <p14:tracePt t="51025" x="7807325" y="3084513"/>
          <p14:tracePt t="51026" x="7867650" y="3094038"/>
          <p14:tracePt t="51042" x="7969250" y="3101975"/>
          <p14:tracePt t="51058" x="8054975" y="3101975"/>
          <p14:tracePt t="51074" x="8174038" y="3101975"/>
          <p14:tracePt t="51091" x="8283575" y="3101975"/>
          <p14:tracePt t="51108" x="8385175" y="3101975"/>
          <p14:tracePt t="51124" x="8504238" y="3101975"/>
          <p14:tracePt t="51141" x="8605838" y="3101975"/>
          <p14:tracePt t="51158" x="8709025" y="3101975"/>
          <p14:tracePt t="51161" x="8734425" y="3101975"/>
          <p14:tracePt t="51174" x="8767763" y="3101975"/>
          <p14:tracePt t="51191" x="8785225" y="3101975"/>
          <p14:tracePt t="51209" x="8843963" y="3101975"/>
          <p14:tracePt t="51225" x="8861425" y="3101975"/>
          <p14:tracePt t="51226" x="8894763" y="3101975"/>
          <p14:tracePt t="51241" x="8912225" y="3101975"/>
          <p14:tracePt t="51243" x="8937625" y="3101975"/>
          <p14:tracePt t="51258" x="8980488" y="3094038"/>
          <p14:tracePt t="51274" x="9005888" y="3094038"/>
          <p14:tracePt t="51292" x="9031288" y="3084513"/>
          <p14:tracePt t="51308" x="9048750" y="3084513"/>
          <p14:tracePt t="51325" x="9082088" y="3084513"/>
          <p14:tracePt t="51341" x="9107488" y="3084513"/>
          <p14:tracePt t="51358" x="9150350" y="3084513"/>
          <p14:tracePt t="51374" x="9209088" y="3084513"/>
          <p14:tracePt t="51393" x="9244013" y="3059113"/>
          <p14:tracePt t="51408" x="9244013" y="3051175"/>
          <p14:tracePt t="51554" x="9226550" y="3051175"/>
          <p14:tracePt t="51561" x="9218613" y="3051175"/>
          <p14:tracePt t="51575" x="9183688" y="3051175"/>
          <p14:tracePt t="51591" x="9132888" y="3059113"/>
          <p14:tracePt t="51608" x="8963025" y="3067050"/>
          <p14:tracePt t="51625" x="8894763" y="3067050"/>
          <p14:tracePt t="51626" x="8802688" y="3067050"/>
          <p14:tracePt t="51641" x="8734425" y="3067050"/>
          <p14:tracePt t="51657" x="8580438" y="3067050"/>
          <p14:tracePt t="51674" x="8301038" y="3000375"/>
          <p14:tracePt t="51691" x="8207375" y="2990850"/>
          <p14:tracePt t="51708" x="8121650" y="2990850"/>
          <p14:tracePt t="51724" x="8080375" y="2990850"/>
          <p14:tracePt t="51742" x="7986713" y="2990850"/>
          <p14:tracePt t="51758" x="7875588" y="2990850"/>
          <p14:tracePt t="51774" x="7723188" y="2990850"/>
          <p14:tracePt t="51791" x="7621588" y="2990850"/>
          <p14:tracePt t="51794" x="7570788" y="2990850"/>
          <p14:tracePt t="51809" x="7518400" y="2990850"/>
          <p14:tracePt t="51825" x="7485063" y="2990850"/>
          <p14:tracePt t="51826" x="7459663" y="2990850"/>
          <p14:tracePt t="51841" x="7442200" y="2990850"/>
          <p14:tracePt t="51843" x="7416800" y="2990850"/>
          <p14:tracePt t="51857" x="7391400" y="2990850"/>
          <p14:tracePt t="51874" x="7297738" y="2990850"/>
          <p14:tracePt t="51891" x="7256463" y="2990850"/>
          <p14:tracePt t="51908" x="7188200" y="2990850"/>
          <p14:tracePt t="51924" x="7145338" y="2990850"/>
          <p14:tracePt t="51941" x="7094538" y="2990850"/>
          <p14:tracePt t="51958" x="7034213" y="2990850"/>
          <p14:tracePt t="51974" x="7000875" y="2990850"/>
          <p14:tracePt t="51991" x="6975475" y="2990850"/>
          <p14:tracePt t="51993" x="6958013" y="2990850"/>
          <p14:tracePt t="52009" x="6932613" y="2990850"/>
          <p14:tracePt t="52024" x="6924675" y="3000375"/>
          <p14:tracePt t="52106" x="6907213" y="3008313"/>
          <p14:tracePt t="52114" x="6899275" y="3008313"/>
          <p14:tracePt t="52129" x="6889750" y="3008313"/>
          <p14:tracePt t="52145" x="6881813" y="3008313"/>
          <p14:tracePt t="52361" x="6881813" y="3025775"/>
          <p14:tracePt t="52369" x="6889750" y="3025775"/>
          <p14:tracePt t="52377" x="6932613" y="3025775"/>
          <p14:tracePt t="52390" x="6967538" y="3025775"/>
          <p14:tracePt t="52407" x="7051675" y="3041650"/>
          <p14:tracePt t="52410" x="7094538" y="3041650"/>
          <p14:tracePt t="52425" x="7119938" y="3041650"/>
          <p14:tracePt t="52426" x="7162800" y="3051175"/>
          <p14:tracePt t="52441" x="7256463" y="3067050"/>
          <p14:tracePt t="52458" x="7281863" y="3076575"/>
          <p14:tracePt t="52459" x="7307263" y="3076575"/>
          <p14:tracePt t="52474" x="7332663" y="3084513"/>
          <p14:tracePt t="52476" x="7358063" y="3084513"/>
          <p14:tracePt t="52491" x="7408863" y="3094038"/>
          <p14:tracePt t="52507" x="7477125" y="3094038"/>
          <p14:tracePt t="52524" x="7561263" y="3119438"/>
          <p14:tracePt t="52540" x="7662863" y="3127375"/>
          <p14:tracePt t="52557" x="7756525" y="3135313"/>
          <p14:tracePt t="52574" x="7832725" y="3135313"/>
          <p14:tracePt t="52591" x="7885113" y="3135313"/>
          <p14:tracePt t="52607" x="7969250" y="3135313"/>
          <p14:tracePt t="52625" x="8045450" y="3135313"/>
          <p14:tracePt t="52626" x="8088313" y="3135313"/>
          <p14:tracePt t="52641" x="8215313" y="3135313"/>
          <p14:tracePt t="52658" x="8258175" y="3135313"/>
          <p14:tracePt t="52659" x="8318500" y="3135313"/>
          <p14:tracePt t="52674" x="8359775" y="3135313"/>
          <p14:tracePt t="52675" x="8410575" y="3135313"/>
          <p14:tracePt t="52691" x="8496300" y="3135313"/>
          <p14:tracePt t="52707" x="8572500" y="3135313"/>
          <p14:tracePt t="52724" x="8666163" y="3135313"/>
          <p14:tracePt t="52741" x="8750300" y="3135313"/>
          <p14:tracePt t="52758" x="8853488" y="3135313"/>
          <p14:tracePt t="52774" x="8947150" y="3135313"/>
          <p14:tracePt t="52791" x="9013825" y="3135313"/>
          <p14:tracePt t="52794" x="9048750" y="3135313"/>
          <p14:tracePt t="52808" x="9056688" y="3135313"/>
          <p14:tracePt t="52810" x="9064625" y="3135313"/>
          <p14:tracePt t="52824" x="9082088" y="3135313"/>
          <p14:tracePt t="52842" x="9091613" y="3135313"/>
          <p14:tracePt t="52865" x="9099550" y="3135313"/>
          <p14:tracePt t="52875" x="9124950" y="3144838"/>
          <p14:tracePt t="52897" x="9124950" y="3152775"/>
          <p14:tracePt t="53474" x="9124950" y="3160713"/>
          <p14:tracePt t="53490" x="9124950" y="3170238"/>
          <p14:tracePt t="53624" x="9117013" y="3170238"/>
          <p14:tracePt t="53665" x="9107488" y="3170238"/>
          <p14:tracePt t="53698" x="9099550" y="3170238"/>
          <p14:tracePt t="53722" x="9091613" y="3170238"/>
          <p14:tracePt t="53808" x="9074150" y="3170238"/>
          <p14:tracePt t="53891" x="9064625" y="3170238"/>
          <p14:tracePt t="53970" x="9056688" y="3170238"/>
          <p14:tracePt t="53977" x="9039225" y="3170238"/>
          <p14:tracePt t="53993" x="9031288" y="3170238"/>
          <p14:tracePt t="54007" x="9023350" y="3170238"/>
          <p14:tracePt t="54023" x="9013825" y="3170238"/>
          <p14:tracePt t="54042" x="8997950" y="3170238"/>
          <p14:tracePt t="54058" x="8972550" y="3170238"/>
          <p14:tracePt t="54074" x="8963025" y="3170238"/>
          <p14:tracePt t="54075" x="8929688" y="3170238"/>
          <p14:tracePt t="54091" x="8886825" y="3170238"/>
          <p14:tracePt t="54107" x="8828088" y="3170238"/>
          <p14:tracePt t="54123" x="8785225" y="3170238"/>
          <p14:tracePt t="54140" x="8734425" y="3170238"/>
          <p14:tracePt t="54156" x="8699500" y="3170238"/>
          <p14:tracePt t="54174" x="8658225" y="3170238"/>
          <p14:tracePt t="54190" x="8597900" y="3170238"/>
          <p14:tracePt t="54207" x="8547100" y="3170238"/>
          <p14:tracePt t="54223" x="8504238" y="3170238"/>
          <p14:tracePt t="54242" x="8428038" y="3170238"/>
          <p14:tracePt t="54257" x="8369300" y="3170238"/>
          <p14:tracePt t="54274" x="8359775" y="3170238"/>
          <p14:tracePt t="54275" x="8334375" y="3186113"/>
          <p14:tracePt t="54291" x="8283575" y="3195638"/>
          <p14:tracePt t="54307" x="8232775" y="3195638"/>
          <p14:tracePt t="54324" x="8156575" y="3195638"/>
          <p14:tracePt t="54340" x="8080375" y="3195638"/>
          <p14:tracePt t="54356" x="7994650" y="3195638"/>
          <p14:tracePt t="54373" x="7961313" y="3195638"/>
          <p14:tracePt t="54390" x="7943850" y="3195638"/>
          <p14:tracePt t="54406" x="7926388" y="3195638"/>
          <p14:tracePt t="54423" x="7900988" y="3195638"/>
          <p14:tracePt t="54425" x="7893050" y="3195638"/>
          <p14:tracePt t="54440" x="7867650" y="3195638"/>
          <p14:tracePt t="54457" x="7756525" y="3195638"/>
          <p14:tracePt t="54473" x="7731125" y="3195638"/>
          <p14:tracePt t="54491" x="7596188" y="3195638"/>
          <p14:tracePt t="54506" x="7510463" y="3195638"/>
          <p14:tracePt t="54523" x="7442200" y="3195638"/>
          <p14:tracePt t="54540" x="7373938" y="3195638"/>
          <p14:tracePt t="54556" x="7289800" y="3186113"/>
          <p14:tracePt t="54573" x="7221538" y="3178175"/>
          <p14:tracePt t="54590" x="7178675" y="3178175"/>
          <p14:tracePt t="54606" x="7145338" y="3178175"/>
          <p14:tracePt t="54624" x="7102475" y="3178175"/>
          <p14:tracePt t="54626" x="7085013" y="3178175"/>
          <p14:tracePt t="54641" x="7069138" y="3178175"/>
          <p14:tracePt t="54665" x="7051675" y="3178175"/>
          <p14:tracePt t="54776" x="7077075" y="3178175"/>
          <p14:tracePt t="54784" x="7119938" y="3170238"/>
          <p14:tracePt t="54793" x="7178675" y="3160713"/>
          <p14:tracePt t="54806" x="7229475" y="3152775"/>
          <p14:tracePt t="54823" x="7348538" y="3144838"/>
          <p14:tracePt t="54840" x="7586663" y="3144838"/>
          <p14:tracePt t="54857" x="7781925" y="3144838"/>
          <p14:tracePt t="54873" x="7885113" y="3144838"/>
          <p14:tracePt t="54890" x="8054975" y="3144838"/>
          <p14:tracePt t="54891" x="8131175" y="3144838"/>
          <p14:tracePt t="54906" x="8283575" y="3144838"/>
          <p14:tracePt t="54923" x="8435975" y="3144838"/>
          <p14:tracePt t="54940" x="8580438" y="3144838"/>
          <p14:tracePt t="54956" x="8742363" y="3144838"/>
          <p14:tracePt t="54973" x="8843963" y="3144838"/>
          <p14:tracePt t="54989" x="8929688" y="3144838"/>
          <p14:tracePt t="55007" x="8980488" y="3144838"/>
          <p14:tracePt t="55023" x="9031288" y="3144838"/>
          <p14:tracePt t="55039" x="9074150" y="3144838"/>
          <p14:tracePt t="55057" x="9117013" y="3144838"/>
          <p14:tracePt t="55058" x="9150350" y="3144838"/>
          <p14:tracePt t="55073" x="9175750" y="3144838"/>
          <p14:tracePt t="55074" x="9193213" y="3144838"/>
          <p14:tracePt t="55090" x="9226550" y="3144838"/>
          <p14:tracePt t="55092" x="9261475" y="3144838"/>
          <p14:tracePt t="55106" x="9302750" y="3144838"/>
          <p14:tracePt t="55123" x="9337675" y="3144838"/>
          <p14:tracePt t="55140" x="9363075" y="3135313"/>
          <p14:tracePt t="55156" x="9380538" y="3135313"/>
          <p14:tracePt t="55173" x="9405938" y="3127375"/>
          <p14:tracePt t="55190" x="9431338" y="3127375"/>
          <p14:tracePt t="55206" x="9447213" y="3127375"/>
          <p14:tracePt t="55222" x="9464675" y="3127375"/>
          <p14:tracePt t="55274" x="9439275" y="3127375"/>
          <p14:tracePt t="55281" x="9371013" y="3127375"/>
          <p14:tracePt t="55290" x="9261475" y="3101975"/>
          <p14:tracePt t="55306" x="8980488" y="3101975"/>
          <p14:tracePt t="55322" x="8683625" y="3101975"/>
          <p14:tracePt t="55340" x="8402638" y="3101975"/>
          <p14:tracePt t="55356" x="8147050" y="3101975"/>
          <p14:tracePt t="55373" x="7867650" y="3101975"/>
          <p14:tracePt t="55390" x="7596188" y="3101975"/>
          <p14:tracePt t="55406" x="7426325" y="3101975"/>
          <p14:tracePt t="55422" x="7383463" y="3101975"/>
          <p14:tracePt t="55440" x="7366000" y="3101975"/>
          <p14:tracePt t="55777" x="7383463" y="3101975"/>
          <p14:tracePt t="55785" x="7426325" y="3101975"/>
          <p14:tracePt t="55792" x="7459663" y="3101975"/>
          <p14:tracePt t="55805" x="7502525" y="3101975"/>
          <p14:tracePt t="55823" x="7604125" y="3101975"/>
          <p14:tracePt t="55825" x="7654925" y="3101975"/>
          <p14:tracePt t="55840" x="7715250" y="3101975"/>
          <p14:tracePt t="55841" x="7799388" y="3101975"/>
          <p14:tracePt t="55857" x="7961313" y="3101975"/>
          <p14:tracePt t="55873" x="8012113" y="3101975"/>
          <p14:tracePt t="55875" x="8062913" y="3101975"/>
          <p14:tracePt t="55890" x="8199438" y="3101975"/>
          <p14:tracePt t="55906" x="8258175" y="3101975"/>
          <p14:tracePt t="55907" x="8301038" y="3101975"/>
          <p14:tracePt t="55923" x="8377238" y="3101975"/>
          <p14:tracePt t="55939" x="8435975" y="3084513"/>
          <p14:tracePt t="55956" x="8488363" y="3084513"/>
          <p14:tracePt t="55972" x="8513763" y="3076575"/>
          <p14:tracePt t="55990" x="8539163" y="3067050"/>
          <p14:tracePt t="56006" x="8555038" y="3067050"/>
          <p14:tracePt t="56022" x="8572500" y="3059113"/>
          <p14:tracePt t="56040" x="8605838" y="3059113"/>
          <p14:tracePt t="56055" x="8623300" y="3059113"/>
          <p14:tracePt t="56074" x="8691563" y="3059113"/>
          <p14:tracePt t="56090" x="8742363" y="3059113"/>
          <p14:tracePt t="56106" x="8767763" y="3059113"/>
          <p14:tracePt t="56123" x="8802688" y="3059113"/>
          <p14:tracePt t="56140" x="8836025" y="3059113"/>
          <p14:tracePt t="56156" x="8861425" y="3059113"/>
          <p14:tracePt t="56173" x="8886825" y="3059113"/>
          <p14:tracePt t="56189" x="8912225" y="3059113"/>
          <p14:tracePt t="56206" x="8937625" y="3059113"/>
          <p14:tracePt t="56223" x="8955088" y="3059113"/>
          <p14:tracePt t="56224" x="8980488" y="3059113"/>
          <p14:tracePt t="56241" x="8988425" y="3059113"/>
          <p14:tracePt t="56257" x="9005888" y="3059113"/>
          <p14:tracePt t="56273" x="9013825" y="3059113"/>
          <p14:tracePt t="56289" x="9023350" y="3059113"/>
          <p14:tracePt t="56290" x="9031288" y="3059113"/>
          <p14:tracePt t="56306" x="9039225" y="3051175"/>
          <p14:tracePt t="56322" x="9048750" y="3051175"/>
          <p14:tracePt t="56457" x="9064625" y="3051175"/>
          <p14:tracePt t="56465" x="9074150" y="3051175"/>
          <p14:tracePt t="56585" x="9082088" y="3051175"/>
          <p14:tracePt t="56601" x="9099550" y="3051175"/>
          <p14:tracePt t="56729" x="9107488" y="3051175"/>
          <p14:tracePt t="56760" x="9117013" y="3051175"/>
          <p14:tracePt t="59098" x="9132888" y="3051175"/>
          <p14:tracePt t="59105" x="9142413" y="3051175"/>
          <p14:tracePt t="59113" x="9158288" y="3051175"/>
          <p14:tracePt t="59122" x="9167813" y="3051175"/>
          <p14:tracePt t="59138" x="9183688" y="3041650"/>
          <p14:tracePt t="59139" x="9193213" y="3033713"/>
          <p14:tracePt t="59155" x="9209088" y="3033713"/>
          <p14:tracePt t="59156" x="9218613" y="3033713"/>
          <p14:tracePt t="59172" x="9251950" y="3025775"/>
          <p14:tracePt t="59188" x="9277350" y="3025775"/>
          <p14:tracePt t="59205" x="9312275" y="3025775"/>
          <p14:tracePt t="59221" x="9345613" y="3025775"/>
          <p14:tracePt t="59238" x="9371013" y="3025775"/>
          <p14:tracePt t="59255" x="9413875" y="3025775"/>
          <p14:tracePt t="59272" x="9540875" y="3025775"/>
          <p14:tracePt t="59287" x="9575800" y="3025775"/>
          <p14:tracePt t="59305" x="9728200" y="3025775"/>
          <p14:tracePt t="59321" x="9779000" y="3025775"/>
          <p14:tracePt t="59323" x="9821863" y="3025775"/>
          <p14:tracePt t="59338" x="9847263" y="3025775"/>
          <p14:tracePt t="59354" x="9855200" y="3025775"/>
          <p14:tracePt t="59372" x="9890125" y="3016250"/>
          <p14:tracePt t="59388" x="9931400" y="3000375"/>
          <p14:tracePt t="59404" x="10009188" y="2990850"/>
          <p14:tracePt t="59422" x="10101263" y="2982913"/>
          <p14:tracePt t="59439" x="10136188" y="2982913"/>
          <p14:tracePt t="59441" x="10161588" y="2974975"/>
          <p14:tracePt t="59456" x="10179050" y="2974975"/>
          <p14:tracePt t="59470" x="10204450" y="2974975"/>
          <p14:tracePt t="59488" x="10212388" y="2957513"/>
          <p14:tracePt t="59505" x="10271125" y="2957513"/>
          <p14:tracePt t="59521" x="10298113" y="2957513"/>
          <p14:tracePt t="59538" x="10323513" y="2957513"/>
          <p14:tracePt t="59554" x="10331450" y="2957513"/>
          <p14:tracePt t="59571" x="10364788" y="2957513"/>
          <p14:tracePt t="59588" x="10382250" y="2957513"/>
          <p14:tracePt t="59604" x="10425113" y="2957513"/>
          <p14:tracePt t="59621" x="10442575" y="2957513"/>
          <p14:tracePt t="59639" x="10450513" y="2957513"/>
          <p14:tracePt t="59641" x="10467975" y="2957513"/>
          <p14:tracePt t="59654" x="10475913" y="2957513"/>
          <p14:tracePt t="59672" x="10526713" y="2957513"/>
          <p14:tracePt t="59673" x="10544175" y="2957513"/>
          <p14:tracePt t="59689" x="10577513" y="2957513"/>
          <p14:tracePt t="59704" x="10585450" y="2957513"/>
          <p14:tracePt t="59706" x="10612438" y="2957513"/>
          <p14:tracePt t="59721" x="10620375" y="2957513"/>
          <p14:tracePt t="59794" x="10628313" y="2957513"/>
          <p14:tracePt t="59866" x="10637838" y="2965450"/>
          <p14:tracePt t="60153" x="10620375" y="2974975"/>
          <p14:tracePt t="60160" x="10585450" y="2982913"/>
          <p14:tracePt t="60170" x="10534650" y="3008313"/>
          <p14:tracePt t="60187" x="10374313" y="3067050"/>
          <p14:tracePt t="60204" x="10093325" y="3135313"/>
          <p14:tracePt t="60220" x="9728200" y="3203575"/>
          <p14:tracePt t="60237" x="9431338" y="3254375"/>
          <p14:tracePt t="60254" x="9150350" y="3263900"/>
          <p14:tracePt t="60271" x="8869363" y="3263900"/>
          <p14:tracePt t="60273" x="8724900" y="3263900"/>
          <p14:tracePt t="60287" x="8539163" y="3263900"/>
          <p14:tracePt t="60289" x="8334375" y="3263900"/>
          <p14:tracePt t="60305" x="7926388" y="3263900"/>
          <p14:tracePt t="60321" x="7459663" y="3263900"/>
          <p14:tracePt t="60338" x="7281863" y="3263900"/>
          <p14:tracePt t="60339" x="7094538" y="3289300"/>
          <p14:tracePt t="60354" x="6942138" y="3305175"/>
          <p14:tracePt t="60371" x="6508750" y="3305175"/>
          <p14:tracePt t="60387" x="6261100" y="3305175"/>
          <p14:tracePt t="60404" x="5997575" y="3305175"/>
          <p14:tracePt t="60422" x="5718175" y="3305175"/>
          <p14:tracePt t="60437" x="5437188" y="3305175"/>
          <p14:tracePt t="60454" x="5183188" y="3305175"/>
          <p14:tracePt t="60471" x="4945063" y="3305175"/>
          <p14:tracePt t="60473" x="4833938" y="3305175"/>
          <p14:tracePt t="60487" x="4757738" y="3305175"/>
          <p14:tracePt t="60489" x="4646613" y="3305175"/>
          <p14:tracePt t="60504" x="4545013" y="3305175"/>
          <p14:tracePt t="60505" x="4435475" y="3305175"/>
          <p14:tracePt t="60522" x="4205288" y="3297238"/>
          <p14:tracePt t="60537" x="4095750" y="3289300"/>
          <p14:tracePt t="60554" x="3848100" y="3246438"/>
          <p14:tracePt t="60555" x="3738563" y="3228975"/>
          <p14:tracePt t="60571" x="3551238" y="3211513"/>
          <p14:tracePt t="60587" x="3432175" y="3211513"/>
          <p14:tracePt t="60604" x="3330575" y="3211513"/>
          <p14:tracePt t="60620" x="3244850" y="3211513"/>
          <p14:tracePt t="60637" x="3178175" y="3211513"/>
          <p14:tracePt t="60654" x="3143250" y="3211513"/>
          <p14:tracePt t="60671" x="3109913" y="3211513"/>
          <p14:tracePt t="60673" x="3092450" y="3211513"/>
          <p14:tracePt t="60687" x="3074988" y="3211513"/>
          <p14:tracePt t="60690" x="3059113" y="3211513"/>
          <p14:tracePt t="60704" x="3033713" y="3211513"/>
          <p14:tracePt t="60721" x="2955925" y="3228975"/>
          <p14:tracePt t="60737" x="2930525" y="3238500"/>
          <p14:tracePt t="60739" x="2897188" y="3246438"/>
          <p14:tracePt t="60753" x="2863850" y="3263900"/>
          <p14:tracePt t="60771" x="2795588" y="3279775"/>
          <p14:tracePt t="60787" x="2786063" y="3289300"/>
          <p14:tracePt t="60804" x="2744788" y="3305175"/>
          <p14:tracePt t="60821" x="2735263" y="3305175"/>
          <p14:tracePt t="60837" x="2719388" y="3314700"/>
          <p14:tracePt t="60853" x="2693988" y="3322638"/>
          <p14:tracePt t="60870" x="2659063" y="3340100"/>
          <p14:tracePt t="60887" x="2641600" y="3340100"/>
          <p14:tracePt t="60890" x="2633663" y="3340100"/>
          <p14:tracePt t="60905" x="2625725" y="3340100"/>
          <p14:tracePt t="60921" x="2600325" y="3340100"/>
          <p14:tracePt t="60923" x="2590800" y="3340100"/>
          <p14:tracePt t="60937" x="2565400" y="3348038"/>
          <p14:tracePt t="60938" x="2549525" y="3355975"/>
          <p14:tracePt t="60953" x="2532063" y="3373438"/>
          <p14:tracePt t="60970" x="2489200" y="3390900"/>
          <p14:tracePt t="60986" x="2471738" y="3390900"/>
          <p14:tracePt t="61004" x="2446338" y="3408363"/>
          <p14:tracePt t="61020" x="2438400" y="3416300"/>
          <p14:tracePt t="61037" x="2420938" y="3424238"/>
          <p14:tracePt t="61054" x="2395538" y="3424238"/>
          <p14:tracePt t="61070" x="2362200" y="3449638"/>
          <p14:tracePt t="61087" x="2336800" y="3459163"/>
          <p14:tracePt t="61104" x="2311400" y="3467100"/>
          <p14:tracePt t="61122" x="2286000" y="3475038"/>
          <p14:tracePt t="61137" x="2276475" y="3484563"/>
          <p14:tracePt t="61140" x="2268538" y="3484563"/>
          <p14:tracePt t="61154" x="2243138" y="3492500"/>
          <p14:tracePt t="61170" x="2217738" y="3492500"/>
          <p14:tracePt t="61186" x="2174875" y="3492500"/>
          <p14:tracePt t="61203" x="2149475" y="3492500"/>
          <p14:tracePt t="61220" x="2116138" y="3492500"/>
          <p14:tracePt t="61236" x="2081213" y="3492500"/>
          <p14:tracePt t="61254" x="2012950" y="3492500"/>
          <p14:tracePt t="61270" x="1936750" y="3492500"/>
          <p14:tracePt t="61287" x="1860550" y="3492500"/>
          <p14:tracePt t="61303" x="1784350" y="3492500"/>
          <p14:tracePt t="61321" x="1698625" y="3484563"/>
          <p14:tracePt t="61337" x="1682750" y="3475038"/>
          <p14:tracePt t="61340" x="1657350" y="3475038"/>
          <p14:tracePt t="61353" x="1622425" y="3475038"/>
          <p14:tracePt t="61370" x="1589088" y="3475038"/>
          <p14:tracePt t="61372" x="1579563" y="3475038"/>
          <p14:tracePt t="61387" x="1554163" y="3475038"/>
          <p14:tracePt t="61404" x="1546225" y="3467100"/>
          <p14:tracePt t="61421" x="1520825" y="3467100"/>
          <p14:tracePt t="61437" x="1512888" y="3467100"/>
          <p14:tracePt t="61454" x="1495425" y="3467100"/>
          <p14:tracePt t="61471" x="1477963" y="3467100"/>
          <p14:tracePt t="61472" x="1462088" y="3467100"/>
          <p14:tracePt t="61487" x="1452563" y="3467100"/>
          <p14:tracePt t="61503" x="1444625" y="3467100"/>
          <p14:tracePt t="61520" x="1427163" y="3467100"/>
          <p14:tracePt t="61537" x="1409700" y="3467100"/>
          <p14:tracePt t="61539" x="1401763" y="3467100"/>
          <p14:tracePt t="61554" x="1393825" y="3467100"/>
          <p14:tracePt t="61570" x="1384300" y="3467100"/>
          <p14:tracePt t="63897" x="1393825" y="3467100"/>
          <p14:tracePt t="63913" x="1409700" y="3475038"/>
          <p14:tracePt t="63929" x="1419225" y="3475038"/>
          <p14:tracePt t="63944" x="1452563" y="3475038"/>
          <p14:tracePt t="63961" x="1477963" y="3475038"/>
          <p14:tracePt t="63969" x="1487488" y="3484563"/>
          <p14:tracePt t="63977" x="1495425" y="3484563"/>
          <p14:tracePt t="63986" x="1520825" y="3484563"/>
          <p14:tracePt t="64002" x="1528763" y="3484563"/>
          <p14:tracePt t="64019" x="1563688" y="3492500"/>
          <p14:tracePt t="64035" x="1597025" y="3492500"/>
          <p14:tracePt t="64052" x="1631950" y="3492500"/>
          <p14:tracePt t="64069" x="1665288" y="3492500"/>
          <p14:tracePt t="64085" x="1716088" y="3509963"/>
          <p14:tracePt t="64102" x="1741488" y="3517900"/>
          <p14:tracePt t="64119" x="1758950" y="3517900"/>
          <p14:tracePt t="64121" x="1766888" y="3517900"/>
          <p14:tracePt t="64135" x="1776413" y="3517900"/>
          <p14:tracePt t="64153" x="1809750" y="3527425"/>
          <p14:tracePt t="64169" x="1827213" y="3527425"/>
          <p14:tracePt t="64185" x="1860550" y="3535363"/>
          <p14:tracePt t="64202" x="1885950" y="3535363"/>
          <p14:tracePt t="64204" x="1911350" y="3552825"/>
          <p14:tracePt t="64219" x="1936750" y="3552825"/>
          <p14:tracePt t="64235" x="1954213" y="3552825"/>
          <p14:tracePt t="64252" x="1962150" y="3552825"/>
          <p14:tracePt t="64269" x="1979613" y="3560763"/>
          <p14:tracePt t="64297" x="1987550" y="3560763"/>
          <p14:tracePt t="64304" x="2005013" y="3560763"/>
          <p14:tracePt t="64321" x="2012950" y="3560763"/>
          <p14:tracePt t="64337" x="2022475" y="3560763"/>
          <p14:tracePt t="64353" x="2030413" y="3560763"/>
          <p14:tracePt t="64442" x="2038350" y="3560763"/>
          <p14:tracePt t="64593" x="2047875" y="3560763"/>
          <p14:tracePt t="64649" x="2055813" y="3568700"/>
          <p14:tracePt t="64705" x="2065338" y="3568700"/>
          <p14:tracePt t="64713" x="2073275" y="3568700"/>
          <p14:tracePt t="64729" x="2081213" y="3568700"/>
          <p14:tracePt t="64736" x="2098675" y="3568700"/>
          <p14:tracePt t="64753" x="2106613" y="3568700"/>
          <p14:tracePt t="64769" x="2116138" y="3568700"/>
          <p14:tracePt t="64786" x="2124075" y="3568700"/>
          <p14:tracePt t="64803" x="2132013" y="3568700"/>
          <p14:tracePt t="64819" x="2141538" y="3568700"/>
          <p14:tracePt t="64835" x="2157413" y="3568700"/>
          <p14:tracePt t="64852" x="2166938" y="3568700"/>
          <p14:tracePt t="64869" x="2174875" y="3568700"/>
          <p14:tracePt t="64885" x="2192338" y="3568700"/>
          <p14:tracePt t="64902" x="2217738" y="3568700"/>
          <p14:tracePt t="64919" x="2235200" y="3568700"/>
          <p14:tracePt t="64921" x="2251075" y="3568700"/>
          <p14:tracePt t="64935" x="2260600" y="3568700"/>
          <p14:tracePt t="64953" x="2286000" y="3568700"/>
          <p14:tracePt t="64954" x="2301875" y="3568700"/>
          <p14:tracePt t="64970" x="2327275" y="3568700"/>
          <p14:tracePt t="64985" x="2336800" y="3568700"/>
          <p14:tracePt t="64986" x="2352675" y="3568700"/>
          <p14:tracePt t="65002" x="2362200" y="3568700"/>
          <p14:tracePt t="65004" x="2387600" y="3568700"/>
          <p14:tracePt t="65019" x="2405063" y="3568700"/>
          <p14:tracePt t="65035" x="2438400" y="3568700"/>
          <p14:tracePt t="65052" x="2463800" y="3568700"/>
          <p14:tracePt t="65069" x="2489200" y="3568700"/>
          <p14:tracePt t="65085" x="2506663" y="3568700"/>
          <p14:tracePt t="65102" x="2532063" y="3568700"/>
          <p14:tracePt t="65118" x="2565400" y="3568700"/>
          <p14:tracePt t="65121" x="2574925" y="3568700"/>
          <p14:tracePt t="65135" x="2590800" y="3568700"/>
          <p14:tracePt t="65137" x="2600325" y="3568700"/>
          <p14:tracePt t="65152" x="2625725" y="3568700"/>
          <p14:tracePt t="65154" x="2641600" y="3568700"/>
          <p14:tracePt t="65169" x="2668588" y="3568700"/>
          <p14:tracePt t="65185" x="2693988" y="3568700"/>
          <p14:tracePt t="65187" x="2709863" y="3568700"/>
          <p14:tracePt t="65203" x="2744788" y="3568700"/>
          <p14:tracePt t="65219" x="2795588" y="3568700"/>
          <p14:tracePt t="65235" x="2854325" y="3568700"/>
          <p14:tracePt t="65252" x="2914650" y="3568700"/>
          <p14:tracePt t="65269" x="2947988" y="3568700"/>
          <p14:tracePt t="65285" x="2973388" y="3568700"/>
          <p14:tracePt t="65301" x="2982913" y="3568700"/>
          <p14:tracePt t="65345" x="2990850" y="3568700"/>
          <p14:tracePt t="65905" x="2982913" y="3568700"/>
          <p14:tracePt t="65913" x="2973388" y="3568700"/>
          <p14:tracePt t="65937" x="2947988" y="3568700"/>
          <p14:tracePt t="65945" x="2940050" y="3568700"/>
          <p14:tracePt t="65961" x="2930525" y="3568700"/>
          <p14:tracePt t="65969" x="2914650" y="3568700"/>
          <p14:tracePt t="65985" x="2897188" y="3568700"/>
          <p14:tracePt t="65987" x="2879725" y="3568700"/>
          <p14:tracePt t="66019" x="2871788" y="3568700"/>
          <p14:tracePt t="66385" x="2897188" y="3568700"/>
          <p14:tracePt t="66393" x="2905125" y="3568700"/>
          <p14:tracePt t="66403" x="2914650" y="3568700"/>
          <p14:tracePt t="66418" x="2930525" y="3568700"/>
          <p14:tracePt t="66434" x="2965450" y="3568700"/>
          <p14:tracePt t="66451" x="2982913" y="3568700"/>
          <p14:tracePt t="66467" x="2998788" y="3568700"/>
          <p14:tracePt t="66484" x="3024188" y="3568700"/>
          <p14:tracePt t="66501" x="3041650" y="3568700"/>
          <p14:tracePt t="66518" x="3084513" y="3568700"/>
          <p14:tracePt t="66534" x="3117850" y="3568700"/>
          <p14:tracePt t="66552" x="3178175" y="3568700"/>
          <p14:tracePt t="66553" x="3211513" y="3568700"/>
          <p14:tracePt t="66569" x="3262313" y="3568700"/>
          <p14:tracePt t="66585" x="3297238" y="3568700"/>
          <p14:tracePt t="66602" x="3330575" y="3543300"/>
          <p14:tracePt t="66618" x="3348038" y="3543300"/>
          <p14:tracePt t="66619" x="3373438" y="3543300"/>
          <p14:tracePt t="66635" x="3414713" y="3535363"/>
          <p14:tracePt t="66651" x="3467100" y="3517900"/>
          <p14:tracePt t="66668" x="3500438" y="3517900"/>
          <p14:tracePt t="66685" x="3551238" y="3509963"/>
          <p14:tracePt t="66701" x="3594100" y="3509963"/>
          <p14:tracePt t="66718" x="3652838" y="3509963"/>
          <p14:tracePt t="66735" x="3721100" y="3502025"/>
          <p14:tracePt t="66751" x="3771900" y="3502025"/>
          <p14:tracePt t="66767" x="3832225" y="3502025"/>
          <p14:tracePt t="66785" x="3890963" y="3502025"/>
          <p14:tracePt t="66802" x="3908425" y="3502025"/>
          <p14:tracePt t="66803" x="3916363" y="3502025"/>
          <p14:tracePt t="66818" x="3925888" y="3502025"/>
          <p14:tracePt t="66819" x="3933825" y="3502025"/>
          <p14:tracePt t="66835" x="3941763" y="3502025"/>
          <p14:tracePt t="66857" x="3951288" y="3502025"/>
          <p14:tracePt t="66921" x="3967163" y="3502025"/>
          <p14:tracePt t="66931" x="3976688" y="3502025"/>
          <p14:tracePt t="66945" x="3984625" y="3502025"/>
          <p14:tracePt t="66952" x="4010025" y="3502025"/>
          <p14:tracePt t="66969" x="4017963" y="3502025"/>
          <p14:tracePt t="66985" x="4044950" y="3502025"/>
          <p14:tracePt t="67001" x="4052888" y="3502025"/>
          <p14:tracePt t="67003" x="4070350" y="3502025"/>
          <p14:tracePt t="67018" x="4078288" y="3502025"/>
          <p14:tracePt t="67020" x="4086225" y="3502025"/>
          <p14:tracePt t="67034" x="4103688" y="3502025"/>
          <p14:tracePt t="67051" x="4146550" y="3502025"/>
          <p14:tracePt t="67068" x="4179888" y="3502025"/>
          <p14:tracePt t="67085" x="4214813" y="3502025"/>
          <p14:tracePt t="67101" x="4281488" y="3509963"/>
          <p14:tracePt t="67118" x="4332288" y="3509963"/>
          <p14:tracePt t="67134" x="4367213" y="3509963"/>
          <p14:tracePt t="67150" x="4410075" y="3509963"/>
          <p14:tracePt t="67168" x="4451350" y="3509963"/>
          <p14:tracePt t="67170" x="4476750" y="3509963"/>
          <p14:tracePt t="67185" x="4494213" y="3509963"/>
          <p14:tracePt t="67186" x="4529138" y="3509963"/>
          <p14:tracePt t="67201" x="4545013" y="3509963"/>
          <p14:tracePt t="67203" x="4562475" y="3509963"/>
          <p14:tracePt t="67218" x="4595813" y="3509963"/>
          <p14:tracePt t="67234" x="4605338" y="3509963"/>
          <p14:tracePt t="67251" x="4630738" y="3517900"/>
          <p14:tracePt t="67290" x="4646613" y="3517900"/>
          <p14:tracePt t="67314" x="4656138" y="3517900"/>
          <p14:tracePt t="67322" x="4664075" y="3517900"/>
          <p14:tracePt t="67336" x="4689475" y="3517900"/>
          <p14:tracePt t="67350" x="4699000" y="3517900"/>
          <p14:tracePt t="67367" x="4732338" y="3517900"/>
          <p14:tracePt t="67385" x="4749800" y="3517900"/>
          <p14:tracePt t="67410" x="4757738" y="3527425"/>
          <p14:tracePt t="67697" x="4765675" y="3527425"/>
          <p14:tracePt t="67713" x="4783138" y="3527425"/>
          <p14:tracePt t="67760" x="4791075" y="3527425"/>
          <p14:tracePt t="67769" x="4800600" y="3527425"/>
          <p14:tracePt t="67776" x="4808538" y="3527425"/>
          <p14:tracePt t="67785" x="4818063" y="3527425"/>
          <p14:tracePt t="67801" x="4826000" y="3527425"/>
          <p14:tracePt t="67818" x="4843463" y="3527425"/>
          <p14:tracePt t="67820" x="4859338" y="3527425"/>
          <p14:tracePt t="67835" x="4868863" y="3517900"/>
          <p14:tracePt t="67850" x="4884738" y="3517900"/>
          <p14:tracePt t="67867" x="4902200" y="3509963"/>
          <p14:tracePt t="67884" x="4910138" y="3502025"/>
          <p14:tracePt t="67900" x="4919663" y="3502025"/>
          <p14:tracePt t="67918" x="4927600" y="3492500"/>
          <p14:tracePt t="67934" x="4945063" y="3492500"/>
          <p14:tracePt t="67954" x="4962525" y="3492500"/>
          <p14:tracePt t="67967" x="4970463" y="3484563"/>
          <p14:tracePt t="67984" x="4970463" y="3475038"/>
          <p14:tracePt t="68001" x="4995863" y="3467100"/>
          <p14:tracePt t="68018" x="5003800" y="3467100"/>
          <p14:tracePt t="68034" x="5013325" y="3467100"/>
          <p14:tracePt t="68036" x="5021263" y="3467100"/>
          <p14:tracePt t="68051" x="5029200" y="3459163"/>
          <p14:tracePt t="68067" x="5046663" y="3441700"/>
          <p14:tracePt t="68084" x="5064125" y="3433763"/>
          <p14:tracePt t="68101" x="5080000" y="3416300"/>
          <p14:tracePt t="68117" x="5089525" y="3408363"/>
          <p14:tracePt t="68134" x="5089525" y="3390900"/>
          <p14:tracePt t="68151" x="5089525" y="3373438"/>
          <p14:tracePt t="68154" x="5089525" y="3365500"/>
          <p14:tracePt t="68168" x="5089525" y="3355975"/>
          <p14:tracePt t="68184" x="5089525" y="3348038"/>
          <p14:tracePt t="68201" x="5080000" y="3322638"/>
          <p14:tracePt t="68218" x="5054600" y="3289300"/>
          <p14:tracePt t="68234" x="5038725" y="3271838"/>
          <p14:tracePt t="68251" x="4970463" y="3254375"/>
          <p14:tracePt t="68267" x="4919663" y="3228975"/>
          <p14:tracePt t="68283" x="4843463" y="3203575"/>
          <p14:tracePt t="68300" x="4775200" y="3186113"/>
          <p14:tracePt t="68317" x="4699000" y="3160713"/>
          <p14:tracePt t="68334" x="4638675" y="3152775"/>
          <p14:tracePt t="68351" x="4562475" y="3109913"/>
          <p14:tracePt t="68353" x="4519613" y="3101975"/>
          <p14:tracePt t="68368" x="4435475" y="3076575"/>
          <p14:tracePt t="68384" x="4400550" y="3059113"/>
          <p14:tracePt t="68386" x="4341813" y="3059113"/>
          <p14:tracePt t="68402" x="4248150" y="3025775"/>
          <p14:tracePt t="68418" x="4187825" y="3008313"/>
          <p14:tracePt t="68419" x="4111625" y="3000375"/>
          <p14:tracePt t="68434" x="4027488" y="2982913"/>
          <p14:tracePt t="68436" x="3941763" y="2957513"/>
          <p14:tracePt t="68451" x="3763963" y="2897188"/>
          <p14:tracePt t="68467" x="3670300" y="2871788"/>
          <p14:tracePt t="68484" x="3551238" y="2863850"/>
          <p14:tracePt t="68500" x="3424238" y="2863850"/>
          <p14:tracePt t="68517" x="3254375" y="2863850"/>
          <p14:tracePt t="68533" x="3049588" y="2863850"/>
          <p14:tracePt t="68550" x="2828925" y="2863850"/>
          <p14:tracePt t="68566" x="2616200" y="2855913"/>
          <p14:tracePt t="68586" x="2286000" y="2805113"/>
          <p14:tracePt t="68601" x="2038350" y="2787650"/>
          <p14:tracePt t="68618" x="1784350" y="2787650"/>
          <p14:tracePt t="68634" x="1647825" y="2787650"/>
          <p14:tracePt t="68636" x="1503363" y="2787650"/>
          <p14:tracePt t="68651" x="1257300" y="2787650"/>
          <p14:tracePt t="68667" x="1044575" y="2787650"/>
          <p14:tracePt t="68684" x="884238" y="2787650"/>
          <p14:tracePt t="68700" x="755650" y="2787650"/>
          <p14:tracePt t="68717" x="671513" y="2787650"/>
          <p14:tracePt t="68733" x="595313" y="2787650"/>
          <p14:tracePt t="68750" x="509588" y="2813050"/>
          <p14:tracePt t="68753" x="466725" y="2820988"/>
          <p14:tracePt t="68767" x="433388" y="2820988"/>
          <p14:tracePt t="68770" x="390525" y="2830513"/>
          <p14:tracePt t="68785" x="322263" y="2855913"/>
          <p14:tracePt t="68801" x="306388" y="2871788"/>
          <p14:tracePt t="68817" x="271463" y="2889250"/>
          <p14:tracePt t="68834" x="263525" y="2897188"/>
          <p14:tracePt t="68836" x="255588" y="2906713"/>
          <p14:tracePt t="68851" x="220663" y="2932113"/>
          <p14:tracePt t="68867" x="203200" y="2982913"/>
          <p14:tracePt t="68884" x="195263" y="3025775"/>
          <p14:tracePt t="68900" x="187325" y="3051175"/>
          <p14:tracePt t="68917" x="187325" y="3076575"/>
          <p14:tracePt t="68934" x="187325" y="3094038"/>
          <p14:tracePt t="68951" x="187325" y="3101975"/>
          <p14:tracePt t="68953" x="187325" y="3109913"/>
          <p14:tracePt t="68967" x="187325" y="3119438"/>
          <p14:tracePt t="68983" x="203200" y="3144838"/>
          <p14:tracePt t="69001" x="271463" y="3195638"/>
          <p14:tracePt t="69018" x="407988" y="3271838"/>
          <p14:tracePt t="69033" x="484188" y="3305175"/>
          <p14:tracePt t="69035" x="577850" y="3348038"/>
          <p14:tracePt t="69050" x="679450" y="3398838"/>
          <p14:tracePt t="69052" x="798513" y="3441700"/>
          <p14:tracePt t="69067" x="1011238" y="3527425"/>
          <p14:tracePt t="69083" x="1231900" y="3586163"/>
          <p14:tracePt t="69101" x="1384300" y="3629025"/>
          <p14:tracePt t="69117" x="1538288" y="3654425"/>
          <p14:tracePt t="69134" x="1665288" y="3679825"/>
          <p14:tracePt t="69150" x="1817688" y="3687763"/>
          <p14:tracePt t="69166" x="2005013" y="3687763"/>
          <p14:tracePt t="69183" x="2200275" y="3687763"/>
          <p14:tracePt t="69203" x="2489200" y="3713163"/>
          <p14:tracePt t="69218" x="2752725" y="3713163"/>
          <p14:tracePt t="69233" x="2922588" y="3713163"/>
          <p14:tracePt t="69250" x="3254375" y="3713163"/>
          <p14:tracePt t="69251" x="3449638" y="3713163"/>
          <p14:tracePt t="69266" x="3746500" y="3722688"/>
          <p14:tracePt t="69283" x="4035425" y="3722688"/>
          <p14:tracePt t="69300" x="4316413" y="3722688"/>
          <p14:tracePt t="69316" x="4503738" y="3722688"/>
          <p14:tracePt t="69333" x="4664075" y="3687763"/>
          <p14:tracePt t="69350" x="4749800" y="3654425"/>
          <p14:tracePt t="69367" x="4800600" y="3629025"/>
          <p14:tracePt t="69383" x="4833938" y="3586163"/>
          <p14:tracePt t="69400" x="4868863" y="3552825"/>
          <p14:tracePt t="69417" x="4902200" y="3517900"/>
          <p14:tracePt t="69433" x="4910138" y="3509963"/>
          <p14:tracePt t="69450" x="4919663" y="3467100"/>
          <p14:tracePt t="69451" x="4919663" y="3449638"/>
          <p14:tracePt t="69466" x="4919663" y="3441700"/>
          <p14:tracePt t="69483" x="4919663" y="3416300"/>
          <p14:tracePt t="69500" x="4843463" y="3355975"/>
          <p14:tracePt t="69516" x="4732338" y="3314700"/>
          <p14:tracePt t="69533" x="4511675" y="3263900"/>
          <p14:tracePt t="69550" x="4248150" y="3238500"/>
          <p14:tracePt t="69567" x="3890963" y="3160713"/>
          <p14:tracePt t="69584" x="3517900" y="3101975"/>
          <p14:tracePt t="69601" x="2947988" y="2990850"/>
          <p14:tracePt t="69616" x="2752725" y="2965450"/>
          <p14:tracePt t="69633" x="2344738" y="2830513"/>
          <p14:tracePt t="69634" x="2182813" y="2820988"/>
          <p14:tracePt t="69650" x="1903413" y="2787650"/>
          <p14:tracePt t="69667" x="1665288" y="2787650"/>
          <p14:tracePt t="69683" x="1452563" y="2787650"/>
          <p14:tracePt t="69700" x="1290638" y="2787650"/>
          <p14:tracePt t="69716" x="1087438" y="2787650"/>
          <p14:tracePt t="69733" x="884238" y="2787650"/>
          <p14:tracePt t="69750" x="620713" y="2787650"/>
          <p14:tracePt t="69767" x="382588" y="2787650"/>
          <p14:tracePt t="69770" x="263525" y="2787650"/>
          <p14:tracePt t="69782" x="169863" y="2787650"/>
          <p14:tracePt t="69800" x="7938" y="2787650"/>
          <p14:tracePt t="70024" x="144463" y="3433763"/>
          <p14:tracePt t="70034" x="203200" y="3467100"/>
          <p14:tracePt t="70049" x="280988" y="3475038"/>
          <p14:tracePt t="70066" x="560388" y="3568700"/>
          <p14:tracePt t="70082" x="798513" y="3619500"/>
          <p14:tracePt t="70099" x="1087438" y="3697288"/>
          <p14:tracePt t="70116" x="1409700" y="3730625"/>
          <p14:tracePt t="70134" x="1749425" y="3781425"/>
          <p14:tracePt t="70150" x="2124075" y="3824288"/>
          <p14:tracePt t="70166" x="2438400" y="3824288"/>
          <p14:tracePt t="70182" x="2838450" y="3824288"/>
          <p14:tracePt t="70201" x="3373438" y="3824288"/>
          <p14:tracePt t="70217" x="3763963" y="3790950"/>
          <p14:tracePt t="70233" x="3916363" y="3773488"/>
          <p14:tracePt t="70234" x="4070350" y="3713163"/>
          <p14:tracePt t="70250" x="4359275" y="3629025"/>
          <p14:tracePt t="70266" x="4554538" y="3543300"/>
          <p14:tracePt t="70283" x="4689475" y="3484563"/>
          <p14:tracePt t="70299" x="4749800" y="3449638"/>
          <p14:tracePt t="70316" x="4818063" y="3408363"/>
          <p14:tracePt t="70333" x="4859338" y="3373438"/>
          <p14:tracePt t="70350" x="4894263" y="3322638"/>
          <p14:tracePt t="70366" x="4919663" y="3297238"/>
          <p14:tracePt t="70383" x="4953000" y="3254375"/>
          <p14:tracePt t="70400" x="4962525" y="3228975"/>
          <p14:tracePt t="70402" x="4962525" y="3221038"/>
          <p14:tracePt t="70417" x="4962525" y="3152775"/>
          <p14:tracePt t="70433" x="4945063" y="3109913"/>
          <p14:tracePt t="70434" x="4884738" y="3041650"/>
          <p14:tracePt t="70451" x="4714875" y="2932113"/>
          <p14:tracePt t="70466" x="4460875" y="2787650"/>
          <p14:tracePt t="70483" x="4027488" y="2600325"/>
          <p14:tracePt t="70499" x="3551238" y="2447925"/>
          <p14:tracePt t="70516" x="3049588" y="2336800"/>
          <p14:tracePt t="70532" x="2600325" y="2243138"/>
          <p14:tracePt t="70550" x="2174875" y="2217738"/>
          <p14:tracePt t="70565" x="1766888" y="2217738"/>
          <p14:tracePt t="70583" x="1393825" y="2217738"/>
          <p14:tracePt t="70601" x="993775" y="2217738"/>
          <p14:tracePt t="70616" x="909638" y="2217738"/>
          <p14:tracePt t="70634" x="714375" y="2217738"/>
          <p14:tracePt t="70650" x="628650" y="2217738"/>
          <p14:tracePt t="70651" x="569913" y="2217738"/>
          <p14:tracePt t="70666" x="466725" y="2217738"/>
          <p14:tracePt t="70683" x="347663" y="2217738"/>
          <p14:tracePt t="70700" x="230188" y="2260600"/>
          <p14:tracePt t="70716" x="119063" y="2311400"/>
          <p14:tracePt t="70733" x="17463" y="2354263"/>
          <p14:tracePt t="205673" x="93663" y="2303463"/>
          <p14:tracePt t="205680" x="203200" y="2549525"/>
          <p14:tracePt t="205694" x="339725" y="2805113"/>
          <p14:tracePt t="205705" x="688975" y="3424238"/>
          <p14:tracePt t="205722" x="1019175" y="3816350"/>
          <p14:tracePt t="205740" x="1257300" y="4027488"/>
          <p14:tracePt t="205756" x="1470025" y="4249738"/>
          <p14:tracePt t="205773" x="1741488" y="4538663"/>
          <p14:tracePt t="205790" x="1962150" y="4759325"/>
          <p14:tracePt t="205807" x="2149475" y="5013325"/>
          <p14:tracePt t="205809" x="2208213" y="5106988"/>
          <p14:tracePt t="205822" x="2251075" y="5200650"/>
          <p14:tracePt t="205841" x="2268538" y="5370513"/>
          <p14:tracePt t="205856" x="2268538" y="5472113"/>
          <p14:tracePt t="205857" x="2268538" y="5575300"/>
          <p14:tracePt t="205873" x="2268538" y="5727700"/>
          <p14:tracePt t="205874" x="2268538" y="5897563"/>
          <p14:tracePt t="205889" x="2319338" y="6127750"/>
          <p14:tracePt t="205905" x="2455863" y="6526213"/>
          <p14:tracePt t="205922" x="2514600" y="6594475"/>
          <p14:tracePt t="205939" x="2524125" y="6602413"/>
          <p14:tracePt t="205956" x="2532063" y="6602413"/>
          <p14:tracePt t="206009" x="2540000" y="6611938"/>
          <p14:tracePt t="206017" x="2549525" y="6654800"/>
          <p14:tracePt t="206024" x="2582863" y="6713538"/>
          <p14:tracePt t="206041" x="2633663" y="6850063"/>
          <p14:tracePt t="206637" x="0" y="0"/>
        </p14:tracePtLst>
        <p14:tracePtLst>
          <p14:tracePt t="208483" x="3752850" y="6242050"/>
          <p14:tracePt t="208640" x="3576638" y="6510338"/>
          <p14:tracePt t="208649" x="3959225" y="6186488"/>
          <p14:tracePt t="208656" x="4367213" y="5897563"/>
          <p14:tracePt t="208671" x="4689475" y="5676900"/>
          <p14:tracePt t="208688" x="5216525" y="5286375"/>
          <p14:tracePt t="208705" x="6032500" y="4911725"/>
          <p14:tracePt t="208723" x="6389688" y="4802188"/>
          <p14:tracePt t="208738" x="6575425" y="4741863"/>
          <p14:tracePt t="208754" x="6669088" y="4716463"/>
          <p14:tracePt t="208771" x="6694488" y="4699000"/>
          <p14:tracePt t="208833" x="6704013" y="4691063"/>
          <p14:tracePt t="208857" x="6711950" y="4673600"/>
          <p14:tracePt t="208865" x="6737350" y="4657725"/>
          <p14:tracePt t="208872" x="6745288" y="4648200"/>
          <p14:tracePt t="208887" x="6780213" y="4640263"/>
          <p14:tracePt t="208906" x="6805613" y="4622800"/>
          <p14:tracePt t="208922" x="6838950" y="4605338"/>
          <p14:tracePt t="208938" x="6881813" y="4589463"/>
          <p14:tracePt t="208954" x="7018338" y="4546600"/>
          <p14:tracePt t="208971" x="7178675" y="4470400"/>
          <p14:tracePt t="208988" x="7307263" y="4394200"/>
          <p14:tracePt t="209004" x="7332663" y="4376738"/>
          <p14:tracePt t="209021" x="7348538" y="4368800"/>
          <p14:tracePt t="209081" x="7340600" y="4384675"/>
          <p14:tracePt t="209088" x="7323138" y="4394200"/>
          <p14:tracePt t="209096" x="7289800" y="4445000"/>
          <p14:tracePt t="209105" x="7246938" y="4495800"/>
          <p14:tracePt t="209120" x="7221538" y="4529138"/>
          <p14:tracePt t="209137" x="7059613" y="4699000"/>
          <p14:tracePt t="209154" x="6958013" y="4767263"/>
          <p14:tracePt t="209170" x="6932613" y="4792663"/>
          <p14:tracePt t="209187" x="6899275" y="4810125"/>
          <p14:tracePt t="209204" x="6864350" y="4818063"/>
          <p14:tracePt t="209220" x="6762750" y="4818063"/>
          <p14:tracePt t="209237" x="6550025" y="4810125"/>
          <p14:tracePt t="209254" x="6321425" y="4741863"/>
          <p14:tracePt t="209273" x="6057900" y="4691063"/>
          <p14:tracePt t="209289" x="5981700" y="4691063"/>
          <p14:tracePt t="209305" x="5905500" y="4691063"/>
          <p14:tracePt t="209321" x="5862638" y="4691063"/>
          <p14:tracePt t="209322" x="5811838" y="4691063"/>
          <p14:tracePt t="209337" x="5761038" y="4691063"/>
          <p14:tracePt t="209354" x="5565775" y="4691063"/>
          <p14:tracePt t="209370" x="5437188" y="4691063"/>
          <p14:tracePt t="209387" x="5302250" y="4708525"/>
          <p14:tracePt t="209404" x="5199063" y="4716463"/>
          <p14:tracePt t="209420" x="5148263" y="4724400"/>
          <p14:tracePt t="209437" x="5097463" y="4724400"/>
          <p14:tracePt t="209454" x="5013325" y="4724400"/>
          <p14:tracePt t="209470" x="4910138" y="4724400"/>
          <p14:tracePt t="209487" x="4765675" y="4724400"/>
          <p14:tracePt t="209506" x="4562475" y="4691063"/>
          <p14:tracePt t="209521" x="4511675" y="4665663"/>
          <p14:tracePt t="209537" x="4367213" y="4648200"/>
          <p14:tracePt t="209554" x="4273550" y="4640263"/>
          <p14:tracePt t="209573" x="4171950" y="4640263"/>
          <p14:tracePt t="209587" x="4027488" y="4640263"/>
          <p14:tracePt t="209604" x="3941763" y="4640263"/>
          <p14:tracePt t="209620" x="3848100" y="4640263"/>
          <p14:tracePt t="209638" x="3789363" y="4640263"/>
          <p14:tracePt t="209654" x="3738563" y="4640263"/>
          <p14:tracePt t="209670" x="3729038" y="4640263"/>
          <p14:tracePt t="209713" x="3721100" y="4640263"/>
          <p14:tracePt t="209721" x="3703638" y="4640263"/>
          <p14:tracePt t="209728" x="3695700" y="4640263"/>
          <p14:tracePt t="209738" x="3687763" y="4640263"/>
          <p14:tracePt t="209755" x="3662363" y="4640263"/>
          <p14:tracePt t="209770" x="3627438" y="4640263"/>
          <p14:tracePt t="209788" x="3586163" y="4640263"/>
          <p14:tracePt t="209804" x="3517900" y="4640263"/>
          <p14:tracePt t="209821" x="3398838" y="4673600"/>
          <p14:tracePt t="209838" x="3330575" y="4673600"/>
          <p14:tracePt t="209854" x="3279775" y="4673600"/>
          <p14:tracePt t="209870" x="3244850" y="4673600"/>
          <p14:tracePt t="209887" x="3211513" y="4673600"/>
          <p14:tracePt t="209905" x="3152775" y="4673600"/>
          <p14:tracePt t="209906" x="3135313" y="4673600"/>
          <p14:tracePt t="209921" x="3041650" y="4673600"/>
          <p14:tracePt t="209937" x="3016250" y="4673600"/>
          <p14:tracePt t="209954" x="2982913" y="4665663"/>
          <p14:tracePt t="209970" x="2973388" y="4665663"/>
          <p14:tracePt t="209987" x="2973388" y="4657725"/>
          <p14:tracePt t="210004" x="2973388" y="4630738"/>
          <p14:tracePt t="210020" x="2973388" y="4614863"/>
          <p14:tracePt t="210037" x="2973388" y="4589463"/>
          <p14:tracePt t="210054" x="2973388" y="4572000"/>
          <p14:tracePt t="210072" x="2973388" y="4554538"/>
          <p14:tracePt t="210073" x="2982913" y="4538663"/>
          <p14:tracePt t="210088" x="2990850" y="4529138"/>
          <p14:tracePt t="210089" x="3008313" y="4521200"/>
          <p14:tracePt t="210105" x="3016250" y="4521200"/>
          <p14:tracePt t="210120" x="3024188" y="4521200"/>
          <p14:tracePt t="210138" x="3033713" y="4521200"/>
          <p14:tracePt t="210138" x="3041650" y="4521200"/>
          <p14:tracePt t="210154" x="3049588" y="4521200"/>
          <p14:tracePt t="210170" x="3074988" y="4521200"/>
          <p14:tracePt t="210201" x="3084513" y="4521200"/>
          <p14:tracePt t="210217" x="3092450" y="4521200"/>
          <p14:tracePt t="210241" x="3100388" y="4529138"/>
          <p14:tracePt t="210249" x="3100388" y="4538663"/>
          <p14:tracePt t="210256" x="3100388" y="4554538"/>
          <p14:tracePt t="210270" x="3100388" y="4564063"/>
          <p14:tracePt t="210286" x="3100388" y="4605338"/>
          <p14:tracePt t="210304" x="3049588" y="4665663"/>
          <p14:tracePt t="210321" x="2922588" y="4724400"/>
          <p14:tracePt t="210337" x="2820988" y="4741863"/>
          <p14:tracePt t="210339" x="2701925" y="4749800"/>
          <p14:tracePt t="210354" x="2420938" y="4759325"/>
          <p14:tracePt t="210371" x="2166938" y="4759325"/>
          <p14:tracePt t="210387" x="1997075" y="4759325"/>
          <p14:tracePt t="210404" x="1936750" y="4759325"/>
          <p14:tracePt t="210420" x="1920875" y="4759325"/>
          <p14:tracePt t="210553" x="1911350" y="4767263"/>
          <p14:tracePt t="210585" x="1911350" y="4775200"/>
          <p14:tracePt t="210593" x="1920875" y="4792663"/>
          <p14:tracePt t="210604" x="1946275" y="4792663"/>
          <p14:tracePt t="210621" x="2055813" y="4827588"/>
          <p14:tracePt t="210637" x="2192338" y="4835525"/>
          <p14:tracePt t="210653" x="2405063" y="4868863"/>
          <p14:tracePt t="210672" x="2574925" y="4894263"/>
          <p14:tracePt t="210676" x="2659063" y="4894263"/>
          <p14:tracePt t="210686" x="2719388" y="4894263"/>
          <p14:tracePt t="210703" x="2795588" y="4894263"/>
          <p14:tracePt t="210721" x="2820988" y="4894263"/>
          <p14:tracePt t="210737" x="2871788" y="4894263"/>
          <p14:tracePt t="210753" x="3049588" y="4894263"/>
          <p14:tracePt t="210771" x="3236913" y="4894263"/>
          <p14:tracePt t="210787" x="3406775" y="4894263"/>
          <p14:tracePt t="210803" x="3543300" y="4903788"/>
          <p14:tracePt t="210821" x="3611563" y="4919663"/>
          <p14:tracePt t="210838" x="3627438" y="4919663"/>
          <p14:tracePt t="212169" x="3636963" y="4919663"/>
          <p14:tracePt t="212177" x="3652838" y="4919663"/>
          <p14:tracePt t="212186" x="3670300" y="4919663"/>
          <p14:tracePt t="212209" x="3687763" y="4919663"/>
          <p14:tracePt t="212249" x="3695700" y="4919663"/>
          <p14:tracePt t="212266" x="3703638" y="4919663"/>
          <p14:tracePt t="212281" x="3713163" y="4919663"/>
          <p14:tracePt t="212289" x="3721100" y="4919663"/>
          <p14:tracePt t="212303" x="3738563" y="4919663"/>
          <p14:tracePt t="212320" x="3763963" y="4919663"/>
          <p14:tracePt t="212338" x="3822700" y="4919663"/>
          <p14:tracePt t="212353" x="3840163" y="4919663"/>
          <p14:tracePt t="212371" x="3908425" y="4919663"/>
          <p14:tracePt t="212401" x="3916363" y="4919663"/>
          <p14:tracePt t="212457" x="3925888" y="4929188"/>
          <p14:tracePt t="212489" x="3933825" y="4929188"/>
          <p14:tracePt t="212496" x="3941763" y="4929188"/>
          <p14:tracePt t="212504" x="3951288" y="4929188"/>
          <p14:tracePt t="212519" x="3959225" y="4929188"/>
          <p14:tracePt t="212536" x="3967163" y="4929188"/>
          <p14:tracePt t="212553" x="4002088" y="4929188"/>
          <p14:tracePt t="212569" x="4027488" y="4929188"/>
          <p14:tracePt t="212586" x="4060825" y="4929188"/>
          <p14:tracePt t="212602" x="4095750" y="4929188"/>
          <p14:tracePt t="212620" x="4146550" y="4929188"/>
          <p14:tracePt t="212636" x="4187825" y="4919663"/>
          <p14:tracePt t="212652" x="4222750" y="4911725"/>
          <p14:tracePt t="212669" x="4256088" y="4911725"/>
          <p14:tracePt t="212686" x="4281488" y="4911725"/>
          <p14:tracePt t="212703" x="4324350" y="4911725"/>
          <p14:tracePt t="212721" x="4349750" y="4911725"/>
          <p14:tracePt t="212737" x="4359275" y="4911725"/>
          <p14:tracePt t="212753" x="4367213" y="4911725"/>
          <p14:tracePt t="212769" x="4384675" y="4911725"/>
          <p14:tracePt t="212786" x="4410075" y="4911725"/>
          <p14:tracePt t="212802" x="4418013" y="4911725"/>
          <p14:tracePt t="214073" x="4410075" y="4911725"/>
          <p14:tracePt t="214081" x="4392613" y="4911725"/>
          <p14:tracePt t="214089" x="4359275" y="4911725"/>
          <p14:tracePt t="214103" x="4341813" y="4911725"/>
          <p14:tracePt t="214104" x="4316413" y="4911725"/>
          <p14:tracePt t="214118" x="4298950" y="4911725"/>
          <p14:tracePt t="214135" x="4265613" y="4911725"/>
          <p14:tracePt t="214153" x="4240213" y="4911725"/>
          <p14:tracePt t="214170" x="4230688" y="4911725"/>
          <p14:tracePt t="214185" x="4214813" y="4911725"/>
          <p14:tracePt t="214202" x="4179888" y="4911725"/>
          <p14:tracePt t="214218" x="4146550" y="4911725"/>
          <p14:tracePt t="214236" x="4111625" y="4911725"/>
          <p14:tracePt t="214251" x="4086225" y="4911725"/>
          <p14:tracePt t="214268" x="4052888" y="4911725"/>
          <p14:tracePt t="214285" x="4044950" y="4911725"/>
          <p14:tracePt t="214441" x="4070350" y="4911725"/>
          <p14:tracePt t="214449" x="4095750" y="4911725"/>
          <p14:tracePt t="214457" x="4111625" y="4911725"/>
          <p14:tracePt t="214468" x="4146550" y="4911725"/>
          <p14:tracePt t="214485" x="4273550" y="4919663"/>
          <p14:tracePt t="214501" x="4435475" y="4937125"/>
          <p14:tracePt t="214518" x="4630738" y="4946650"/>
          <p14:tracePt t="214535" x="4791075" y="4954588"/>
          <p14:tracePt t="214552" x="4910138" y="4954588"/>
          <p14:tracePt t="214570" x="4935538" y="4954588"/>
          <p14:tracePt t="214586" x="4970463" y="4954588"/>
          <p14:tracePt t="214587" x="4978400" y="4954588"/>
          <p14:tracePt t="214603" x="5029200" y="4954588"/>
          <p14:tracePt t="214619" x="5080000" y="4937125"/>
          <p14:tracePt t="214636" x="5097463" y="4937125"/>
          <p14:tracePt t="214652" x="5132388" y="4937125"/>
          <p14:tracePt t="214689" x="5148263" y="4937125"/>
          <p14:tracePt t="214721" x="5157788" y="4937125"/>
          <p14:tracePt t="214737" x="5183188" y="4937125"/>
          <p14:tracePt t="214753" x="5191125" y="4937125"/>
          <p14:tracePt t="214761" x="5199063" y="4937125"/>
          <p14:tracePt t="214770" x="5216525" y="4937125"/>
          <p14:tracePt t="214786" x="5224463" y="4937125"/>
          <p14:tracePt t="214787" x="5241925" y="4937125"/>
          <p14:tracePt t="214802" x="5276850" y="4937125"/>
          <p14:tracePt t="214819" x="5302250" y="4937125"/>
          <p14:tracePt t="214836" x="5353050" y="4937125"/>
          <p14:tracePt t="214852" x="5411788" y="4937125"/>
          <p14:tracePt t="214869" x="5454650" y="4937125"/>
          <p14:tracePt t="214885" x="5480050" y="4937125"/>
          <p14:tracePt t="214902" x="5513388" y="4937125"/>
          <p14:tracePt t="214919" x="5538788" y="4937125"/>
          <p14:tracePt t="214921" x="5548313" y="4937125"/>
          <p14:tracePt t="214937" x="5581650" y="4937125"/>
          <p14:tracePt t="214953" x="5624513" y="4929188"/>
          <p14:tracePt t="214971" x="5649913" y="4929188"/>
          <p14:tracePt t="214987" x="5675313" y="4929188"/>
          <p14:tracePt t="215003" x="5718175" y="4929188"/>
          <p14:tracePt t="215018" x="5751513" y="4929188"/>
          <p14:tracePt t="215035" x="5786438" y="4929188"/>
          <p14:tracePt t="215052" x="5802313" y="4929188"/>
          <p14:tracePt t="215068" x="5827713" y="4929188"/>
          <p14:tracePt t="215086" x="5845175" y="4929188"/>
          <p14:tracePt t="215146" x="5853113" y="4929188"/>
          <p14:tracePt t="215153" x="5862638" y="4929188"/>
          <p14:tracePt t="215720" x="5880100" y="4929188"/>
          <p14:tracePt t="216465" x="5888038" y="4929188"/>
          <p14:tracePt t="216481" x="5905500" y="4929188"/>
          <p14:tracePt t="216489" x="5921375" y="4929188"/>
          <p14:tracePt t="216529" x="5930900" y="4929188"/>
          <p14:tracePt t="216545" x="5946775" y="4937125"/>
          <p14:tracePt t="216553" x="5956300" y="4937125"/>
          <p14:tracePt t="216560" x="5989638" y="4937125"/>
          <p14:tracePt t="216568" x="6032500" y="4937125"/>
          <p14:tracePt t="216585" x="6065838" y="4937125"/>
          <p14:tracePt t="216585" x="6091238" y="4937125"/>
          <p14:tracePt t="216601" x="6126163" y="4929188"/>
          <p14:tracePt t="216617" x="6235700" y="4929188"/>
          <p14:tracePt t="216634" x="6286500" y="4929188"/>
          <p14:tracePt t="216650" x="6329363" y="4929188"/>
          <p14:tracePt t="216668" x="6354763" y="4929188"/>
          <p14:tracePt t="216685" x="6380163" y="4929188"/>
          <p14:tracePt t="216702" x="6430963" y="4937125"/>
          <p14:tracePt t="216718" x="6473825" y="4954588"/>
          <p14:tracePt t="216735" x="6534150" y="4954588"/>
          <p14:tracePt t="216751" x="6575425" y="4954588"/>
          <p14:tracePt t="216768" x="6618288" y="4962525"/>
          <p14:tracePt t="216769" x="6653213" y="4962525"/>
          <p14:tracePt t="216784" x="6686550" y="4962525"/>
          <p14:tracePt t="216785" x="6711950" y="4962525"/>
          <p14:tracePt t="216802" x="6770688" y="4979988"/>
          <p14:tracePt t="216817" x="6838950" y="4987925"/>
          <p14:tracePt t="216834" x="6889750" y="5005388"/>
          <p14:tracePt t="216850" x="6932613" y="5005388"/>
          <p14:tracePt t="216868" x="6958013" y="5005388"/>
          <p14:tracePt t="216884" x="7000875" y="5005388"/>
          <p14:tracePt t="216902" x="7059613" y="5005388"/>
          <p14:tracePt t="216918" x="7119938" y="5005388"/>
          <p14:tracePt t="216922" x="7137400" y="5005388"/>
          <p14:tracePt t="216934" x="7145338" y="5005388"/>
          <p14:tracePt t="216951" x="7170738" y="5005388"/>
          <p14:tracePt t="216968" x="7188200" y="5005388"/>
          <p14:tracePt t="216985" x="7204075" y="5013325"/>
          <p14:tracePt t="217002" x="7213600" y="5013325"/>
          <p14:tracePt t="217018" x="7221538" y="5013325"/>
          <p14:tracePt t="217041" x="7239000" y="5022850"/>
          <p14:tracePt t="217081" x="7246938" y="5022850"/>
          <p14:tracePt t="217097" x="7256463" y="5022850"/>
          <p14:tracePt t="217113" x="7264400" y="5022850"/>
          <p14:tracePt t="217121" x="7272338" y="5022850"/>
          <p14:tracePt t="217134" x="7281863" y="5022850"/>
          <p14:tracePt t="217153" x="7289800" y="5022850"/>
          <p14:tracePt t="217177" x="7307263" y="5022850"/>
          <p14:tracePt t="217186" x="7315200" y="5013325"/>
          <p14:tracePt t="217201" x="7323138" y="5005388"/>
          <p14:tracePt t="217217" x="7340600" y="5005388"/>
          <p14:tracePt t="217241" x="7348538" y="5005388"/>
          <p14:tracePt t="217265" x="7358063" y="5005388"/>
          <p14:tracePt t="217273" x="7366000" y="5005388"/>
          <p14:tracePt t="217284" x="7373938" y="5005388"/>
          <p14:tracePt t="217300" x="7383463" y="5005388"/>
          <p14:tracePt t="217330" x="7400925" y="5005388"/>
          <p14:tracePt t="217337" x="7408863" y="5005388"/>
          <p14:tracePt t="217352" x="7442200" y="5005388"/>
          <p14:tracePt t="217369" x="7477125" y="5005388"/>
          <p14:tracePt t="217384" x="7502525" y="5005388"/>
          <p14:tracePt t="217385" x="7518400" y="5005388"/>
          <p14:tracePt t="217401" x="7545388" y="5005388"/>
          <p14:tracePt t="217402" x="7553325" y="5005388"/>
          <p14:tracePt t="217417" x="7578725" y="5005388"/>
          <p14:tracePt t="217434" x="7596188" y="5005388"/>
          <p14:tracePt t="217450" x="7629525" y="5005388"/>
          <p14:tracePt t="217468" x="7662863" y="5005388"/>
          <p14:tracePt t="217484" x="7723188" y="5005388"/>
          <p14:tracePt t="217501" x="7756525" y="5005388"/>
          <p14:tracePt t="217518" x="7773988" y="5005388"/>
          <p14:tracePt t="217681" x="7766050" y="5005388"/>
          <p14:tracePt t="217689" x="7748588" y="5005388"/>
          <p14:tracePt t="217700" x="7731125" y="5005388"/>
          <p14:tracePt t="217717" x="7705725" y="5005388"/>
          <p14:tracePt t="217734" x="7662863" y="5005388"/>
          <p14:tracePt t="217750" x="7586663" y="4997450"/>
          <p14:tracePt t="217767" x="7467600" y="4954588"/>
          <p14:tracePt t="217784" x="7264400" y="4946650"/>
          <p14:tracePt t="217785" x="7162800" y="4919663"/>
          <p14:tracePt t="217800" x="7077075" y="4911725"/>
          <p14:tracePt t="217801" x="6975475" y="4911725"/>
          <p14:tracePt t="217818" x="6864350" y="4911725"/>
          <p14:tracePt t="217834" x="6788150" y="4911725"/>
          <p14:tracePt t="217851" x="6729413" y="4911725"/>
          <p14:tracePt t="217867" x="6661150" y="4911725"/>
          <p14:tracePt t="217884" x="6610350" y="4911725"/>
          <p14:tracePt t="217900" x="6516688" y="4911725"/>
          <p14:tracePt t="217917" x="6430963" y="4919663"/>
          <p14:tracePt t="217933" x="6364288" y="4919663"/>
          <p14:tracePt t="217950" x="6286500" y="4929188"/>
          <p14:tracePt t="217967" x="6245225" y="4929188"/>
          <p14:tracePt t="217984" x="6184900" y="4929188"/>
          <p14:tracePt t="218002" x="6142038" y="4929188"/>
          <p14:tracePt t="218017" x="6116638" y="4929188"/>
          <p14:tracePt t="218034" x="6032500" y="4929188"/>
          <p14:tracePt t="218050" x="5981700" y="4929188"/>
          <p14:tracePt t="218068" x="5946775" y="4929188"/>
          <p14:tracePt t="218084" x="5938838" y="4929188"/>
          <p14:tracePt t="218105" x="5921375" y="4919663"/>
          <p14:tracePt t="218116" x="5913438" y="4919663"/>
          <p14:tracePt t="218134" x="5888038" y="4911725"/>
          <p14:tracePt t="218151" x="5880100" y="4911725"/>
          <p14:tracePt t="218153" x="5862638" y="4903788"/>
          <p14:tracePt t="218167" x="5853113" y="4903788"/>
          <p14:tracePt t="218513" x="5827713" y="4903788"/>
          <p14:tracePt t="218522" x="5819775" y="4903788"/>
          <p14:tracePt t="218745" x="5786438" y="4903788"/>
          <p14:tracePt t="218753" x="5776913" y="4903788"/>
          <p14:tracePt t="218760" x="5751513" y="4903788"/>
          <p14:tracePt t="218768" x="5726113" y="4903788"/>
          <p14:tracePt t="218783" x="5700713" y="4903788"/>
          <p14:tracePt t="218801" x="5591175" y="4903788"/>
          <p14:tracePt t="218817" x="5581650" y="4903788"/>
          <p14:tracePt t="218818" x="5556250" y="4903788"/>
          <p14:tracePt t="218833" x="5548313" y="4903788"/>
          <p14:tracePt t="218851" x="5538788" y="4894263"/>
          <p14:tracePt t="218867" x="5530850" y="4894263"/>
          <p14:tracePt t="218883" x="5522913" y="4894263"/>
          <p14:tracePt t="218900" x="5497513" y="4894263"/>
          <p14:tracePt t="218917" x="5454650" y="4894263"/>
          <p14:tracePt t="218933" x="5411788" y="4894263"/>
          <p14:tracePt t="218950" x="5335588" y="4894263"/>
          <p14:tracePt t="218967" x="5233988" y="4894263"/>
          <p14:tracePt t="218983" x="5089525" y="4894263"/>
          <p14:tracePt t="219001" x="4894263" y="4894263"/>
          <p14:tracePt t="219016" x="4818063" y="4894263"/>
          <p14:tracePt t="219018" x="4732338" y="4894263"/>
          <p14:tracePt t="219033" x="4673600" y="4894263"/>
          <p14:tracePt t="219050" x="4486275" y="4894263"/>
          <p14:tracePt t="219067" x="4384675" y="4894263"/>
          <p14:tracePt t="219083" x="4230688" y="4894263"/>
          <p14:tracePt t="219101" x="4017963" y="4894263"/>
          <p14:tracePt t="219116" x="3865563" y="4894263"/>
          <p14:tracePt t="219134" x="3729038" y="4894263"/>
          <p14:tracePt t="219150" x="3662363" y="4894263"/>
          <p14:tracePt t="219168" x="3602038" y="4894263"/>
          <p14:tracePt t="219169" x="3594100" y="4894263"/>
          <p14:tracePt t="219183" x="3559175" y="4894263"/>
          <p14:tracePt t="219202" x="3457575" y="4894263"/>
          <p14:tracePt t="219217" x="3330575" y="4894263"/>
          <p14:tracePt t="219234" x="3270250" y="4894263"/>
          <p14:tracePt t="219235" x="3219450" y="4894263"/>
          <p14:tracePt t="219250" x="3117850" y="4886325"/>
          <p14:tracePt t="219266" x="3049588" y="4886325"/>
          <p14:tracePt t="219283" x="2973388" y="4886325"/>
          <p14:tracePt t="219299" x="2871788" y="4886325"/>
          <p14:tracePt t="219316" x="2770188" y="4886325"/>
          <p14:tracePt t="219333" x="2701925" y="4886325"/>
          <p14:tracePt t="219351" x="2651125" y="4886325"/>
          <p14:tracePt t="219353" x="2641600" y="4886325"/>
          <p14:tracePt t="219366" x="2633663" y="4886325"/>
          <p14:tracePt t="219384" x="2625725" y="4886325"/>
          <p14:tracePt t="219625" x="2633663" y="4886325"/>
          <p14:tracePt t="219634" x="2668588" y="4886325"/>
          <p14:tracePt t="219641" x="2709863" y="4886325"/>
          <p14:tracePt t="219650" x="2770188" y="4886325"/>
          <p14:tracePt t="219666" x="2846388" y="4903788"/>
          <p14:tracePt t="219684" x="2914650" y="4919663"/>
          <p14:tracePt t="219699" x="2965450" y="4919663"/>
          <p14:tracePt t="219716" x="3008313" y="4919663"/>
          <p14:tracePt t="219732" x="3084513" y="4919663"/>
          <p14:tracePt t="219751" x="3203575" y="4919663"/>
          <p14:tracePt t="219753" x="3287713" y="4919663"/>
          <p14:tracePt t="219767" x="3373438" y="4919663"/>
          <p14:tracePt t="219768" x="3475038" y="4911725"/>
          <p14:tracePt t="219783" x="3602038" y="4911725"/>
          <p14:tracePt t="219799" x="3822700" y="4911725"/>
          <p14:tracePt t="219816" x="4027488" y="4911725"/>
          <p14:tracePt t="219817" x="4121150" y="4911725"/>
          <p14:tracePt t="219833" x="4179888" y="4911725"/>
          <p14:tracePt t="219849" x="4281488" y="4911725"/>
          <p14:tracePt t="219866" x="4410075" y="4911725"/>
          <p14:tracePt t="219882" x="4545013" y="4911725"/>
          <p14:tracePt t="219900" x="4699000" y="4911725"/>
          <p14:tracePt t="219916" x="4818063" y="4911725"/>
          <p14:tracePt t="219933" x="4970463" y="4911725"/>
          <p14:tracePt t="219949" x="5140325" y="4919663"/>
          <p14:tracePt t="219966" x="5368925" y="4937125"/>
          <p14:tracePt t="219983" x="5641975" y="4937125"/>
          <p14:tracePt t="219999" x="5921375" y="4937125"/>
          <p14:tracePt t="220017" x="6329363" y="4894263"/>
          <p14:tracePt t="220032" x="6430963" y="4860925"/>
          <p14:tracePt t="220049" x="6745288" y="4860925"/>
          <p14:tracePt t="220066" x="6924675" y="4860925"/>
          <p14:tracePt t="220083" x="7102475" y="4860925"/>
          <p14:tracePt t="220099" x="7246938" y="4886325"/>
          <p14:tracePt t="220116" x="7373938" y="4903788"/>
          <p14:tracePt t="220132" x="7518400" y="4919663"/>
          <p14:tracePt t="220149" x="7629525" y="4929188"/>
          <p14:tracePt t="220166" x="7715250" y="4937125"/>
          <p14:tracePt t="220182" x="7807325" y="4954588"/>
          <p14:tracePt t="220199" x="7875588" y="4962525"/>
          <p14:tracePt t="220217" x="7951788" y="4962525"/>
          <p14:tracePt t="220232" x="7977188" y="4962525"/>
          <p14:tracePt t="220249" x="8029575" y="4962525"/>
          <p14:tracePt t="220266" x="8105775" y="4962525"/>
          <p14:tracePt t="220283" x="8181975" y="4962525"/>
          <p14:tracePt t="220299" x="8224838" y="4962525"/>
          <p14:tracePt t="220316" x="8232775" y="4962525"/>
          <p14:tracePt t="220332" x="8258175" y="4954588"/>
          <p14:tracePt t="220353" x="8266113" y="4954588"/>
          <p14:tracePt t="220409" x="8291513" y="4954588"/>
          <p14:tracePt t="220440" x="8301038" y="4954588"/>
          <p14:tracePt t="220449" x="8308975" y="4954588"/>
          <p14:tracePt t="220489" x="8318500" y="4954588"/>
          <p14:tracePt t="220690" x="8301038" y="4954588"/>
          <p14:tracePt t="220697" x="8258175" y="4954588"/>
          <p14:tracePt t="220705" x="8232775" y="4954588"/>
          <p14:tracePt t="220717" x="8164513" y="4946650"/>
          <p14:tracePt t="220733" x="8096250" y="4946650"/>
          <p14:tracePt t="220749" x="8020050" y="4946650"/>
          <p14:tracePt t="220765" x="7935913" y="4946650"/>
          <p14:tracePt t="220783" x="7867650" y="4946650"/>
          <p14:tracePt t="220784" x="7816850" y="4946650"/>
          <p14:tracePt t="220799" x="7756525" y="4946650"/>
          <p14:tracePt t="220816" x="7586663" y="4946650"/>
          <p14:tracePt t="220817" x="7485063" y="4946650"/>
          <p14:tracePt t="220833" x="7297738" y="4946650"/>
          <p14:tracePt t="220849" x="7213600" y="4946650"/>
          <p14:tracePt t="220866" x="6975475" y="4946650"/>
          <p14:tracePt t="220883" x="6788150" y="4946650"/>
          <p14:tracePt t="220900" x="6567488" y="4946650"/>
          <p14:tracePt t="220916" x="6286500" y="4946650"/>
          <p14:tracePt t="220933" x="6015038" y="4946650"/>
          <p14:tracePt t="220949" x="5761038" y="4946650"/>
          <p14:tracePt t="220966" x="5522913" y="4946650"/>
          <p14:tracePt t="220982" x="5241925" y="4946650"/>
          <p14:tracePt t="221001" x="4826000" y="4946650"/>
          <p14:tracePt t="221018" x="4460875" y="4972050"/>
          <p14:tracePt t="221033" x="4306888" y="4972050"/>
          <p14:tracePt t="221034" x="4137025" y="4972050"/>
          <p14:tracePt t="221049" x="3976688" y="4972050"/>
          <p14:tracePt t="221065" x="3670300" y="4972050"/>
          <p14:tracePt t="221083" x="3313113" y="4972050"/>
          <p14:tracePt t="221099" x="3100388" y="4972050"/>
          <p14:tracePt t="221117" x="2879725" y="4972050"/>
          <p14:tracePt t="221132" x="2608263" y="4972050"/>
          <p14:tracePt t="221150" x="2370138" y="4972050"/>
          <p14:tracePt t="221166" x="2200275" y="4972050"/>
          <p14:tracePt t="221184" x="2055813" y="4972050"/>
          <p14:tracePt t="221185" x="1987550" y="4972050"/>
          <p14:tracePt t="221200" x="1946275" y="4972050"/>
          <p14:tracePt t="221217" x="1758950" y="4972050"/>
          <p14:tracePt t="221233" x="1698625" y="4972050"/>
          <p14:tracePt t="221235" x="1614488" y="4972050"/>
          <p14:tracePt t="221249" x="1554163" y="4972050"/>
          <p14:tracePt t="221251" x="1495425" y="4972050"/>
          <p14:tracePt t="221266" x="1427163" y="4972050"/>
          <p14:tracePt t="221283" x="1257300" y="4972050"/>
          <p14:tracePt t="221299" x="1138238" y="4972050"/>
          <p14:tracePt t="221316" x="1054100" y="4972050"/>
          <p14:tracePt t="221332" x="985838" y="4972050"/>
          <p14:tracePt t="221349" x="935038" y="4972050"/>
          <p14:tracePt t="221365" x="892175" y="4972050"/>
          <p14:tracePt t="221385" x="874713" y="4972050"/>
          <p14:tracePt t="221401" x="849313" y="4972050"/>
          <p14:tracePt t="221416" x="841375" y="4972050"/>
          <p14:tracePt t="221434" x="765175" y="4972050"/>
          <p14:tracePt t="221449" x="730250" y="4972050"/>
          <p14:tracePt t="221465" x="661988" y="4962525"/>
          <p14:tracePt t="221482" x="611188" y="4954588"/>
          <p14:tracePt t="221499" x="595313" y="4954588"/>
          <p14:tracePt t="221516" x="585788" y="4954588"/>
          <p14:tracePt t="221625" x="595313" y="4946650"/>
          <p14:tracePt t="221633" x="603250" y="4946650"/>
          <p14:tracePt t="221641" x="620713" y="4946650"/>
          <p14:tracePt t="221650" x="646113" y="4946650"/>
          <p14:tracePt t="221665" x="661988" y="4946650"/>
          <p14:tracePt t="221666" x="679450" y="4946650"/>
          <p14:tracePt t="221682" x="714375" y="4946650"/>
          <p14:tracePt t="221699" x="781050" y="4954588"/>
          <p14:tracePt t="221716" x="866775" y="4954588"/>
          <p14:tracePt t="221732" x="1003300" y="4979988"/>
          <p14:tracePt t="221748" x="1104900" y="4987925"/>
          <p14:tracePt t="221765" x="1181100" y="4997450"/>
          <p14:tracePt t="221782" x="1206500" y="4997450"/>
          <p14:tracePt t="221798" x="1223963" y="4997450"/>
          <p14:tracePt t="221816" x="1257300" y="5005388"/>
          <p14:tracePt t="221818" x="1290638" y="5005388"/>
          <p14:tracePt t="221834" x="1376363" y="5005388"/>
          <p14:tracePt t="221849" x="1435100" y="5005388"/>
          <p14:tracePt t="221850" x="1503363" y="5005388"/>
          <p14:tracePt t="221865" x="1571625" y="5005388"/>
          <p14:tracePt t="221882" x="1724025" y="5005388"/>
          <p14:tracePt t="221898" x="1776413" y="5005388"/>
          <p14:tracePt t="221915" x="1809750" y="5005388"/>
          <p14:tracePt t="221932" x="1860550" y="5005388"/>
          <p14:tracePt t="221949" x="1903413" y="5005388"/>
          <p14:tracePt t="221965" x="1979613" y="5005388"/>
          <p14:tracePt t="221981" x="2065338" y="5005388"/>
          <p14:tracePt t="221999" x="2149475" y="5005388"/>
          <p14:tracePt t="222015" x="2235200" y="5005388"/>
          <p14:tracePt t="222034" x="2336800" y="5005388"/>
          <p14:tracePt t="222049" x="2370138" y="5005388"/>
          <p14:tracePt t="222050" x="2413000" y="5005388"/>
          <p14:tracePt t="222065" x="2438400" y="5005388"/>
          <p14:tracePt t="222067" x="2481263" y="5005388"/>
          <p14:tracePt t="222081" x="2557463" y="5005388"/>
          <p14:tracePt t="222099" x="2641600" y="5005388"/>
          <p14:tracePt t="222115" x="2709863" y="5005388"/>
          <p14:tracePt t="222133" x="2786063" y="5005388"/>
          <p14:tracePt t="222149" x="2863850" y="5005388"/>
          <p14:tracePt t="222165" x="2914650" y="5005388"/>
          <p14:tracePt t="222182" x="2973388" y="5005388"/>
          <p14:tracePt t="222199" x="3016250" y="5005388"/>
          <p14:tracePt t="222215" x="3049588" y="5005388"/>
          <p14:tracePt t="222233" x="3059113" y="5005388"/>
          <p14:tracePt t="222425" x="3033713" y="5005388"/>
          <p14:tracePt t="222432" x="3008313" y="5005388"/>
          <p14:tracePt t="222441" x="2973388" y="5005388"/>
          <p14:tracePt t="222449" x="2930525" y="5005388"/>
          <p14:tracePt t="222465" x="2889250" y="5005388"/>
          <p14:tracePt t="222466" x="2828925" y="5005388"/>
          <p14:tracePt t="222481" x="2668588" y="4987925"/>
          <p14:tracePt t="222499" x="2405063" y="4962525"/>
          <p14:tracePt t="222515" x="2132013" y="4911725"/>
          <p14:tracePt t="222531" x="1920875" y="4894263"/>
          <p14:tracePt t="222548" x="1690688" y="4868863"/>
          <p14:tracePt t="222564" x="1477963" y="4868863"/>
          <p14:tracePt t="222581" x="1308100" y="4868863"/>
          <p14:tracePt t="222598" x="1147763" y="4868863"/>
          <p14:tracePt t="222615" x="1062038" y="4868863"/>
          <p14:tracePt t="222617" x="1028700" y="4868863"/>
          <p14:tracePt t="222631" x="1011238" y="4868863"/>
          <p14:tracePt t="222651" x="993775" y="4868863"/>
          <p14:tracePt t="222665" x="976313" y="4868863"/>
          <p14:tracePt t="222683" x="968375" y="4868863"/>
          <p14:tracePt t="222729" x="960438" y="4860925"/>
          <p14:tracePt t="223144" x="968375" y="4860925"/>
          <p14:tracePt t="223152" x="993775" y="4868863"/>
          <p14:tracePt t="223168" x="1019175" y="4878388"/>
          <p14:tracePt t="223181" x="1028700" y="4878388"/>
          <p14:tracePt t="223197" x="1079500" y="4886325"/>
          <p14:tracePt t="223214" x="1104900" y="4903788"/>
          <p14:tracePt t="223231" x="1155700" y="4919663"/>
          <p14:tracePt t="223249" x="1239838" y="4946650"/>
          <p14:tracePt t="223265" x="1317625" y="4954588"/>
          <p14:tracePt t="223265" x="1358900" y="4962525"/>
          <p14:tracePt t="223281" x="1419225" y="4979988"/>
          <p14:tracePt t="223298" x="1554163" y="5005388"/>
          <p14:tracePt t="223314" x="1614488" y="5030788"/>
          <p14:tracePt t="223331" x="1647825" y="5030788"/>
          <p14:tracePt t="223348" x="1690688" y="5048250"/>
          <p14:tracePt t="223364" x="1708150" y="5048250"/>
          <p14:tracePt t="223381" x="1724025" y="5064125"/>
          <p14:tracePt t="223433" x="1733550" y="5064125"/>
          <p14:tracePt t="223442" x="1741488" y="5064125"/>
          <p14:tracePt t="223466" x="1758950" y="5073650"/>
          <p14:tracePt t="223473" x="1776413" y="5081588"/>
          <p14:tracePt t="223489" x="1784350" y="5091113"/>
          <p14:tracePt t="223498" x="1801813" y="5099050"/>
          <p14:tracePt t="223514" x="1809750" y="5116513"/>
          <p14:tracePt t="223531" x="1835150" y="5132388"/>
          <p14:tracePt t="223547" x="1843088" y="5149850"/>
          <p14:tracePt t="223564" x="1852613" y="5157788"/>
          <p14:tracePt t="223581" x="1852613" y="5167313"/>
          <p14:tracePt t="223597" x="1852613" y="5183188"/>
          <p14:tracePt t="223615" x="1860550" y="5192713"/>
          <p14:tracePt t="223616" x="1868488" y="5200650"/>
          <p14:tracePt t="223631" x="1878013" y="5200650"/>
          <p14:tracePt t="223649" x="1878013" y="5243513"/>
          <p14:tracePt t="223665" x="1868488" y="5243513"/>
          <p14:tracePt t="223666" x="1852613" y="5260975"/>
          <p14:tracePt t="223681" x="1843088" y="5268913"/>
          <p14:tracePt t="223697" x="1817688" y="5276850"/>
          <p14:tracePt t="223715" x="1801813" y="5294313"/>
          <p14:tracePt t="223731" x="1758950" y="5302250"/>
          <p14:tracePt t="223747" x="1724025" y="5311775"/>
          <p14:tracePt t="223764" x="1673225" y="5337175"/>
          <p14:tracePt t="223781" x="1631950" y="5337175"/>
          <p14:tracePt t="223797" x="1579563" y="5337175"/>
          <p14:tracePt t="223814" x="1528763" y="5345113"/>
          <p14:tracePt t="223831" x="1470025" y="5345113"/>
          <p14:tracePt t="223849" x="1384300" y="5345113"/>
          <p14:tracePt t="223865" x="1343025" y="5345113"/>
          <p14:tracePt t="223866" x="1333500" y="5345113"/>
          <p14:tracePt t="223881" x="1308100" y="5345113"/>
          <p14:tracePt t="223897" x="1274763" y="5345113"/>
          <p14:tracePt t="223929" x="1265238" y="5345113"/>
          <p14:tracePt t="223945" x="1249363" y="5345113"/>
          <p14:tracePt t="223960" x="1239838" y="5345113"/>
          <p14:tracePt t="224001" x="1231900" y="5345113"/>
          <p14:tracePt t="225449" x="1239838" y="5345113"/>
          <p14:tracePt t="225465" x="1249363" y="5345113"/>
          <p14:tracePt t="225472" x="1257300" y="5345113"/>
          <p14:tracePt t="225481" x="1265238" y="5345113"/>
          <p14:tracePt t="225496" x="1274763" y="5345113"/>
          <p14:tracePt t="225514" x="1300163" y="5345113"/>
          <p14:tracePt t="225530" x="1350963" y="5345113"/>
          <p14:tracePt t="225547" x="1401763" y="5345113"/>
          <p14:tracePt t="225563" x="1462088" y="5345113"/>
          <p14:tracePt t="225580" x="1503363" y="5345113"/>
          <p14:tracePt t="225597" x="1571625" y="5345113"/>
          <p14:tracePt t="225614" x="1639888" y="5345113"/>
          <p14:tracePt t="225631" x="1698625" y="5345113"/>
          <p14:tracePt t="225633" x="1716088" y="5345113"/>
          <p14:tracePt t="225648" x="1741488" y="5345113"/>
          <p14:tracePt t="225649" x="1784350" y="5345113"/>
          <p14:tracePt t="225665" x="1843088" y="5345113"/>
          <p14:tracePt t="225681" x="1893888" y="5345113"/>
          <p14:tracePt t="225697" x="1911350" y="5345113"/>
          <p14:tracePt t="225713" x="1962150" y="5345113"/>
          <p14:tracePt t="225730" x="2012950" y="5345113"/>
          <p14:tracePt t="225749" x="2073275" y="5345113"/>
          <p14:tracePt t="225754" x="2106613" y="5345113"/>
          <p14:tracePt t="225764" x="2149475" y="5345113"/>
          <p14:tracePt t="225780" x="2235200" y="5345113"/>
          <p14:tracePt t="225797" x="2301875" y="5345113"/>
          <p14:tracePt t="225813" x="2379663" y="5345113"/>
          <p14:tracePt t="225830" x="2438400" y="5345113"/>
          <p14:tracePt t="225846" x="2532063" y="5345113"/>
          <p14:tracePt t="225864" x="2641600" y="5345113"/>
          <p14:tracePt t="225865" x="2701925" y="5345113"/>
          <p14:tracePt t="225881" x="2760663" y="5345113"/>
          <p14:tracePt t="225881" x="2846388" y="5345113"/>
          <p14:tracePt t="225897" x="2930525" y="5353050"/>
          <p14:tracePt t="225913" x="3160713" y="5353050"/>
          <p14:tracePt t="225931" x="3322638" y="5353050"/>
          <p14:tracePt t="225946" x="3414713" y="5353050"/>
          <p14:tracePt t="225963" x="3508375" y="5353050"/>
          <p14:tracePt t="225980" x="3594100" y="5353050"/>
          <p14:tracePt t="225997" x="3721100" y="5353050"/>
          <p14:tracePt t="226014" x="3797300" y="5353050"/>
          <p14:tracePt t="226030" x="3865563" y="5362575"/>
          <p14:tracePt t="226046" x="3916363" y="5362575"/>
          <p14:tracePt t="226063" x="3967163" y="5362575"/>
          <p14:tracePt t="226081" x="4060825" y="5362575"/>
          <p14:tracePt t="226097" x="4095750" y="5362575"/>
          <p14:tracePt t="226114" x="4154488" y="5362575"/>
          <p14:tracePt t="226115" x="4179888" y="5380038"/>
          <p14:tracePt t="226131" x="4248150" y="5380038"/>
          <p14:tracePt t="226147" x="4256088" y="5387975"/>
          <p14:tracePt t="226165" x="4281488" y="5387975"/>
          <p14:tracePt t="226180" x="4306888" y="5395913"/>
          <p14:tracePt t="226197" x="4359275" y="5405438"/>
          <p14:tracePt t="226213" x="4384675" y="5413375"/>
          <p14:tracePt t="226230" x="4425950" y="5421313"/>
          <p14:tracePt t="226247" x="4460875" y="5421313"/>
          <p14:tracePt t="226263" x="4503738" y="5421313"/>
          <p14:tracePt t="226281" x="4537075" y="5421313"/>
          <p14:tracePt t="226282" x="4570413" y="5421313"/>
          <p14:tracePt t="226297" x="4595813" y="5421313"/>
          <p14:tracePt t="226297" x="4621213" y="5421313"/>
          <p14:tracePt t="226313" x="4656138" y="5421313"/>
          <p14:tracePt t="226329" x="4681538" y="5421313"/>
          <p14:tracePt t="226346" x="4664075" y="5362575"/>
          <p14:tracePt t="226363" x="4562475" y="5235575"/>
          <p14:tracePt t="226380" x="4519613" y="5235575"/>
          <p14:tracePt t="226609" x="4519613" y="5226050"/>
          <p14:tracePt t="226625" x="4529138" y="5226050"/>
          <p14:tracePt t="226640" x="4545013" y="5226050"/>
          <p14:tracePt t="226649" x="4554538" y="5226050"/>
          <p14:tracePt t="226665" x="4587875" y="5226050"/>
          <p14:tracePt t="226681" x="4630738" y="5218113"/>
          <p14:tracePt t="226697" x="4638675" y="5218113"/>
          <p14:tracePt t="226698" x="4656138" y="5218113"/>
          <p14:tracePt t="226713" x="4664075" y="5218113"/>
          <p14:tracePt t="226730" x="4699000" y="5218113"/>
          <p14:tracePt t="226746" x="4724400" y="5218113"/>
          <p14:tracePt t="226765" x="4757738" y="5218113"/>
          <p14:tracePt t="226779" x="4775200" y="5218113"/>
          <p14:tracePt t="226796" x="4826000" y="5226050"/>
          <p14:tracePt t="226813" x="4859338" y="5235575"/>
          <p14:tracePt t="226830" x="4884738" y="5243513"/>
          <p14:tracePt t="226846" x="4910138" y="5251450"/>
          <p14:tracePt t="226849" x="4919663" y="5251450"/>
          <p14:tracePt t="226863" x="4935538" y="5251450"/>
          <p14:tracePt t="226879" x="4953000" y="5260975"/>
          <p14:tracePt t="226898" x="4978400" y="5268913"/>
          <p14:tracePt t="226914" x="4987925" y="5268913"/>
          <p14:tracePt t="226953" x="4995863" y="5276850"/>
          <p14:tracePt t="226968" x="5003800" y="5276850"/>
          <p14:tracePt t="226984" x="5021263" y="5276850"/>
          <p14:tracePt t="226993" x="5029200" y="5294313"/>
          <p14:tracePt t="227009" x="5038725" y="5294313"/>
          <p14:tracePt t="227049" x="5054600" y="5302250"/>
          <p14:tracePt t="227089" x="5064125" y="5302250"/>
          <p14:tracePt t="227129" x="5072063" y="5302250"/>
          <p14:tracePt t="227136" x="5080000" y="5302250"/>
          <p14:tracePt t="227161" x="5097463" y="5302250"/>
          <p14:tracePt t="227177" x="5106988" y="5302250"/>
          <p14:tracePt t="227200" x="5114925" y="5302250"/>
          <p14:tracePt t="227209" x="5122863" y="5302250"/>
          <p14:tracePt t="227216" x="5140325" y="5302250"/>
          <p14:tracePt t="227229" x="5157788" y="5302250"/>
          <p14:tracePt t="227246" x="5173663" y="5302250"/>
          <p14:tracePt t="227263" x="5199063" y="5302250"/>
          <p14:tracePt t="227280" x="5233988" y="5302250"/>
          <p14:tracePt t="227296" x="5241925" y="5302250"/>
          <p14:tracePt t="227297" x="5267325" y="5302250"/>
          <p14:tracePt t="227313" x="5284788" y="5302250"/>
          <p14:tracePt t="227329" x="5335588" y="5311775"/>
          <p14:tracePt t="227347" x="5343525" y="5311775"/>
          <p14:tracePt t="227363" x="5353050" y="5311775"/>
          <p14:tracePt t="227379" x="5360988" y="5311775"/>
          <p14:tracePt t="227397" x="5368925" y="5311775"/>
          <p14:tracePt t="227413" x="5386388" y="5311775"/>
          <p14:tracePt t="227429" x="5421313" y="5327650"/>
          <p14:tracePt t="227446" x="5446713" y="5327650"/>
          <p14:tracePt t="227462" x="5472113" y="5327650"/>
          <p14:tracePt t="227479" x="5487988" y="5327650"/>
          <p14:tracePt t="227480" x="5497513" y="5327650"/>
          <p14:tracePt t="227496" x="5505450" y="5327650"/>
          <p14:tracePt t="227513" x="5513388" y="5327650"/>
          <p14:tracePt t="227529" x="5522913" y="5327650"/>
          <p14:tracePt t="227546" x="5530850" y="5327650"/>
          <p14:tracePt t="227563" x="5538788" y="5327650"/>
          <p14:tracePt t="227585" x="5548313" y="5327650"/>
          <p14:tracePt t="227625" x="5565775" y="5327650"/>
          <p14:tracePt t="227633" x="5573713" y="5327650"/>
          <p14:tracePt t="227649" x="5581650" y="5327650"/>
          <p14:tracePt t="227662" x="5591175" y="5327650"/>
          <p14:tracePt t="227679" x="5607050" y="5327650"/>
          <p14:tracePt t="227696" x="5624513" y="5327650"/>
          <p14:tracePt t="227697" x="5632450" y="5327650"/>
          <p14:tracePt t="227712" x="5641975" y="5327650"/>
          <p14:tracePt t="227729" x="5657850" y="5319713"/>
          <p14:tracePt t="227746" x="5675313" y="5311775"/>
          <p14:tracePt t="227762" x="5675313" y="5302250"/>
          <p14:tracePt t="227779" x="5683250" y="5294313"/>
          <p14:tracePt t="227796" x="5683250" y="5286375"/>
          <p14:tracePt t="227812" x="5683250" y="5268913"/>
          <p14:tracePt t="227833" x="5700713" y="5251450"/>
          <p14:tracePt t="227846" x="5700713" y="5243513"/>
          <p14:tracePt t="227863" x="5700713" y="5226050"/>
          <p14:tracePt t="227879" x="5708650" y="5200650"/>
          <p14:tracePt t="227896" x="5708650" y="5175250"/>
          <p14:tracePt t="227913" x="5708650" y="5157788"/>
          <p14:tracePt t="227914" x="5708650" y="5149850"/>
          <p14:tracePt t="227929" x="5718175" y="5141913"/>
          <p14:tracePt t="227946" x="5718175" y="5132388"/>
          <p14:tracePt t="228041" x="5718175" y="5116513"/>
          <p14:tracePt t="228057" x="5718175" y="5106988"/>
          <p14:tracePt t="228064" x="5718175" y="5099050"/>
          <p14:tracePt t="228073" x="5708650" y="5091113"/>
          <p14:tracePt t="228081" x="5657850" y="5073650"/>
          <p14:tracePt t="228097" x="5581650" y="5064125"/>
          <p14:tracePt t="228113" x="5538788" y="5056188"/>
          <p14:tracePt t="228130" x="5368925" y="5022850"/>
          <p14:tracePt t="228146" x="5292725" y="5013325"/>
          <p14:tracePt t="228163" x="5249863" y="5013325"/>
          <p14:tracePt t="228180" x="5224463" y="5013325"/>
          <p14:tracePt t="228196" x="5199063" y="5013325"/>
          <p14:tracePt t="228212" x="5148263" y="5013325"/>
          <p14:tracePt t="228229" x="5072063" y="5013325"/>
          <p14:tracePt t="228246" x="5029200" y="5022850"/>
          <p14:tracePt t="228262" x="4978400" y="5022850"/>
          <p14:tracePt t="228279" x="4919663" y="5022850"/>
          <p14:tracePt t="228297" x="4859338" y="5022850"/>
          <p14:tracePt t="228313" x="4833938" y="5022850"/>
          <p14:tracePt t="228313" x="4818063" y="5022850"/>
          <p14:tracePt t="228329" x="4800600" y="5022850"/>
          <p14:tracePt t="228330" x="4791075" y="5022850"/>
          <p14:tracePt t="228345" x="4757738" y="5022850"/>
          <p14:tracePt t="228362" x="4714875" y="5022850"/>
          <p14:tracePt t="228379" x="4638675" y="5022850"/>
          <p14:tracePt t="228396" x="4595813" y="5030788"/>
          <p14:tracePt t="228412" x="4562475" y="5030788"/>
          <p14:tracePt t="228561" x="4554538" y="5038725"/>
          <p14:tracePt t="228569" x="4554538" y="5048250"/>
          <p14:tracePt t="228579" x="4554538" y="5056188"/>
          <p14:tracePt t="228595" x="4554538" y="5064125"/>
          <p14:tracePt t="228612" x="4562475" y="5091113"/>
          <p14:tracePt t="228628" x="4595813" y="5124450"/>
          <p14:tracePt t="228646" x="4638675" y="5141913"/>
          <p14:tracePt t="228662" x="4664075" y="5157788"/>
          <p14:tracePt t="228681" x="4706938" y="5175250"/>
          <p14:tracePt t="228695" x="4740275" y="5183188"/>
          <p14:tracePt t="228696" x="4765675" y="5200650"/>
          <p14:tracePt t="228714" x="4818063" y="5208588"/>
          <p14:tracePt t="228728" x="4843463" y="5218113"/>
          <p14:tracePt t="228745" x="4868863" y="5218113"/>
          <p14:tracePt t="228762" x="4894263" y="5235575"/>
          <p14:tracePt t="228801" x="4902200" y="5235575"/>
          <p14:tracePt t="228817" x="4910138" y="5235575"/>
          <p14:tracePt t="228825" x="4927600" y="5235575"/>
          <p14:tracePt t="228833" x="4935538" y="5235575"/>
          <p14:tracePt t="228845" x="4945063" y="5235575"/>
          <p14:tracePt t="228862" x="4962525" y="5235575"/>
          <p14:tracePt t="228878" x="4978400" y="5235575"/>
          <p14:tracePt t="228895" x="4987925" y="5235575"/>
          <p14:tracePt t="228912" x="4995863" y="5235575"/>
          <p14:tracePt t="228930" x="5003800" y="5235575"/>
          <p14:tracePt t="228946" x="5021263" y="5235575"/>
          <p14:tracePt t="228963" x="5029200" y="5235575"/>
          <p14:tracePt t="228985" x="5038725" y="5235575"/>
          <p14:tracePt t="229006" x="5046663" y="5235575"/>
          <p14:tracePt t="229017" x="5054600" y="5235575"/>
          <p14:tracePt t="229029" x="5072063" y="5243513"/>
          <p14:tracePt t="229056" x="5080000" y="5243513"/>
          <p14:tracePt t="229152" x="5089525" y="5251450"/>
          <p14:tracePt t="229185" x="5089525" y="5260975"/>
          <p14:tracePt t="229193" x="5089525" y="5268913"/>
          <p14:tracePt t="229216" x="5072063" y="5268913"/>
          <p14:tracePt t="229224" x="5054600" y="5268913"/>
          <p14:tracePt t="229241" x="5029200" y="5268913"/>
          <p14:tracePt t="229248" x="5013325" y="5268913"/>
          <p14:tracePt t="229262" x="4995863" y="5276850"/>
          <p14:tracePt t="229278" x="4987925" y="5276850"/>
          <p14:tracePt t="229295" x="4978400" y="5276850"/>
          <p14:tracePt t="229312" x="4962525" y="5276850"/>
          <p14:tracePt t="229313" x="4953000" y="5276850"/>
          <p14:tracePt t="229330" x="4927600" y="5276850"/>
          <p14:tracePt t="229345" x="4884738" y="5286375"/>
          <p14:tracePt t="229362" x="4808538" y="5286375"/>
          <p14:tracePt t="229378" x="4740275" y="5302250"/>
          <p14:tracePt t="229396" x="4689475" y="5302250"/>
          <p14:tracePt t="229413" x="4656138" y="5302250"/>
          <p14:tracePt t="229428" x="4621213" y="5302250"/>
          <p14:tracePt t="229445" x="4570413" y="5302250"/>
          <p14:tracePt t="229462" x="4537075" y="5302250"/>
          <p14:tracePt t="229479" x="4503738" y="5302250"/>
          <p14:tracePt t="229481" x="4476750" y="5302250"/>
          <p14:tracePt t="229496" x="4460875" y="5302250"/>
          <p14:tracePt t="229514" x="4435475" y="5302250"/>
          <p14:tracePt t="229530" x="4425950" y="5302250"/>
          <p14:tracePt t="229617" x="4418013" y="5302250"/>
          <p14:tracePt t="229624" x="4410075" y="5302250"/>
          <p14:tracePt t="229849" x="4400550" y="5302250"/>
          <p14:tracePt t="229889" x="4400550" y="5294313"/>
          <p14:tracePt t="229905" x="4410075" y="5294313"/>
          <p14:tracePt t="229937" x="4425950" y="5294313"/>
          <p14:tracePt t="229977" x="4435475" y="5294313"/>
          <p14:tracePt t="229985" x="4443413" y="5294313"/>
          <p14:tracePt t="230001" x="4460875" y="5294313"/>
          <p14:tracePt t="230025" x="4468813" y="5294313"/>
          <p14:tracePt t="230041" x="4476750" y="5294313"/>
          <p14:tracePt t="230048" x="4486275" y="5294313"/>
          <p14:tracePt t="230061" x="4494213" y="5294313"/>
          <p14:tracePt t="230078" x="4503738" y="5294313"/>
          <p14:tracePt t="230104" x="4519613" y="5294313"/>
          <p14:tracePt t="230129" x="4529138" y="5294313"/>
          <p14:tracePt t="230145" x="4537075" y="5294313"/>
          <p14:tracePt t="230152" x="4554538" y="5294313"/>
          <p14:tracePt t="230184" x="4562475" y="5294313"/>
          <p14:tracePt t="230258" x="4570413" y="5294313"/>
          <p14:tracePt t="230313" x="4579938" y="5294313"/>
          <p14:tracePt t="230345" x="4587875" y="5302250"/>
          <p14:tracePt t="230409" x="4595813" y="5302250"/>
          <p14:tracePt t="230425" x="4613275" y="5311775"/>
          <p14:tracePt t="230433" x="4630738" y="5311775"/>
          <p14:tracePt t="230449" x="4656138" y="5319713"/>
          <p14:tracePt t="230465" x="4681538" y="5319713"/>
          <p14:tracePt t="230479" x="4689475" y="5319713"/>
          <p14:tracePt t="230482" x="4699000" y="5319713"/>
          <p14:tracePt t="230495" x="4714875" y="5319713"/>
          <p14:tracePt t="230513" x="4765675" y="5319713"/>
          <p14:tracePt t="230530" x="4808538" y="5327650"/>
          <p14:tracePt t="230545" x="4818063" y="5327650"/>
          <p14:tracePt t="230545" x="4833938" y="5327650"/>
          <p14:tracePt t="230561" x="4851400" y="5345113"/>
          <p14:tracePt t="230578" x="4876800" y="5345113"/>
          <p14:tracePt t="230594" x="4894263" y="5353050"/>
          <p14:tracePt t="230611" x="4902200" y="5353050"/>
          <p14:tracePt t="230628" x="4927600" y="5353050"/>
          <p14:tracePt t="230645" x="4953000" y="5353050"/>
          <p14:tracePt t="230662" x="4962525" y="5353050"/>
          <p14:tracePt t="230678" x="4978400" y="5353050"/>
          <p14:tracePt t="230695" x="5003800" y="5353050"/>
          <p14:tracePt t="230696" x="5029200" y="5353050"/>
          <p14:tracePt t="230713" x="5097463" y="5353050"/>
          <p14:tracePt t="230730" x="5157788" y="5353050"/>
          <p14:tracePt t="230745" x="5224463" y="5353050"/>
          <p14:tracePt t="230745" x="5284788" y="5362575"/>
          <p14:tracePt t="230762" x="5360988" y="5380038"/>
          <p14:tracePt t="230778" x="5403850" y="5380038"/>
          <p14:tracePt t="230795" x="5437188" y="5387975"/>
          <p14:tracePt t="230833" x="5446713" y="5387975"/>
          <p14:tracePt t="230841" x="5454650" y="5387975"/>
          <p14:tracePt t="230849" x="5462588" y="5387975"/>
          <p14:tracePt t="230873" x="5472113" y="5387975"/>
          <p14:tracePt t="230881" x="5480050" y="5387975"/>
          <p14:tracePt t="230897" x="5487988" y="5387975"/>
          <p14:tracePt t="230913" x="5497513" y="5387975"/>
          <p14:tracePt t="230962" x="5505450" y="5387975"/>
          <p14:tracePt t="230985" x="5513388" y="5387975"/>
          <p14:tracePt t="231001" x="5530850" y="5387975"/>
          <p14:tracePt t="231081" x="5538788" y="5387975"/>
          <p14:tracePt t="231089" x="5548313" y="5387975"/>
          <p14:tracePt t="231096" x="5556250" y="5387975"/>
          <p14:tracePt t="231111" x="5565775" y="5387975"/>
          <p14:tracePt t="231130" x="5573713" y="5387975"/>
          <p14:tracePt t="231162" x="5591175" y="5387975"/>
          <p14:tracePt t="231192" x="5599113" y="5387975"/>
          <p14:tracePt t="231217" x="5607050" y="5387975"/>
          <p14:tracePt t="231233" x="5624513" y="5387975"/>
          <p14:tracePt t="231873" x="5624513" y="5395913"/>
          <p14:tracePt t="231985" x="5607050" y="5395913"/>
          <p14:tracePt t="232009" x="5599113" y="5395913"/>
          <p14:tracePt t="232016" x="5599113" y="5405438"/>
          <p14:tracePt t="232048" x="5591175" y="5405438"/>
          <p14:tracePt t="232056" x="5581650" y="5405438"/>
          <p14:tracePt t="232064" x="5573713" y="5405438"/>
          <p14:tracePt t="232077" x="5565775" y="5405438"/>
          <p14:tracePt t="232094" x="5548313" y="5413375"/>
          <p14:tracePt t="232110" x="5530850" y="5413375"/>
          <p14:tracePt t="232127" x="5513388" y="5413375"/>
          <p14:tracePt t="232144" x="5497513" y="5421313"/>
          <p14:tracePt t="232161" x="5480050" y="5421313"/>
          <p14:tracePt t="232178" x="5437188" y="5421313"/>
          <p14:tracePt t="232194" x="5403850" y="5421313"/>
          <p14:tracePt t="232211" x="5368925" y="5421313"/>
          <p14:tracePt t="232227" x="5310188" y="5421313"/>
          <p14:tracePt t="232244" x="5249863" y="5421313"/>
          <p14:tracePt t="232260" x="5165725" y="5421313"/>
          <p14:tracePt t="232277" x="5089525" y="5421313"/>
          <p14:tracePt t="232293" x="5021263" y="5421313"/>
          <p14:tracePt t="232310" x="4970463" y="5421313"/>
          <p14:tracePt t="232328" x="4953000" y="5421313"/>
          <p14:tracePt t="232329" x="4935538" y="5413375"/>
          <p14:tracePt t="232353" x="4927600" y="5413375"/>
          <p14:tracePt t="232386" x="4919663" y="5413375"/>
          <p14:tracePt t="232409" x="4902200" y="5413375"/>
          <p14:tracePt t="232416" x="4894263" y="5413375"/>
          <p14:tracePt t="232427" x="4868863" y="5413375"/>
          <p14:tracePt t="232444" x="4843463" y="5413375"/>
          <p14:tracePt t="232460" x="4800600" y="5413375"/>
          <p14:tracePt t="232477" x="4783138" y="5413375"/>
          <p14:tracePt t="232494" x="4749800" y="5405438"/>
          <p14:tracePt t="232511" x="4714875" y="5405438"/>
          <p14:tracePt t="232528" x="4699000" y="5405438"/>
          <p14:tracePt t="232529" x="4689475" y="5405438"/>
          <p14:tracePt t="235513" x="4699000" y="5405438"/>
          <p14:tracePt t="235521" x="4706938" y="5405438"/>
          <p14:tracePt t="235536" x="4714875" y="5405438"/>
          <p14:tracePt t="235553" x="4732338" y="5405438"/>
          <p14:tracePt t="235561" x="4749800" y="5405438"/>
          <p14:tracePt t="235576" x="4757738" y="5405438"/>
          <p14:tracePt t="235577" x="4775200" y="5405438"/>
          <p14:tracePt t="235592" x="4800600" y="5387975"/>
          <p14:tracePt t="235609" x="4859338" y="5380038"/>
          <p14:tracePt t="235625" x="4910138" y="5380038"/>
          <p14:tracePt t="235642" x="4927600" y="5380038"/>
          <p14:tracePt t="235659" x="4945063" y="5380038"/>
          <p14:tracePt t="235676" x="4970463" y="5380038"/>
          <p14:tracePt t="235692" x="5013325" y="5380038"/>
          <p14:tracePt t="235711" x="5080000" y="5380038"/>
          <p14:tracePt t="235713" x="5114925" y="5380038"/>
          <p14:tracePt t="235726" x="5132388" y="5380038"/>
          <p14:tracePt t="235743" x="5191125" y="5380038"/>
          <p14:tracePt t="235745" x="5208588" y="5380038"/>
          <p14:tracePt t="235761" x="5267325" y="5380038"/>
          <p14:tracePt t="235776" x="5310188" y="5380038"/>
          <p14:tracePt t="235793" x="5343525" y="5380038"/>
          <p14:tracePt t="235810" x="5360988" y="5380038"/>
          <p14:tracePt t="235811" x="5394325" y="5380038"/>
          <p14:tracePt t="235826" x="5421313" y="5380038"/>
          <p14:tracePt t="235842" x="5454650" y="5380038"/>
          <p14:tracePt t="235859" x="5480050" y="5380038"/>
          <p14:tracePt t="235875" x="5505450" y="5380038"/>
          <p14:tracePt t="235892" x="5530850" y="5380038"/>
          <p14:tracePt t="235909" x="5556250" y="5380038"/>
          <p14:tracePt t="235926" x="5581650" y="5380038"/>
          <p14:tracePt t="235942" x="5624513" y="5380038"/>
          <p14:tracePt t="235962" x="5692775" y="5380038"/>
          <p14:tracePt t="235976" x="5708650" y="5380038"/>
          <p14:tracePt t="235977" x="5735638" y="5380038"/>
          <p14:tracePt t="235993" x="5751513" y="5380038"/>
          <p14:tracePt t="236017" x="5761038" y="5380038"/>
          <p14:tracePt t="238009" x="5768975" y="5380038"/>
          <p14:tracePt t="238025" x="5786438" y="5380038"/>
          <p14:tracePt t="238032" x="5794375" y="5380038"/>
          <p14:tracePt t="238041" x="5811838" y="5380038"/>
          <p14:tracePt t="238057" x="5845175" y="5380038"/>
          <p14:tracePt t="238075" x="5870575" y="5380038"/>
          <p14:tracePt t="238091" x="5905500" y="5380038"/>
          <p14:tracePt t="238108" x="5938838" y="5380038"/>
          <p14:tracePt t="238124" x="5989638" y="5380038"/>
          <p14:tracePt t="238141" x="6134100" y="5380038"/>
          <p14:tracePt t="238158" x="6354763" y="5380038"/>
          <p14:tracePt t="238174" x="6584950" y="5395913"/>
          <p14:tracePt t="238191" x="6788150" y="5438775"/>
          <p14:tracePt t="238211" x="7018338" y="5446713"/>
          <p14:tracePt t="238224" x="7085013" y="5446713"/>
          <p14:tracePt t="238242" x="7246938" y="5446713"/>
          <p14:tracePt t="238243" x="7340600" y="5446713"/>
          <p14:tracePt t="238258" x="7570788" y="5438775"/>
          <p14:tracePt t="238275" x="7799388" y="5438775"/>
          <p14:tracePt t="238291" x="8012113" y="5438775"/>
          <p14:tracePt t="238309" x="8181975" y="5438775"/>
          <p14:tracePt t="238324" x="8351838" y="5438775"/>
          <p14:tracePt t="238342" x="8478838" y="5438775"/>
          <p14:tracePt t="238358" x="8648700" y="5438775"/>
          <p14:tracePt t="238375" x="8878888" y="5438775"/>
          <p14:tracePt t="238376" x="8988425" y="5438775"/>
          <p14:tracePt t="238393" x="9201150" y="5438775"/>
          <p14:tracePt t="238410" x="9388475" y="5464175"/>
          <p14:tracePt t="238425" x="9472613" y="5472113"/>
          <p14:tracePt t="238426" x="9566275" y="5489575"/>
          <p14:tracePt t="238442" x="9710738" y="5507038"/>
          <p14:tracePt t="238458" x="9786938" y="5514975"/>
          <p14:tracePt t="238474" x="9812338" y="5514975"/>
          <p14:tracePt t="238492" x="9821863" y="5514975"/>
          <p14:tracePt t="238508" x="9839325" y="5514975"/>
          <p14:tracePt t="238525" x="9855200" y="5507038"/>
          <p14:tracePt t="238541" x="9872663" y="5497513"/>
          <p14:tracePt t="238559" x="9898063" y="5489575"/>
          <p14:tracePt t="238561" x="9906000" y="5489575"/>
          <p14:tracePt t="238575" x="9923463" y="5489575"/>
          <p14:tracePt t="238593" x="9974263" y="5472113"/>
          <p14:tracePt t="238609" x="9999663" y="5472113"/>
          <p14:tracePt t="238625" x="10034588" y="5464175"/>
          <p14:tracePt t="238643" x="10126663" y="5456238"/>
          <p14:tracePt t="238658" x="10245725" y="5446713"/>
          <p14:tracePt t="238674" x="10331450" y="5446713"/>
          <p14:tracePt t="238692" x="10364788" y="5446713"/>
          <p14:tracePt t="238707" x="10399713" y="5446713"/>
          <p14:tracePt t="238724" x="10467975" y="5446713"/>
          <p14:tracePt t="238741" x="10501313" y="5446713"/>
          <p14:tracePt t="238758" x="10526713" y="5446713"/>
          <p14:tracePt t="238774" x="10526713" y="5438775"/>
          <p14:tracePt t="238791" x="10534650" y="5430838"/>
          <p14:tracePt t="238817" x="10552113" y="5421313"/>
          <p14:tracePt t="238937" x="10534650" y="5421313"/>
          <p14:tracePt t="238944" x="10526713" y="5421313"/>
          <p14:tracePt t="238958" x="10493375" y="5421313"/>
          <p14:tracePt t="238974" x="10407650" y="5421313"/>
          <p14:tracePt t="238992" x="10263188" y="5438775"/>
          <p14:tracePt t="238993" x="10186988" y="5438775"/>
          <p14:tracePt t="239009" x="10017125" y="5438775"/>
          <p14:tracePt t="239025" x="9864725" y="5438775"/>
          <p14:tracePt t="239041" x="9821863" y="5438775"/>
          <p14:tracePt t="239043" x="9771063" y="5438775"/>
          <p14:tracePt t="239057" x="9710738" y="5438775"/>
          <p14:tracePt t="239074" x="9667875" y="5438775"/>
          <p14:tracePt t="239091" x="9601200" y="5438775"/>
          <p14:tracePt t="239107" x="9550400" y="5438775"/>
          <p14:tracePt t="239124" x="9472613" y="5438775"/>
          <p14:tracePt t="239140" x="9353550" y="5438775"/>
          <p14:tracePt t="239157" x="9218613" y="5438775"/>
          <p14:tracePt t="239174" x="9117013" y="5438775"/>
          <p14:tracePt t="239190" x="9023350" y="5438775"/>
          <p14:tracePt t="239210" x="8904288" y="5438775"/>
          <p14:tracePt t="239225" x="8861425" y="5438775"/>
          <p14:tracePt t="239242" x="8810625" y="5438775"/>
          <p14:tracePt t="239259" x="8750300" y="5438775"/>
          <p14:tracePt t="239274" x="8691563" y="5438775"/>
          <p14:tracePt t="239290" x="8605838" y="5438775"/>
          <p14:tracePt t="239307" x="8529638" y="5438775"/>
          <p14:tracePt t="239324" x="8445500" y="5438775"/>
          <p14:tracePt t="239341" x="8369300" y="5438775"/>
          <p14:tracePt t="239358" x="8301038" y="5438775"/>
          <p14:tracePt t="239374" x="8224838" y="5438775"/>
          <p14:tracePt t="239391" x="8121650" y="5438775"/>
          <p14:tracePt t="239408" x="8004175" y="5438775"/>
          <p14:tracePt t="239409" x="7961313" y="5438775"/>
          <p14:tracePt t="239425" x="7893050" y="5438775"/>
          <p14:tracePt t="239425" x="7850188" y="5438775"/>
          <p14:tracePt t="239440" x="7791450" y="5438775"/>
          <p14:tracePt t="239457" x="7688263" y="5438775"/>
          <p14:tracePt t="239474" x="7518400" y="5438775"/>
          <p14:tracePt t="239490" x="7426325" y="5438775"/>
          <p14:tracePt t="239508" x="7373938" y="5438775"/>
          <p14:tracePt t="239524" x="7297738" y="5438775"/>
          <p14:tracePt t="239541" x="7196138" y="5438775"/>
          <p14:tracePt t="239558" x="7085013" y="5438775"/>
          <p14:tracePt t="239574" x="6915150" y="5438775"/>
          <p14:tracePt t="239590" x="6729413" y="5438775"/>
          <p14:tracePt t="239607" x="6499225" y="5438775"/>
          <p14:tracePt t="239625" x="6091238" y="5456238"/>
          <p14:tracePt t="239641" x="5956300" y="5456238"/>
          <p14:tracePt t="239642" x="5819775" y="5481638"/>
          <p14:tracePt t="239658" x="5641975" y="5481638"/>
          <p14:tracePt t="239674" x="5454650" y="5481638"/>
          <p14:tracePt t="239690" x="5259388" y="5481638"/>
          <p14:tracePt t="239707" x="4978400" y="5481638"/>
          <p14:tracePt t="239724" x="4646613" y="5481638"/>
          <p14:tracePt t="239740" x="4273550" y="5481638"/>
          <p14:tracePt t="239758" x="3959225" y="5481638"/>
          <p14:tracePt t="239774" x="3695700" y="5481638"/>
          <p14:tracePt t="239792" x="3457575" y="5464175"/>
          <p14:tracePt t="239793" x="3355975" y="5464175"/>
          <p14:tracePt t="239808" x="3244850" y="5464175"/>
          <p14:tracePt t="239809" x="3143250" y="5464175"/>
          <p14:tracePt t="239825" x="2947988" y="5464175"/>
          <p14:tracePt t="239841" x="2760663" y="5464175"/>
          <p14:tracePt t="239858" x="2676525" y="5464175"/>
          <p14:tracePt t="239859" x="2574925" y="5464175"/>
          <p14:tracePt t="239874" x="2446338" y="5464175"/>
          <p14:tracePt t="239890" x="2344738" y="5464175"/>
          <p14:tracePt t="239907" x="2268538" y="5464175"/>
          <p14:tracePt t="239924" x="2157413" y="5464175"/>
          <p14:tracePt t="239940" x="2012950" y="5489575"/>
          <p14:tracePt t="239958" x="1893888" y="5514975"/>
          <p14:tracePt t="239975" x="1801813" y="5532438"/>
          <p14:tracePt t="239991" x="1733550" y="5540375"/>
          <p14:tracePt t="240009" x="1690688" y="5549900"/>
          <p14:tracePt t="240024" x="1665288" y="5557838"/>
          <p14:tracePt t="240042" x="1631950" y="5575300"/>
          <p14:tracePt t="240065" x="1622425" y="5575300"/>
          <p14:tracePt t="240090" x="1614488" y="5583238"/>
          <p14:tracePt t="240306" x="1606550" y="5591175"/>
          <p14:tracePt t="240322" x="1606550" y="5600700"/>
          <p14:tracePt t="240329" x="1606550" y="5626100"/>
          <p14:tracePt t="240345" x="1631950" y="5651500"/>
          <p14:tracePt t="240357" x="1639888" y="5651500"/>
          <p14:tracePt t="240374" x="1657350" y="5684838"/>
          <p14:tracePt t="240390" x="1673225" y="5702300"/>
          <p14:tracePt t="240408" x="1698625" y="5727700"/>
          <p14:tracePt t="240425" x="1716088" y="5735638"/>
          <p14:tracePt t="240442" x="1749425" y="5753100"/>
          <p14:tracePt t="240456" x="1758950" y="5761038"/>
          <p14:tracePt t="240473" x="1792288" y="5778500"/>
          <p14:tracePt t="240490" x="1801813" y="5788025"/>
          <p14:tracePt t="240513" x="1809750" y="5788025"/>
          <p14:tracePt t="240525" x="1817688" y="5795963"/>
          <p14:tracePt t="240540" x="1827213" y="5795963"/>
          <p14:tracePt t="240557" x="1843088" y="5803900"/>
          <p14:tracePt t="240574" x="1852613" y="5803900"/>
          <p14:tracePt t="240591" x="1878013" y="5813425"/>
          <p14:tracePt t="240594" x="1885950" y="5813425"/>
          <p14:tracePt t="240607" x="1893888" y="5813425"/>
          <p14:tracePt t="240624" x="1903413" y="5821363"/>
          <p14:tracePt t="240682" x="1928813" y="5829300"/>
          <p14:tracePt t="241329" x="1936750" y="5829300"/>
          <p14:tracePt t="242435" x="1954213" y="5829300"/>
          <p14:tracePt t="242441" x="1962150" y="5829300"/>
          <p14:tracePt t="242448" x="1971675" y="5829300"/>
          <p14:tracePt t="242561" x="1979613" y="5838825"/>
          <p14:tracePt t="242690" x="1987550" y="5838825"/>
          <p14:tracePt t="242729" x="1997075" y="5838825"/>
          <p14:tracePt t="242761" x="2005013" y="5838825"/>
          <p14:tracePt t="242776" x="2022475" y="5846763"/>
          <p14:tracePt t="243433" x="2030413" y="5846763"/>
          <p14:tracePt t="243505" x="2038350" y="5846763"/>
          <p14:tracePt t="243513" x="2047875" y="5846763"/>
          <p14:tracePt t="243528" x="2055813" y="5846763"/>
          <p14:tracePt t="243577" x="2065338" y="5846763"/>
          <p14:tracePt t="243585" x="2081213" y="5846763"/>
          <p14:tracePt t="243608" x="2090738" y="5846763"/>
          <p14:tracePt t="243632" x="2098675" y="5846763"/>
          <p14:tracePt t="243649" x="2106613" y="5846763"/>
          <p14:tracePt t="243656" x="2116138" y="5846763"/>
          <p14:tracePt t="243664" x="2124075" y="5846763"/>
          <p14:tracePt t="243690" x="2149475" y="5846763"/>
          <p14:tracePt t="243696" x="2157413" y="5854700"/>
          <p14:tracePt t="243729" x="2174875" y="5854700"/>
          <p14:tracePt t="243736" x="2182813" y="5864225"/>
          <p14:tracePt t="243761" x="2192338" y="5864225"/>
          <p14:tracePt t="243769" x="2208213" y="5864225"/>
          <p14:tracePt t="243776" x="2217738" y="5864225"/>
          <p14:tracePt t="243788" x="2225675" y="5864225"/>
          <p14:tracePt t="243805" x="2260600" y="5872163"/>
          <p14:tracePt t="243822" x="2293938" y="5872163"/>
          <p14:tracePt t="243838" x="2311400" y="5872163"/>
          <p14:tracePt t="243855" x="2327275" y="5880100"/>
          <p14:tracePt t="243897" x="2352675" y="5880100"/>
          <p14:tracePt t="243905" x="2362200" y="5880100"/>
          <p14:tracePt t="243921" x="2370138" y="5880100"/>
          <p14:tracePt t="243929" x="2379663" y="5880100"/>
          <p14:tracePt t="243938" x="2387600" y="5889625"/>
          <p14:tracePt t="244001" x="2395538" y="5889625"/>
          <p14:tracePt t="244009" x="2413000" y="5889625"/>
          <p14:tracePt t="244041" x="2430463" y="5897563"/>
          <p14:tracePt t="244097" x="2446338" y="5897563"/>
          <p14:tracePt t="244129" x="2455863" y="5897563"/>
          <p14:tracePt t="244145" x="2463800" y="5897563"/>
          <p14:tracePt t="244161" x="2471738" y="5897563"/>
          <p14:tracePt t="244176" x="2481263" y="5897563"/>
          <p14:tracePt t="244193" x="2489200" y="5897563"/>
          <p14:tracePt t="244233" x="2506663" y="5897563"/>
          <p14:tracePt t="244249" x="2514600" y="5897563"/>
          <p14:tracePt t="244280" x="2524125" y="5897563"/>
          <p14:tracePt t="244290" x="2532063" y="5897563"/>
          <p14:tracePt t="244313" x="2540000" y="5897563"/>
          <p14:tracePt t="244329" x="2549525" y="5897563"/>
          <p14:tracePt t="244345" x="2557463" y="5897563"/>
          <p14:tracePt t="244353" x="2557463" y="5905500"/>
          <p14:tracePt t="244369" x="2565400" y="5905500"/>
          <p14:tracePt t="244376" x="2574925" y="5905500"/>
          <p14:tracePt t="244408" x="2582863" y="5905500"/>
          <p14:tracePt t="244433" x="2600325" y="5905500"/>
          <p14:tracePt t="244457" x="2608263" y="5905500"/>
          <p14:tracePt t="244473" x="2616200" y="5905500"/>
          <p14:tracePt t="244480" x="2633663" y="5905500"/>
          <p14:tracePt t="244490" x="2641600" y="5905500"/>
          <p14:tracePt t="244506" x="2651125" y="5905500"/>
          <p14:tracePt t="244507" x="2659063" y="5905500"/>
          <p14:tracePt t="244522" x="2668588" y="5905500"/>
          <p14:tracePt t="244539" x="2676525" y="5905500"/>
          <p14:tracePt t="244561" x="2693988" y="5905500"/>
          <p14:tracePt t="244577" x="2701925" y="5905500"/>
          <p14:tracePt t="244609" x="2709863" y="5905500"/>
          <p14:tracePt t="244616" x="2719388" y="5905500"/>
          <p14:tracePt t="244624" x="2727325" y="5905500"/>
          <p14:tracePt t="244638" x="2744788" y="5905500"/>
          <p14:tracePt t="244655" x="2760663" y="5905500"/>
          <p14:tracePt t="244671" x="2770188" y="5905500"/>
          <p14:tracePt t="244689" x="2803525" y="5905500"/>
          <p14:tracePt t="244705" x="2820988" y="5905500"/>
          <p14:tracePt t="244721" x="2854325" y="5905500"/>
          <p14:tracePt t="244738" x="2897188" y="5905500"/>
          <p14:tracePt t="244755" x="2930525" y="5905500"/>
          <p14:tracePt t="244772" x="2940050" y="5905500"/>
          <p14:tracePt t="244788" x="2955925" y="5905500"/>
          <p14:tracePt t="244805" x="2982913" y="5905500"/>
          <p14:tracePt t="244822" x="2998788" y="5905500"/>
          <p14:tracePt t="244838" x="3008313" y="5905500"/>
          <p14:tracePt t="244855" x="3016250" y="5905500"/>
          <p14:tracePt t="244906" x="3024188" y="5915025"/>
          <p14:tracePt t="247290" x="3033713" y="5915025"/>
          <p14:tracePt t="247304" x="3041650" y="5915025"/>
          <p14:tracePt t="247313" x="3049588" y="5915025"/>
          <p14:tracePt t="247337" x="3067050" y="5915025"/>
          <p14:tracePt t="247344" x="3084513" y="5915025"/>
          <p14:tracePt t="247361" x="3092450" y="5915025"/>
          <p14:tracePt t="247370" x="3109913" y="5915025"/>
          <p14:tracePt t="247387" x="3135313" y="5915025"/>
          <p14:tracePt t="247404" x="3211513" y="5905500"/>
          <p14:tracePt t="247421" x="3355975" y="5880100"/>
          <p14:tracePt t="247437" x="3525838" y="5854700"/>
          <p14:tracePt t="247454" x="3678238" y="5821363"/>
          <p14:tracePt t="247470" x="3840163" y="5778500"/>
          <p14:tracePt t="247488" x="3984625" y="5735638"/>
          <p14:tracePt t="247505" x="4121150" y="5702300"/>
          <p14:tracePt t="247522" x="4179888" y="5684838"/>
          <p14:tracePt t="247537" x="4205288" y="5676900"/>
          <p14:tracePt t="247553" x="4265613" y="5651500"/>
          <p14:tracePt t="247570" x="4324350" y="5641975"/>
          <p14:tracePt t="247587" x="4341813" y="5641975"/>
          <p14:tracePt t="247604" x="4375150" y="5634038"/>
          <p14:tracePt t="247620" x="4392613" y="5634038"/>
          <p14:tracePt t="247637" x="4400550" y="5634038"/>
          <p14:tracePt t="247654" x="4418013" y="5634038"/>
          <p14:tracePt t="247670" x="4425950" y="5634038"/>
          <p14:tracePt t="247687" x="4443413" y="5634038"/>
          <p14:tracePt t="247706" x="4460875" y="5634038"/>
          <p14:tracePt t="247720" x="4468813" y="5634038"/>
          <p14:tracePt t="247721" x="4494213" y="5634038"/>
          <p14:tracePt t="247737" x="4503738" y="5634038"/>
          <p14:tracePt t="247753" x="4562475" y="5634038"/>
          <p14:tracePt t="247771" x="4595813" y="5634038"/>
          <p14:tracePt t="247787" x="4638675" y="5634038"/>
          <p14:tracePt t="247809" x="4646613" y="5634038"/>
          <p14:tracePt t="247834" x="4664075" y="5634038"/>
          <p14:tracePt t="247873" x="4673600" y="5634038"/>
          <p14:tracePt t="247888" x="4681538" y="5634038"/>
          <p14:tracePt t="247904" x="4689475" y="5634038"/>
          <p14:tracePt t="247921" x="4699000" y="5634038"/>
          <p14:tracePt t="247938" x="4706938" y="5634038"/>
          <p14:tracePt t="247977" x="4732338" y="5634038"/>
          <p14:tracePt t="248001" x="4757738" y="5651500"/>
          <p14:tracePt t="248008" x="4765675" y="5651500"/>
          <p14:tracePt t="248020" x="4775200" y="5659438"/>
          <p14:tracePt t="248037" x="4791075" y="5668963"/>
          <p14:tracePt t="248081" x="4800600" y="5668963"/>
          <p14:tracePt t="248137" x="4800600" y="5676900"/>
          <p14:tracePt t="248144" x="4808538" y="5676900"/>
          <p14:tracePt t="249017" x="4818063" y="5684838"/>
          <p14:tracePt t="250514" x="4826000" y="5684838"/>
          <p14:tracePt t="250521" x="4833938" y="5684838"/>
          <p14:tracePt t="250529" x="4843463" y="5684838"/>
          <p14:tracePt t="250538" x="4851400" y="5684838"/>
          <p14:tracePt t="250554" x="4894263" y="5684838"/>
          <p14:tracePt t="250569" x="4910138" y="5694363"/>
          <p14:tracePt t="250570" x="4978400" y="5694363"/>
          <p14:tracePt t="250586" x="5165725" y="5694363"/>
          <p14:tracePt t="250602" x="5386388" y="5694363"/>
          <p14:tracePt t="250620" x="5581650" y="5694363"/>
          <p14:tracePt t="250637" x="5786438" y="5694363"/>
          <p14:tracePt t="250653" x="5997575" y="5694363"/>
          <p14:tracePt t="250670" x="6142038" y="5694363"/>
          <p14:tracePt t="250686" x="6278563" y="5694363"/>
          <p14:tracePt t="250702" x="6440488" y="5694363"/>
          <p14:tracePt t="250722" x="6600825" y="5694363"/>
          <p14:tracePt t="250736" x="6643688" y="5694363"/>
          <p14:tracePt t="250737" x="6669088" y="5694363"/>
          <p14:tracePt t="250753" x="6704013" y="5694363"/>
          <p14:tracePt t="250754" x="6719888" y="5694363"/>
          <p14:tracePt t="250770" x="6754813" y="5694363"/>
          <p14:tracePt t="250771" x="6770688" y="5694363"/>
          <p14:tracePt t="250785" x="6831013" y="5684838"/>
          <p14:tracePt t="250802" x="6864350" y="5684838"/>
          <p14:tracePt t="250822" x="6899275" y="5676900"/>
          <p14:tracePt t="250836" x="6950075" y="5668963"/>
          <p14:tracePt t="250852" x="7000875" y="5659438"/>
          <p14:tracePt t="250869" x="7034213" y="5651500"/>
          <p14:tracePt t="250885" x="7059613" y="5634038"/>
          <p14:tracePt t="250902" x="7102475" y="5608638"/>
          <p14:tracePt t="250919" x="7153275" y="5591175"/>
          <p14:tracePt t="250936" x="7188200" y="5583238"/>
          <p14:tracePt t="250937" x="7213600" y="5575300"/>
          <p14:tracePt t="250955" x="7229475" y="5565775"/>
          <p14:tracePt t="250970" x="7256463" y="5557838"/>
          <p14:tracePt t="250986" x="7264400" y="5549900"/>
          <p14:tracePt t="251003" x="7281863" y="5540375"/>
          <p14:tracePt t="251020" x="7297738" y="5532438"/>
          <p14:tracePt t="251035" x="7307263" y="5532438"/>
          <p14:tracePt t="251052" x="7315200" y="5524500"/>
          <p14:tracePt t="251521" x="7307263" y="5524500"/>
          <p14:tracePt t="251529" x="7297738" y="5524500"/>
          <p14:tracePt t="251536" x="7289800" y="5524500"/>
          <p14:tracePt t="251553" x="7272338" y="5524500"/>
          <p14:tracePt t="251577" x="7256463" y="5524500"/>
          <p14:tracePt t="251593" x="7246938" y="5524500"/>
          <p14:tracePt t="251625" x="7239000" y="5524500"/>
          <p14:tracePt t="251649" x="7229475" y="5524500"/>
          <p14:tracePt t="251657" x="7221538" y="5524500"/>
          <p14:tracePt t="251673" x="7213600" y="5524500"/>
          <p14:tracePt t="251686" x="7204075" y="5524500"/>
          <p14:tracePt t="251702" x="7188200" y="5524500"/>
          <p14:tracePt t="251719" x="7178675" y="5524500"/>
          <p14:tracePt t="251735" x="7162800" y="5524500"/>
          <p14:tracePt t="251753" x="7145338" y="5524500"/>
          <p14:tracePt t="251770" x="7127875" y="5524500"/>
          <p14:tracePt t="251785" x="7112000" y="5524500"/>
          <p14:tracePt t="251802" x="7077075" y="5524500"/>
          <p14:tracePt t="251818" x="7059613" y="5532438"/>
          <p14:tracePt t="251836" x="7051675" y="5532438"/>
          <p14:tracePt t="251852" x="7043738" y="5532438"/>
          <p14:tracePt t="251945" x="7034213" y="5532438"/>
          <p14:tracePt t="251953" x="7026275" y="5532438"/>
          <p14:tracePt t="252033" x="7018338" y="5532438"/>
          <p14:tracePt t="252041" x="7000875" y="5532438"/>
          <p14:tracePt t="252081" x="7000875" y="5540375"/>
          <p14:tracePt t="252088" x="6992938" y="5540375"/>
          <p14:tracePt t="252096" x="6983413" y="5540375"/>
          <p14:tracePt t="252113" x="6975475" y="5540375"/>
          <p14:tracePt t="252129" x="6967538" y="5540375"/>
          <p14:tracePt t="252152" x="6958013" y="5540375"/>
          <p14:tracePt t="252241" x="6942138" y="5540375"/>
          <p14:tracePt t="252281" x="6932613" y="5540375"/>
          <p14:tracePt t="252473" x="6924675" y="5540375"/>
          <p14:tracePt t="252504" x="6907213" y="5540375"/>
          <p14:tracePt t="253201" x="6907213" y="5549900"/>
          <p14:tracePt t="253209" x="6899275" y="5565775"/>
          <p14:tracePt t="253224" x="6889750" y="5565775"/>
          <p14:tracePt t="253241" x="6881813" y="5575300"/>
          <p14:tracePt t="253257" x="6873875" y="5583238"/>
          <p14:tracePt t="253385" x="6856413" y="5583238"/>
          <p14:tracePt t="253393" x="6848475" y="5583238"/>
          <p14:tracePt t="253402" x="6831013" y="5583238"/>
          <p14:tracePt t="253418" x="6813550" y="5591175"/>
          <p14:tracePt t="253434" x="6805613" y="5591175"/>
          <p14:tracePt t="253451" x="6797675" y="5591175"/>
          <p14:tracePt t="253480" x="6780213" y="5600700"/>
          <p14:tracePt t="253489" x="6770688" y="5600700"/>
          <p14:tracePt t="253761" x="6780213" y="5600700"/>
          <p14:tracePt t="253768" x="6823075" y="5583238"/>
          <p14:tracePt t="253777" x="6873875" y="5557838"/>
          <p14:tracePt t="253785" x="6924675" y="5507038"/>
          <p14:tracePt t="253801" x="6975475" y="5472113"/>
          <p14:tracePt t="253817" x="7127875" y="5353050"/>
          <p14:tracePt t="253835" x="7221538" y="5268913"/>
          <p14:tracePt t="253852" x="7272338" y="5200650"/>
          <p14:tracePt t="253867" x="7323138" y="5116513"/>
          <p14:tracePt t="253884" x="7366000" y="4987925"/>
          <p14:tracePt t="253901" x="7426325" y="4699000"/>
          <p14:tracePt t="253917" x="7485063" y="4291013"/>
          <p14:tracePt t="253934" x="7510463" y="3867150"/>
          <p14:tracePt t="253951" x="7510463" y="3578225"/>
          <p14:tracePt t="253969" x="7510463" y="3348038"/>
          <p14:tracePt t="253985" x="7510463" y="3203575"/>
          <p14:tracePt t="254001" x="7510463" y="3144838"/>
          <p14:tracePt t="254017" x="7553325" y="2949575"/>
          <p14:tracePt t="254034" x="7561263" y="2795588"/>
          <p14:tracePt t="254051" x="7570788" y="2633663"/>
          <p14:tracePt t="254068" x="7570788" y="2532063"/>
          <p14:tracePt t="254085" x="7570788" y="2481263"/>
          <p14:tracePt t="254101" x="7553325" y="2430463"/>
          <p14:tracePt t="254117" x="7493000" y="2362200"/>
          <p14:tracePt t="254134" x="7332663" y="2192338"/>
          <p14:tracePt t="254150" x="7145338" y="2039938"/>
          <p14:tracePt t="254167" x="6932613" y="1895475"/>
          <p14:tracePt t="254184" x="6729413" y="1758950"/>
          <p14:tracePt t="254185" x="6653213" y="1725613"/>
          <p14:tracePt t="254201" x="6584950" y="1690688"/>
          <p14:tracePt t="254202" x="6524625" y="1674813"/>
          <p14:tracePt t="254217" x="6364288" y="1631950"/>
          <p14:tracePt t="254234" x="6202363" y="1597025"/>
          <p14:tracePt t="254250" x="6040438" y="1589088"/>
          <p14:tracePt t="254267" x="5888038" y="1589088"/>
          <p14:tracePt t="254284" x="5735638" y="1589088"/>
          <p14:tracePt t="254300" x="5530850" y="1614488"/>
          <p14:tracePt t="254318" x="5368925" y="1665288"/>
          <p14:tracePt t="254334" x="5199063" y="1733550"/>
          <p14:tracePt t="254353" x="4995863" y="1852613"/>
          <p14:tracePt t="254368" x="4919663" y="1895475"/>
          <p14:tracePt t="254369" x="4826000" y="1979613"/>
          <p14:tracePt t="254385" x="4638675" y="2124075"/>
          <p14:tracePt t="254400" x="4554538" y="2209800"/>
          <p14:tracePt t="254418" x="4256088" y="2549525"/>
          <p14:tracePt t="254434" x="4086225" y="2805113"/>
          <p14:tracePt t="254451" x="3933825" y="3033713"/>
          <p14:tracePt t="254467" x="3781425" y="3246438"/>
          <p14:tracePt t="254484" x="3670300" y="3398838"/>
          <p14:tracePt t="254500" x="3559175" y="3646488"/>
          <p14:tracePt t="254518" x="3482975" y="3892550"/>
          <p14:tracePt t="254534" x="3363913" y="4214813"/>
          <p14:tracePt t="254550" x="3254375" y="4572000"/>
          <p14:tracePt t="254570" x="3244850" y="4852988"/>
          <p14:tracePt t="254585" x="3244850" y="4972050"/>
          <p14:tracePt t="254602" x="3244850" y="5056188"/>
          <p14:tracePt t="254621" x="3244850" y="5157788"/>
          <p14:tracePt t="254634" x="3305175" y="5337175"/>
          <p14:tracePt t="254651" x="3363913" y="5472113"/>
          <p14:tracePt t="254668" x="3467100" y="5616575"/>
          <p14:tracePt t="254685" x="3602038" y="5735638"/>
          <p14:tracePt t="254701" x="3729038" y="5803900"/>
          <p14:tracePt t="254718" x="3832225" y="5838825"/>
          <p14:tracePt t="254734" x="3857625" y="5838825"/>
          <p14:tracePt t="254736" x="3857625" y="5846763"/>
          <p14:tracePt t="254751" x="3865563" y="5846763"/>
          <p14:tracePt t="254768" x="3873500" y="5846763"/>
          <p14:tracePt t="254784" x="3883025" y="5846763"/>
          <p14:tracePt t="254833" x="3883025" y="5829300"/>
          <p14:tracePt t="254841" x="3883025" y="5813425"/>
          <p14:tracePt t="254851" x="3883025" y="5770563"/>
          <p14:tracePt t="254868" x="3873500" y="5565775"/>
          <p14:tracePt t="254884" x="3933825" y="5200650"/>
          <p14:tracePt t="254903" x="4111625" y="4572000"/>
          <p14:tracePt t="254905" x="4162425" y="4265613"/>
          <p14:tracePt t="254918" x="4179888" y="3994150"/>
          <p14:tracePt t="254921" x="4179888" y="3790950"/>
          <p14:tracePt t="254935" x="4179888" y="3654425"/>
          <p14:tracePt t="254937" x="4179888" y="3527425"/>
          <p14:tracePt t="254951" x="4162425" y="3398838"/>
          <p14:tracePt t="254969" x="4162425" y="2608263"/>
          <p14:tracePt t="254986" x="4162425" y="1801813"/>
          <p14:tracePt t="255001" x="4162425" y="1401763"/>
          <p14:tracePt t="255018" x="4162425" y="960438"/>
          <p14:tracePt t="255019" x="4162425" y="833438"/>
          <p14:tracePt t="255034" x="4162425" y="722313"/>
          <p14:tracePt t="255050" x="4162425" y="696913"/>
          <p14:tracePt t="255067" x="4162425" y="688975"/>
          <p14:tracePt t="255089" x="4162425" y="679450"/>
          <p14:tracePt t="255100" x="4146550" y="679450"/>
          <p14:tracePt t="255118" x="4044950" y="722313"/>
          <p14:tracePt t="255135" x="3848100" y="781050"/>
          <p14:tracePt t="255137" x="3670300" y="815975"/>
          <p14:tracePt t="255153" x="3424238" y="849313"/>
          <p14:tracePt t="255154" x="3152775" y="884238"/>
          <p14:tracePt t="255169" x="2600325" y="884238"/>
          <p14:tracePt t="255185" x="2073275" y="884238"/>
          <p14:tracePt t="255202" x="1758950" y="884238"/>
          <p14:tracePt t="255218" x="1647825" y="917575"/>
          <p14:tracePt t="255219" x="1571625" y="952500"/>
          <p14:tracePt t="255233" x="1444625" y="1069975"/>
          <p14:tracePt t="255251" x="1358900" y="1231900"/>
          <p14:tracePt t="255268" x="1265238" y="1452563"/>
          <p14:tracePt t="255284" x="1206500" y="1716088"/>
          <p14:tracePt t="255301" x="1173163" y="2030413"/>
          <p14:tracePt t="255317" x="1173163" y="2354263"/>
          <p14:tracePt t="255335" x="1214438" y="2676525"/>
          <p14:tracePt t="255337" x="1325563" y="2897188"/>
          <p14:tracePt t="255351" x="1384300" y="3016250"/>
          <p14:tracePt t="255369" x="1579563" y="3289300"/>
          <p14:tracePt t="255370" x="1698625" y="3416300"/>
          <p14:tracePt t="255385" x="1860550" y="3586163"/>
          <p14:tracePt t="255402" x="2116138" y="3790950"/>
          <p14:tracePt t="255417" x="2293938" y="3943350"/>
          <p14:tracePt t="255419" x="2557463" y="4113213"/>
          <p14:tracePt t="255435" x="3100388" y="4470400"/>
          <p14:tracePt t="255451" x="3756025" y="4741863"/>
          <p14:tracePt t="255468" x="4359275" y="4810125"/>
          <p14:tracePt t="255485" x="4843463" y="4767263"/>
          <p14:tracePt t="255501" x="5310188" y="4630738"/>
          <p14:tracePt t="255516" x="5938838" y="4359275"/>
          <p14:tracePt t="255534" x="6653213" y="4062413"/>
          <p14:tracePt t="255550" x="7596188" y="3671888"/>
          <p14:tracePt t="255552" x="7961313" y="3475038"/>
          <p14:tracePt t="255567" x="8275638" y="3271838"/>
          <p14:tracePt t="255569" x="8555038" y="3119438"/>
          <p14:tracePt t="255585" x="8793163" y="2932113"/>
          <p14:tracePt t="255586" x="8955088" y="2778125"/>
          <p14:tracePt t="255603" x="9099550" y="2541588"/>
          <p14:tracePt t="255618" x="9132888" y="2430463"/>
          <p14:tracePt t="255619" x="9142413" y="2344738"/>
          <p14:tracePt t="255634" x="9142413" y="2227263"/>
          <p14:tracePt t="255650" x="9132888" y="2108200"/>
          <p14:tracePt t="255668" x="9074150" y="1979613"/>
          <p14:tracePt t="255684" x="9013825" y="1920875"/>
          <p14:tracePt t="255702" x="8929688" y="1827213"/>
          <p14:tracePt t="255717" x="8878888" y="1784350"/>
          <p14:tracePt t="255735" x="8734425" y="1708150"/>
          <p14:tracePt t="255751" x="8615363" y="1657350"/>
          <p14:tracePt t="255752" x="8539163" y="1649413"/>
          <p14:tracePt t="255769" x="8445500" y="1614488"/>
          <p14:tracePt t="255784" x="8428038" y="1614488"/>
          <p14:tracePt t="255785" x="8385175" y="1614488"/>
          <p14:tracePt t="255801" x="8359775" y="1606550"/>
          <p14:tracePt t="255818" x="8351838" y="1606550"/>
          <p14:tracePt t="255819" x="8343900" y="1606550"/>
          <p14:tracePt t="255856" x="8334375" y="1606550"/>
          <p14:tracePt t="256745" x="8318500" y="1606550"/>
          <p14:tracePt t="256753" x="8283575" y="1606550"/>
          <p14:tracePt t="256761" x="8275638" y="1606550"/>
          <p14:tracePt t="256768" x="8240713" y="1606550"/>
          <p14:tracePt t="256783" x="8215313" y="1606550"/>
          <p14:tracePt t="256799" x="8199438" y="1606550"/>
          <p14:tracePt t="256816" x="8181975" y="1614488"/>
          <p14:tracePt t="256833" x="8174038" y="1622425"/>
          <p14:tracePt t="256834" x="8164513" y="1631950"/>
          <p14:tracePt t="256850" x="8147050" y="1639888"/>
          <p14:tracePt t="256867" x="8139113" y="1649413"/>
          <p14:tracePt t="256884" x="8113713" y="1657350"/>
          <p14:tracePt t="256901" x="8105775" y="1682750"/>
          <p14:tracePt t="256918" x="8080375" y="1690688"/>
          <p14:tracePt t="256921" x="8070850" y="1716088"/>
          <p14:tracePt t="256933" x="8054975" y="1733550"/>
          <p14:tracePt t="256950" x="7994650" y="1793875"/>
          <p14:tracePt t="256966" x="7951788" y="1844675"/>
          <p14:tracePt t="256982" x="7875588" y="1946275"/>
          <p14:tracePt t="257000" x="7781925" y="2047875"/>
          <p14:tracePt t="257001" x="7723188" y="2116138"/>
          <p14:tracePt t="257017" x="7672388" y="2141538"/>
          <p14:tracePt t="257018" x="7621588" y="2209800"/>
          <p14:tracePt t="257033" x="7570788" y="2252663"/>
          <p14:tracePt t="257049" x="7493000" y="2319338"/>
          <p14:tracePt t="257067" x="7467600" y="2354263"/>
          <p14:tracePt t="257084" x="7442200" y="2387600"/>
          <p14:tracePt t="257100" x="7434263" y="2387600"/>
          <p14:tracePt t="257117" x="7416800" y="2405063"/>
          <p14:tracePt t="257134" x="7400925" y="2430463"/>
          <p14:tracePt t="257150" x="7391400" y="2447925"/>
          <p14:tracePt t="257166" x="7383463" y="2447925"/>
          <p14:tracePt t="257183" x="7373938" y="2455863"/>
          <p14:tracePt t="257199" x="7366000" y="2481263"/>
          <p14:tracePt t="257216" x="7358063" y="2481263"/>
          <p14:tracePt t="257233" x="7348538" y="2498725"/>
          <p14:tracePt t="257249" x="7348538" y="2506663"/>
          <p14:tracePt t="257514" x="7340600" y="2516188"/>
          <p14:tracePt t="257545" x="7332663" y="2524125"/>
          <p14:tracePt t="257569" x="7323138" y="2524125"/>
          <p14:tracePt t="257594" x="7323138" y="2532063"/>
          <p14:tracePt t="257616" x="7323138" y="2541588"/>
          <p14:tracePt t="257985" x="7315200" y="2557463"/>
          <p14:tracePt t="257993" x="7297738" y="2574925"/>
          <p14:tracePt t="259504" x="7289800" y="2574925"/>
          <p14:tracePt t="259849" x="7289800" y="2582863"/>
          <p14:tracePt t="259857" x="7272338" y="2582863"/>
          <p14:tracePt t="259888" x="7264400" y="2582863"/>
          <p14:tracePt t="259897" x="7264400" y="2592388"/>
          <p14:tracePt t="259912" x="7256463" y="2600325"/>
          <p14:tracePt t="259945" x="7246938" y="2608263"/>
          <p14:tracePt t="259961" x="7246938" y="2617788"/>
          <p14:tracePt t="259969" x="7239000" y="2625725"/>
          <p14:tracePt t="259993" x="7221538" y="2633663"/>
          <p14:tracePt t="260009" x="7213600" y="2643188"/>
          <p14:tracePt t="260017" x="7213600" y="2651125"/>
          <p14:tracePt t="260031" x="7204075" y="2651125"/>
          <p14:tracePt t="260049" x="7196138" y="2660650"/>
          <p14:tracePt t="260050" x="7196138" y="2668588"/>
          <p14:tracePt t="260065" x="7188200" y="2676525"/>
          <p14:tracePt t="260081" x="7170738" y="2693988"/>
          <p14:tracePt t="260098" x="7162800" y="2701925"/>
          <p14:tracePt t="260115" x="7137400" y="2744788"/>
          <p14:tracePt t="260131" x="7119938" y="2762250"/>
          <p14:tracePt t="260148" x="7085013" y="2795588"/>
          <p14:tracePt t="260166" x="7069138" y="2820988"/>
          <p14:tracePt t="260181" x="7051675" y="2838450"/>
          <p14:tracePt t="260198" x="7026275" y="2863850"/>
          <p14:tracePt t="260215" x="7018338" y="2871788"/>
          <p14:tracePt t="260216" x="7000875" y="2889250"/>
          <p14:tracePt t="260233" x="6975475" y="2914650"/>
          <p14:tracePt t="260250" x="6942138" y="2940050"/>
          <p14:tracePt t="260265" x="6932613" y="2949575"/>
          <p14:tracePt t="260281" x="6889750" y="2990850"/>
          <p14:tracePt t="260298" x="6881813" y="3000375"/>
          <p14:tracePt t="260321" x="6873875" y="3008313"/>
          <p14:tracePt t="260337" x="6856413" y="3025775"/>
          <p14:tracePt t="260561" x="6848475" y="3033713"/>
          <p14:tracePt t="260569" x="6831013" y="3051175"/>
          <p14:tracePt t="260593" x="6823075" y="3059113"/>
          <p14:tracePt t="260601" x="6813550" y="3067050"/>
          <p14:tracePt t="260616" x="6805613" y="3076575"/>
          <p14:tracePt t="260631" x="6788150" y="3084513"/>
          <p14:tracePt t="260650" x="6780213" y="3094038"/>
          <p14:tracePt t="260665" x="6780213" y="3101975"/>
          <p14:tracePt t="260682" x="6754813" y="3109913"/>
          <p14:tracePt t="260698" x="6754813" y="3119438"/>
          <p14:tracePt t="260716" x="6719888" y="3144838"/>
          <p14:tracePt t="260731" x="6694488" y="3178175"/>
          <p14:tracePt t="260749" x="6669088" y="3203575"/>
          <p14:tracePt t="260765" x="6661150" y="3221038"/>
          <p14:tracePt t="260781" x="6643688" y="3238500"/>
          <p14:tracePt t="260798" x="6618288" y="3271838"/>
          <p14:tracePt t="260814" x="6584950" y="3322638"/>
          <p14:tracePt t="260831" x="6567488" y="3365500"/>
          <p14:tracePt t="260849" x="6542088" y="3449638"/>
          <p14:tracePt t="260865" x="6542088" y="3459163"/>
          <p14:tracePt t="260865" x="6542088" y="3475038"/>
          <p14:tracePt t="260881" x="6550025" y="3502025"/>
          <p14:tracePt t="260897" x="6584950" y="3527425"/>
          <p14:tracePt t="260915" x="6610350" y="3527425"/>
          <p14:tracePt t="260931" x="6610350" y="3475038"/>
          <p14:tracePt t="260948" x="6584950" y="3348038"/>
          <p14:tracePt t="260965" x="6559550" y="3305175"/>
          <p14:tracePt t="260982" x="6559550" y="3289300"/>
          <p14:tracePt t="261170" x="6567488" y="3279775"/>
          <p14:tracePt t="262017" x="6567488" y="3289300"/>
          <p14:tracePt t="262033" x="6559550" y="3297238"/>
          <p14:tracePt t="262048" x="6550025" y="3305175"/>
          <p14:tracePt t="262122" x="6550025" y="3322638"/>
          <p14:tracePt t="262129" x="6542088" y="3330575"/>
          <p14:tracePt t="262137" x="6534150" y="3330575"/>
          <p14:tracePt t="262147" x="6524625" y="3348038"/>
          <p14:tracePt t="262165" x="6524625" y="3355975"/>
          <p14:tracePt t="262180" x="6516688" y="3355975"/>
          <p14:tracePt t="262198" x="6508750" y="3365500"/>
          <p14:tracePt t="262214" x="6499225" y="3373438"/>
          <p14:tracePt t="262231" x="6491288" y="3382963"/>
          <p14:tracePt t="262793" x="6483350" y="3398838"/>
          <p14:tracePt t="263545" x="6483350" y="3416300"/>
          <p14:tracePt t="263553" x="6473825" y="3424238"/>
          <p14:tracePt t="263563" x="6465888" y="3424238"/>
          <p14:tracePt t="263580" x="6456363" y="3441700"/>
          <p14:tracePt t="263597" x="6456363" y="3449638"/>
          <p14:tracePt t="263625" x="6448425" y="3459163"/>
          <p14:tracePt t="263769" x="6440488" y="3467100"/>
          <p14:tracePt t="263793" x="6448425" y="3484563"/>
          <p14:tracePt t="263817" x="6456363" y="3484563"/>
          <p14:tracePt t="263824" x="6465888" y="3484563"/>
          <p14:tracePt t="263832" x="6483350" y="3475038"/>
          <p14:tracePt t="263846" x="6508750" y="3424238"/>
          <p14:tracePt t="263863" x="6534150" y="3365500"/>
          <p14:tracePt t="264041" x="6516688" y="3365500"/>
          <p14:tracePt t="264081" x="6508750" y="3365500"/>
          <p14:tracePt t="264984" x="6499225" y="3382963"/>
          <p14:tracePt t="265001" x="6491288" y="3390900"/>
          <p14:tracePt t="265409" x="6483350" y="3408363"/>
          <p14:tracePt t="265746" x="6473825" y="3408363"/>
          <p14:tracePt t="265753" x="6465888" y="3416300"/>
          <p14:tracePt t="265841" x="6465888" y="3433763"/>
          <p14:tracePt t="266145" x="6448425" y="3441700"/>
          <p14:tracePt t="266153" x="6440488" y="3441700"/>
          <p14:tracePt t="266168" x="6430963" y="3441700"/>
          <p14:tracePt t="266178" x="6423025" y="3449638"/>
          <p14:tracePt t="269402" x="6415088" y="3449638"/>
          <p14:tracePt t="269409" x="6397625" y="3449638"/>
          <p14:tracePt t="269816" x="6380163" y="3449638"/>
          <p14:tracePt t="269824" x="6380163" y="3459163"/>
          <p14:tracePt t="269881" x="6372225" y="3459163"/>
          <p14:tracePt t="271529" x="6364288" y="3467100"/>
          <p14:tracePt t="274105" x="6380163" y="3467100"/>
          <p14:tracePt t="274120" x="6397625" y="3467100"/>
          <p14:tracePt t="274128" x="6423025" y="3449638"/>
          <p14:tracePt t="274141" x="6440488" y="3441700"/>
          <p14:tracePt t="274158" x="6456363" y="3390900"/>
          <p14:tracePt t="274175" x="6465888" y="3365500"/>
          <p14:tracePt t="274192" x="6483350" y="3322638"/>
          <p14:tracePt t="274193" x="6499225" y="3314700"/>
          <p14:tracePt t="274210" x="6508750" y="3297238"/>
          <p14:tracePt t="274241" x="6516688" y="3289300"/>
          <p14:tracePt t="274281" x="6524625" y="3289300"/>
          <p14:tracePt t="274289" x="6534150" y="3289300"/>
          <p14:tracePt t="274417" x="6534150" y="3297238"/>
          <p14:tracePt t="274449" x="6524625" y="3297238"/>
          <p14:tracePt t="274481" x="6508750" y="3297238"/>
          <p14:tracePt t="274704" x="6499225" y="3297238"/>
          <p14:tracePt t="274913" x="6473825" y="3297238"/>
          <p14:tracePt t="274936" x="6456363" y="3305175"/>
          <p14:tracePt t="275025" x="6430963" y="3314700"/>
          <p14:tracePt t="275040" x="6423025" y="3322638"/>
          <p14:tracePt t="275064" x="6415088" y="3330575"/>
          <p14:tracePt t="275121" x="6405563" y="3330575"/>
          <p14:tracePt t="275129" x="6397625" y="3330575"/>
          <p14:tracePt t="275144" x="6389688" y="3330575"/>
          <p14:tracePt t="275158" x="6380163" y="3330575"/>
          <p14:tracePt t="275174" x="6364288" y="3330575"/>
          <p14:tracePt t="275191" x="6338888" y="3314700"/>
          <p14:tracePt t="275209" x="6303963" y="3305175"/>
          <p14:tracePt t="275225" x="6286500" y="3289300"/>
          <p14:tracePt t="275226" x="6270625" y="3279775"/>
          <p14:tracePt t="275241" x="6245225" y="3271838"/>
          <p14:tracePt t="275259" x="6210300" y="3246438"/>
          <p14:tracePt t="275275" x="6194425" y="3238500"/>
          <p14:tracePt t="275292" x="6176963" y="3211513"/>
          <p14:tracePt t="275308" x="6159500" y="3195638"/>
          <p14:tracePt t="275325" x="6151563" y="3186113"/>
          <p14:tracePt t="275341" x="6134100" y="3170238"/>
          <p14:tracePt t="275358" x="6126163" y="3170238"/>
          <p14:tracePt t="275393" x="6116638" y="3160713"/>
          <p14:tracePt t="275401" x="6100763" y="3135313"/>
          <p14:tracePt t="275410" x="6091238" y="3135313"/>
          <p14:tracePt t="275424" x="6083300" y="3109913"/>
          <p14:tracePt t="275442" x="6057900" y="3084513"/>
          <p14:tracePt t="275536" x="6040438" y="3076575"/>
          <p14:tracePt t="275544" x="6024563" y="3067050"/>
          <p14:tracePt t="275553" x="5997575" y="3067050"/>
          <p14:tracePt t="275561" x="5989638" y="3067050"/>
          <p14:tracePt t="275575" x="5972175" y="3059113"/>
          <p14:tracePt t="275593" x="5913438" y="3033713"/>
          <p14:tracePt t="275610" x="5888038" y="3033713"/>
          <p14:tracePt t="275625" x="5870575" y="3025775"/>
          <p14:tracePt t="275626" x="5837238" y="3025775"/>
          <p14:tracePt t="275642" x="5802313" y="3008313"/>
          <p14:tracePt t="275658" x="5776913" y="3008313"/>
          <p14:tracePt t="275682" x="5751513" y="3008313"/>
          <p14:tracePt t="275697" x="5735638" y="3000375"/>
          <p14:tracePt t="275728" x="5726113" y="3000375"/>
          <p14:tracePt t="275753" x="5718175" y="3000375"/>
          <p14:tracePt t="275945" x="5649913" y="2990850"/>
          <p14:tracePt t="275952" x="5591175" y="2965450"/>
          <p14:tracePt t="275961" x="5411788" y="2957513"/>
          <p14:tracePt t="275974" x="5038725" y="2846388"/>
          <p14:tracePt t="275991" x="4002088" y="2532063"/>
          <p14:tracePt t="276009" x="2327275" y="2005013"/>
          <p14:tracePt t="276024" x="1885950" y="1844675"/>
          <p14:tracePt t="276041" x="1343025" y="1581150"/>
          <p14:tracePt t="276058" x="909638" y="1385888"/>
          <p14:tracePt t="276074" x="595313" y="1249363"/>
          <p14:tracePt t="276091" x="357188" y="1112838"/>
          <p14:tracePt t="276107" x="111125" y="935038"/>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184822"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714750" y="1007809"/>
            <a:ext cx="5383065"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Principle of Indemnity</a:t>
            </a:r>
            <a:endParaRPr kumimoji="0" lang="en-US" sz="2800" b="1" i="0" u="none" strike="noStrike" kern="1200" cap="none" spc="0" normalizeH="0" baseline="0" noProof="0" dirty="0">
              <a:ln>
                <a:noFill/>
              </a:ln>
              <a:solidFill>
                <a:prstClr val="white"/>
              </a:solidFill>
              <a:effectLst/>
              <a:uLnTx/>
              <a:uFillTx/>
              <a:latin typeface="Alexandria" charset="0"/>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92138" y="2115329"/>
            <a:ext cx="11580788" cy="3735959"/>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b="1" dirty="0">
                <a:solidFill>
                  <a:srgbClr val="00B0F0"/>
                </a:solidFill>
                <a:latin typeface="QuaySansITCPro-Book"/>
              </a:rPr>
              <a:t>Actual Cash Value</a:t>
            </a:r>
          </a:p>
          <a:p>
            <a:pPr marR="0" lvl="0" algn="just" defTabSz="914400" rtl="0" eaLnBrk="1" fontAlgn="auto" latinLnBrk="0" hangingPunct="1">
              <a:lnSpc>
                <a:spcPct val="150000"/>
              </a:lnSpc>
              <a:spcBef>
                <a:spcPts val="0"/>
              </a:spcBef>
              <a:spcAft>
                <a:spcPts val="0"/>
              </a:spcAft>
              <a:buClrTx/>
              <a:buSzTx/>
              <a:tabLst/>
              <a:defRPr/>
            </a:pPr>
            <a:r>
              <a:rPr lang="en-US" sz="2000" dirty="0">
                <a:solidFill>
                  <a:srgbClr val="000000"/>
                </a:solidFill>
                <a:latin typeface="QuaySansITCPro-Book"/>
              </a:rPr>
              <a:t>    - The concept of actual cash value supports the principle of indemnity. In property insurance, the basic method for indemnifying the insured is based on the actual cash value of the damaged property at the time of loss.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The courts have used a number of methods to determine actual cash value, including the following:</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QuaySansITCPro-Book"/>
              </a:rPr>
              <a:t>Replacement cost less depreciation</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QuaySansITCPro-Book"/>
              </a:rPr>
              <a:t>Fair market value</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QuaySansITCPro-Book"/>
              </a:rPr>
              <a:t>Broad evidence rule</a:t>
            </a:r>
          </a:p>
        </p:txBody>
      </p:sp>
    </p:spTree>
    <p:extLst>
      <p:ext uri="{BB962C8B-B14F-4D97-AF65-F5344CB8AC3E}">
        <p14:creationId xmlns:p14="http://schemas.microsoft.com/office/powerpoint/2010/main" val="1811187574"/>
      </p:ext>
    </p:extLst>
  </p:cSld>
  <p:clrMapOvr>
    <a:masterClrMapping/>
  </p:clrMapOvr>
  <mc:AlternateContent xmlns:mc="http://schemas.openxmlformats.org/markup-compatibility/2006" xmlns:p14="http://schemas.microsoft.com/office/powerpoint/2010/main">
    <mc:Choice Requires="p14">
      <p:transition spd="slow" p14:dur="2000" advTm="142286"/>
    </mc:Choice>
    <mc:Fallback xmlns="">
      <p:transition spd="slow" advTm="14228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485572" y="1124799"/>
            <a:ext cx="8916886"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Replacement Cost Less Depreciation </a:t>
            </a:r>
            <a:endParaRPr kumimoji="0" lang="en-US" sz="2800" b="1" i="0" u="none" strike="noStrike" kern="1200" cap="none" spc="0" normalizeH="0" baseline="0" noProof="0" dirty="0">
              <a:ln>
                <a:noFill/>
              </a:ln>
              <a:solidFill>
                <a:prstClr val="white"/>
              </a:solidFill>
              <a:effectLst/>
              <a:uLnTx/>
              <a:uFillTx/>
              <a:latin typeface="Alexandria" charset="0"/>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05606" y="2349309"/>
            <a:ext cx="11580788" cy="2352952"/>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Under this rule, actual cash value is defined as replacement cost less depreciation. This rule has been used traditionally to determine the actual cash value of property in property insurance. It takes into consideration both inflation and depreciation of property values over time. Replacement cost is the current cost of restoring the damaged property with new materials of like kind and quality. Depreciation is a deduction for physical wear and tear, age, and economic obsolescence.</a:t>
            </a:r>
          </a:p>
        </p:txBody>
      </p:sp>
    </p:spTree>
    <p:extLst>
      <p:ext uri="{BB962C8B-B14F-4D97-AF65-F5344CB8AC3E}">
        <p14:creationId xmlns:p14="http://schemas.microsoft.com/office/powerpoint/2010/main" val="1727158829"/>
      </p:ext>
    </p:extLst>
  </p:cSld>
  <p:clrMapOvr>
    <a:masterClrMapping/>
  </p:clrMapOvr>
  <mc:AlternateContent xmlns:mc="http://schemas.openxmlformats.org/markup-compatibility/2006" xmlns:p14="http://schemas.microsoft.com/office/powerpoint/2010/main">
    <mc:Choice Requires="p14">
      <p:transition spd="slow" p14:dur="2000" advTm="169123"/>
    </mc:Choice>
    <mc:Fallback xmlns="">
      <p:transition spd="slow" advTm="16912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485572" y="1155869"/>
            <a:ext cx="7524750"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Fair Market Value </a:t>
            </a:r>
            <a:endParaRPr kumimoji="0" lang="en-US" sz="2800" b="1" i="0" u="none" strike="noStrike" kern="1200" cap="none" spc="0" normalizeH="0" baseline="0" noProof="0" dirty="0">
              <a:ln>
                <a:noFill/>
              </a:ln>
              <a:solidFill>
                <a:prstClr val="white"/>
              </a:solidFill>
              <a:effectLst/>
              <a:uLnTx/>
              <a:uFillTx/>
              <a:latin typeface="Alexandria" charset="0"/>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05606" y="2380379"/>
            <a:ext cx="11580788" cy="2352952"/>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Some courts have ruled that fair market value should be used to determine actual cash value of a loss. Fair market value is the price a willing buyer would pay a willing seller in a free market.</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The fair market value of a building may be below its actual cash value based on replacement cost less depreciation. This difference is due to several factors, including a poor location, deteriorating neighborhood, or economic obsolescence of the building..</a:t>
            </a:r>
          </a:p>
        </p:txBody>
      </p:sp>
    </p:spTree>
    <p:extLst>
      <p:ext uri="{BB962C8B-B14F-4D97-AF65-F5344CB8AC3E}">
        <p14:creationId xmlns:p14="http://schemas.microsoft.com/office/powerpoint/2010/main" val="2470023446"/>
      </p:ext>
    </p:extLst>
  </p:cSld>
  <p:clrMapOvr>
    <a:masterClrMapping/>
  </p:clrMapOvr>
  <mc:AlternateContent xmlns:mc="http://schemas.openxmlformats.org/markup-compatibility/2006" xmlns:p14="http://schemas.microsoft.com/office/powerpoint/2010/main">
    <mc:Choice Requires="p14">
      <p:transition spd="slow" p14:dur="2000" advTm="133812"/>
    </mc:Choice>
    <mc:Fallback xmlns="">
      <p:transition spd="slow" advTm="133812"/>
    </mc:Fallback>
  </mc:AlternateContent>
  <p:extLst>
    <p:ext uri="{3A86A75C-4F4B-4683-9AE1-C65F6400EC91}">
      <p14:laserTraceLst xmlns:p14="http://schemas.microsoft.com/office/powerpoint/2010/main">
        <p14:tracePtLst>
          <p14:tracePt t="17884" x="3714750" y="6292850"/>
          <p14:tracePt t="17987" x="3152775" y="6619875"/>
          <p14:tracePt t="17995" x="3441700" y="6211888"/>
          <p14:tracePt t="18011" x="3984625" y="5226050"/>
          <p14:tracePt t="18027" x="4187825" y="4775200"/>
          <p14:tracePt t="18044" x="4451350" y="4070350"/>
          <p14:tracePt t="18061" x="4638675" y="3654425"/>
          <p14:tracePt t="18077" x="4699000" y="3560763"/>
          <p14:tracePt t="18094" x="4740275" y="3492500"/>
          <p14:tracePt t="18111" x="4783138" y="3449638"/>
          <p14:tracePt t="18127" x="4826000" y="3408363"/>
          <p14:tracePt t="18146" x="4876800" y="3365500"/>
          <p14:tracePt t="18148" x="4910138" y="3348038"/>
          <p14:tracePt t="18162" x="4935538" y="3322638"/>
          <p14:tracePt t="18164" x="4970463" y="3305175"/>
          <p14:tracePt t="18179" x="5003800" y="3279775"/>
          <p14:tracePt t="18180" x="5021263" y="3263900"/>
          <p14:tracePt t="18195" x="5046663" y="3238500"/>
          <p14:tracePt t="18212" x="5054600" y="3238500"/>
          <p14:tracePt t="18228" x="5072063" y="3228975"/>
          <p14:tracePt t="18244" x="5089525" y="3228975"/>
          <p14:tracePt t="18261" x="5173663" y="3178175"/>
          <p14:tracePt t="18277" x="5276850" y="3094038"/>
          <p14:tracePt t="18294" x="5353050" y="3016250"/>
          <p14:tracePt t="18311" x="5411788" y="2940050"/>
          <p14:tracePt t="18328" x="5437188" y="2914650"/>
          <p14:tracePt t="18345" x="5462588" y="2889250"/>
          <p14:tracePt t="18362" x="5472113" y="2881313"/>
          <p14:tracePt t="18364" x="5497513" y="2855913"/>
          <p14:tracePt t="18438" x="5505450" y="2846388"/>
          <p14:tracePt t="18508" x="5513388" y="2838450"/>
          <p14:tracePt t="18620" x="5522913" y="2838450"/>
          <p14:tracePt t="18628" x="5538788" y="2838450"/>
          <p14:tracePt t="18635" x="5548313" y="2838450"/>
          <p14:tracePt t="18684" x="5556250" y="2838450"/>
          <p14:tracePt t="18699" x="5565775" y="2838450"/>
          <p14:tracePt t="18707" x="5581650" y="2838450"/>
          <p14:tracePt t="18716" x="5616575" y="2838450"/>
          <p14:tracePt t="18728" x="5632450" y="2838450"/>
          <p14:tracePt t="18745" x="5708650" y="2838450"/>
          <p14:tracePt t="18747" x="5751513" y="2838450"/>
          <p14:tracePt t="18761" x="5786438" y="2838450"/>
          <p14:tracePt t="18764" x="5802313" y="2838450"/>
          <p14:tracePt t="18778" x="5827713" y="2838450"/>
          <p14:tracePt t="18780" x="5837238" y="2838450"/>
          <p14:tracePt t="18795" x="5853113" y="2838450"/>
          <p14:tracePt t="18819" x="5862638" y="2838450"/>
          <p14:tracePt t="18828" x="5870575" y="2838450"/>
          <p14:tracePt t="18844" x="5888038" y="2838450"/>
          <p14:tracePt t="18846" x="5895975" y="2838450"/>
          <p14:tracePt t="18861" x="5938838" y="2838450"/>
          <p14:tracePt t="18878" x="5972175" y="2838450"/>
          <p14:tracePt t="18894" x="5997575" y="2838450"/>
          <p14:tracePt t="18911" x="6007100" y="2838450"/>
          <p14:tracePt t="18928" x="6032500" y="2838450"/>
          <p14:tracePt t="18945" x="6075363" y="2838450"/>
          <p14:tracePt t="18947" x="6142038" y="2838450"/>
          <p14:tracePt t="18961" x="6176963" y="2838450"/>
          <p14:tracePt t="18963" x="6227763" y="2838450"/>
          <p14:tracePt t="18978" x="6270625" y="2838450"/>
          <p14:tracePt t="18980" x="6321425" y="2838450"/>
          <p14:tracePt t="18995" x="6364288" y="2838450"/>
          <p14:tracePt t="19012" x="6405563" y="2838450"/>
          <p14:tracePt t="19028" x="6415088" y="2838450"/>
          <p14:tracePt t="19029" x="6430963" y="2838450"/>
          <p14:tracePt t="19043" x="6448425" y="2838450"/>
          <p14:tracePt t="19061" x="6483350" y="2838450"/>
          <p14:tracePt t="19077" x="6508750" y="2838450"/>
          <p14:tracePt t="19094" x="6524625" y="2838450"/>
          <p14:tracePt t="19110" x="6550025" y="2855913"/>
          <p14:tracePt t="19127" x="6559550" y="2855913"/>
          <p14:tracePt t="19144" x="6575425" y="2855913"/>
          <p14:tracePt t="19162" x="6575425" y="2863850"/>
          <p14:tracePt t="19177" x="6592888" y="2863850"/>
          <p14:tracePt t="19195" x="6600825" y="2863850"/>
          <p14:tracePt t="19636" x="6626225" y="2863850"/>
          <p14:tracePt t="19651" x="6653213" y="2863850"/>
          <p14:tracePt t="19659" x="6711950" y="2863850"/>
          <p14:tracePt t="19667" x="6770688" y="2871788"/>
          <p14:tracePt t="19677" x="6831013" y="2881313"/>
          <p14:tracePt t="19695" x="6907213" y="2897188"/>
          <p14:tracePt t="19711" x="6983413" y="2897188"/>
          <p14:tracePt t="19728" x="7085013" y="2914650"/>
          <p14:tracePt t="19744" x="7196138" y="2914650"/>
          <p14:tracePt t="19760" x="7239000" y="2914650"/>
          <p14:tracePt t="19777" x="7256463" y="2914650"/>
          <p14:tracePt t="19780" x="7264400" y="2914650"/>
          <p14:tracePt t="19794" x="7289800" y="2914650"/>
          <p14:tracePt t="19812" x="7315200" y="2914650"/>
          <p14:tracePt t="19828" x="7332663" y="2914650"/>
          <p14:tracePt t="19845" x="7358063" y="2914650"/>
          <p14:tracePt t="19861" x="7366000" y="2914650"/>
          <p14:tracePt t="19877" x="7391400" y="2914650"/>
          <p14:tracePt t="19894" x="7426325" y="2906713"/>
          <p14:tracePt t="19910" x="7459663" y="2906713"/>
          <p14:tracePt t="19928" x="7493000" y="2906713"/>
          <p14:tracePt t="19945" x="7545388" y="2906713"/>
          <p14:tracePt t="19961" x="7570788" y="2906713"/>
          <p14:tracePt t="19978" x="7578725" y="2906713"/>
          <p14:tracePt t="19993" x="7596188" y="2906713"/>
          <p14:tracePt t="20010" x="7612063" y="2906713"/>
          <p14:tracePt t="20012" x="7637463" y="2906713"/>
          <p14:tracePt t="20027" x="7723188" y="2906713"/>
          <p14:tracePt t="20043" x="7766050" y="2906713"/>
          <p14:tracePt t="20044" x="7799388" y="2906713"/>
          <p14:tracePt t="20060" x="7824788" y="2906713"/>
          <p14:tracePt t="20061" x="7842250" y="2906713"/>
          <p14:tracePt t="20076" x="7867650" y="2906713"/>
          <p14:tracePt t="20093" x="7926388" y="2906713"/>
          <p14:tracePt t="20110" x="7961313" y="2906713"/>
          <p14:tracePt t="20127" x="7986713" y="2914650"/>
          <p14:tracePt t="20143" x="8029575" y="2914650"/>
          <p14:tracePt t="20160" x="8080375" y="2914650"/>
          <p14:tracePt t="20177" x="8164513" y="2914650"/>
          <p14:tracePt t="20179" x="8215313" y="2932113"/>
          <p14:tracePt t="20195" x="8301038" y="2932113"/>
          <p14:tracePt t="20212" x="8394700" y="2932113"/>
          <p14:tracePt t="20228" x="8445500" y="2932113"/>
          <p14:tracePt t="20244" x="8478838" y="2932113"/>
          <p14:tracePt t="20261" x="8488363" y="2932113"/>
          <p14:tracePt t="20316" x="8496300" y="2932113"/>
          <p14:tracePt t="20323" x="8504238" y="2932113"/>
          <p14:tracePt t="20331" x="8513763" y="2932113"/>
          <p14:tracePt t="20343" x="8529638" y="2932113"/>
          <p14:tracePt t="20360" x="8564563" y="2932113"/>
          <p14:tracePt t="20376" x="8589963" y="2932113"/>
          <p14:tracePt t="20393" x="8605838" y="2932113"/>
          <p14:tracePt t="20395" x="8623300" y="2932113"/>
          <p14:tracePt t="20420" x="8632825" y="2932113"/>
          <p14:tracePt t="20436" x="8648700" y="2932113"/>
          <p14:tracePt t="20452" x="8658225" y="2932113"/>
          <p14:tracePt t="20461" x="8666163" y="2932113"/>
          <p14:tracePt t="20476" x="8691563" y="2932113"/>
          <p14:tracePt t="20495" x="8709025" y="2932113"/>
          <p14:tracePt t="20510" x="8716963" y="2932113"/>
          <p14:tracePt t="20527" x="8742363" y="2932113"/>
          <p14:tracePt t="20543" x="8759825" y="2906713"/>
          <p14:tracePt t="20560" x="8759825" y="2813050"/>
          <p14:tracePt t="20577" x="8759825" y="2770188"/>
          <p14:tracePt t="20788" x="8785225" y="2770188"/>
          <p14:tracePt t="20795" x="8793163" y="2770188"/>
          <p14:tracePt t="20811" x="8869363" y="2770188"/>
          <p14:tracePt t="20828" x="8972550" y="2770188"/>
          <p14:tracePt t="20845" x="9099550" y="2770188"/>
          <p14:tracePt t="20861" x="9218613" y="2770188"/>
          <p14:tracePt t="20876" x="9244013" y="2770188"/>
          <p14:tracePt t="20893" x="9353550" y="2770188"/>
          <p14:tracePt t="20910" x="9405938" y="2770188"/>
          <p14:tracePt t="20927" x="9439275" y="2770188"/>
          <p14:tracePt t="20943" x="9464675" y="2770188"/>
          <p14:tracePt t="20960" x="9498013" y="2770188"/>
          <p14:tracePt t="20977" x="9566275" y="2778125"/>
          <p14:tracePt t="20994" x="9659938" y="2805113"/>
          <p14:tracePt t="20997" x="9728200" y="2820988"/>
          <p14:tracePt t="21011" x="9786938" y="2830513"/>
          <p14:tracePt t="21027" x="9829800" y="2838450"/>
          <p14:tracePt t="21044" x="9872663" y="2846388"/>
          <p14:tracePt t="21059" x="9915525" y="2846388"/>
          <p14:tracePt t="21061" x="9956800" y="2871788"/>
          <p14:tracePt t="21077" x="10009188" y="2881313"/>
          <p14:tracePt t="21079" x="10093325" y="2897188"/>
          <p14:tracePt t="21093" x="10204450" y="2932113"/>
          <p14:tracePt t="21109" x="10271125" y="2932113"/>
          <p14:tracePt t="21126" x="10313988" y="2932113"/>
          <p14:tracePt t="21143" x="10331450" y="2932113"/>
          <p14:tracePt t="21159" x="10356850" y="2932113"/>
          <p14:tracePt t="21176" x="10374313" y="2914650"/>
          <p14:tracePt t="21193" x="10382250" y="2914650"/>
          <p14:tracePt t="21210" x="10407650" y="2897188"/>
          <p14:tracePt t="21228" x="10450513" y="2897188"/>
          <p14:tracePt t="21245" x="10493375" y="2897188"/>
          <p14:tracePt t="21260" x="10534650" y="2897188"/>
          <p14:tracePt t="21277" x="10569575" y="2897188"/>
          <p14:tracePt t="21307" x="10585450" y="2897188"/>
          <p14:tracePt t="21356" x="10594975" y="2897188"/>
          <p14:tracePt t="21372" x="10602913" y="2897188"/>
          <p14:tracePt t="21379" x="10620375" y="2897188"/>
          <p14:tracePt t="21404" x="10628313" y="2897188"/>
          <p14:tracePt t="21444" x="10645775" y="2897188"/>
          <p14:tracePt t="21452" x="10671175" y="2897188"/>
          <p14:tracePt t="21460" x="10739438" y="2906713"/>
          <p14:tracePt t="21477" x="10858500" y="2949575"/>
          <p14:tracePt t="21494" x="10909300" y="2957513"/>
          <p14:tracePt t="21894" x="10901363" y="2957513"/>
          <p14:tracePt t="21899" x="10858500" y="2957513"/>
          <p14:tracePt t="21909" x="10823575" y="2957513"/>
          <p14:tracePt t="21926" x="10729913" y="2957513"/>
          <p14:tracePt t="21944" x="10628313" y="2957513"/>
          <p14:tracePt t="21960" x="10483850" y="2957513"/>
          <p14:tracePt t="21977" x="10331450" y="2957513"/>
          <p14:tracePt t="21993" x="10229850" y="2957513"/>
          <p14:tracePt t="21996" x="10194925" y="2957513"/>
          <p14:tracePt t="22010" x="10179050" y="2957513"/>
          <p14:tracePt t="22011" x="10161588" y="2957513"/>
          <p14:tracePt t="22026" x="10118725" y="2957513"/>
          <p14:tracePt t="22043" x="10101263" y="2965450"/>
          <p14:tracePt t="22060" x="10075863" y="2965450"/>
          <p14:tracePt t="22077" x="10025063" y="2965450"/>
          <p14:tracePt t="22093" x="9983788" y="2965450"/>
          <p14:tracePt t="22094" x="9956800" y="2965450"/>
          <p14:tracePt t="22109" x="9890125" y="2965450"/>
          <p14:tracePt t="22125" x="9847263" y="2965450"/>
          <p14:tracePt t="22142" x="9812338" y="2965450"/>
          <p14:tracePt t="22159" x="9779000" y="2965450"/>
          <p14:tracePt t="22177" x="9702800" y="2965450"/>
          <p14:tracePt t="22193" x="9601200" y="2965450"/>
          <p14:tracePt t="22210" x="9439275" y="2957513"/>
          <p14:tracePt t="22212" x="9353550" y="2940050"/>
          <p14:tracePt t="22226" x="9236075" y="2922588"/>
          <p14:tracePt t="22227" x="9124950" y="2914650"/>
          <p14:tracePt t="22244" x="8894763" y="2871788"/>
          <p14:tracePt t="22261" x="8691563" y="2820988"/>
          <p14:tracePt t="22276" x="8564563" y="2805113"/>
          <p14:tracePt t="22293" x="8462963" y="2770188"/>
          <p14:tracePt t="22310" x="8377238" y="2770188"/>
          <p14:tracePt t="22327" x="8258175" y="2752725"/>
          <p14:tracePt t="22342" x="8121650" y="2752725"/>
          <p14:tracePt t="22360" x="7977188" y="2752725"/>
          <p14:tracePt t="22376" x="7756525" y="2719388"/>
          <p14:tracePt t="22392" x="7477125" y="2686050"/>
          <p14:tracePt t="22409" x="7094538" y="2617788"/>
          <p14:tracePt t="22426" x="6635750" y="2557463"/>
          <p14:tracePt t="22428" x="6405563" y="2516188"/>
          <p14:tracePt t="22444" x="5981700" y="2473325"/>
          <p14:tracePt t="22460" x="5700713" y="2447925"/>
          <p14:tracePt t="22477" x="5591175" y="2447925"/>
          <p14:tracePt t="22492" x="5556250" y="2447925"/>
          <p14:tracePt t="22509" x="5522913" y="2447925"/>
          <p14:tracePt t="22510" x="5497513" y="2447925"/>
          <p14:tracePt t="22525" x="5454650" y="2447925"/>
          <p14:tracePt t="22543" x="5403850" y="2455863"/>
          <p14:tracePt t="22560" x="5259388" y="2481263"/>
          <p14:tracePt t="22564" x="5199063" y="2489200"/>
          <p14:tracePt t="22575" x="5106988" y="2498725"/>
          <p14:tracePt t="22591" x="4945063" y="2516188"/>
          <p14:tracePt t="22608" x="4783138" y="2541588"/>
          <p14:tracePt t="22625" x="4595813" y="2566988"/>
          <p14:tracePt t="22643" x="4435475" y="2592388"/>
          <p14:tracePt t="22645" x="4341813" y="2592388"/>
          <p14:tracePt t="22659" x="4281488" y="2592388"/>
          <p14:tracePt t="22660" x="4205288" y="2592388"/>
          <p14:tracePt t="22676" x="4103688" y="2592388"/>
          <p14:tracePt t="22694" x="4060825" y="2600325"/>
          <p14:tracePt t="22708" x="4027488" y="2600325"/>
          <p14:tracePt t="22726" x="4017963" y="2600325"/>
          <p14:tracePt t="22742" x="4010025" y="2608263"/>
          <p14:tracePt t="22772" x="4002088" y="2608263"/>
          <p14:tracePt t="22788" x="3984625" y="2617788"/>
          <p14:tracePt t="22812" x="3984625" y="2625725"/>
          <p14:tracePt t="23043" x="3984625" y="2651125"/>
          <p14:tracePt t="23051" x="3992563" y="2668588"/>
          <p14:tracePt t="23059" x="4010025" y="2668588"/>
          <p14:tracePt t="23076" x="4044950" y="2676525"/>
          <p14:tracePt t="23092" x="4078288" y="2693988"/>
          <p14:tracePt t="23109" x="4154488" y="2701925"/>
          <p14:tracePt t="23126" x="4205288" y="2719388"/>
          <p14:tracePt t="23142" x="4281488" y="2736850"/>
          <p14:tracePt t="23158" x="4359275" y="2744788"/>
          <p14:tracePt t="23175" x="4529138" y="2805113"/>
          <p14:tracePt t="23193" x="4714875" y="2846388"/>
          <p14:tracePt t="23195" x="4791075" y="2855913"/>
          <p14:tracePt t="23209" x="4851400" y="2863850"/>
          <p14:tracePt t="23211" x="4894263" y="2871788"/>
          <p14:tracePt t="23226" x="4935538" y="2871788"/>
          <p14:tracePt t="23227" x="4962525" y="2889250"/>
          <p14:tracePt t="23243" x="4978400" y="2889250"/>
          <p14:tracePt t="24131" x="4962525" y="2897188"/>
          <p14:tracePt t="24139" x="4953000" y="2897188"/>
          <p14:tracePt t="24147" x="4945063" y="2897188"/>
          <p14:tracePt t="24158" x="4935538" y="2897188"/>
          <p14:tracePt t="24175" x="4927600" y="2897188"/>
          <p14:tracePt t="24192" x="4919663" y="2897188"/>
          <p14:tracePt t="24420" x="4927600" y="2897188"/>
          <p14:tracePt t="24428" x="4953000" y="2906713"/>
          <p14:tracePt t="24436" x="5029200" y="2914650"/>
          <p14:tracePt t="24443" x="5114925" y="2940050"/>
          <p14:tracePt t="24458" x="5216525" y="2949575"/>
          <p14:tracePt t="24460" x="5302250" y="2957513"/>
          <p14:tracePt t="24476" x="5513388" y="2974975"/>
          <p14:tracePt t="24494" x="5811838" y="3016250"/>
          <p14:tracePt t="24511" x="6024563" y="3051175"/>
          <p14:tracePt t="24527" x="6184900" y="3067050"/>
          <p14:tracePt t="24544" x="6397625" y="3067050"/>
          <p14:tracePt t="24560" x="6592888" y="3067050"/>
          <p14:tracePt t="24576" x="6780213" y="3067050"/>
          <p14:tracePt t="24592" x="6907213" y="3067050"/>
          <p14:tracePt t="24608" x="6992938" y="3067050"/>
          <p14:tracePt t="24626" x="7077075" y="3067050"/>
          <p14:tracePt t="24627" x="7127875" y="3067050"/>
          <p14:tracePt t="24641" x="7153275" y="3067050"/>
          <p14:tracePt t="24659" x="7264400" y="3067050"/>
          <p14:tracePt t="24676" x="7348538" y="3067050"/>
          <p14:tracePt t="24692" x="7416800" y="3067050"/>
          <p14:tracePt t="24708" x="7459663" y="3067050"/>
          <p14:tracePt t="24710" x="7502525" y="3067050"/>
          <p14:tracePt t="24725" x="7621588" y="3076575"/>
          <p14:tracePt t="24742" x="7756525" y="3101975"/>
          <p14:tracePt t="24758" x="7867650" y="3119438"/>
          <p14:tracePt t="24776" x="7935913" y="3119438"/>
          <p14:tracePt t="24792" x="7994650" y="3119438"/>
          <p14:tracePt t="24808" x="8045450" y="3119438"/>
          <p14:tracePt t="24826" x="8121650" y="3144838"/>
          <p14:tracePt t="24828" x="8156575" y="3144838"/>
          <p14:tracePt t="24841" x="8207375" y="3160713"/>
          <p14:tracePt t="24843" x="8266113" y="3170238"/>
          <p14:tracePt t="24858" x="8275638" y="3170238"/>
          <p14:tracePt t="24860" x="8318500" y="3170238"/>
          <p14:tracePt t="24875" x="8359775" y="3178175"/>
          <p14:tracePt t="24893" x="8394700" y="3178175"/>
          <p14:tracePt t="24907" x="8410575" y="3186113"/>
          <p14:tracePt t="24948" x="8420100" y="3186113"/>
          <p14:tracePt t="24956" x="8428038" y="3186113"/>
          <p14:tracePt t="24964" x="8435975" y="3186113"/>
          <p14:tracePt t="24976" x="8445500" y="3186113"/>
          <p14:tracePt t="24992" x="8453438" y="3186113"/>
          <p14:tracePt t="25044" x="8462963" y="3195638"/>
          <p14:tracePt t="25084" x="8470900" y="3195638"/>
          <p14:tracePt t="25124" x="8478838" y="3195638"/>
          <p14:tracePt t="25140" x="8488363" y="3203575"/>
          <p14:tracePt t="25204" x="8513763" y="3203575"/>
          <p14:tracePt t="25219" x="8521700" y="3203575"/>
          <p14:tracePt t="25227" x="8539163" y="3203575"/>
          <p14:tracePt t="25243" x="8547100" y="3203575"/>
          <p14:tracePt t="25259" x="8555038" y="3203575"/>
          <p14:tracePt t="25276" x="8572500" y="3203575"/>
          <p14:tracePt t="25292" x="8615363" y="3203575"/>
          <p14:tracePt t="25308" x="8674100" y="3203575"/>
          <p14:tracePt t="25325" x="8699500" y="3203575"/>
          <p14:tracePt t="25326" x="8724900" y="3203575"/>
          <p14:tracePt t="25343" x="8734425" y="3203575"/>
          <p14:tracePt t="25358" x="8750300" y="3203575"/>
          <p14:tracePt t="25375" x="8759825" y="3203575"/>
          <p14:tracePt t="25391" x="8785225" y="3203575"/>
          <p14:tracePt t="25407" x="8810625" y="3203575"/>
          <p14:tracePt t="25424" x="8836025" y="3195638"/>
          <p14:tracePt t="25441" x="8861425" y="3195638"/>
          <p14:tracePt t="25443" x="8869363" y="3186113"/>
          <p14:tracePt t="25458" x="8878888" y="3186113"/>
          <p14:tracePt t="25476" x="8904288" y="3178175"/>
          <p14:tracePt t="25491" x="8980488" y="3152775"/>
          <p14:tracePt t="25508" x="9039225" y="3144838"/>
          <p14:tracePt t="25525" x="9124950" y="3109913"/>
          <p14:tracePt t="25542" x="9201150" y="3094038"/>
          <p14:tracePt t="25558" x="9251950" y="3084513"/>
          <p14:tracePt t="25575" x="9302750" y="3059113"/>
          <p14:tracePt t="25592" x="9353550" y="3033713"/>
          <p14:tracePt t="25607" x="9396413" y="3016250"/>
          <p14:tracePt t="25624" x="9482138" y="2990850"/>
          <p14:tracePt t="25641" x="9532938" y="2974975"/>
          <p14:tracePt t="25643" x="9575800" y="2974975"/>
          <p14:tracePt t="25657" x="9601200" y="2974975"/>
          <p14:tracePt t="25674" x="9617075" y="2965450"/>
          <p14:tracePt t="25675" x="9626600" y="2957513"/>
          <p14:tracePt t="25692" x="9667875" y="2949575"/>
          <p14:tracePt t="25708" x="9694863" y="2949575"/>
          <p14:tracePt t="25710" x="9736138" y="2949575"/>
          <p14:tracePt t="25726" x="9880600" y="2949575"/>
          <p14:tracePt t="25742" x="10034588" y="2949575"/>
          <p14:tracePt t="25758" x="10161588" y="2949575"/>
          <p14:tracePt t="25775" x="10220325" y="2949575"/>
          <p14:tracePt t="25792" x="10237788" y="2949575"/>
          <p14:tracePt t="25808" x="10245725" y="2949575"/>
          <p14:tracePt t="25826" x="10271125" y="2949575"/>
          <p14:tracePt t="25840" x="10280650" y="2949575"/>
          <p14:tracePt t="25857" x="10298113" y="2949575"/>
          <p14:tracePt t="25859" x="10306050" y="2949575"/>
          <p14:tracePt t="25874" x="10313988" y="2949575"/>
          <p14:tracePt t="25891" x="10331450" y="2949575"/>
          <p14:tracePt t="25907" x="10339388" y="2949575"/>
          <p14:tracePt t="25925" x="10348913" y="2949575"/>
          <p14:tracePt t="25941" x="10374313" y="2949575"/>
          <p14:tracePt t="25957" x="10399713" y="2949575"/>
          <p14:tracePt t="25975" x="10433050" y="2949575"/>
          <p14:tracePt t="25991" x="10483850" y="2949575"/>
          <p14:tracePt t="26008" x="10518775" y="2957513"/>
          <p14:tracePt t="26025" x="10594975" y="2965450"/>
          <p14:tracePt t="26027" x="10637838" y="2965450"/>
          <p14:tracePt t="26041" x="10696575" y="2974975"/>
          <p14:tracePt t="26043" x="10756900" y="2974975"/>
          <p14:tracePt t="26057" x="10798175" y="2974975"/>
          <p14:tracePt t="26074" x="10833100" y="2974975"/>
          <p14:tracePt t="26076" x="10848975" y="2974975"/>
          <p14:tracePt t="26099" x="10858500" y="2974975"/>
          <p14:tracePt t="26125" x="10866438" y="2974975"/>
          <p14:tracePt t="26132" x="10874375" y="2974975"/>
          <p14:tracePt t="26140" x="10883900" y="2974975"/>
          <p14:tracePt t="26157" x="10891838" y="2974975"/>
          <p14:tracePt t="26174" x="10901363" y="2974975"/>
          <p14:tracePt t="26191" x="10909300" y="2974975"/>
          <p14:tracePt t="26228" x="10917238" y="2974975"/>
          <p14:tracePt t="26236" x="10934700" y="2974975"/>
          <p14:tracePt t="26244" x="10942638" y="2974975"/>
          <p14:tracePt t="26258" x="10960100" y="2974975"/>
          <p14:tracePt t="26276" x="10977563" y="2974975"/>
          <p14:tracePt t="26291" x="10985500" y="2974975"/>
          <p14:tracePt t="26380" x="10985500" y="2965450"/>
          <p14:tracePt t="26691" x="10977563" y="2965450"/>
          <p14:tracePt t="26699" x="10968038" y="2965450"/>
          <p14:tracePt t="26708" x="10942638" y="2965450"/>
          <p14:tracePt t="26724" x="10917238" y="2965450"/>
          <p14:tracePt t="26726" x="10909300" y="2965450"/>
          <p14:tracePt t="26740" x="10833100" y="2965450"/>
          <p14:tracePt t="26758" x="10739438" y="2965450"/>
          <p14:tracePt t="26774" x="10602913" y="2965450"/>
          <p14:tracePt t="26791" x="10467975" y="2965450"/>
          <p14:tracePt t="26807" x="10331450" y="2965450"/>
          <p14:tracePt t="26824" x="10161588" y="2940050"/>
          <p14:tracePt t="26841" x="9956800" y="2906713"/>
          <p14:tracePt t="26844" x="9855200" y="2906713"/>
          <p14:tracePt t="26857" x="9786938" y="2897188"/>
          <p14:tracePt t="26874" x="9626600" y="2881313"/>
          <p14:tracePt t="26877" x="9566275" y="2881313"/>
          <p14:tracePt t="26891" x="9456738" y="2881313"/>
          <p14:tracePt t="26907" x="9421813" y="2881313"/>
          <p14:tracePt t="26909" x="9380538" y="2881313"/>
          <p14:tracePt t="26924" x="9353550" y="2881313"/>
          <p14:tracePt t="26925" x="9337675" y="2881313"/>
          <p14:tracePt t="27036" x="9396413" y="2881313"/>
          <p14:tracePt t="27044" x="9472613" y="2881313"/>
          <p14:tracePt t="27057" x="9583738" y="2881313"/>
          <p14:tracePt t="27074" x="9890125" y="2906713"/>
          <p14:tracePt t="27075" x="10017125" y="2922588"/>
          <p14:tracePt t="27090" x="10136188" y="2940050"/>
          <p14:tracePt t="27092" x="10298113" y="2965450"/>
          <p14:tracePt t="27107" x="10425113" y="2982913"/>
          <p14:tracePt t="27108" x="10534650" y="3000375"/>
          <p14:tracePt t="27123" x="10653713" y="3025775"/>
          <p14:tracePt t="27125" x="10739438" y="3033713"/>
          <p14:tracePt t="27140" x="10833100" y="3033713"/>
          <p14:tracePt t="27157" x="10841038" y="3033713"/>
          <p14:tracePt t="27173" x="10858500" y="3033713"/>
          <p14:tracePt t="27190" x="10891838" y="3033713"/>
          <p14:tracePt t="27207" x="10917238" y="3033713"/>
          <p14:tracePt t="27225" x="10985500" y="3025775"/>
          <p14:tracePt t="27241" x="11036300" y="3025775"/>
          <p14:tracePt t="27257" x="11071225" y="3016250"/>
          <p14:tracePt t="27275" x="11087100" y="3016250"/>
          <p14:tracePt t="27291" x="11104563" y="3000375"/>
          <p14:tracePt t="27308" x="11104563" y="2990850"/>
          <p14:tracePt t="27324" x="11122025" y="2990850"/>
          <p14:tracePt t="27326" x="11147425" y="2990850"/>
          <p14:tracePt t="27340" x="11155363" y="2990850"/>
          <p14:tracePt t="27342" x="11163300" y="2990850"/>
          <p14:tracePt t="27356" x="11188700" y="2982913"/>
          <p14:tracePt t="27374" x="11215688" y="2982913"/>
          <p14:tracePt t="27390" x="11215688" y="2974975"/>
          <p14:tracePt t="27407" x="11223625" y="2965450"/>
          <p14:tracePt t="27604" x="11231563" y="2965450"/>
          <p14:tracePt t="27635" x="11241088" y="2965450"/>
          <p14:tracePt t="27651" x="11256963" y="2965450"/>
          <p14:tracePt t="27675" x="11291888" y="2965450"/>
          <p14:tracePt t="27683" x="11299825" y="2965450"/>
          <p14:tracePt t="27691" x="11325225" y="2965450"/>
          <p14:tracePt t="27707" x="11350625" y="2965450"/>
          <p14:tracePt t="27723" x="11520488" y="2965450"/>
          <p14:tracePt t="27725" x="11580813" y="2965450"/>
          <p14:tracePt t="27740" x="11614150" y="2974975"/>
          <p14:tracePt t="27741" x="11647488" y="2982913"/>
          <p14:tracePt t="27756" x="11674475" y="2982913"/>
          <p14:tracePt t="27773" x="11733213" y="3000375"/>
          <p14:tracePt t="27790" x="11750675" y="3000375"/>
          <p14:tracePt t="27996" x="11707813" y="3000375"/>
          <p14:tracePt t="28004" x="11647488" y="3000375"/>
          <p14:tracePt t="28011" x="11537950" y="3000375"/>
          <p14:tracePt t="28024" x="11410950" y="3000375"/>
          <p14:tracePt t="28040" x="11002963" y="3000375"/>
          <p14:tracePt t="28057" x="10136188" y="2863850"/>
          <p14:tracePt t="28059" x="9659938" y="2805113"/>
          <p14:tracePt t="28075" x="8623300" y="2676525"/>
          <p14:tracePt t="28091" x="7773988" y="2625725"/>
          <p14:tracePt t="28107" x="7170738" y="2625725"/>
          <p14:tracePt t="28125" x="6737350" y="2625725"/>
          <p14:tracePt t="28141" x="6303963" y="2660650"/>
          <p14:tracePt t="28157" x="5700713" y="2719388"/>
          <p14:tracePt t="28174" x="5132388" y="2787650"/>
          <p14:tracePt t="28191" x="4410075" y="2855913"/>
          <p14:tracePt t="28206" x="3729038" y="2914650"/>
          <p14:tracePt t="28224" x="3194050" y="2940050"/>
          <p14:tracePt t="28241" x="2735263" y="2940050"/>
          <p14:tracePt t="28243" x="2532063" y="2940050"/>
          <p14:tracePt t="28257" x="2327275" y="2940050"/>
          <p14:tracePt t="28259" x="2116138" y="2957513"/>
          <p14:tracePt t="28274" x="1928813" y="2982913"/>
          <p14:tracePt t="28276" x="1792288" y="3008313"/>
          <p14:tracePt t="28291" x="1563688" y="3041650"/>
          <p14:tracePt t="28307" x="1462088" y="3067050"/>
          <p14:tracePt t="28324" x="1376363" y="3094038"/>
          <p14:tracePt t="28341" x="1358900" y="3094038"/>
          <p14:tracePt t="28461" x="1350963" y="3094038"/>
          <p14:tracePt t="28468" x="1343025" y="3094038"/>
          <p14:tracePt t="28475" x="1333500" y="3101975"/>
          <p14:tracePt t="28492" x="1317625" y="3109913"/>
          <p14:tracePt t="28507" x="1308100" y="3119438"/>
          <p14:tracePt t="28524" x="1308100" y="3127375"/>
          <p14:tracePt t="28540" x="1308100" y="3135313"/>
          <p14:tracePt t="28627" x="1308100" y="3144838"/>
          <p14:tracePt t="28643" x="1308100" y="3160713"/>
          <p14:tracePt t="28667" x="1308100" y="3170238"/>
          <p14:tracePt t="28691" x="1308100" y="3178175"/>
          <p14:tracePt t="28715" x="1308100" y="3186113"/>
          <p14:tracePt t="28731" x="1308100" y="3203575"/>
          <p14:tracePt t="28740" x="1325563" y="3211513"/>
          <p14:tracePt t="28757" x="1333500" y="3221038"/>
          <p14:tracePt t="28772" x="1343025" y="3221038"/>
          <p14:tracePt t="28780" x="1350963" y="3221038"/>
          <p14:tracePt t="28796" x="1358900" y="3221038"/>
          <p14:tracePt t="28828" x="1368425" y="3228975"/>
          <p14:tracePt t="28836" x="1376363" y="3228975"/>
          <p14:tracePt t="28867" x="1384300" y="3228975"/>
          <p14:tracePt t="28876" x="1393825" y="3238500"/>
          <p14:tracePt t="28932" x="1401763" y="3238500"/>
          <p14:tracePt t="28947" x="1409700" y="3238500"/>
          <p14:tracePt t="28972" x="1427163" y="3246438"/>
          <p14:tracePt t="28997" x="1435100" y="3246438"/>
          <p14:tracePt t="29012" x="1444625" y="3246438"/>
          <p14:tracePt t="29020" x="1452563" y="3246438"/>
          <p14:tracePt t="29035" x="1470025" y="3246438"/>
          <p14:tracePt t="29052" x="1477963" y="3246438"/>
          <p14:tracePt t="29060" x="1487488" y="3246438"/>
          <p14:tracePt t="29091" x="1503363" y="3246438"/>
          <p14:tracePt t="29111" x="1520825" y="3246438"/>
          <p14:tracePt t="29115" x="1528763" y="3254375"/>
          <p14:tracePt t="29124" x="1528763" y="3263900"/>
          <p14:tracePt t="29145" x="1538288" y="3263900"/>
          <p14:tracePt t="29197" x="1546225" y="3263900"/>
          <p14:tracePt t="30932" x="1554163" y="3263900"/>
          <p14:tracePt t="30939" x="1571625" y="3263900"/>
          <p14:tracePt t="30947" x="1579563" y="3263900"/>
          <p14:tracePt t="30956" x="1579563" y="3271838"/>
          <p14:tracePt t="30973" x="1597025" y="3271838"/>
          <p14:tracePt t="30988" x="1606550" y="3279775"/>
          <p14:tracePt t="31006" x="1639888" y="3279775"/>
          <p14:tracePt t="31023" x="1673225" y="3279775"/>
          <p14:tracePt t="31039" x="1698625" y="3279775"/>
          <p14:tracePt t="31056" x="1716088" y="3279775"/>
          <p14:tracePt t="31073" x="1741488" y="3279775"/>
          <p14:tracePt t="31089" x="1766888" y="3279775"/>
          <p14:tracePt t="31107" x="1835150" y="3279775"/>
          <p14:tracePt t="31123" x="1893888" y="3279775"/>
          <p14:tracePt t="31139" x="1928813" y="3279775"/>
          <p14:tracePt t="31156" x="1962150" y="3279775"/>
          <p14:tracePt t="31171" x="1987550" y="3279775"/>
          <p14:tracePt t="31188" x="2005013" y="3279775"/>
          <p14:tracePt t="31205" x="2022475" y="3279775"/>
          <p14:tracePt t="31253" x="2030413" y="3279775"/>
          <p14:tracePt t="31260" x="2038350" y="3279775"/>
          <p14:tracePt t="31283" x="2047875" y="3279775"/>
          <p14:tracePt t="31292" x="2055813" y="3279775"/>
          <p14:tracePt t="31307" x="2065338" y="3279775"/>
          <p14:tracePt t="31356" x="2081213" y="3279775"/>
          <p14:tracePt t="31379" x="2090738" y="3279775"/>
          <p14:tracePt t="31444" x="2098675" y="3289300"/>
          <p14:tracePt t="31700" x="2106613" y="3289300"/>
          <p14:tracePt t="31764" x="2116138" y="3289300"/>
          <p14:tracePt t="31773" x="2124075" y="3289300"/>
          <p14:tracePt t="31789" x="2132013" y="3289300"/>
          <p14:tracePt t="31796" x="2141538" y="3289300"/>
          <p14:tracePt t="31806" x="2149475" y="3289300"/>
          <p14:tracePt t="31822" x="2157413" y="3289300"/>
          <p14:tracePt t="31838" x="2225675" y="3289300"/>
          <p14:tracePt t="31855" x="2301875" y="3289300"/>
          <p14:tracePt t="31871" x="2362200" y="3297238"/>
          <p14:tracePt t="31888" x="2420938" y="3305175"/>
          <p14:tracePt t="31905" x="2463800" y="3305175"/>
          <p14:tracePt t="31907" x="2481263" y="3305175"/>
          <p14:tracePt t="31921" x="2497138" y="3305175"/>
          <p14:tracePt t="31938" x="2514600" y="3305175"/>
          <p14:tracePt t="31939" x="2524125" y="3305175"/>
          <p14:tracePt t="31956" x="2540000" y="3305175"/>
          <p14:tracePt t="31971" x="2557463" y="3305175"/>
          <p14:tracePt t="31973" x="2565400" y="3305175"/>
          <p14:tracePt t="31988" x="2608263" y="3305175"/>
          <p14:tracePt t="32006" x="2651125" y="3305175"/>
          <p14:tracePt t="32023" x="2719388" y="3305175"/>
          <p14:tracePt t="32039" x="2770188" y="3305175"/>
          <p14:tracePt t="32056" x="2811463" y="3305175"/>
          <p14:tracePt t="32072" x="2828925" y="3305175"/>
          <p14:tracePt t="32089" x="2838450" y="3305175"/>
          <p14:tracePt t="32105" x="2846388" y="3314700"/>
          <p14:tracePt t="32121" x="2854325" y="3314700"/>
          <p14:tracePt t="32138" x="2863850" y="3314700"/>
          <p14:tracePt t="32155" x="2889250" y="3314700"/>
          <p14:tracePt t="32171" x="2897188" y="3330575"/>
          <p14:tracePt t="32804" x="2905125" y="3340100"/>
          <p14:tracePt t="32827" x="2922588" y="3340100"/>
          <p14:tracePt t="32859" x="2930525" y="3340100"/>
          <p14:tracePt t="32867" x="2947988" y="3340100"/>
          <p14:tracePt t="32883" x="2973388" y="3340100"/>
          <p14:tracePt t="32891" x="2990850" y="3348038"/>
          <p14:tracePt t="32904" x="3024188" y="3365500"/>
          <p14:tracePt t="32921" x="3074988" y="3373438"/>
          <p14:tracePt t="32938" x="3143250" y="3416300"/>
          <p14:tracePt t="32939" x="3152775" y="3416300"/>
          <p14:tracePt t="32964" x="3160713" y="3416300"/>
          <p14:tracePt t="32971" x="3168650" y="3416300"/>
          <p14:tracePt t="33012" x="3178175" y="3416300"/>
          <p14:tracePt t="33019" x="3186113" y="3416300"/>
          <p14:tracePt t="33036" x="3194050" y="3424238"/>
          <p14:tracePt t="33100" x="3219450" y="3424238"/>
          <p14:tracePt t="33108" x="3228975" y="3424238"/>
          <p14:tracePt t="33124" x="3254375" y="3424238"/>
          <p14:tracePt t="33147" x="3262313" y="3424238"/>
          <p14:tracePt t="33156" x="3279775" y="3424238"/>
          <p14:tracePt t="33180" x="3287713" y="3424238"/>
          <p14:tracePt t="33188" x="3297238" y="3424238"/>
          <p14:tracePt t="33205" x="3305175" y="3424238"/>
          <p14:tracePt t="33388" x="3313113" y="3424238"/>
          <p14:tracePt t="34491" x="3297238" y="3424238"/>
          <p14:tracePt t="34515" x="3287713" y="3424238"/>
          <p14:tracePt t="34531" x="3279775" y="3424238"/>
          <p14:tracePt t="34539" x="3262313" y="3424238"/>
          <p14:tracePt t="34547" x="3254375" y="3424238"/>
          <p14:tracePt t="34555" x="3244850" y="3416300"/>
          <p14:tracePt t="34571" x="3186113" y="3408363"/>
          <p14:tracePt t="34588" x="3109913" y="3390900"/>
          <p14:tracePt t="34605" x="2930525" y="3340100"/>
          <p14:tracePt t="34621" x="2803525" y="3297238"/>
          <p14:tracePt t="34637" x="2735263" y="3289300"/>
          <p14:tracePt t="34655" x="2684463" y="3271838"/>
          <p14:tracePt t="34671" x="2668588" y="3271838"/>
          <p14:tracePt t="34688" x="2659063" y="3271838"/>
          <p14:tracePt t="34708" x="2651125" y="3271838"/>
          <p14:tracePt t="34748" x="2633663" y="3271838"/>
          <p14:tracePt t="34765" x="2625725" y="3271838"/>
          <p14:tracePt t="34780" x="2608263" y="3271838"/>
          <p14:tracePt t="34877" x="2600325" y="3279775"/>
          <p14:tracePt t="34892" x="2616200" y="3305175"/>
          <p14:tracePt t="34900" x="2633663" y="3314700"/>
          <p14:tracePt t="34907" x="2668588" y="3330575"/>
          <p14:tracePt t="34921" x="2676525" y="3330575"/>
          <p14:tracePt t="34923" x="2676525" y="3340100"/>
          <p14:tracePt t="34937" x="2709863" y="3348038"/>
          <p14:tracePt t="34954" x="2752725" y="3365500"/>
          <p14:tracePt t="34970" x="2795588" y="3373438"/>
          <p14:tracePt t="34988" x="2922588" y="3390900"/>
          <p14:tracePt t="34989" x="2990850" y="3390900"/>
          <p14:tracePt t="35004" x="3152775" y="3390900"/>
          <p14:tracePt t="35020" x="3244850" y="3390900"/>
          <p14:tracePt t="35021" x="3305175" y="3398838"/>
          <p14:tracePt t="35037" x="3373438" y="3398838"/>
          <p14:tracePt t="35054" x="3406775" y="3390900"/>
          <p14:tracePt t="35071" x="3424238" y="3373438"/>
          <p14:tracePt t="35087" x="3432175" y="3355975"/>
          <p14:tracePt t="35104" x="3449638" y="3314700"/>
          <p14:tracePt t="35121" x="3457575" y="3246438"/>
          <p14:tracePt t="35123" x="3457575" y="3203575"/>
          <p14:tracePt t="35137" x="3457575" y="3144838"/>
          <p14:tracePt t="35139" x="3457575" y="3101975"/>
          <p14:tracePt t="35154" x="3457575" y="3059113"/>
          <p14:tracePt t="35155" x="3457575" y="3025775"/>
          <p14:tracePt t="35171" x="3449638" y="2965450"/>
          <p14:tracePt t="35186" x="3441700" y="2949575"/>
          <p14:tracePt t="35205" x="3432175" y="2922588"/>
          <p14:tracePt t="35221" x="3424238" y="2914650"/>
          <p14:tracePt t="35237" x="3398838" y="2897188"/>
          <p14:tracePt t="35253" x="3348038" y="2881313"/>
          <p14:tracePt t="35271" x="3279775" y="2863850"/>
          <p14:tracePt t="35288" x="3219450" y="2855913"/>
          <p14:tracePt t="35304" x="3117850" y="2855913"/>
          <p14:tracePt t="35321" x="2990850" y="2855913"/>
          <p14:tracePt t="35323" x="2940050" y="2855913"/>
          <p14:tracePt t="35337" x="2922588" y="2855913"/>
          <p14:tracePt t="35339" x="2889250" y="2855913"/>
          <p14:tracePt t="35355" x="2863850" y="2855913"/>
          <p14:tracePt t="35370" x="2846388" y="2855913"/>
          <p14:tracePt t="35373" x="2828925" y="2855913"/>
          <p14:tracePt t="35387" x="2803525" y="2855913"/>
          <p14:tracePt t="35405" x="2778125" y="2855913"/>
          <p14:tracePt t="35420" x="2735263" y="2855913"/>
          <p14:tracePt t="35437" x="2709863" y="2863850"/>
          <p14:tracePt t="35438" x="2693988" y="2863850"/>
          <p14:tracePt t="35454" x="2633663" y="2881313"/>
          <p14:tracePt t="35470" x="2608263" y="2889250"/>
          <p14:tracePt t="35487" x="2574925" y="2897188"/>
          <p14:tracePt t="35503" x="2549525" y="2906713"/>
          <p14:tracePt t="35521" x="2540000" y="2914650"/>
          <p14:tracePt t="35537" x="2524125" y="2922588"/>
          <p14:tracePt t="35555" x="2506663" y="2949575"/>
          <p14:tracePt t="35571" x="2497138" y="2957513"/>
          <p14:tracePt t="35587" x="2489200" y="2974975"/>
          <p14:tracePt t="35604" x="2489200" y="2982913"/>
          <p14:tracePt t="35628" x="2489200" y="2990850"/>
          <p14:tracePt t="35652" x="2489200" y="3000375"/>
          <p14:tracePt t="35659" x="2471738" y="3016250"/>
          <p14:tracePt t="35670" x="2471738" y="3025775"/>
          <p14:tracePt t="35687" x="2471738" y="3033713"/>
          <p14:tracePt t="35703" x="2471738" y="3059113"/>
          <p14:tracePt t="35719" x="2471738" y="3076575"/>
          <p14:tracePt t="35736" x="2471738" y="3101975"/>
          <p14:tracePt t="35753" x="2481263" y="3109913"/>
          <p14:tracePt t="35755" x="2481263" y="3119438"/>
          <p14:tracePt t="35769" x="2481263" y="3127375"/>
          <p14:tracePt t="35788" x="2506663" y="3160713"/>
          <p14:tracePt t="35804" x="2532063" y="3186113"/>
          <p14:tracePt t="35821" x="2540000" y="3203575"/>
          <p14:tracePt t="35837" x="2549525" y="3211513"/>
          <p14:tracePt t="35854" x="2574925" y="3228975"/>
          <p14:tracePt t="35876" x="2600325" y="3238500"/>
          <p14:tracePt t="35887" x="2608263" y="3246438"/>
          <p14:tracePt t="35904" x="2633663" y="3254375"/>
          <p14:tracePt t="35920" x="2641600" y="3263900"/>
          <p14:tracePt t="35937" x="2659063" y="3271838"/>
          <p14:tracePt t="35953" x="2676525" y="3279775"/>
          <p14:tracePt t="35970" x="2701925" y="3305175"/>
          <p14:tracePt t="35972" x="2735263" y="3314700"/>
          <p14:tracePt t="35986" x="2770188" y="3322638"/>
          <p14:tracePt t="35987" x="2786063" y="3330575"/>
          <p14:tracePt t="36004" x="2871788" y="3365500"/>
          <p14:tracePt t="36021" x="2897188" y="3373438"/>
          <p14:tracePt t="36037" x="2905125" y="3382963"/>
          <p14:tracePt t="36060" x="2914650" y="3382963"/>
          <p14:tracePt t="36467" x="2922588" y="3390900"/>
          <p14:tracePt t="36542" x="2930525" y="3398838"/>
          <p14:tracePt t="36764" x="2940050" y="3398838"/>
          <p14:tracePt t="36771" x="2955925" y="3398838"/>
          <p14:tracePt t="36788" x="2965450" y="3398838"/>
          <p14:tracePt t="36796" x="2973388" y="3398838"/>
          <p14:tracePt t="36820" x="2990850" y="3398838"/>
          <p14:tracePt t="36827" x="2998788" y="3398838"/>
          <p14:tracePt t="36844" x="3008313" y="3398838"/>
          <p14:tracePt t="36853" x="3024188" y="3398838"/>
          <p14:tracePt t="36870" x="3033713" y="3398838"/>
          <p14:tracePt t="36887" x="3049588" y="3398838"/>
          <p14:tracePt t="36903" x="3059113" y="3398838"/>
          <p14:tracePt t="36919" x="3067050" y="3398838"/>
          <p14:tracePt t="36936" x="3084513" y="3398838"/>
          <p14:tracePt t="36953" x="3100388" y="3398838"/>
          <p14:tracePt t="36969" x="3127375" y="3398838"/>
          <p14:tracePt t="36986" x="3152775" y="3398838"/>
          <p14:tracePt t="37003" x="3186113" y="3390900"/>
          <p14:tracePt t="37027" x="3194050" y="3390900"/>
          <p14:tracePt t="37068" x="3203575" y="3390900"/>
          <p14:tracePt t="37076" x="3219450" y="3382963"/>
          <p14:tracePt t="37091" x="3228975" y="3382963"/>
          <p14:tracePt t="37107" x="3244850" y="3373438"/>
          <p14:tracePt t="37140" x="3254375" y="3373438"/>
          <p14:tracePt t="37156" x="3262313" y="3373438"/>
          <p14:tracePt t="37179" x="3279775" y="3373438"/>
          <p14:tracePt t="37187" x="3287713" y="3373438"/>
          <p14:tracePt t="37203" x="3313113" y="3373438"/>
          <p14:tracePt t="37220" x="3338513" y="3373438"/>
          <p14:tracePt t="37227" x="3355975" y="3373438"/>
          <p14:tracePt t="37237" x="3381375" y="3373438"/>
          <p14:tracePt t="37252" x="3432175" y="3373438"/>
          <p14:tracePt t="37269" x="3441700" y="3373438"/>
          <p14:tracePt t="37288" x="3449638" y="3373438"/>
          <p14:tracePt t="37303" x="3457575" y="3373438"/>
          <p14:tracePt t="37323" x="3467100" y="3373438"/>
          <p14:tracePt t="37339" x="3475038" y="3373438"/>
          <p14:tracePt t="37364" x="3482975" y="3373438"/>
          <p14:tracePt t="37388" x="3492500" y="3373438"/>
          <p14:tracePt t="37427" x="3500438" y="3373438"/>
          <p14:tracePt t="37444" x="3517900" y="3373438"/>
          <p14:tracePt t="37467" x="3525838" y="3373438"/>
          <p14:tracePt t="37491" x="3533775" y="3373438"/>
          <p14:tracePt t="37507" x="3543300" y="3373438"/>
          <p14:tracePt t="37548" x="3551238" y="3373438"/>
          <p14:tracePt t="37556" x="3559175" y="3373438"/>
          <p14:tracePt t="37580" x="3568700" y="3382963"/>
          <p14:tracePt t="37620" x="3576638" y="3382963"/>
          <p14:tracePt t="37667" x="3586163" y="3382963"/>
          <p14:tracePt t="37676" x="3594100" y="3382963"/>
          <p14:tracePt t="37692" x="3611563" y="3382963"/>
          <p14:tracePt t="37708" x="3619500" y="3382963"/>
          <p14:tracePt t="37719" x="3636963" y="3382963"/>
          <p14:tracePt t="37735" x="3652838" y="3382963"/>
          <p14:tracePt t="37752" x="3662363" y="3382963"/>
          <p14:tracePt t="37769" x="3678238" y="3382963"/>
          <p14:tracePt t="37786" x="3703638" y="3382963"/>
          <p14:tracePt t="37787" x="3729038" y="3398838"/>
          <p14:tracePt t="37804" x="3763963" y="3408363"/>
          <p14:tracePt t="37820" x="3797300" y="3416300"/>
          <p14:tracePt t="37837" x="3822700" y="3416300"/>
          <p14:tracePt t="37853" x="3848100" y="3416300"/>
          <p14:tracePt t="37869" x="3857625" y="3416300"/>
          <p14:tracePt t="37887" x="3890963" y="3416300"/>
          <p14:tracePt t="37903" x="3941763" y="3416300"/>
          <p14:tracePt t="37919" x="3976688" y="3416300"/>
          <p14:tracePt t="37936" x="4010025" y="3416300"/>
          <p14:tracePt t="37952" x="4035425" y="3416300"/>
          <p14:tracePt t="37968" x="4086225" y="3416300"/>
          <p14:tracePt t="37985" x="4121150" y="3416300"/>
          <p14:tracePt t="38003" x="4179888" y="3416300"/>
          <p14:tracePt t="38019" x="4187825" y="3416300"/>
          <p14:tracePt t="38020" x="4205288" y="3433763"/>
          <p14:tracePt t="38036" x="4222750" y="3433763"/>
          <p14:tracePt t="38053" x="4265613" y="3441700"/>
          <p14:tracePt t="38069" x="4291013" y="3441700"/>
          <p14:tracePt t="38085" x="4306888" y="3441700"/>
          <p14:tracePt t="38103" x="4324350" y="3441700"/>
          <p14:tracePt t="38119" x="4359275" y="3441700"/>
          <p14:tracePt t="38136" x="4392613" y="3441700"/>
          <p14:tracePt t="38152" x="4418013" y="3441700"/>
          <p14:tracePt t="38168" x="4425950" y="3441700"/>
          <p14:tracePt t="38185" x="4460875" y="3441700"/>
          <p14:tracePt t="38187" x="4494213" y="3441700"/>
          <p14:tracePt t="38202" x="4511675" y="3441700"/>
          <p14:tracePt t="38219" x="4537075" y="3433763"/>
          <p14:tracePt t="38220" x="4570413" y="3424238"/>
          <p14:tracePt t="38236" x="4579938" y="3424238"/>
          <p14:tracePt t="38252" x="4595813" y="3424238"/>
          <p14:tracePt t="38253" x="4605338" y="3424238"/>
          <p14:tracePt t="38268" x="4630738" y="3398838"/>
          <p14:tracePt t="38285" x="4638675" y="3398838"/>
          <p14:tracePt t="38303" x="4673600" y="3390900"/>
          <p14:tracePt t="38319" x="4689475" y="3382963"/>
          <p14:tracePt t="38336" x="4699000" y="3382963"/>
          <p14:tracePt t="38380" x="4706938" y="3373438"/>
          <p14:tracePt t="38397" x="4724400" y="3373438"/>
          <p14:tracePt t="38403" x="4732338" y="3365500"/>
          <p14:tracePt t="38428" x="4740275" y="3365500"/>
          <p14:tracePt t="38437" x="4757738" y="3365500"/>
          <p14:tracePt t="38452" x="4757738" y="3355975"/>
          <p14:tracePt t="38468" x="4765675" y="3355975"/>
          <p14:tracePt t="38558" x="4775200" y="3355975"/>
          <p14:tracePt t="38564" x="4775200" y="3348038"/>
          <p14:tracePt t="38571" x="4775200" y="3340100"/>
          <p14:tracePt t="38587" x="4775200" y="3330575"/>
          <p14:tracePt t="38603" x="4791075" y="3322638"/>
          <p14:tracePt t="38637" x="4800600" y="3314700"/>
          <p14:tracePt t="38660" x="4800600" y="3305175"/>
          <p14:tracePt t="38700" x="4808538" y="3297238"/>
          <p14:tracePt t="38711" x="4808538" y="3289300"/>
          <p14:tracePt t="38720" x="4826000" y="3271838"/>
          <p14:tracePt t="38735" x="4833938" y="3263900"/>
          <p14:tracePt t="38780" x="4833938" y="3254375"/>
          <p14:tracePt t="38806" x="4833938" y="3246438"/>
          <p14:tracePt t="38811" x="4833938" y="3238500"/>
          <p14:tracePt t="38819" x="4833938" y="3228975"/>
          <p14:tracePt t="38836" x="4843463" y="3221038"/>
          <p14:tracePt t="38852" x="4843463" y="3203575"/>
          <p14:tracePt t="38868" x="4843463" y="3170238"/>
          <p14:tracePt t="38885" x="4843463" y="3152775"/>
          <p14:tracePt t="38915" x="4851400" y="3144838"/>
          <p14:tracePt t="39027" x="4851400" y="3135313"/>
          <p14:tracePt t="39043" x="4843463" y="3127375"/>
          <p14:tracePt t="39052" x="4843463" y="3119438"/>
          <p14:tracePt t="39059" x="4833938" y="3119438"/>
          <p14:tracePt t="39068" x="4818063" y="3109913"/>
          <p14:tracePt t="39084" x="4800600" y="3101975"/>
          <p14:tracePt t="39101" x="4749800" y="3094038"/>
          <p14:tracePt t="39118" x="4706938" y="3094038"/>
          <p14:tracePt t="39135" x="4646613" y="3076575"/>
          <p14:tracePt t="39152" x="4605338" y="3067050"/>
          <p14:tracePt t="39168" x="4562475" y="3067050"/>
          <p14:tracePt t="39185" x="4529138" y="3059113"/>
          <p14:tracePt t="39188" x="4511675" y="3059113"/>
          <p14:tracePt t="39202" x="4494213" y="3059113"/>
          <p14:tracePt t="39205" x="4476750" y="3059113"/>
          <p14:tracePt t="39218" x="4468813" y="3059113"/>
          <p14:tracePt t="39236" x="4425950" y="3041650"/>
          <p14:tracePt t="39253" x="4418013" y="3041650"/>
          <p14:tracePt t="39268" x="4400550" y="3041650"/>
          <p14:tracePt t="39270" x="4384675" y="3033713"/>
          <p14:tracePt t="39285" x="4316413" y="3025775"/>
          <p14:tracePt t="39303" x="4256088" y="3016250"/>
          <p14:tracePt t="39319" x="4162425" y="2982913"/>
          <p14:tracePt t="39336" x="4078288" y="2965450"/>
          <p14:tracePt t="39352" x="4017963" y="2965450"/>
          <p14:tracePt t="39369" x="4002088" y="2965450"/>
          <p14:tracePt t="39387" x="3984625" y="2965450"/>
          <p14:tracePt t="39403" x="3976688" y="2965450"/>
          <p14:tracePt t="39419" x="3951288" y="2965450"/>
          <p14:tracePt t="39437" x="3933825" y="2965450"/>
          <p14:tracePt t="39453" x="3908425" y="2965450"/>
          <p14:tracePt t="39468" x="3900488" y="2965450"/>
          <p14:tracePt t="39469" x="3873500" y="2965450"/>
          <p14:tracePt t="39485" x="3857625" y="2965450"/>
          <p14:tracePt t="39501" x="3832225" y="2982913"/>
          <p14:tracePt t="39524" x="3814763" y="2982913"/>
          <p14:tracePt t="39535" x="3806825" y="2982913"/>
          <p14:tracePt t="39553" x="3797300" y="3000375"/>
          <p14:tracePt t="39568" x="3771900" y="3016250"/>
          <p14:tracePt t="39585" x="3746500" y="3025775"/>
          <p14:tracePt t="39587" x="3746500" y="3033713"/>
          <p14:tracePt t="39603" x="3729038" y="3041650"/>
          <p14:tracePt t="39619" x="3721100" y="3059113"/>
          <p14:tracePt t="39636" x="3703638" y="3067050"/>
          <p14:tracePt t="39653" x="3695700" y="3076575"/>
          <p14:tracePt t="39669" x="3695700" y="3084513"/>
          <p14:tracePt t="39685" x="3695700" y="3109913"/>
          <p14:tracePt t="39702" x="3678238" y="3144838"/>
          <p14:tracePt t="39718" x="3670300" y="3211513"/>
          <p14:tracePt t="39734" x="3670300" y="3246438"/>
          <p14:tracePt t="39751" x="3670300" y="3263900"/>
          <p14:tracePt t="39768" x="3670300" y="3289300"/>
          <p14:tracePt t="39787" x="3670300" y="3305175"/>
          <p14:tracePt t="39805" x="3678238" y="3314700"/>
          <p14:tracePt t="39827" x="3687763" y="3322638"/>
          <p14:tracePt t="39836" x="3703638" y="3330575"/>
          <p14:tracePt t="39852" x="3721100" y="3348038"/>
          <p14:tracePt t="39869" x="3763963" y="3373438"/>
          <p14:tracePt t="39886" x="3822700" y="3382963"/>
          <p14:tracePt t="39903" x="3933825" y="3416300"/>
          <p14:tracePt t="39918" x="4017963" y="3449638"/>
          <p14:tracePt t="39935" x="4078288" y="3475038"/>
          <p14:tracePt t="39951" x="4137025" y="3492500"/>
          <p14:tracePt t="39968" x="4187825" y="3492500"/>
          <p14:tracePt t="39985" x="4214813" y="3502025"/>
          <p14:tracePt t="40001" x="4248150" y="3502025"/>
          <p14:tracePt t="40003" x="4256088" y="3502025"/>
          <p14:tracePt t="40017" x="4273550" y="3502025"/>
          <p14:tracePt t="40035" x="4332288" y="3502025"/>
          <p14:tracePt t="40052" x="4410075" y="3492500"/>
          <p14:tracePt t="40068" x="4435475" y="3484563"/>
          <p14:tracePt t="40086" x="4486275" y="3475038"/>
          <p14:tracePt t="40103" x="4529138" y="3449638"/>
          <p14:tracePt t="40119" x="4562475" y="3449638"/>
          <p14:tracePt t="40136" x="4595813" y="3441700"/>
          <p14:tracePt t="40151" x="4656138" y="3408363"/>
          <p14:tracePt t="40168" x="4714875" y="3390900"/>
          <p14:tracePt t="40184" x="4765675" y="3373438"/>
          <p14:tracePt t="40201" x="4800600" y="3355975"/>
          <p14:tracePt t="40203" x="4826000" y="3348038"/>
          <p14:tracePt t="40218" x="4833938" y="3340100"/>
          <p14:tracePt t="40237" x="4868863" y="3322638"/>
          <p14:tracePt t="40252" x="4894263" y="3322638"/>
          <p14:tracePt t="40268" x="4902200" y="3314700"/>
          <p14:tracePt t="40308" x="4910138" y="3305175"/>
          <p14:tracePt t="40332" x="4910138" y="3297238"/>
          <p14:tracePt t="40347" x="4919663" y="3289300"/>
          <p14:tracePt t="40355" x="4927600" y="3289300"/>
          <p14:tracePt t="40368" x="4935538" y="3279775"/>
          <p14:tracePt t="40388" x="4953000" y="3271838"/>
          <p14:tracePt t="40402" x="4962525" y="3271838"/>
          <p14:tracePt t="40404" x="4970463" y="3263900"/>
          <p14:tracePt t="40435" x="4970463" y="3254375"/>
          <p14:tracePt t="40460" x="4978400" y="3254375"/>
          <p14:tracePt t="40476" x="4987925" y="3254375"/>
          <p14:tracePt t="40492" x="4995863" y="3254375"/>
          <p14:tracePt t="40499" x="5003800" y="3254375"/>
          <p14:tracePt t="40740" x="5013325" y="3254375"/>
          <p14:tracePt t="40756" x="5021263" y="3254375"/>
          <p14:tracePt t="40779" x="5029200" y="3254375"/>
          <p14:tracePt t="40820" x="5038725" y="3254375"/>
          <p14:tracePt t="40827" x="5038725" y="3263900"/>
          <p14:tracePt t="40844" x="5046663" y="3263900"/>
          <p14:tracePt t="40860" x="5054600" y="3271838"/>
          <p14:tracePt t="40876" x="5064125" y="3279775"/>
          <p14:tracePt t="40892" x="5080000" y="3289300"/>
          <p14:tracePt t="40901" x="5089525" y="3289300"/>
          <p14:tracePt t="40917" x="5097463" y="3305175"/>
          <p14:tracePt t="40934" x="5106988" y="3305175"/>
          <p14:tracePt t="40951" x="5122863" y="3330575"/>
          <p14:tracePt t="40967" x="5132388" y="3340100"/>
          <p14:tracePt t="40984" x="5165725" y="3355975"/>
          <p14:tracePt t="41001" x="5183188" y="3373438"/>
          <p14:tracePt t="41017" x="5208588" y="3382963"/>
          <p14:tracePt t="41036" x="5241925" y="3398838"/>
          <p14:tracePt t="41051" x="5267325" y="3408363"/>
          <p14:tracePt t="41068" x="5284788" y="3408363"/>
          <p14:tracePt t="41085" x="5292725" y="3408363"/>
          <p14:tracePt t="41101" x="5327650" y="3424238"/>
          <p14:tracePt t="41117" x="5403850" y="3449638"/>
          <p14:tracePt t="41133" x="5446713" y="3467100"/>
          <p14:tracePt t="41152" x="5497513" y="3475038"/>
          <p14:tracePt t="41167" x="5530850" y="3492500"/>
          <p14:tracePt t="41184" x="5581650" y="3509963"/>
          <p14:tracePt t="41201" x="5735638" y="3543300"/>
          <p14:tracePt t="41217" x="5862638" y="3611563"/>
          <p14:tracePt t="41234" x="5905500" y="3611563"/>
          <p14:tracePt t="41236" x="5921375" y="3611563"/>
          <p14:tracePt t="41252" x="5956300" y="3619500"/>
          <p14:tracePt t="41268" x="5972175" y="3619500"/>
          <p14:tracePt t="41269" x="5989638" y="3619500"/>
          <p14:tracePt t="41284" x="6007100" y="3619500"/>
          <p14:tracePt t="41301" x="6032500" y="3619500"/>
          <p14:tracePt t="41318" x="6075363" y="3619500"/>
          <p14:tracePt t="41334" x="6126163" y="3619500"/>
          <p14:tracePt t="41351" x="6202363" y="3636963"/>
          <p14:tracePt t="41367" x="6278563" y="3654425"/>
          <p14:tracePt t="41384" x="6346825" y="3654425"/>
          <p14:tracePt t="41400" x="6423025" y="3662363"/>
          <p14:tracePt t="41417" x="6516688" y="3671888"/>
          <p14:tracePt t="41434" x="6600825" y="3671888"/>
          <p14:tracePt t="41436" x="6643688" y="3671888"/>
          <p14:tracePt t="41451" x="6719888" y="3671888"/>
          <p14:tracePt t="41468" x="6780213" y="3679825"/>
          <p14:tracePt t="41469" x="6831013" y="3697288"/>
          <p14:tracePt t="41484" x="6848475" y="3697288"/>
          <p14:tracePt t="41485" x="6864350" y="3697288"/>
          <p14:tracePt t="41500" x="6899275" y="3697288"/>
          <p14:tracePt t="41517" x="6942138" y="3697288"/>
          <p14:tracePt t="41534" x="6983413" y="3697288"/>
          <p14:tracePt t="41550" x="7051675" y="3679825"/>
          <p14:tracePt t="41569" x="7102475" y="3654425"/>
          <p14:tracePt t="41584" x="7137400" y="3646488"/>
          <p14:tracePt t="41600" x="7145338" y="3629025"/>
          <p14:tracePt t="41617" x="7170738" y="3619500"/>
          <p14:tracePt t="41634" x="7178675" y="3594100"/>
          <p14:tracePt t="41652" x="7221538" y="3552825"/>
          <p14:tracePt t="41668" x="7246938" y="3535363"/>
          <p14:tracePt t="41685" x="7246938" y="3517900"/>
          <p14:tracePt t="41687" x="7256463" y="3502025"/>
          <p14:tracePt t="41700" x="7256463" y="3492500"/>
          <p14:tracePt t="41702" x="7256463" y="3475038"/>
          <p14:tracePt t="41717" x="7256463" y="3449638"/>
          <p14:tracePt t="41734" x="7264400" y="3408363"/>
          <p14:tracePt t="41751" x="7281863" y="3340100"/>
          <p14:tracePt t="41768" x="7289800" y="3279775"/>
          <p14:tracePt t="41783" x="7315200" y="3221038"/>
          <p14:tracePt t="41801" x="7323138" y="3170238"/>
          <p14:tracePt t="41818" x="7323138" y="3144838"/>
          <p14:tracePt t="41819" x="7332663" y="3127375"/>
          <p14:tracePt t="41835" x="7348538" y="3094038"/>
          <p14:tracePt t="41851" x="7348538" y="3076575"/>
          <p14:tracePt t="41868" x="7348538" y="3067050"/>
          <p14:tracePt t="41885" x="7348538" y="3059113"/>
          <p14:tracePt t="41926" x="7348538" y="3041650"/>
          <p14:tracePt t="41940" x="7348538" y="3033713"/>
          <p14:tracePt t="41947" x="7348538" y="3016250"/>
          <p14:tracePt t="41955" x="7340600" y="3000375"/>
          <p14:tracePt t="41967" x="7315200" y="2990850"/>
          <p14:tracePt t="41985" x="7281863" y="2974975"/>
          <p14:tracePt t="42001" x="7272338" y="2965450"/>
          <p14:tracePt t="42017" x="7246938" y="2957513"/>
          <p14:tracePt t="42019" x="7213600" y="2949575"/>
          <p14:tracePt t="42035" x="7178675" y="2932113"/>
          <p14:tracePt t="42050" x="7162800" y="2922588"/>
          <p14:tracePt t="42068" x="7059613" y="2922588"/>
          <p14:tracePt t="42085" x="6915150" y="2922588"/>
          <p14:tracePt t="42101" x="6788150" y="2922588"/>
          <p14:tracePt t="42117" x="6643688" y="2922588"/>
          <p14:tracePt t="42135" x="6542088" y="2922588"/>
          <p14:tracePt t="42151" x="6465888" y="2922588"/>
          <p14:tracePt t="42168" x="6380163" y="2940050"/>
          <p14:tracePt t="42185" x="6354763" y="2949575"/>
          <p14:tracePt t="42187" x="6346825" y="2949575"/>
          <p14:tracePt t="42201" x="6321425" y="2965450"/>
          <p14:tracePt t="42203" x="6303963" y="2974975"/>
          <p14:tracePt t="42217" x="6278563" y="2982913"/>
          <p14:tracePt t="42219" x="6270625" y="2982913"/>
          <p14:tracePt t="42235" x="6184900" y="3025775"/>
          <p14:tracePt t="42252" x="6159500" y="3041650"/>
          <p14:tracePt t="42267" x="6151563" y="3051175"/>
          <p14:tracePt t="42268" x="6142038" y="3059113"/>
          <p14:tracePt t="42284" x="6116638" y="3084513"/>
          <p14:tracePt t="42300" x="6108700" y="3094038"/>
          <p14:tracePt t="42303" x="6100763" y="3119438"/>
          <p14:tracePt t="42317" x="6075363" y="3144838"/>
          <p14:tracePt t="42334" x="6065838" y="3160713"/>
          <p14:tracePt t="42351" x="6049963" y="3195638"/>
          <p14:tracePt t="42367" x="6032500" y="3228975"/>
          <p14:tracePt t="42385" x="6032500" y="3271838"/>
          <p14:tracePt t="42401" x="6032500" y="3289300"/>
          <p14:tracePt t="42403" x="6032500" y="3297238"/>
          <p14:tracePt t="42419" x="6032500" y="3314700"/>
          <p14:tracePt t="42434" x="6032500" y="3322638"/>
          <p14:tracePt t="42460" x="6032500" y="3330575"/>
          <p14:tracePt t="42468" x="6049963" y="3340100"/>
          <p14:tracePt t="42485" x="6100763" y="3365500"/>
          <p14:tracePt t="42501" x="6253163" y="3408363"/>
          <p14:tracePt t="42517" x="6338888" y="3424238"/>
          <p14:tracePt t="42520" x="6440488" y="3467100"/>
          <p14:tracePt t="42533" x="6626225" y="3492500"/>
          <p14:tracePt t="42550" x="6788150" y="3543300"/>
          <p14:tracePt t="42568" x="6950075" y="3552825"/>
          <p14:tracePt t="42584" x="7043738" y="3568700"/>
          <p14:tracePt t="42602" x="7077075" y="3568700"/>
          <p14:tracePt t="42604" x="7102475" y="3568700"/>
          <p14:tracePt t="42617" x="7119938" y="3568700"/>
          <p14:tracePt t="42619" x="7153275" y="3535363"/>
          <p14:tracePt t="42635" x="7213600" y="3509963"/>
          <p14:tracePt t="42652" x="7307263" y="3467100"/>
          <p14:tracePt t="42668" x="7391400" y="3441700"/>
          <p14:tracePt t="42685" x="7477125" y="3433763"/>
          <p14:tracePt t="42701" x="7518400" y="3424238"/>
          <p14:tracePt t="42717" x="7545388" y="3424238"/>
          <p14:tracePt t="42718" x="7561263" y="3408363"/>
          <p14:tracePt t="42734" x="7604125" y="3398838"/>
          <p14:tracePt t="42750" x="7680325" y="3365500"/>
          <p14:tracePt t="42767" x="7748588" y="3340100"/>
          <p14:tracePt t="42783" x="7816850" y="3305175"/>
          <p14:tracePt t="42800" x="7885113" y="3271838"/>
          <p14:tracePt t="42817" x="7918450" y="3238500"/>
          <p14:tracePt t="42835" x="7943850" y="3221038"/>
          <p14:tracePt t="42836" x="7969250" y="3203575"/>
          <p14:tracePt t="42851" x="7986713" y="3195638"/>
          <p14:tracePt t="42867" x="7994650" y="3195638"/>
          <p14:tracePt t="42892" x="7994650" y="3186113"/>
          <p14:tracePt t="42980" x="7986713" y="3186113"/>
          <p14:tracePt t="42987" x="7977188" y="3186113"/>
          <p14:tracePt t="43000" x="7969250" y="3186113"/>
          <p14:tracePt t="43017" x="7951788" y="3186113"/>
          <p14:tracePt t="43033" x="7943850" y="3186113"/>
          <p14:tracePt t="43035" x="7926388" y="3186113"/>
          <p14:tracePt t="43050" x="7926388" y="3195638"/>
          <p14:tracePt t="43052" x="7918450" y="3203575"/>
          <p14:tracePt t="43067" x="7910513" y="3211513"/>
          <p14:tracePt t="43084" x="7900988" y="3211513"/>
          <p14:tracePt t="43100" x="7893050" y="3221038"/>
          <p14:tracePt t="43117" x="7893050" y="3228975"/>
          <p14:tracePt t="43135" x="7893050" y="3263900"/>
          <p14:tracePt t="43151" x="7893050" y="3271838"/>
          <p14:tracePt t="43166" x="7893050" y="3289300"/>
          <p14:tracePt t="43183" x="7910513" y="3314700"/>
          <p14:tracePt t="43199" x="7926388" y="3330575"/>
          <p14:tracePt t="43216" x="7961313" y="3340100"/>
          <p14:tracePt t="43233" x="8020050" y="3348038"/>
          <p14:tracePt t="43250" x="8096250" y="3365500"/>
          <p14:tracePt t="43251" x="8147050" y="3373438"/>
          <p14:tracePt t="43267" x="8224838" y="3382963"/>
          <p14:tracePt t="43284" x="8275638" y="3382963"/>
          <p14:tracePt t="43300" x="8301038" y="3382963"/>
          <p14:tracePt t="43301" x="8308975" y="3382963"/>
          <p14:tracePt t="43317" x="8343900" y="3382963"/>
          <p14:tracePt t="43318" x="8369300" y="3382963"/>
          <p14:tracePt t="43334" x="8410575" y="3382963"/>
          <p14:tracePt t="43351" x="8470900" y="3382963"/>
          <p14:tracePt t="43367" x="8529638" y="3382963"/>
          <p14:tracePt t="43384" x="8623300" y="3373438"/>
          <p14:tracePt t="43400" x="8836025" y="3365500"/>
          <p14:tracePt t="43416" x="8980488" y="3365500"/>
          <p14:tracePt t="43433" x="9048750" y="3365500"/>
          <p14:tracePt t="43449" x="9082088" y="3365500"/>
          <p14:tracePt t="43467" x="9107488" y="3365500"/>
          <p14:tracePt t="43468" x="9124950" y="3365500"/>
          <p14:tracePt t="43484" x="9167813" y="3365500"/>
          <p14:tracePt t="43500" x="9209088" y="3365500"/>
          <p14:tracePt t="43501" x="9244013" y="3365500"/>
          <p14:tracePt t="43516" x="9269413" y="3365500"/>
          <p14:tracePt t="43517" x="9286875" y="3365500"/>
          <p14:tracePt t="43533" x="9337675" y="3365500"/>
          <p14:tracePt t="43549" x="9363075" y="3365500"/>
          <p14:tracePt t="43567" x="9388475" y="3365500"/>
          <p14:tracePt t="43584" x="9405938" y="3365500"/>
          <p14:tracePt t="43601" x="9421813" y="3365500"/>
          <p14:tracePt t="43617" x="9447213" y="3365500"/>
          <p14:tracePt t="43634" x="9456738" y="3355975"/>
          <p14:tracePt t="43667" x="9464675" y="3348038"/>
          <p14:tracePt t="43676" x="9464675" y="3340100"/>
          <p14:tracePt t="43683" x="9472613" y="3340100"/>
          <p14:tracePt t="43699" x="9472613" y="3330575"/>
          <p14:tracePt t="43701" x="9472613" y="3322638"/>
          <p14:tracePt t="43716" x="9472613" y="3314700"/>
          <p14:tracePt t="43717" x="9472613" y="3305175"/>
          <p14:tracePt t="43732" x="9472613" y="3279775"/>
          <p14:tracePt t="43749" x="9464675" y="3254375"/>
          <p14:tracePt t="43766" x="9431338" y="3228975"/>
          <p14:tracePt t="43782" x="9413875" y="3211513"/>
          <p14:tracePt t="43799" x="9396413" y="3203575"/>
          <p14:tracePt t="43816" x="9371013" y="3195638"/>
          <p14:tracePt t="43834" x="9328150" y="3186113"/>
          <p14:tracePt t="43836" x="9286875" y="3186113"/>
          <p14:tracePt t="43851" x="9150350" y="3170238"/>
          <p14:tracePt t="43867" x="8988425" y="3144838"/>
          <p14:tracePt t="43884" x="8836025" y="3127375"/>
          <p14:tracePt t="43901" x="8734425" y="3127375"/>
          <p14:tracePt t="43917" x="8683625" y="3101975"/>
          <p14:tracePt t="43918" x="8648700" y="3101975"/>
          <p14:tracePt t="43934" x="8572500" y="3101975"/>
          <p14:tracePt t="43950" x="8478838" y="3101975"/>
          <p14:tracePt t="43966" x="8318500" y="3094038"/>
          <p14:tracePt t="43983" x="8215313" y="3084513"/>
          <p14:tracePt t="43999" x="8174038" y="3084513"/>
          <p14:tracePt t="44016" x="8147050" y="3084513"/>
          <p14:tracePt t="44033" x="8139113" y="3084513"/>
          <p14:tracePt t="44035" x="8121650" y="3084513"/>
          <p14:tracePt t="44049" x="8105775" y="3084513"/>
          <p14:tracePt t="44067" x="8045450" y="3094038"/>
          <p14:tracePt t="44084" x="7986713" y="3119438"/>
          <p14:tracePt t="44101" x="7926388" y="3144838"/>
          <p14:tracePt t="44116" x="7910513" y="3152775"/>
          <p14:tracePt t="44117" x="7875588" y="3170238"/>
          <p14:tracePt t="44133" x="7859713" y="3195638"/>
          <p14:tracePt t="44150" x="7832725" y="3221038"/>
          <p14:tracePt t="44167" x="7824788" y="3238500"/>
          <p14:tracePt t="44183" x="7816850" y="3254375"/>
          <p14:tracePt t="44199" x="7807325" y="3297238"/>
          <p14:tracePt t="44216" x="7799388" y="3330575"/>
          <p14:tracePt t="44233" x="7791450" y="3373438"/>
          <p14:tracePt t="44249" x="7791450" y="3382963"/>
          <p14:tracePt t="44252" x="7791450" y="3390900"/>
          <p14:tracePt t="44266" x="7791450" y="3398838"/>
          <p14:tracePt t="44283" x="7799388" y="3424238"/>
          <p14:tracePt t="44300" x="7824788" y="3441700"/>
          <p14:tracePt t="44317" x="7918450" y="3475038"/>
          <p14:tracePt t="44334" x="8054975" y="3527425"/>
          <p14:tracePt t="44350" x="8240713" y="3586163"/>
          <p14:tracePt t="44367" x="8402638" y="3594100"/>
          <p14:tracePt t="44383" x="8504238" y="3603625"/>
          <p14:tracePt t="44400" x="8564563" y="3603625"/>
          <p14:tracePt t="44416" x="8648700" y="3603625"/>
          <p14:tracePt t="44432" x="8742363" y="3578225"/>
          <p14:tracePt t="44450" x="8904288" y="3509963"/>
          <p14:tracePt t="44452" x="8997950" y="3467100"/>
          <p14:tracePt t="44466" x="9074150" y="3441700"/>
          <p14:tracePt t="44484" x="9269413" y="3348038"/>
          <p14:tracePt t="44500" x="9353550" y="3297238"/>
          <p14:tracePt t="44516" x="9371013" y="3289300"/>
          <p14:tracePt t="44517" x="9396413" y="3271838"/>
          <p14:tracePt t="44532" x="9464675" y="3221038"/>
          <p14:tracePt t="44549" x="9490075" y="3178175"/>
          <p14:tracePt t="44566" x="9523413" y="3119438"/>
          <p14:tracePt t="44584" x="9532938" y="3094038"/>
          <p14:tracePt t="44600" x="9540875" y="3076575"/>
          <p14:tracePt t="44617" x="9540875" y="3051175"/>
          <p14:tracePt t="44634" x="9540875" y="3041650"/>
          <p14:tracePt t="44650" x="9540875" y="3033713"/>
          <p14:tracePt t="44652" x="9532938" y="3025775"/>
          <p14:tracePt t="44666" x="9523413" y="3016250"/>
          <p14:tracePt t="44683" x="9515475" y="3008313"/>
          <p14:tracePt t="44685" x="9498013" y="2990850"/>
          <p14:tracePt t="44700" x="9482138" y="2965450"/>
          <p14:tracePt t="44716" x="9464675" y="2965450"/>
          <p14:tracePt t="44717" x="9413875" y="2932113"/>
          <p14:tracePt t="44732" x="9380538" y="2914650"/>
          <p14:tracePt t="44734" x="9320213" y="2871788"/>
          <p14:tracePt t="44749" x="9226550" y="2838450"/>
          <p14:tracePt t="44766" x="9132888" y="2805113"/>
          <p14:tracePt t="44782" x="9031288" y="2778125"/>
          <p14:tracePt t="44799" x="8955088" y="2762250"/>
          <p14:tracePt t="44815" x="8886825" y="2744788"/>
          <p14:tracePt t="44834" x="8793163" y="2736850"/>
          <p14:tracePt t="44836" x="8734425" y="2736850"/>
          <p14:tracePt t="44849" x="8674100" y="2736850"/>
          <p14:tracePt t="44852" x="8615363" y="2727325"/>
          <p14:tracePt t="44866" x="8572500" y="2727325"/>
          <p14:tracePt t="44867" x="8529638" y="2727325"/>
          <p14:tracePt t="44883" x="8435975" y="2727325"/>
          <p14:tracePt t="44900" x="8377238" y="2727325"/>
          <p14:tracePt t="44915" x="8334375" y="2727325"/>
          <p14:tracePt t="44933" x="8250238" y="2727325"/>
          <p14:tracePt t="44934" x="8189913" y="2736850"/>
          <p14:tracePt t="44948" x="8062913" y="2778125"/>
          <p14:tracePt t="44966" x="7926388" y="2805113"/>
          <p14:tracePt t="44982" x="7816850" y="2855913"/>
          <p14:tracePt t="44999" x="7731125" y="2906713"/>
          <p14:tracePt t="45015" x="7680325" y="2922588"/>
          <p14:tracePt t="45033" x="7654925" y="2932113"/>
          <p14:tracePt t="45048" x="7646988" y="2940050"/>
          <p14:tracePt t="45066" x="7621588" y="2949575"/>
          <p14:tracePt t="45067" x="7612063" y="2957513"/>
          <p14:tracePt t="45083" x="7586663" y="2965450"/>
          <p14:tracePt t="45100" x="7545388" y="2982913"/>
          <p14:tracePt t="45116" x="7477125" y="3008313"/>
          <p14:tracePt t="45133" x="7434263" y="3025775"/>
          <p14:tracePt t="45149" x="7348538" y="3051175"/>
          <p14:tracePt t="45166" x="7315200" y="3059113"/>
          <p14:tracePt t="45182" x="7281863" y="3067050"/>
          <p14:tracePt t="45199" x="7264400" y="3084513"/>
          <p14:tracePt t="45216" x="7221538" y="3084513"/>
          <p14:tracePt t="45232" x="7137400" y="3084513"/>
          <p14:tracePt t="45249" x="6967538" y="3084513"/>
          <p14:tracePt t="45266" x="6704013" y="3084513"/>
          <p14:tracePt t="45268" x="6559550" y="3084513"/>
          <p14:tracePt t="45284" x="6167438" y="3025775"/>
          <p14:tracePt t="45300" x="5616575" y="2940050"/>
          <p14:tracePt t="45316" x="5368925" y="2906713"/>
          <p14:tracePt t="45317" x="5114925" y="2863850"/>
          <p14:tracePt t="45333" x="4570413" y="2727325"/>
          <p14:tracePt t="45349" x="4111625" y="2608263"/>
          <p14:tracePt t="45366" x="3840163" y="2582863"/>
          <p14:tracePt t="45382" x="3670300" y="2549525"/>
          <p14:tracePt t="45399" x="3568700" y="2549525"/>
          <p14:tracePt t="45416" x="3492500" y="2549525"/>
          <p14:tracePt t="45432" x="3381375" y="2549525"/>
          <p14:tracePt t="45448" x="3211513" y="2549525"/>
          <p14:tracePt t="45465" x="3016250" y="2549525"/>
          <p14:tracePt t="45467" x="2897188" y="2549525"/>
          <p14:tracePt t="45482" x="2760663" y="2549525"/>
          <p14:tracePt t="45484" x="2633663" y="2549525"/>
          <p14:tracePt t="45499" x="2362200" y="2541588"/>
          <p14:tracePt t="45516" x="2166938" y="2532063"/>
          <p14:tracePt t="45532" x="2090738" y="2532063"/>
          <p14:tracePt t="45534" x="2047875" y="2532063"/>
          <p14:tracePt t="45548" x="1920875" y="2532063"/>
          <p14:tracePt t="45565" x="1835150" y="2532063"/>
          <p14:tracePt t="45583" x="1766888" y="2532063"/>
          <p14:tracePt t="45599" x="1690688" y="2532063"/>
          <p14:tracePt t="45615" x="1631950" y="2532063"/>
          <p14:tracePt t="45632" x="1579563" y="2532063"/>
          <p14:tracePt t="45648" x="1520825" y="2549525"/>
          <p14:tracePt t="45666" x="1462088" y="2566988"/>
          <p14:tracePt t="45667" x="1435100" y="2582863"/>
          <p14:tracePt t="45682" x="1409700" y="2592388"/>
          <p14:tracePt t="45699" x="1308100" y="2643188"/>
          <p14:tracePt t="45716" x="1274763" y="2651125"/>
          <p14:tracePt t="45717" x="1239838" y="2668588"/>
          <p14:tracePt t="45732" x="1206500" y="2686050"/>
          <p14:tracePt t="45748" x="1120775" y="2736850"/>
          <p14:tracePt t="45765" x="1087438" y="2770188"/>
          <p14:tracePt t="45782" x="1062038" y="2795588"/>
          <p14:tracePt t="45798" x="1036638" y="2820988"/>
          <p14:tracePt t="45816" x="1003300" y="2838450"/>
          <p14:tracePt t="45833" x="968375" y="2871788"/>
          <p14:tracePt t="45848" x="925513" y="2897188"/>
          <p14:tracePt t="45865" x="900113" y="2914650"/>
          <p14:tracePt t="45867" x="892175" y="2922588"/>
          <p14:tracePt t="45882" x="874713" y="2940050"/>
          <p14:tracePt t="45884" x="849313" y="2949575"/>
          <p14:tracePt t="45899" x="849313" y="2957513"/>
          <p14:tracePt t="45901" x="841375" y="2974975"/>
          <p14:tracePt t="45916" x="823913" y="2982913"/>
          <p14:tracePt t="45917" x="806450" y="2990850"/>
          <p14:tracePt t="45932" x="806450" y="3000375"/>
          <p14:tracePt t="45933" x="798513" y="3016250"/>
          <p14:tracePt t="45948" x="773113" y="3041650"/>
          <p14:tracePt t="45965" x="765175" y="3051175"/>
          <p14:tracePt t="45982" x="747713" y="3076575"/>
          <p14:tracePt t="45998" x="747713" y="3084513"/>
          <p14:tracePt t="46020" x="747713" y="3101975"/>
          <p14:tracePt t="46032" x="747713" y="3119438"/>
          <p14:tracePt t="46048" x="747713" y="3144838"/>
          <p14:tracePt t="46065" x="747713" y="3152775"/>
          <p14:tracePt t="46083" x="781050" y="3203575"/>
          <p14:tracePt t="46099" x="806450" y="3228975"/>
          <p14:tracePt t="46116" x="841375" y="3263900"/>
          <p14:tracePt t="46133" x="892175" y="3297238"/>
          <p14:tracePt t="46148" x="960438" y="3330575"/>
          <p14:tracePt t="46165" x="1095375" y="3365500"/>
          <p14:tracePt t="46182" x="1282700" y="3390900"/>
          <p14:tracePt t="46199" x="1563688" y="3441700"/>
          <p14:tracePt t="46216" x="2065338" y="3492500"/>
          <p14:tracePt t="46233" x="2641600" y="3492500"/>
          <p14:tracePt t="46236" x="2990850" y="3492500"/>
          <p14:tracePt t="46249" x="3305175" y="3492500"/>
          <p14:tracePt t="46266" x="3857625" y="3492500"/>
          <p14:tracePt t="46268" x="4095750" y="3492500"/>
          <p14:tracePt t="46283" x="4418013" y="3492500"/>
          <p14:tracePt t="46299" x="4724400" y="3492500"/>
          <p14:tracePt t="46316" x="5003800" y="3492500"/>
          <p14:tracePt t="46333" x="5276850" y="3492500"/>
          <p14:tracePt t="46348" x="5556250" y="3492500"/>
          <p14:tracePt t="46366" x="5845175" y="3492500"/>
          <p14:tracePt t="46383" x="6091238" y="3492500"/>
          <p14:tracePt t="46399" x="6261100" y="3492500"/>
          <p14:tracePt t="46415" x="6397625" y="3492500"/>
          <p14:tracePt t="46433" x="6516688" y="3492500"/>
          <p14:tracePt t="46436" x="6600825" y="3492500"/>
          <p14:tracePt t="46449" x="6704013" y="3492500"/>
          <p14:tracePt t="46466" x="6899275" y="3492500"/>
          <p14:tracePt t="46467" x="7000875" y="3492500"/>
          <p14:tracePt t="46483" x="7170738" y="3492500"/>
          <p14:tracePt t="46499" x="7289800" y="3492500"/>
          <p14:tracePt t="46517" x="7307263" y="3492500"/>
          <p14:tracePt t="46533" x="7315200" y="3492500"/>
          <p14:tracePt t="46566" x="7323138" y="3492500"/>
          <p14:tracePt t="46572" x="7332663" y="3492500"/>
          <p14:tracePt t="46581" x="7348538" y="3492500"/>
          <p14:tracePt t="46599" x="7383463" y="3492500"/>
          <p14:tracePt t="46616" x="7400925" y="3492500"/>
          <p14:tracePt t="46633" x="7408863" y="3492500"/>
          <p14:tracePt t="46649" x="7416800" y="3492500"/>
          <p14:tracePt t="46666" x="7426325" y="3484563"/>
          <p14:tracePt t="46668" x="7426325" y="3475038"/>
          <p14:tracePt t="46683" x="7434263" y="3433763"/>
          <p14:tracePt t="46698" x="7442200" y="3382963"/>
          <p14:tracePt t="46700" x="7442200" y="3305175"/>
          <p14:tracePt t="46716" x="7451725" y="3109913"/>
          <p14:tracePt t="46732" x="7451725" y="2881313"/>
          <p14:tracePt t="46748" x="7451725" y="2787650"/>
          <p14:tracePt t="46750" x="7426325" y="2668588"/>
          <p14:tracePt t="46765" x="7366000" y="2506663"/>
          <p14:tracePt t="46783" x="7289800" y="2336800"/>
          <p14:tracePt t="46798" x="7239000" y="2184400"/>
          <p14:tracePt t="46815" x="7229475" y="2098675"/>
          <p14:tracePt t="46831" x="7229475" y="2047875"/>
          <p14:tracePt t="46849" x="7229475" y="2005013"/>
          <p14:tracePt t="46866" x="7229475" y="1989138"/>
          <p14:tracePt t="46882" x="7229475" y="1979613"/>
          <p14:tracePt t="46899" x="7229475" y="1963738"/>
          <p14:tracePt t="46916" x="7229475" y="1946275"/>
          <p14:tracePt t="46933" x="7229475" y="1920875"/>
          <p14:tracePt t="46948" x="7229475" y="1911350"/>
          <p14:tracePt t="46966" x="7229475" y="1895475"/>
          <p14:tracePt t="47020" x="7213600" y="1878013"/>
          <p14:tracePt t="47028" x="7204075" y="1870075"/>
          <p14:tracePt t="47036" x="7153275" y="1844675"/>
          <p14:tracePt t="47048" x="7137400" y="1835150"/>
          <p14:tracePt t="47066" x="7051675" y="1809750"/>
          <p14:tracePt t="47068" x="7018338" y="1801813"/>
          <p14:tracePt t="47081" x="6983413" y="1793875"/>
          <p14:tracePt t="47083" x="6942138" y="1784350"/>
          <p14:tracePt t="47099" x="6889750" y="1766888"/>
          <p14:tracePt t="47100" x="6848475" y="1766888"/>
          <p14:tracePt t="47116" x="6704013" y="1751013"/>
          <p14:tracePt t="47132" x="6534150" y="1741488"/>
          <p14:tracePt t="47148" x="6296025" y="1741488"/>
          <p14:tracePt t="47166" x="6091238" y="1741488"/>
          <p14:tracePt t="47183" x="5880100" y="1741488"/>
          <p14:tracePt t="47198" x="5624513" y="1690688"/>
          <p14:tracePt t="47216" x="5394325" y="1674813"/>
          <p14:tracePt t="47232" x="5249863" y="1639888"/>
          <p14:tracePt t="47249" x="5183188" y="1631950"/>
          <p14:tracePt t="47264" x="5132388" y="1631950"/>
          <p14:tracePt t="47281" x="5064125" y="1631950"/>
          <p14:tracePt t="47298" x="5003800" y="1631950"/>
          <p14:tracePt t="47299" x="4935538" y="1631950"/>
          <p14:tracePt t="47316" x="4818063" y="1631950"/>
          <p14:tracePt t="47331" x="4664075" y="1631950"/>
          <p14:tracePt t="47348" x="4605338" y="1622425"/>
          <p14:tracePt t="47349" x="4570413" y="1622425"/>
          <p14:tracePt t="47366" x="4529138" y="1606550"/>
          <p14:tracePt t="47383" x="4486275" y="1606550"/>
          <p14:tracePt t="47398" x="4400550" y="1597025"/>
          <p14:tracePt t="47416" x="4324350" y="1581150"/>
          <p14:tracePt t="47432" x="4197350" y="1546225"/>
          <p14:tracePt t="47447" x="4121150" y="1530350"/>
          <p14:tracePt t="47466" x="4052888" y="1495425"/>
          <p14:tracePt t="47468" x="4035425" y="1487488"/>
          <p14:tracePt t="47516" x="4010025" y="1462088"/>
          <p14:tracePt t="47524" x="4002088" y="1462088"/>
          <p14:tracePt t="47532" x="4002088" y="1436688"/>
          <p14:tracePt t="47548" x="4002088" y="1427163"/>
          <p14:tracePt t="47564" x="4002088" y="1350963"/>
          <p14:tracePt t="47566" x="4002088" y="1308100"/>
          <p14:tracePt t="47581" x="4002088" y="1241425"/>
          <p14:tracePt t="47599" x="4017963" y="1173163"/>
          <p14:tracePt t="47615" x="4060825" y="1122363"/>
          <p14:tracePt t="47632" x="4103688" y="1062038"/>
          <p14:tracePt t="47648" x="4121150" y="1044575"/>
          <p14:tracePt t="47666" x="4146550" y="1028700"/>
          <p14:tracePt t="47668" x="4154488" y="1019175"/>
          <p14:tracePt t="47682" x="4162425" y="1019175"/>
          <p14:tracePt t="47699" x="4187825" y="1011238"/>
          <p14:tracePt t="47715" x="4222750" y="993775"/>
          <p14:tracePt t="47732" x="4273550" y="993775"/>
          <p14:tracePt t="47747" x="4298950" y="993775"/>
          <p14:tracePt t="47764" x="4384675" y="993775"/>
          <p14:tracePt t="47765" x="4443413" y="993775"/>
          <p14:tracePt t="47781" x="4613275" y="993775"/>
          <p14:tracePt t="47797" x="4843463" y="1011238"/>
          <p14:tracePt t="47814" x="5038725" y="1019175"/>
          <p14:tracePt t="47831" x="5157788" y="1036638"/>
          <p14:tracePt t="47847" x="5241925" y="1036638"/>
          <p14:tracePt t="47868" x="5310188" y="1036638"/>
          <p14:tracePt t="47886" x="5353050" y="1036638"/>
          <p14:tracePt t="47901" x="5386388" y="1036638"/>
          <p14:tracePt t="47916" x="5411788" y="1036638"/>
          <p14:tracePt t="47932" x="5421313" y="1036638"/>
          <p14:tracePt t="47965" x="5429250" y="1044575"/>
          <p14:tracePt t="47972" x="5454650" y="1044575"/>
          <p14:tracePt t="47981" x="5487988" y="1054100"/>
          <p14:tracePt t="47997" x="5548313" y="1062038"/>
          <p14:tracePt t="48014" x="5667375" y="1087438"/>
          <p14:tracePt t="48031" x="5718175" y="1096963"/>
          <p14:tracePt t="48047" x="5743575" y="1096963"/>
          <p14:tracePt t="48065" x="5751513" y="1096963"/>
          <p14:tracePt t="48081" x="5761038" y="1096963"/>
          <p14:tracePt t="48107" x="5776913" y="1096963"/>
          <p14:tracePt t="48115" x="5786438" y="1096963"/>
          <p14:tracePt t="48132" x="5853113" y="1096963"/>
          <p14:tracePt t="48148" x="5905500" y="1104900"/>
          <p14:tracePt t="48165" x="5946775" y="1104900"/>
          <p14:tracePt t="48187" x="5956300" y="1104900"/>
          <p14:tracePt t="48236" x="5964238" y="1104900"/>
          <p14:tracePt t="48244" x="5981700" y="1122363"/>
          <p14:tracePt t="48251" x="5989638" y="1122363"/>
          <p14:tracePt t="48264" x="6007100" y="1122363"/>
          <p14:tracePt t="48281" x="6015038" y="1122363"/>
          <p14:tracePt t="48297" x="6049963" y="1130300"/>
          <p14:tracePt t="48357" x="6075363" y="1130300"/>
          <p14:tracePt t="48365" x="6083300" y="1130300"/>
          <p14:tracePt t="48380" x="6108700" y="1130300"/>
          <p14:tracePt t="48387" x="6126163" y="1130300"/>
          <p14:tracePt t="48397" x="6134100" y="1130300"/>
          <p14:tracePt t="48415" x="6159500" y="1138238"/>
          <p14:tracePt t="48432" x="6202363" y="1147763"/>
          <p14:tracePt t="48447" x="6245225" y="1163638"/>
          <p14:tracePt t="48464" x="6303963" y="1163638"/>
          <p14:tracePt t="48481" x="6346825" y="1173163"/>
          <p14:tracePt t="48484" x="6380163" y="1181100"/>
          <p14:tracePt t="48498" x="6405563" y="1181100"/>
          <p14:tracePt t="48514" x="6430963" y="1181100"/>
          <p14:tracePt t="48532" x="6456363" y="1181100"/>
          <p14:tracePt t="48547" x="6465888" y="1181100"/>
          <p14:tracePt t="48549" x="6483350" y="1181100"/>
          <p14:tracePt t="48564" x="6499225" y="1189038"/>
          <p14:tracePt t="48566" x="6508750" y="1198563"/>
          <p14:tracePt t="48581" x="6559550" y="1198563"/>
          <p14:tracePt t="48597" x="6575425" y="1206500"/>
          <p14:tracePt t="48636" x="6584950" y="1206500"/>
          <p14:tracePt t="48725" x="6592888" y="1231900"/>
          <p14:tracePt t="48732" x="6592888" y="1241425"/>
          <p14:tracePt t="48747" x="6600825" y="1241425"/>
          <p14:tracePt t="48764" x="6610350" y="1266825"/>
          <p14:tracePt t="48766" x="6610350" y="1274763"/>
          <p14:tracePt t="48781" x="6618288" y="1325563"/>
          <p14:tracePt t="48797" x="6618288" y="1376363"/>
          <p14:tracePt t="48814" x="6618288" y="1411288"/>
          <p14:tracePt t="48830" x="6618288" y="1477963"/>
          <p14:tracePt t="48848" x="6618288" y="1520825"/>
          <p14:tracePt t="48865" x="6618288" y="1563688"/>
          <p14:tracePt t="48881" x="6618288" y="1581150"/>
          <p14:tracePt t="48884" x="6618288" y="1597025"/>
          <p14:tracePt t="48899" x="6610350" y="1614488"/>
          <p14:tracePt t="48915" x="6610350" y="1622425"/>
          <p14:tracePt t="48930" x="6600825" y="1631950"/>
          <p14:tracePt t="48947" x="6600825" y="1639888"/>
          <p14:tracePt t="48949" x="6592888" y="1649413"/>
          <p14:tracePt t="48971" x="6584950" y="1657350"/>
          <p14:tracePt t="48980" x="6584950" y="1665288"/>
          <p14:tracePt t="48997" x="6575425" y="1665288"/>
          <p14:tracePt t="49014" x="6575425" y="1674813"/>
          <p14:tracePt t="50237" x="6542088" y="1708150"/>
          <p14:tracePt t="50245" x="6465888" y="1725613"/>
          <p14:tracePt t="50251" x="6372225" y="1758950"/>
          <p14:tracePt t="50263" x="6286500" y="1784350"/>
          <p14:tracePt t="50280" x="6176963" y="1827213"/>
          <p14:tracePt t="50297" x="6065838" y="1870075"/>
          <p14:tracePt t="50313" x="5981700" y="1928813"/>
          <p14:tracePt t="50315" x="5930900" y="1971675"/>
          <p14:tracePt t="50330" x="5880100" y="2014538"/>
          <p14:tracePt t="50347" x="5786438" y="2073275"/>
          <p14:tracePt t="50364" x="5726113" y="2108200"/>
          <p14:tracePt t="50381" x="5624513" y="2192338"/>
          <p14:tracePt t="50396" x="5513388" y="2268538"/>
          <p14:tracePt t="50414" x="5386388" y="2354263"/>
          <p14:tracePt t="50431" x="5284788" y="2413000"/>
          <p14:tracePt t="50447" x="5183188" y="2481263"/>
          <p14:tracePt t="50464" x="5122863" y="2516188"/>
          <p14:tracePt t="50480" x="5038725" y="2582863"/>
          <p14:tracePt t="50497" x="4953000" y="2651125"/>
          <p14:tracePt t="50515" x="4757738" y="2752725"/>
          <p14:tracePt t="50532" x="4630738" y="2838450"/>
          <p14:tracePt t="50547" x="4545013" y="2897188"/>
          <p14:tracePt t="50564" x="4443413" y="2965450"/>
          <p14:tracePt t="50580" x="4410075" y="3000375"/>
          <p14:tracePt t="50581" x="4359275" y="3016250"/>
          <p14:tracePt t="50596" x="4248150" y="3101975"/>
          <p14:tracePt t="50613" x="4121150" y="3170238"/>
          <p14:tracePt t="50631" x="3992563" y="3246438"/>
          <p14:tracePt t="50647" x="3908425" y="3305175"/>
          <p14:tracePt t="50664" x="3822700" y="3348038"/>
          <p14:tracePt t="50681" x="3756025" y="3382963"/>
          <p14:tracePt t="50696" x="3687763" y="3416300"/>
          <p14:tracePt t="50714" x="3586163" y="3449638"/>
          <p14:tracePt t="50716" x="3551238" y="3475038"/>
          <p14:tracePt t="50732" x="3441700" y="3509963"/>
          <p14:tracePt t="50747" x="3348038" y="3560763"/>
          <p14:tracePt t="50764" x="3219450" y="3594100"/>
          <p14:tracePt t="50780" x="3152775" y="3636963"/>
          <p14:tracePt t="50796" x="3127375" y="3636963"/>
          <p14:tracePt t="50798" x="3100388" y="3646488"/>
          <p14:tracePt t="50813" x="3074988" y="3646488"/>
          <p14:tracePt t="50815" x="3049588" y="3662363"/>
          <p14:tracePt t="50829" x="2990850" y="3671888"/>
          <p14:tracePt t="50847" x="2922588" y="3679825"/>
          <p14:tracePt t="50864" x="2897188" y="3679825"/>
          <p14:tracePt t="50881" x="2863850" y="3687763"/>
          <p14:tracePt t="50897" x="2838450" y="3687763"/>
          <p14:tracePt t="50914" x="2820988" y="3705225"/>
          <p14:tracePt t="50916" x="2811463" y="3705225"/>
          <p14:tracePt t="50931" x="2803525" y="3705225"/>
          <p14:tracePt t="50956" x="2795588" y="3705225"/>
          <p14:tracePt t="50988" x="2786063" y="3705225"/>
          <p14:tracePt t="51428" x="2803525" y="3705225"/>
          <p14:tracePt t="51435" x="2838450" y="3705225"/>
          <p14:tracePt t="51447" x="2854325" y="3705225"/>
          <p14:tracePt t="51464" x="2940050" y="3705225"/>
          <p14:tracePt t="51481" x="3117850" y="3713163"/>
          <p14:tracePt t="51497" x="3398838" y="3713163"/>
          <p14:tracePt t="51513" x="3662363" y="3713163"/>
          <p14:tracePt t="51515" x="3763963" y="3713163"/>
          <p14:tracePt t="51529" x="3832225" y="3713163"/>
          <p14:tracePt t="51546" x="3992563" y="3713163"/>
          <p14:tracePt t="51547" x="4078288" y="3713163"/>
          <p14:tracePt t="51563" x="4187825" y="3713163"/>
          <p14:tracePt t="51580" x="4291013" y="3713163"/>
          <p14:tracePt t="51596" x="4332288" y="3713163"/>
          <p14:tracePt t="51597" x="4410075" y="3722688"/>
          <p14:tracePt t="51612" x="4476750" y="3730625"/>
          <p14:tracePt t="51614" x="4579938" y="3730625"/>
          <p14:tracePt t="51630" x="4791075" y="3756025"/>
          <p14:tracePt t="51647" x="4962525" y="3756025"/>
          <p14:tracePt t="51664" x="5097463" y="3756025"/>
          <p14:tracePt t="51681" x="5233988" y="3756025"/>
          <p14:tracePt t="51696" x="5368925" y="3756025"/>
          <p14:tracePt t="51714" x="5497513" y="3756025"/>
          <p14:tracePt t="51716" x="5581650" y="3756025"/>
          <p14:tracePt t="51730" x="5675313" y="3756025"/>
          <p14:tracePt t="51731" x="5751513" y="3756025"/>
          <p14:tracePt t="51747" x="5972175" y="3756025"/>
          <p14:tracePt t="51764" x="6176963" y="3756025"/>
          <p14:tracePt t="51780" x="6354763" y="3756025"/>
          <p14:tracePt t="51796" x="6430963" y="3756025"/>
          <p14:tracePt t="51797" x="6456363" y="3756025"/>
          <p14:tracePt t="51812" x="6542088" y="3756025"/>
          <p14:tracePt t="51829" x="6600825" y="3756025"/>
          <p14:tracePt t="51846" x="6661150" y="3756025"/>
          <p14:tracePt t="51863" x="6686550" y="3756025"/>
          <p14:tracePt t="51880" x="6704013" y="3756025"/>
          <p14:tracePt t="51897" x="6719888" y="3756025"/>
          <p14:tracePt t="51913" x="6745288" y="3756025"/>
          <p14:tracePt t="51915" x="6770688" y="3756025"/>
          <p14:tracePt t="51930" x="6780213" y="3756025"/>
          <p14:tracePt t="51931" x="6797675" y="3756025"/>
          <p14:tracePt t="51946" x="6813550" y="3756025"/>
          <p14:tracePt t="51964" x="6881813" y="3756025"/>
          <p14:tracePt t="51980" x="6915150" y="3756025"/>
          <p14:tracePt t="51997" x="6942138" y="3756025"/>
          <p14:tracePt t="51999" x="6958013" y="3756025"/>
          <p14:tracePt t="52012" x="6967538" y="3756025"/>
          <p14:tracePt t="52014" x="6992938" y="3756025"/>
          <p14:tracePt t="52029" x="7000875" y="3756025"/>
          <p14:tracePt t="52156" x="6992938" y="3756025"/>
          <p14:tracePt t="52164" x="6950075" y="3756025"/>
          <p14:tracePt t="52181" x="6762750" y="3756025"/>
          <p14:tracePt t="52196" x="6524625" y="3756025"/>
          <p14:tracePt t="52214" x="6286500" y="3756025"/>
          <p14:tracePt t="52229" x="6057900" y="3756025"/>
          <p14:tracePt t="52246" x="5972175" y="3756025"/>
          <p14:tracePt t="52248" x="5913438" y="3756025"/>
          <p14:tracePt t="52263" x="5837238" y="3756025"/>
          <p14:tracePt t="52279" x="5802313" y="3756025"/>
          <p14:tracePt t="52296" x="5768975" y="3756025"/>
          <p14:tracePt t="52312" x="5743575" y="3756025"/>
          <p14:tracePt t="52329" x="5700713" y="3756025"/>
          <p14:tracePt t="52346" x="5632450" y="3763963"/>
          <p14:tracePt t="52348" x="5599113" y="3763963"/>
          <p14:tracePt t="52363" x="5573713" y="3773488"/>
          <p14:tracePt t="52365" x="5556250" y="3773488"/>
          <p14:tracePt t="52380" x="5522913" y="3773488"/>
          <p14:tracePt t="52397" x="5505450" y="3773488"/>
          <p14:tracePt t="52468" x="5497513" y="3773488"/>
          <p14:tracePt t="52476" x="5472113" y="3790950"/>
          <p14:tracePt t="52483" x="5446713" y="3790950"/>
          <p14:tracePt t="52495" x="5411788" y="3790950"/>
          <p14:tracePt t="52512" x="5249863" y="3713163"/>
          <p14:tracePt t="52529" x="5199063" y="3671888"/>
          <p14:tracePt t="52531" x="5199063" y="3662363"/>
          <p14:tracePt t="52727" x="5191125" y="3662363"/>
          <p14:tracePt t="52836" x="5191125" y="3671888"/>
          <p14:tracePt t="52844" x="5199063" y="3679825"/>
          <p14:tracePt t="52851" x="5208588" y="3679825"/>
          <p14:tracePt t="52862" x="5224463" y="3679825"/>
          <p14:tracePt t="52879" x="5241925" y="3679825"/>
          <p14:tracePt t="52900" x="5259388" y="3679825"/>
          <p14:tracePt t="52912" x="5267325" y="3679825"/>
          <p14:tracePt t="52928" x="5302250" y="3679825"/>
          <p14:tracePt t="52945" x="5353050" y="3679825"/>
          <p14:tracePt t="52947" x="5378450" y="3679825"/>
          <p14:tracePt t="52963" x="5378450" y="3687763"/>
          <p14:tracePt t="52964" x="5403850" y="3687763"/>
          <p14:tracePt t="52979" x="5421313" y="3697288"/>
          <p14:tracePt t="53036" x="5437188" y="3697288"/>
          <p14:tracePt t="53043" x="5437188" y="3705225"/>
          <p14:tracePt t="53059" x="5446713" y="3705225"/>
          <p14:tracePt t="53086" x="5462588" y="3713163"/>
          <p14:tracePt t="53107" x="5472113" y="3713163"/>
          <p14:tracePt t="53123" x="5487988" y="3722688"/>
          <p14:tracePt t="53140" x="5497513" y="3722688"/>
          <p14:tracePt t="53147" x="5505450" y="3730625"/>
          <p14:tracePt t="53156" x="5513388" y="3730625"/>
          <p14:tracePt t="53179" x="5522913" y="3738563"/>
          <p14:tracePt t="53204" x="5530850" y="3738563"/>
          <p14:tracePt t="53244" x="5538788" y="3738563"/>
          <p14:tracePt t="53252" x="5538788" y="3748088"/>
          <p14:tracePt t="53291" x="5548313" y="3748088"/>
          <p14:tracePt t="53444" x="5556250" y="3756025"/>
          <p14:tracePt t="55964" x="5556250" y="3763963"/>
          <p14:tracePt t="55979" x="5556250" y="3773488"/>
          <p14:tracePt t="56011" x="5556250" y="3781425"/>
          <p14:tracePt t="56036" x="5556250" y="3790950"/>
          <p14:tracePt t="56045" x="5556250" y="3798888"/>
          <p14:tracePt t="56052" x="5565775" y="3806825"/>
          <p14:tracePt t="56060" x="5573713" y="3806825"/>
          <p14:tracePt t="56078" x="5581650" y="3806825"/>
          <p14:tracePt t="56094" x="5591175" y="3806825"/>
          <p14:tracePt t="56110" x="5599113" y="3781425"/>
          <p14:tracePt t="56127" x="5599113" y="3763963"/>
          <p14:tracePt t="56916" x="5599113" y="3773488"/>
          <p14:tracePt t="56964" x="5599113" y="3790950"/>
          <p14:tracePt t="57227" x="5599113" y="3798888"/>
          <p14:tracePt t="57244" x="5599113" y="3806825"/>
          <p14:tracePt t="57252" x="5599113" y="3816350"/>
          <p14:tracePt t="57262" x="5599113" y="3824288"/>
          <p14:tracePt t="57277" x="5607050" y="3841750"/>
          <p14:tracePt t="57294" x="5692775" y="3867150"/>
          <p14:tracePt t="57310" x="5802313" y="3917950"/>
          <p14:tracePt t="57327" x="5827713" y="3925888"/>
          <p14:tracePt t="57344" x="5862638" y="3925888"/>
          <p14:tracePt t="57360" x="5938838" y="3960813"/>
          <p14:tracePt t="57377" x="6032500" y="3976688"/>
          <p14:tracePt t="57393" x="6126163" y="3986213"/>
          <p14:tracePt t="57398" x="6167438" y="3986213"/>
          <p14:tracePt t="57410" x="6227763" y="4002088"/>
          <p14:tracePt t="57428" x="6372225" y="4011613"/>
          <p14:tracePt t="57444" x="6448425" y="4011613"/>
          <p14:tracePt t="57460" x="6483350" y="4011613"/>
          <p14:tracePt t="57477" x="6542088" y="4011613"/>
          <p14:tracePt t="57494" x="6592888" y="4011613"/>
          <p14:tracePt t="57511" x="6635750" y="4011613"/>
          <p14:tracePt t="57527" x="6678613" y="4002088"/>
          <p14:tracePt t="57544" x="6711950" y="4002088"/>
          <p14:tracePt t="57561" x="6754813" y="3994150"/>
          <p14:tracePt t="57577" x="6788150" y="3976688"/>
          <p14:tracePt t="57595" x="6856413" y="3968750"/>
          <p14:tracePt t="57612" x="6899275" y="3968750"/>
          <p14:tracePt t="57628" x="6942138" y="3968750"/>
          <p14:tracePt t="57644" x="6983413" y="3968750"/>
          <p14:tracePt t="57661" x="7059613" y="3968750"/>
          <p14:tracePt t="57676" x="7094538" y="3968750"/>
          <p14:tracePt t="57677" x="7112000" y="3968750"/>
          <p14:tracePt t="57693" x="7153275" y="3976688"/>
          <p14:tracePt t="57710" x="7188200" y="3986213"/>
          <p14:tracePt t="57732" x="7204075" y="3986213"/>
          <p14:tracePt t="57756" x="7221538" y="3986213"/>
          <p14:tracePt t="57763" x="7239000" y="3986213"/>
          <p14:tracePt t="57779" x="7246938" y="3986213"/>
          <p14:tracePt t="57827" x="7256463" y="3986213"/>
          <p14:tracePt t="58021" x="7256463" y="4011613"/>
          <p14:tracePt t="58036" x="7239000" y="4019550"/>
          <p14:tracePt t="58044" x="7229475" y="4019550"/>
          <p14:tracePt t="58067" x="7239000" y="4019550"/>
          <p14:tracePt t="58100" x="7264400" y="4027488"/>
          <p14:tracePt t="58107" x="7340600" y="4044950"/>
          <p14:tracePt t="58116" x="7408863" y="4052888"/>
          <p14:tracePt t="58126" x="7485063" y="4070350"/>
          <p14:tracePt t="58145" x="7723188" y="4079875"/>
          <p14:tracePt t="58160" x="7943850" y="4113213"/>
          <p14:tracePt t="58177" x="8121650" y="4113213"/>
          <p14:tracePt t="58195" x="8359775" y="4095750"/>
          <p14:tracePt t="58210" x="8410575" y="4095750"/>
          <p14:tracePt t="58227" x="8504238" y="4079875"/>
          <p14:tracePt t="58244" x="8539163" y="4070350"/>
          <p14:tracePt t="58261" x="8580438" y="4044950"/>
          <p14:tracePt t="58277" x="8658225" y="4011613"/>
          <p14:tracePt t="58294" x="8767763" y="3960813"/>
          <p14:tracePt t="58310" x="8886825" y="3925888"/>
          <p14:tracePt t="58326" x="8963025" y="3908425"/>
          <p14:tracePt t="58344" x="9048750" y="3883025"/>
          <p14:tracePt t="58361" x="9099550" y="3883025"/>
          <p14:tracePt t="58363" x="9107488" y="3883025"/>
          <p14:tracePt t="58377" x="9124950" y="3883025"/>
          <p14:tracePt t="58393" x="9150350" y="3883025"/>
          <p14:tracePt t="58410" x="9158288" y="3883025"/>
          <p14:tracePt t="58411" x="9167813" y="3883025"/>
          <p14:tracePt t="58428" x="9175750" y="3883025"/>
          <p14:tracePt t="59060" x="9167813" y="3883025"/>
          <p14:tracePt t="59077" x="9150350" y="3883025"/>
          <p14:tracePt t="59083" x="9132888" y="3883025"/>
          <p14:tracePt t="59092" x="9117013" y="3883025"/>
          <p14:tracePt t="59109" x="9091613" y="3883025"/>
          <p14:tracePt t="59126" x="9074150" y="3883025"/>
          <p14:tracePt t="59143" x="9056688" y="3883025"/>
          <p14:tracePt t="59159" x="9048750" y="3883025"/>
          <p14:tracePt t="59176" x="9023350" y="3883025"/>
          <p14:tracePt t="59194" x="9005888" y="3883025"/>
          <p14:tracePt t="59196" x="8997950" y="3892550"/>
          <p14:tracePt t="59211" x="8980488" y="3892550"/>
          <p14:tracePt t="59227" x="8947150" y="3900488"/>
          <p14:tracePt t="59244" x="8912225" y="3908425"/>
          <p14:tracePt t="59261" x="8878888" y="3908425"/>
          <p14:tracePt t="59276" x="8843963" y="3908425"/>
          <p14:tracePt t="59278" x="8818563" y="3908425"/>
          <p14:tracePt t="59294" x="8767763" y="3908425"/>
          <p14:tracePt t="59310" x="8724900" y="3908425"/>
          <p14:tracePt t="59326" x="8683625" y="3908425"/>
          <p14:tracePt t="59342" x="8623300" y="3908425"/>
          <p14:tracePt t="59359" x="8589963" y="3908425"/>
          <p14:tracePt t="59376" x="8572500" y="3908425"/>
          <p14:tracePt t="59392" x="8539163" y="3908425"/>
          <p14:tracePt t="59409" x="8504238" y="3908425"/>
          <p14:tracePt t="59427" x="8470900" y="3908425"/>
          <p14:tracePt t="59444" x="8445500" y="3908425"/>
          <p14:tracePt t="59460" x="8420100" y="3908425"/>
          <p14:tracePt t="59476" x="8369300" y="3908425"/>
          <p14:tracePt t="59493" x="8334375" y="3908425"/>
          <p14:tracePt t="59494" x="8301038" y="3908425"/>
          <p14:tracePt t="59511" x="8266113" y="3908425"/>
          <p14:tracePt t="59526" x="8215313" y="3908425"/>
          <p14:tracePt t="59543" x="8164513" y="3908425"/>
          <p14:tracePt t="59559" x="8113713" y="3908425"/>
          <p14:tracePt t="59576" x="8080375" y="3908425"/>
          <p14:tracePt t="59592" x="8062913" y="3908425"/>
          <p14:tracePt t="59609" x="8037513" y="3908425"/>
          <p14:tracePt t="59626" x="8012113" y="3908425"/>
          <p14:tracePt t="59628" x="8004175" y="3908425"/>
          <p14:tracePt t="59643" x="7977188" y="3908425"/>
          <p14:tracePt t="59644" x="7961313" y="3908425"/>
          <p14:tracePt t="59660" x="7918450" y="3908425"/>
          <p14:tracePt t="59676" x="7875588" y="3900488"/>
          <p14:tracePt t="59678" x="7842250" y="3892550"/>
          <p14:tracePt t="59693" x="7766050" y="3892550"/>
          <p14:tracePt t="59710" x="7688263" y="3867150"/>
          <p14:tracePt t="59726" x="7621588" y="3867150"/>
          <p14:tracePt t="59744" x="7553325" y="3857625"/>
          <p14:tracePt t="59760" x="7477125" y="3857625"/>
          <p14:tracePt t="59776" x="7416800" y="3857625"/>
          <p14:tracePt t="59793" x="7307263" y="3857625"/>
          <p14:tracePt t="59795" x="7264400" y="3857625"/>
          <p14:tracePt t="59809" x="7204075" y="3857625"/>
          <p14:tracePt t="59825" x="7119938" y="3857625"/>
          <p14:tracePt t="59827" x="7077075" y="3857625"/>
          <p14:tracePt t="59843" x="7000875" y="3857625"/>
          <p14:tracePt t="59843" x="6958013" y="3857625"/>
          <p14:tracePt t="59859" x="6899275" y="3849688"/>
          <p14:tracePt t="59861" x="6831013" y="3849688"/>
          <p14:tracePt t="59876" x="6780213" y="3849688"/>
          <p14:tracePt t="59877" x="6737350" y="3849688"/>
          <p14:tracePt t="59892" x="6694488" y="3849688"/>
          <p14:tracePt t="59896" x="6653213" y="3849688"/>
          <p14:tracePt t="59908" x="6610350" y="3849688"/>
          <p14:tracePt t="59926" x="6559550" y="3849688"/>
          <p14:tracePt t="59944" x="6499225" y="3849688"/>
          <p14:tracePt t="59959" x="6473825" y="3849688"/>
          <p14:tracePt t="59977" x="6430963" y="3849688"/>
          <p14:tracePt t="59993" x="6389688" y="3849688"/>
          <p14:tracePt t="60009" x="6303963" y="3849688"/>
          <p14:tracePt t="60011" x="6227763" y="3849688"/>
          <p14:tracePt t="60026" x="6159500" y="3849688"/>
          <p14:tracePt t="60028" x="6091238" y="3849688"/>
          <p14:tracePt t="60043" x="5956300" y="3849688"/>
          <p14:tracePt t="60059" x="5853113" y="3849688"/>
          <p14:tracePt t="60076" x="5802313" y="3849688"/>
          <p14:tracePt t="60077" x="5751513" y="3849688"/>
          <p14:tracePt t="60092" x="5708650" y="3849688"/>
          <p14:tracePt t="60094" x="5657850" y="3849688"/>
          <p14:tracePt t="60109" x="5565775" y="3849688"/>
          <p14:tracePt t="60126" x="5480050" y="3849688"/>
          <p14:tracePt t="60142" x="5378450" y="3849688"/>
          <p14:tracePt t="60158" x="5302250" y="3849688"/>
          <p14:tracePt t="60176" x="5224463" y="3849688"/>
          <p14:tracePt t="60193" x="5165725" y="3849688"/>
          <p14:tracePt t="60196" x="5140325" y="3849688"/>
          <p14:tracePt t="60210" x="5097463" y="3849688"/>
          <p14:tracePt t="60211" x="5054600" y="3849688"/>
          <p14:tracePt t="60227" x="4978400" y="3849688"/>
          <p14:tracePt t="60244" x="4894263" y="3849688"/>
          <p14:tracePt t="60259" x="4808538" y="3849688"/>
          <p14:tracePt t="60277" x="4732338" y="3849688"/>
          <p14:tracePt t="60292" x="4689475" y="3849688"/>
          <p14:tracePt t="60293" x="4646613" y="3849688"/>
          <p14:tracePt t="60308" x="4570413" y="3849688"/>
          <p14:tracePt t="60326" x="4511675" y="3849688"/>
          <p14:tracePt t="60342" x="4476750" y="3849688"/>
          <p14:tracePt t="60359" x="4460875" y="3849688"/>
          <p14:tracePt t="60375" x="4451350" y="3849688"/>
          <p14:tracePt t="60395" x="4443413" y="3849688"/>
          <p14:tracePt t="60420" x="4425950" y="3849688"/>
          <p14:tracePt t="60436" x="4418013" y="3849688"/>
          <p14:tracePt t="60452" x="4410075" y="3849688"/>
          <p14:tracePt t="60459" x="4400550" y="3849688"/>
          <p14:tracePt t="60492" x="4392613" y="3849688"/>
          <p14:tracePt t="60779" x="4410075" y="3849688"/>
          <p14:tracePt t="60795" x="4418013" y="3849688"/>
          <p14:tracePt t="60803" x="4425950" y="3849688"/>
          <p14:tracePt t="60812" x="4443413" y="3849688"/>
          <p14:tracePt t="60825" x="4451350" y="3849688"/>
          <p14:tracePt t="60843" x="4519613" y="3849688"/>
          <p14:tracePt t="60859" x="4537075" y="3857625"/>
          <p14:tracePt t="60860" x="4562475" y="3857625"/>
          <p14:tracePt t="60875" x="4587875" y="3857625"/>
          <p14:tracePt t="60876" x="4605338" y="3857625"/>
          <p14:tracePt t="60892" x="4630738" y="3857625"/>
          <p14:tracePt t="60894" x="4656138" y="3857625"/>
          <p14:tracePt t="60908" x="4714875" y="3867150"/>
          <p14:tracePt t="60926" x="4783138" y="3875088"/>
          <p14:tracePt t="60942" x="4833938" y="3875088"/>
          <p14:tracePt t="60960" x="4884738" y="3883025"/>
          <p14:tracePt t="60976" x="4919663" y="3883025"/>
          <p14:tracePt t="60993" x="4953000" y="3900488"/>
          <p14:tracePt t="61009" x="4978400" y="3900488"/>
          <p14:tracePt t="61026" x="4987925" y="3908425"/>
          <p14:tracePt t="61099" x="4995863" y="3908425"/>
          <p14:tracePt t="61116" x="5003800" y="3908425"/>
          <p14:tracePt t="61219" x="5013325" y="3908425"/>
          <p14:tracePt t="61237" x="5021263" y="3908425"/>
          <p14:tracePt t="61299" x="5038725" y="3908425"/>
          <p14:tracePt t="61325" x="5046663" y="3908425"/>
          <p14:tracePt t="61606" x="5054600" y="3908425"/>
          <p14:tracePt t="61612" x="5072063" y="3908425"/>
          <p14:tracePt t="61627" x="5089525" y="3908425"/>
          <p14:tracePt t="61642" x="5106988" y="3908425"/>
          <p14:tracePt t="61644" x="5114925" y="3908425"/>
          <p14:tracePt t="61658" x="5140325" y="3908425"/>
          <p14:tracePt t="61676" x="5183188" y="3908425"/>
          <p14:tracePt t="61692" x="5208588" y="3908425"/>
          <p14:tracePt t="61708" x="5224463" y="3908425"/>
          <p14:tracePt t="61726" x="5241925" y="3900488"/>
          <p14:tracePt t="61742" x="5259388" y="3900488"/>
          <p14:tracePt t="61759" x="5284788" y="3900488"/>
          <p14:tracePt t="61774" x="5310188" y="3892550"/>
          <p14:tracePt t="61791" x="5335588" y="3892550"/>
          <p14:tracePt t="61808" x="5353050" y="3892550"/>
          <p14:tracePt t="61825" x="5378450" y="3883025"/>
          <p14:tracePt t="61827" x="5386388" y="3883025"/>
          <p14:tracePt t="61841" x="5411788" y="3883025"/>
          <p14:tracePt t="61843" x="5429250" y="3875088"/>
          <p14:tracePt t="61858" x="5462588" y="3875088"/>
          <p14:tracePt t="61876" x="5530850" y="3867150"/>
          <p14:tracePt t="61891" x="5556250" y="3867150"/>
          <p14:tracePt t="61908" x="5599113" y="3857625"/>
          <p14:tracePt t="61925" x="5632450" y="3849688"/>
          <p14:tracePt t="61942" x="5667375" y="3832225"/>
          <p14:tracePt t="61964" x="5675313" y="3832225"/>
          <p14:tracePt t="61976" x="5683250" y="3832225"/>
          <p14:tracePt t="61991" x="5700713" y="3832225"/>
          <p14:tracePt t="62008" x="5708650" y="3832225"/>
          <p14:tracePt t="62075" x="5726113" y="3832225"/>
          <p14:tracePt t="62091" x="5735638" y="3832225"/>
          <p14:tracePt t="62131" x="5743575" y="3832225"/>
          <p14:tracePt t="62138" x="5751513" y="3832225"/>
          <p14:tracePt t="62147" x="5761038" y="3832225"/>
          <p14:tracePt t="62197" x="5768975" y="3832225"/>
          <p14:tracePt t="62214" x="5776913" y="3832225"/>
          <p14:tracePt t="62219" x="5786438" y="3832225"/>
          <p14:tracePt t="62227" x="5802313" y="3832225"/>
          <p14:tracePt t="62243" x="5819775" y="3832225"/>
          <p14:tracePt t="62259" x="5827713" y="3832225"/>
          <p14:tracePt t="62276" x="5853113" y="3832225"/>
          <p14:tracePt t="62292" x="5870575" y="3832225"/>
          <p14:tracePt t="62308" x="5880100" y="3832225"/>
          <p14:tracePt t="62309" x="5888038" y="3832225"/>
          <p14:tracePt t="62324" x="5921375" y="3832225"/>
          <p14:tracePt t="62341" x="5964238" y="3841750"/>
          <p14:tracePt t="62357" x="5997575" y="3841750"/>
          <p14:tracePt t="62375" x="6040438" y="3849688"/>
          <p14:tracePt t="62391" x="6075363" y="3867150"/>
          <p14:tracePt t="62408" x="6108700" y="3867150"/>
          <p14:tracePt t="62424" x="6142038" y="3867150"/>
          <p14:tracePt t="62441" x="6184900" y="3875088"/>
          <p14:tracePt t="62458" x="6253163" y="3883025"/>
          <p14:tracePt t="62459" x="6270625" y="3892550"/>
          <p14:tracePt t="62476" x="6286500" y="3892550"/>
          <p14:tracePt t="62493" x="6296025" y="3892550"/>
          <p14:tracePt t="62508" x="6303963" y="3892550"/>
          <p14:tracePt t="62510" x="6321425" y="3892550"/>
          <p14:tracePt t="62525" x="6329363" y="3892550"/>
          <p14:tracePt t="62541" x="6338888" y="3892550"/>
          <p14:tracePt t="62558" x="6354763" y="3892550"/>
          <p14:tracePt t="62575" x="6364288" y="3892550"/>
          <p14:tracePt t="62595" x="6380163" y="3900488"/>
          <p14:tracePt t="62627" x="6389688" y="3900488"/>
          <p14:tracePt t="62644" x="6397625" y="3900488"/>
          <p14:tracePt t="62659" x="6415088" y="3908425"/>
          <p14:tracePt t="62675" x="6423025" y="3908425"/>
          <p14:tracePt t="62691" x="6430963" y="3908425"/>
          <p14:tracePt t="62708" x="6440488" y="3908425"/>
          <p14:tracePt t="62748" x="6448425" y="3917950"/>
          <p14:tracePt t="62774" x="6456363" y="3917950"/>
          <p14:tracePt t="62789" x="6473825" y="3917950"/>
          <p14:tracePt t="62796" x="6483350" y="3917950"/>
          <p14:tracePt t="62812" x="6491288" y="3917950"/>
          <p14:tracePt t="62825" x="6508750" y="3917950"/>
          <p14:tracePt t="62843" x="6516688" y="3917950"/>
          <p14:tracePt t="62858" x="6524625" y="3917950"/>
          <p14:tracePt t="62876" x="6534150" y="3917950"/>
          <p14:tracePt t="63325" x="6550025" y="3917950"/>
          <p14:tracePt t="63348" x="6559550" y="3917950"/>
          <p14:tracePt t="63380" x="6567488" y="3917950"/>
          <p14:tracePt t="63396" x="6575425" y="3917950"/>
          <p14:tracePt t="63404" x="6584950" y="3917950"/>
          <p14:tracePt t="63415" x="6600825" y="3917950"/>
          <p14:tracePt t="63424" x="6610350" y="3917950"/>
          <p14:tracePt t="63441" x="6618288" y="3917950"/>
          <p14:tracePt t="63458" x="6653213" y="3917950"/>
          <p14:tracePt t="63459" x="6678613" y="3917950"/>
          <p14:tracePt t="63476" x="6704013" y="3917950"/>
          <p14:tracePt t="63491" x="6719888" y="3917950"/>
          <p14:tracePt t="63508" x="6754813" y="3925888"/>
          <p14:tracePt t="63525" x="6788150" y="3925888"/>
          <p14:tracePt t="63541" x="6813550" y="3943350"/>
          <p14:tracePt t="63557" x="6823075" y="3943350"/>
          <p14:tracePt t="63574" x="6848475" y="3943350"/>
          <p14:tracePt t="63591" x="6856413" y="3943350"/>
          <p14:tracePt t="63607" x="6873875" y="3943350"/>
          <p14:tracePt t="63624" x="6881813" y="3943350"/>
          <p14:tracePt t="63640" x="6907213" y="3943350"/>
          <p14:tracePt t="63657" x="6924675" y="3943350"/>
          <p14:tracePt t="63674" x="6932613" y="3943350"/>
          <p14:tracePt t="63691" x="6958013" y="3943350"/>
          <p14:tracePt t="63692" x="6967538" y="3943350"/>
          <p14:tracePt t="63709" x="6983413" y="3943350"/>
          <p14:tracePt t="63732" x="7008813" y="3951288"/>
          <p14:tracePt t="63765" x="7018338" y="3951288"/>
          <p14:tracePt t="63772" x="7034213" y="3951288"/>
          <p14:tracePt t="63787" x="7043738" y="3951288"/>
          <p14:tracePt t="63796" x="7051675" y="3951288"/>
          <p14:tracePt t="63807" x="7059613" y="3951288"/>
          <p14:tracePt t="63824" x="7085013" y="3951288"/>
          <p14:tracePt t="63841" x="7102475" y="3951288"/>
          <p14:tracePt t="63843" x="7112000" y="3951288"/>
          <p14:tracePt t="63857" x="7127875" y="3951288"/>
          <p14:tracePt t="63874" x="7137400" y="3951288"/>
          <p14:tracePt t="63891" x="7170738" y="3951288"/>
          <p14:tracePt t="63907" x="7188200" y="3951288"/>
          <p14:tracePt t="63908" x="7204075" y="3951288"/>
          <p14:tracePt t="63924" x="7229475" y="3951288"/>
          <p14:tracePt t="63925" x="7246938" y="3951288"/>
          <p14:tracePt t="63940" x="7307263" y="3951288"/>
          <p14:tracePt t="63958" x="7340600" y="3951288"/>
          <p14:tracePt t="63976" x="7373938" y="3951288"/>
          <p14:tracePt t="63992" x="7391400" y="3951288"/>
          <p14:tracePt t="64008" x="7400925" y="3951288"/>
          <p14:tracePt t="64364" x="7408863" y="3951288"/>
          <p14:tracePt t="64447" x="7416800" y="3943350"/>
          <p14:tracePt t="64757" x="7426325" y="3943350"/>
          <p14:tracePt t="64796" x="7442200" y="3943350"/>
          <p14:tracePt t="64820" x="7451725" y="3943350"/>
          <p14:tracePt t="64843" x="7459663" y="3943350"/>
          <p14:tracePt t="64859" x="7467600" y="3943350"/>
          <p14:tracePt t="64868" x="7477125" y="3935413"/>
          <p14:tracePt t="64891" x="7485063" y="3935413"/>
          <p14:tracePt t="64900" x="7493000" y="3935413"/>
          <p14:tracePt t="64908" x="7502525" y="3935413"/>
          <p14:tracePt t="64924" x="7518400" y="3935413"/>
          <p14:tracePt t="64939" x="7545388" y="3925888"/>
          <p14:tracePt t="64956" x="7586663" y="3925888"/>
          <p14:tracePt t="64975" x="7621588" y="3925888"/>
          <p14:tracePt t="64991" x="7637463" y="3917950"/>
          <p14:tracePt t="65007" x="7672388" y="3908425"/>
          <p14:tracePt t="65024" x="7705725" y="3908425"/>
          <p14:tracePt t="65040" x="7756525" y="3900488"/>
          <p14:tracePt t="65058" x="7807325" y="3892550"/>
          <p14:tracePt t="65059" x="7842250" y="3892550"/>
          <p14:tracePt t="65074" x="7875588" y="3892550"/>
          <p14:tracePt t="65076" x="7910513" y="3875088"/>
          <p14:tracePt t="65092" x="7951788" y="3867150"/>
          <p14:tracePt t="65107" x="7969250" y="3867150"/>
          <p14:tracePt t="65108" x="7994650" y="3867150"/>
          <p14:tracePt t="65124" x="8020050" y="3857625"/>
          <p14:tracePt t="65140" x="8037513" y="3857625"/>
          <p14:tracePt t="65141" x="8054975" y="3857625"/>
          <p14:tracePt t="65157" x="8080375" y="3849688"/>
          <p14:tracePt t="65159" x="8088313" y="3849688"/>
          <p14:tracePt t="65173" x="8131175" y="3849688"/>
          <p14:tracePt t="65190" x="8147050" y="3841750"/>
          <p14:tracePt t="65208" x="8174038" y="3832225"/>
          <p14:tracePt t="65224" x="8199438" y="3832225"/>
          <p14:tracePt t="65241" x="8224838" y="3832225"/>
          <p14:tracePt t="65257" x="8250238" y="3832225"/>
          <p14:tracePt t="65275" x="8291513" y="3832225"/>
          <p14:tracePt t="65291" x="8318500" y="3841750"/>
          <p14:tracePt t="65308" x="8334375" y="3841750"/>
          <p14:tracePt t="66636" x="8343900" y="3841750"/>
          <p14:tracePt t="66659" x="8351838" y="3841750"/>
          <p14:tracePt t="66667" x="8359775" y="3849688"/>
          <p14:tracePt t="66684" x="8369300" y="3849688"/>
          <p14:tracePt t="66691" x="8377238" y="3849688"/>
          <p14:tracePt t="66706" x="8394700" y="3849688"/>
          <p14:tracePt t="66724" x="8435975" y="3849688"/>
          <p14:tracePt t="66740" x="8462963" y="3849688"/>
          <p14:tracePt t="66757" x="8496300" y="3849688"/>
          <p14:tracePt t="66773" x="8539163" y="3849688"/>
          <p14:tracePt t="66789" x="8589963" y="3849688"/>
          <p14:tracePt t="66806" x="8632825" y="3849688"/>
          <p14:tracePt t="66823" x="8683625" y="3867150"/>
          <p14:tracePt t="66839" x="8699500" y="3875088"/>
          <p14:tracePt t="66856" x="8734425" y="3883025"/>
          <p14:tracePt t="66873" x="8742363" y="3892550"/>
          <p14:tracePt t="66875" x="8759825" y="3892550"/>
          <p14:tracePt t="66889" x="8777288" y="3892550"/>
          <p14:tracePt t="66906" x="8802688" y="3892550"/>
          <p14:tracePt t="66924" x="8878888" y="3892550"/>
          <p14:tracePt t="66940" x="8921750" y="3892550"/>
          <p14:tracePt t="66941" x="8937625" y="3892550"/>
          <p14:tracePt t="66956" x="8997950" y="3892550"/>
          <p14:tracePt t="66974" x="9142413" y="3892550"/>
          <p14:tracePt t="66989" x="9218613" y="3892550"/>
          <p14:tracePt t="67006" x="9302750" y="3892550"/>
          <p14:tracePt t="67022" x="9396413" y="3908425"/>
          <p14:tracePt t="67039" x="9447213" y="3917950"/>
          <p14:tracePt t="67056" x="9532938" y="3925888"/>
          <p14:tracePt t="67072" x="9677400" y="3943350"/>
          <p14:tracePt t="67089" x="9839325" y="3968750"/>
          <p14:tracePt t="67092" x="9915525" y="3968750"/>
          <p14:tracePt t="67106" x="9983788" y="3968750"/>
          <p14:tracePt t="67109" x="10059988" y="3968750"/>
          <p14:tracePt t="67123" x="10161588" y="3968750"/>
          <p14:tracePt t="67140" x="10271125" y="3968750"/>
          <p14:tracePt t="67156" x="10331450" y="3968750"/>
          <p14:tracePt t="67157" x="10407650" y="3960813"/>
          <p14:tracePt t="67172" x="10450513" y="3960813"/>
          <p14:tracePt t="67174" x="10493375" y="3951288"/>
          <p14:tracePt t="67189" x="10602913" y="3917950"/>
          <p14:tracePt t="67206" x="10729913" y="3900488"/>
          <p14:tracePt t="67224" x="10841038" y="3867150"/>
          <p14:tracePt t="67239" x="10960100" y="3849688"/>
          <p14:tracePt t="67256" x="11079163" y="3816350"/>
          <p14:tracePt t="67272" x="11180763" y="3806825"/>
          <p14:tracePt t="67289" x="11274425" y="3798888"/>
          <p14:tracePt t="67291" x="11317288" y="3798888"/>
          <p14:tracePt t="67306" x="11368088" y="3790950"/>
          <p14:tracePt t="67307" x="11426825" y="3763963"/>
          <p14:tracePt t="67323" x="11452225" y="3756025"/>
          <p14:tracePt t="67324" x="11477625" y="3756025"/>
          <p14:tracePt t="67339" x="11520488" y="3756025"/>
          <p14:tracePt t="67340" x="11555413" y="3748088"/>
          <p14:tracePt t="67356" x="11580813" y="3748088"/>
          <p14:tracePt t="67357" x="11606213" y="3738563"/>
          <p14:tracePt t="67372" x="11606213" y="3730625"/>
          <p14:tracePt t="67484" x="11580813" y="3730625"/>
          <p14:tracePt t="67492" x="11571288" y="3730625"/>
          <p14:tracePt t="67499" x="11537950" y="3730625"/>
          <p14:tracePt t="67507" x="11469688" y="3748088"/>
          <p14:tracePt t="67522" x="11410950" y="3763963"/>
          <p14:tracePt t="67539" x="11180763" y="3798888"/>
          <p14:tracePt t="67541" x="11002963" y="3832225"/>
          <p14:tracePt t="67556" x="10764838" y="3849688"/>
          <p14:tracePt t="67557" x="10399713" y="3925888"/>
          <p14:tracePt t="67572" x="10067925" y="3960813"/>
          <p14:tracePt t="67574" x="9652000" y="4011613"/>
          <p14:tracePt t="67589" x="9005888" y="4121150"/>
          <p14:tracePt t="67606" x="8547100" y="4181475"/>
          <p14:tracePt t="67622" x="8283575" y="4214813"/>
          <p14:tracePt t="67639" x="8088313" y="4257675"/>
          <p14:tracePt t="67656" x="7918450" y="4257675"/>
          <p14:tracePt t="67672" x="7705725" y="4257675"/>
          <p14:tracePt t="67689" x="7297738" y="4257675"/>
          <p14:tracePt t="67705" x="6745288" y="4257675"/>
          <p14:tracePt t="67727" x="6126163" y="4275138"/>
          <p14:tracePt t="67741" x="5853113" y="4316413"/>
          <p14:tracePt t="67759" x="5657850" y="4325938"/>
          <p14:tracePt t="67775" x="5513388" y="4359275"/>
          <p14:tracePt t="67788" x="5421313" y="4368800"/>
          <p14:tracePt t="67805" x="5335588" y="4368800"/>
          <p14:tracePt t="67822" x="5191125" y="4368800"/>
          <p14:tracePt t="67839" x="5003800" y="4368800"/>
          <p14:tracePt t="67856" x="4808538" y="4368800"/>
          <p14:tracePt t="67872" x="4646613" y="4368800"/>
          <p14:tracePt t="67889" x="4545013" y="4368800"/>
          <p14:tracePt t="67906" x="4486275" y="4368800"/>
          <p14:tracePt t="67908" x="4468813" y="4368800"/>
          <p14:tracePt t="67923" x="4435475" y="4368800"/>
          <p14:tracePt t="67940" x="4410075" y="4368800"/>
          <p14:tracePt t="67956" x="4367213" y="4368800"/>
          <p14:tracePt t="67973" x="4332288" y="4368800"/>
          <p14:tracePt t="67974" x="4298950" y="4368800"/>
          <p14:tracePt t="67989" x="4240213" y="4368800"/>
          <p14:tracePt t="68006" x="4146550" y="4368800"/>
          <p14:tracePt t="68023" x="4052888" y="4368800"/>
          <p14:tracePt t="68039" x="3933825" y="4368800"/>
          <p14:tracePt t="68056" x="3832225" y="4368800"/>
          <p14:tracePt t="68073" x="3756025" y="4368800"/>
          <p14:tracePt t="68075" x="3729038" y="4368800"/>
          <p14:tracePt t="68089" x="3670300" y="4359275"/>
          <p14:tracePt t="68091" x="3636963" y="4359275"/>
          <p14:tracePt t="68106" x="3586163" y="4351338"/>
          <p14:tracePt t="68108" x="3543300" y="4351338"/>
          <p14:tracePt t="68123" x="3482975" y="4351338"/>
          <p14:tracePt t="68140" x="3414713" y="4351338"/>
          <p14:tracePt t="68157" x="3348038" y="4351338"/>
          <p14:tracePt t="68173" x="3244850" y="4341813"/>
          <p14:tracePt t="68188" x="3168650" y="4333875"/>
          <p14:tracePt t="68205" x="3117850" y="4333875"/>
          <p14:tracePt t="68222" x="3041650" y="4333875"/>
          <p14:tracePt t="68238" x="2955925" y="4333875"/>
          <p14:tracePt t="68256" x="2846388" y="4333875"/>
          <p14:tracePt t="68273" x="2770188" y="4333875"/>
          <p14:tracePt t="68276" x="2727325" y="4333875"/>
          <p14:tracePt t="68289" x="2684463" y="4333875"/>
          <p14:tracePt t="68291" x="2651125" y="4333875"/>
          <p14:tracePt t="68307" x="2574925" y="4308475"/>
          <p14:tracePt t="68323" x="2524125" y="4308475"/>
          <p14:tracePt t="68339" x="2489200" y="4308475"/>
          <p14:tracePt t="68356" x="2481263" y="4308475"/>
          <p14:tracePt t="68500" x="2471738" y="4300538"/>
          <p14:tracePt t="68556" x="2481263" y="4300538"/>
          <p14:tracePt t="68588" x="2489200" y="4300538"/>
          <p14:tracePt t="68603" x="2514600" y="4300538"/>
          <p14:tracePt t="68611" x="2524125" y="4300538"/>
          <p14:tracePt t="68622" x="2549525" y="4300538"/>
          <p14:tracePt t="68638" x="2608263" y="4300538"/>
          <p14:tracePt t="68655" x="2701925" y="4300538"/>
          <p14:tracePt t="68672" x="2778125" y="4300538"/>
          <p14:tracePt t="68688" x="2863850" y="4300538"/>
          <p14:tracePt t="68706" x="3016250" y="4300538"/>
          <p14:tracePt t="68708" x="3117850" y="4300538"/>
          <p14:tracePt t="68722" x="3186113" y="4300538"/>
          <p14:tracePt t="68723" x="3270250" y="4300538"/>
          <p14:tracePt t="68739" x="3414713" y="4300538"/>
          <p14:tracePt t="68757" x="3576638" y="4300538"/>
          <p14:tracePt t="68773" x="3746500" y="4300538"/>
          <p14:tracePt t="68789" x="3857625" y="4300538"/>
          <p14:tracePt t="68806" x="3951288" y="4300538"/>
          <p14:tracePt t="68823" x="4060825" y="4300538"/>
          <p14:tracePt t="68839" x="4187825" y="4300538"/>
          <p14:tracePt t="68855" x="4375150" y="4300538"/>
          <p14:tracePt t="68871" x="4476750" y="4300538"/>
          <p14:tracePt t="68888" x="4554538" y="4300538"/>
          <p14:tracePt t="68905" x="4595813" y="4300538"/>
          <p14:tracePt t="68907" x="4605338" y="4300538"/>
          <p14:tracePt t="68921" x="4630738" y="4291013"/>
          <p14:tracePt t="68938" x="4681538" y="4283075"/>
          <p14:tracePt t="68939" x="4706938" y="4275138"/>
          <p14:tracePt t="68956" x="4757738" y="4275138"/>
          <p14:tracePt t="68972" x="4765675" y="4275138"/>
          <p14:tracePt t="68974" x="4791075" y="4275138"/>
          <p14:tracePt t="68988" x="4818063" y="4275138"/>
          <p14:tracePt t="69006" x="4833938" y="4275138"/>
          <p14:tracePt t="69023" x="4859338" y="4275138"/>
          <p14:tracePt t="69039" x="4884738" y="4275138"/>
          <p14:tracePt t="69056" x="4894263" y="4275138"/>
          <p14:tracePt t="69073" x="4919663" y="4275138"/>
          <p14:tracePt t="69076" x="4927600" y="4275138"/>
          <p14:tracePt t="69088" x="4935538" y="4275138"/>
          <p14:tracePt t="69105" x="4970463" y="4275138"/>
          <p14:tracePt t="69107" x="4978400" y="4275138"/>
          <p14:tracePt t="69121" x="4987925" y="4275138"/>
          <p14:tracePt t="69138" x="5003800" y="4275138"/>
          <p14:tracePt t="69156" x="5021263" y="4275138"/>
          <p14:tracePt t="69171" x="5029200" y="4275138"/>
          <p14:tracePt t="69173" x="5046663" y="4275138"/>
          <p14:tracePt t="69188" x="5072063" y="4275138"/>
          <p14:tracePt t="69205" x="5089525" y="4275138"/>
          <p14:tracePt t="69221" x="5122863" y="4275138"/>
          <p14:tracePt t="69238" x="5132388" y="4275138"/>
          <p14:tracePt t="69256" x="5148263" y="4275138"/>
          <p14:tracePt t="69291" x="5157788" y="4283075"/>
          <p14:tracePt t="69316" x="5173663" y="4283075"/>
          <p14:tracePt t="69332" x="5183188" y="4283075"/>
          <p14:tracePt t="69339" x="5191125" y="4291013"/>
          <p14:tracePt t="69372" x="5199063" y="4291013"/>
          <p14:tracePt t="69389" x="5208588" y="4291013"/>
          <p14:tracePt t="69396" x="5216525" y="4291013"/>
          <p14:tracePt t="69406" x="5224463" y="4291013"/>
          <p14:tracePt t="69421" x="5249863" y="4291013"/>
          <p14:tracePt t="69438" x="5302250" y="4291013"/>
          <p14:tracePt t="69455" x="5353050" y="4308475"/>
          <p14:tracePt t="69471" x="5403850" y="4316413"/>
          <p14:tracePt t="69488" x="5429250" y="4316413"/>
          <p14:tracePt t="69506" x="5454650" y="4316413"/>
          <p14:tracePt t="69508" x="5462588" y="4316413"/>
          <p14:tracePt t="69523" x="5472113" y="4316413"/>
          <p14:tracePt t="69539" x="5487988" y="4325938"/>
          <p14:tracePt t="69556" x="5505450" y="4325938"/>
          <p14:tracePt t="69573" x="5538788" y="4325938"/>
          <p14:tracePt t="69588" x="5548313" y="4325938"/>
          <p14:tracePt t="69627" x="5565775" y="4325938"/>
          <p14:tracePt t="69652" x="5573713" y="4325938"/>
          <p14:tracePt t="69667" x="5599113" y="4325938"/>
          <p14:tracePt t="69676" x="5607050" y="4325938"/>
          <p14:tracePt t="69688" x="5632450" y="4325938"/>
          <p14:tracePt t="69705" x="5649913" y="4325938"/>
          <p14:tracePt t="69722" x="5675313" y="4325938"/>
          <p14:tracePt t="69724" x="5683250" y="4325938"/>
          <p14:tracePt t="69738" x="5700713" y="4325938"/>
          <p14:tracePt t="69756" x="5735638" y="4325938"/>
          <p14:tracePt t="69772" x="5743575" y="4325938"/>
          <p14:tracePt t="69788" x="5751513" y="4325938"/>
          <p14:tracePt t="69789" x="5776913" y="4325938"/>
          <p14:tracePt t="69805" x="5819775" y="4325938"/>
          <p14:tracePt t="69821" x="5888038" y="4325938"/>
          <p14:tracePt t="69838" x="5930900" y="4325938"/>
          <p14:tracePt t="69855" x="5956300" y="4325938"/>
          <p14:tracePt t="69871" x="5989638" y="4325938"/>
          <p14:tracePt t="69888" x="5997575" y="4308475"/>
          <p14:tracePt t="69904" x="6040438" y="4308475"/>
          <p14:tracePt t="69921" x="6065838" y="4308475"/>
          <p14:tracePt t="69923" x="6083300" y="4308475"/>
          <p14:tracePt t="69938" x="6100763" y="4308475"/>
          <p14:tracePt t="69956" x="6134100" y="4308475"/>
          <p14:tracePt t="69972" x="6142038" y="4308475"/>
          <p14:tracePt t="69973" x="6151563" y="4308475"/>
          <p14:tracePt t="69989" x="6159500" y="4308475"/>
          <p14:tracePt t="70006" x="6167438" y="4308475"/>
          <p14:tracePt t="70022" x="6202363" y="4300538"/>
          <p14:tracePt t="70038" x="6227763" y="4300538"/>
          <p14:tracePt t="70056" x="6245225" y="4300538"/>
          <p14:tracePt t="70072" x="6270625" y="4300538"/>
          <p14:tracePt t="70089" x="6303963" y="4300538"/>
          <p14:tracePt t="70106" x="6329363" y="4300538"/>
          <p14:tracePt t="70107" x="6346825" y="4300538"/>
          <p14:tracePt t="70123" x="6380163" y="4300538"/>
          <p14:tracePt t="70139" x="6423025" y="4300538"/>
          <p14:tracePt t="70156" x="6491288" y="4300538"/>
          <p14:tracePt t="70173" x="6524625" y="4300538"/>
          <p14:tracePt t="70188" x="6559550" y="4300538"/>
          <p14:tracePt t="70205" x="6575425" y="4300538"/>
          <p14:tracePt t="70206" x="6584950" y="4300538"/>
          <p14:tracePt t="70221" x="6626225" y="4300538"/>
          <p14:tracePt t="70237" x="6635750" y="4300538"/>
          <p14:tracePt t="70254" x="6653213" y="4300538"/>
          <p14:tracePt t="70272" x="6661150" y="4300538"/>
          <p14:tracePt t="70288" x="6678613" y="4300538"/>
          <p14:tracePt t="70306" x="6704013" y="4291013"/>
          <p14:tracePt t="70323" x="6719888" y="4249738"/>
          <p14:tracePt t="70338" x="6719888" y="4224338"/>
          <p14:tracePt t="70339" x="6719888" y="4206875"/>
          <p14:tracePt t="70356" x="6719888" y="4197350"/>
          <p14:tracePt t="70588" x="6729413" y="4197350"/>
          <p14:tracePt t="70597" x="6737350" y="4197350"/>
          <p14:tracePt t="70606" x="6754813" y="4206875"/>
          <p14:tracePt t="70621" x="6813550" y="4214813"/>
          <p14:tracePt t="70640" x="6924675" y="4240213"/>
          <p14:tracePt t="70656" x="7034213" y="4257675"/>
          <p14:tracePt t="70671" x="7127875" y="4265613"/>
          <p14:tracePt t="70687" x="7246938" y="4291013"/>
          <p14:tracePt t="70704" x="7408863" y="4300538"/>
          <p14:tracePt t="70721" x="7578725" y="4333875"/>
          <p14:tracePt t="70723" x="7697788" y="4351338"/>
          <p14:tracePt t="70737" x="7799388" y="4359275"/>
          <p14:tracePt t="70739" x="7893050" y="4368800"/>
          <p14:tracePt t="70756" x="8054975" y="4394200"/>
          <p14:tracePt t="70772" x="8240713" y="4410075"/>
          <p14:tracePt t="70788" x="8359775" y="4427538"/>
          <p14:tracePt t="70789" x="8445500" y="4427538"/>
          <p14:tracePt t="70805" x="8615363" y="4460875"/>
          <p14:tracePt t="70822" x="8750300" y="4478338"/>
          <p14:tracePt t="70838" x="8878888" y="4478338"/>
          <p14:tracePt t="70855" x="9031288" y="4478338"/>
          <p14:tracePt t="70871" x="9175750" y="4478338"/>
          <p14:tracePt t="70888" x="9320213" y="4478338"/>
          <p14:tracePt t="70904" x="9464675" y="4478338"/>
          <p14:tracePt t="70921" x="9566275" y="4478338"/>
          <p14:tracePt t="70937" x="9652000" y="4478338"/>
          <p14:tracePt t="70954" x="9710738" y="4478338"/>
          <p14:tracePt t="70956" x="9720263" y="4478338"/>
          <p14:tracePt t="70972" x="9761538" y="4478338"/>
          <p14:tracePt t="70987" x="9771063" y="4478338"/>
          <p14:tracePt t="70989" x="9796463" y="4478338"/>
          <p14:tracePt t="71005" x="9829800" y="4478338"/>
          <p14:tracePt t="71021" x="9864725" y="4460875"/>
          <p14:tracePt t="71037" x="9906000" y="4460875"/>
          <p14:tracePt t="71055" x="9940925" y="4452938"/>
          <p14:tracePt t="71072" x="9966325" y="4452938"/>
          <p14:tracePt t="71088" x="9974263" y="4452938"/>
          <p14:tracePt t="71106" x="9991725" y="4452938"/>
          <p14:tracePt t="71108" x="10009188" y="4452938"/>
          <p14:tracePt t="71122" x="10017125" y="4445000"/>
          <p14:tracePt t="71124" x="10025063" y="4445000"/>
          <p14:tracePt t="71137" x="10059988" y="4445000"/>
          <p14:tracePt t="71154" x="10085388" y="4427538"/>
          <p14:tracePt t="71156" x="10101263" y="4427538"/>
          <p14:tracePt t="71171" x="10126663" y="4419600"/>
          <p14:tracePt t="71187" x="10136188" y="4410075"/>
          <p14:tracePt t="71388" x="10126663" y="4410075"/>
          <p14:tracePt t="71419" x="10110788" y="4410075"/>
          <p14:tracePt t="71436" x="10101263" y="4410075"/>
          <p14:tracePt t="71484" x="10093325" y="4410075"/>
          <p14:tracePt t="71683" x="10075863" y="4410075"/>
          <p14:tracePt t="71755" x="10067925" y="4410075"/>
          <p14:tracePt t="71836" x="10059988" y="4410075"/>
          <p14:tracePt t="71867" x="10042525" y="4410075"/>
          <p14:tracePt t="71932" x="10034588" y="4419600"/>
          <p14:tracePt t="75940" x="10034588" y="4435475"/>
          <p14:tracePt t="75947" x="10050463" y="4452938"/>
          <p14:tracePt t="75955" x="10085388" y="4460875"/>
          <p14:tracePt t="75968" x="10118725" y="4470400"/>
          <p14:tracePt t="75986" x="10237788" y="4486275"/>
          <p14:tracePt t="75987" x="10280650" y="4495800"/>
          <p14:tracePt t="76003" x="10356850" y="4503738"/>
          <p14:tracePt t="76005" x="10399713" y="4503738"/>
          <p14:tracePt t="76018" x="10458450" y="4503738"/>
          <p14:tracePt t="76037" x="10747375" y="4445000"/>
          <p14:tracePt t="76052" x="10909300" y="4394200"/>
          <p14:tracePt t="76069" x="11071225" y="4359275"/>
          <p14:tracePt t="76086" x="11180763" y="4341813"/>
          <p14:tracePt t="76103" x="11256963" y="4316413"/>
          <p14:tracePt t="76118" x="11317288" y="4300538"/>
          <p14:tracePt t="76136" x="11368088" y="4291013"/>
          <p14:tracePt t="76153" x="11410950" y="4283075"/>
          <p14:tracePt t="76171" x="11418888" y="4283075"/>
          <p14:tracePt t="76187" x="11444288" y="4283075"/>
          <p14:tracePt t="76203" x="11469688" y="4275138"/>
          <p14:tracePt t="76219" x="11477625" y="4275138"/>
          <p14:tracePt t="76236" x="11487150" y="4265613"/>
          <p14:tracePt t="76371" x="11477625" y="4265613"/>
          <p14:tracePt t="76379" x="11452225" y="4265613"/>
          <p14:tracePt t="76387" x="11426825" y="4265613"/>
          <p14:tracePt t="76402" x="11385550" y="4265613"/>
          <p14:tracePt t="76403" x="11360150" y="4265613"/>
          <p14:tracePt t="76419" x="11215688" y="4265613"/>
          <p14:tracePt t="76436" x="11053763" y="4283075"/>
          <p14:tracePt t="76452" x="10985500" y="4283075"/>
          <p14:tracePt t="76453" x="10891838" y="4308475"/>
          <p14:tracePt t="76469" x="10782300" y="4316413"/>
          <p14:tracePt t="76486" x="10645775" y="4341813"/>
          <p14:tracePt t="76501" x="10501313" y="4359275"/>
          <p14:tracePt t="76518" x="10298113" y="4368800"/>
          <p14:tracePt t="76536" x="10017125" y="4384675"/>
          <p14:tracePt t="76553" x="9702800" y="4394200"/>
          <p14:tracePt t="76555" x="9532938" y="4394200"/>
          <p14:tracePt t="76569" x="9380538" y="4394200"/>
          <p14:tracePt t="76586" x="9048750" y="4394200"/>
          <p14:tracePt t="76588" x="8759825" y="4394200"/>
          <p14:tracePt t="76603" x="8121650" y="4394200"/>
          <p14:tracePt t="76619" x="7697788" y="4394200"/>
          <p14:tracePt t="76620" x="7178675" y="4394200"/>
          <p14:tracePt t="76636" x="6194425" y="4394200"/>
          <p14:tracePt t="76653" x="5191125" y="4394200"/>
          <p14:tracePt t="76669" x="4359275" y="4394200"/>
          <p14:tracePt t="76686" x="3576638" y="4394200"/>
          <p14:tracePt t="76702" x="3168650" y="4394200"/>
          <p14:tracePt t="76718" x="2871788" y="4427538"/>
          <p14:tracePt t="76735" x="2582863" y="4478338"/>
          <p14:tracePt t="76752" x="2336800" y="4546600"/>
          <p14:tracePt t="76768" x="2090738" y="4622800"/>
          <p14:tracePt t="76784" x="1928813" y="4665663"/>
          <p14:tracePt t="76804" x="1801813" y="4699000"/>
          <p14:tracePt t="76819" x="1776413" y="4708525"/>
          <p14:tracePt t="76837" x="1724025" y="4716463"/>
          <p14:tracePt t="76853" x="1682750" y="4724400"/>
          <p14:tracePt t="76869" x="1631950" y="4724400"/>
          <p14:tracePt t="76900" x="1622425" y="4724400"/>
          <p14:tracePt t="76988" x="1622425" y="4741863"/>
          <p14:tracePt t="76996" x="1682750" y="4749800"/>
          <p14:tracePt t="77003" x="1741488" y="4759325"/>
          <p14:tracePt t="77019" x="1801813" y="4759325"/>
          <p14:tracePt t="77020" x="1903413" y="4767263"/>
          <p14:tracePt t="77035" x="2022475" y="4792663"/>
          <p14:tracePt t="77037" x="2157413" y="4802188"/>
          <p14:tracePt t="77053" x="2455863" y="4852988"/>
          <p14:tracePt t="77068" x="2744788" y="4886325"/>
          <p14:tracePt t="77086" x="3041650" y="4886325"/>
          <p14:tracePt t="77103" x="3432175" y="4886325"/>
          <p14:tracePt t="77118" x="3984625" y="4886325"/>
          <p14:tracePt t="77136" x="4646613" y="4886325"/>
          <p14:tracePt t="77152" x="5114925" y="4886325"/>
          <p14:tracePt t="77168" x="5411788" y="4886325"/>
          <p14:tracePt t="77186" x="5556250" y="4886325"/>
          <p14:tracePt t="77187" x="5591175" y="4886325"/>
          <p14:tracePt t="77202" x="5599113" y="4886325"/>
          <p14:tracePt t="77372" x="5591175" y="4886325"/>
          <p14:tracePt t="77380" x="5548313" y="4886325"/>
          <p14:tracePt t="77387" x="5446713" y="4886325"/>
          <p14:tracePt t="77404" x="5183188" y="4843463"/>
          <p14:tracePt t="77419" x="4664075" y="4767263"/>
          <p14:tracePt t="77436" x="4060825" y="4699000"/>
          <p14:tracePt t="77453" x="3619500" y="4622800"/>
          <p14:tracePt t="77468" x="3305175" y="4622800"/>
          <p14:tracePt t="77486" x="3092450" y="4622800"/>
          <p14:tracePt t="77501" x="2922588" y="4622800"/>
          <p14:tracePt t="77518" x="2760663" y="4622800"/>
          <p14:tracePt t="77534" x="2616200" y="4622800"/>
          <p14:tracePt t="77553" x="2489200" y="4622800"/>
          <p14:tracePt t="77569" x="2420938" y="4622800"/>
          <p14:tracePt t="77586" x="2370138" y="4622800"/>
          <p14:tracePt t="77602" x="2362200" y="4614863"/>
          <p14:tracePt t="77636" x="2352675" y="4614863"/>
          <p14:tracePt t="77652" x="2336800" y="4614863"/>
          <p14:tracePt t="77668" x="2327275" y="4614863"/>
          <p14:tracePt t="77676" x="2319338" y="4614863"/>
          <p14:tracePt t="77707" x="2311400" y="4614863"/>
          <p14:tracePt t="77900" x="2319338" y="4614863"/>
          <p14:tracePt t="77907" x="2327275" y="4614863"/>
          <p14:tracePt t="77918" x="2336800" y="4622800"/>
          <p14:tracePt t="77934" x="2370138" y="4640263"/>
          <p14:tracePt t="77951" x="2430463" y="4657725"/>
          <p14:tracePt t="77967" x="2471738" y="4665663"/>
          <p14:tracePt t="77984" x="2574925" y="4673600"/>
          <p14:tracePt t="78001" x="2719388" y="4699000"/>
          <p14:tracePt t="78017" x="2998788" y="4733925"/>
          <p14:tracePt t="78018" x="3186113" y="4767263"/>
          <p14:tracePt t="78035" x="3517900" y="4802188"/>
          <p14:tracePt t="78052" x="3832225" y="4827588"/>
          <p14:tracePt t="78068" x="4086225" y="4827588"/>
          <p14:tracePt t="78085" x="4306888" y="4827588"/>
          <p14:tracePt t="78101" x="4451350" y="4827588"/>
          <p14:tracePt t="78118" x="4545013" y="4827588"/>
          <p14:tracePt t="78135" x="4630738" y="4827588"/>
          <p14:tracePt t="78151" x="4724400" y="4818063"/>
          <p14:tracePt t="78167" x="4826000" y="4784725"/>
          <p14:tracePt t="78185" x="4894263" y="4775200"/>
          <p14:tracePt t="78187" x="4935538" y="4775200"/>
          <p14:tracePt t="78201" x="4987925" y="4767263"/>
          <p14:tracePt t="78217" x="5072063" y="4759325"/>
          <p14:tracePt t="78219" x="5114925" y="4759325"/>
          <p14:tracePt t="78235" x="5173663" y="4759325"/>
          <p14:tracePt t="78251" x="5249863" y="4741863"/>
          <p14:tracePt t="78267" x="5276850" y="4741863"/>
          <p14:tracePt t="78269" x="5284788" y="4733925"/>
          <p14:tracePt t="78284" x="5310188" y="4733925"/>
          <p14:tracePt t="78301" x="5343525" y="4733925"/>
          <p14:tracePt t="78318" x="5360988" y="4733925"/>
          <p14:tracePt t="78335" x="5378450" y="4733925"/>
          <p14:tracePt t="78351" x="5394325" y="4733925"/>
          <p14:tracePt t="78368" x="5403850" y="4733925"/>
          <p14:tracePt t="78412" x="5411788" y="4733925"/>
          <p14:tracePt t="78548" x="5403850" y="4733925"/>
          <p14:tracePt t="78555" x="5386388" y="4724400"/>
          <p14:tracePt t="78568" x="5353050" y="4724400"/>
          <p14:tracePt t="78585" x="5249863" y="4724400"/>
          <p14:tracePt t="78587" x="5148263" y="4716463"/>
          <p14:tracePt t="78602" x="5038725" y="4683125"/>
          <p14:tracePt t="78603" x="4919663" y="4673600"/>
          <p14:tracePt t="78617" x="4791075" y="4657725"/>
          <p14:tracePt t="78619" x="4664075" y="4630738"/>
          <p14:tracePt t="78634" x="4511675" y="4622800"/>
          <p14:tracePt t="78636" x="4367213" y="4614863"/>
          <p14:tracePt t="78652" x="4052888" y="4597400"/>
          <p14:tracePt t="78667" x="3908425" y="4572000"/>
          <p14:tracePt t="78669" x="3781425" y="4554538"/>
          <p14:tracePt t="78684" x="3678238" y="4554538"/>
          <p14:tracePt t="78686" x="3586163" y="4554538"/>
          <p14:tracePt t="78700" x="3441700" y="4554538"/>
          <p14:tracePt t="78717" x="3355975" y="4554538"/>
          <p14:tracePt t="78734" x="3287713" y="4554538"/>
          <p14:tracePt t="78750" x="3262313" y="4554538"/>
          <p14:tracePt t="78767" x="3254375" y="4554538"/>
          <p14:tracePt t="78785" x="3228975" y="4554538"/>
          <p14:tracePt t="78819" x="3219450" y="4554538"/>
          <p14:tracePt t="79348" x="3211513" y="4554538"/>
          <p14:tracePt t="79356" x="3194050" y="4554538"/>
          <p14:tracePt t="79367" x="3186113" y="4554538"/>
          <p14:tracePt t="79384" x="3143250" y="4554538"/>
          <p14:tracePt t="79400" x="3067050" y="4554538"/>
          <p14:tracePt t="79417" x="2914650" y="4554538"/>
          <p14:tracePt t="79435" x="2574925" y="4554538"/>
          <p14:tracePt t="79452" x="2336800" y="4521200"/>
          <p14:tracePt t="79468" x="2132013" y="4503738"/>
          <p14:tracePt t="79485" x="2030413" y="4495800"/>
          <p14:tracePt t="79502" x="1971675" y="4486275"/>
          <p14:tracePt t="79517" x="1928813" y="4470400"/>
          <p14:tracePt t="79535" x="1893888" y="4470400"/>
          <p14:tracePt t="79551" x="1868488" y="4470400"/>
          <p14:tracePt t="79568" x="1835150" y="4470400"/>
          <p14:tracePt t="79583" x="1827213" y="4470400"/>
          <p14:tracePt t="79612" x="1817688" y="4470400"/>
          <p14:tracePt t="79627" x="1809750" y="4470400"/>
          <p14:tracePt t="79635" x="1792288" y="4470400"/>
          <p14:tracePt t="79651" x="1776413" y="4470400"/>
          <p14:tracePt t="79668" x="1749425" y="4470400"/>
          <p14:tracePt t="79685" x="1741488" y="4470400"/>
          <p14:tracePt t="79700" x="1741488" y="4478338"/>
          <p14:tracePt t="79701" x="1724025" y="4478338"/>
          <p14:tracePt t="79717" x="1708150" y="4486275"/>
          <p14:tracePt t="79735" x="1690688" y="4486275"/>
          <p14:tracePt t="79750" x="1673225" y="4503738"/>
          <p14:tracePt t="79767" x="1647825" y="4513263"/>
          <p14:tracePt t="79784" x="1622425" y="4513263"/>
          <p14:tracePt t="79804" x="1606550" y="4529138"/>
          <p14:tracePt t="79819" x="1589088" y="4529138"/>
          <p14:tracePt t="79836" x="1579563" y="4538663"/>
          <p14:tracePt t="79852" x="1554163" y="4538663"/>
          <p14:tracePt t="79884" x="1538288" y="4546600"/>
          <p14:tracePt t="79892" x="1528763" y="4546600"/>
          <p14:tracePt t="79916" x="1520825" y="4554538"/>
          <p14:tracePt t="79947" x="1512888" y="4564063"/>
          <p14:tracePt t="80059" x="1512888" y="4572000"/>
          <p14:tracePt t="80076" x="1512888" y="4589463"/>
          <p14:tracePt t="80108" x="1512888" y="4597400"/>
          <p14:tracePt t="80124" x="1512888" y="4605338"/>
          <p14:tracePt t="80132" x="1512888" y="4622800"/>
          <p14:tracePt t="80140" x="1520825" y="4630738"/>
          <p14:tracePt t="80151" x="1528763" y="4640263"/>
          <p14:tracePt t="80167" x="1571625" y="4657725"/>
          <p14:tracePt t="80185" x="1589088" y="4665663"/>
          <p14:tracePt t="80201" x="1639888" y="4699000"/>
          <p14:tracePt t="80203" x="1647825" y="4708525"/>
          <p14:tracePt t="80218" x="1698625" y="4708525"/>
          <p14:tracePt t="80219" x="1749425" y="4716463"/>
          <p14:tracePt t="80235" x="1893888" y="4759325"/>
          <p14:tracePt t="80250" x="1997075" y="4767263"/>
          <p14:tracePt t="80253" x="2149475" y="4784725"/>
          <p14:tracePt t="80266" x="2293938" y="4802188"/>
          <p14:tracePt t="80268" x="2446338" y="4818063"/>
          <p14:tracePt t="80283" x="2760663" y="4818063"/>
          <p14:tracePt t="80300" x="2897188" y="4818063"/>
          <p14:tracePt t="80301" x="3067050" y="4818063"/>
          <p14:tracePt t="80317" x="3348038" y="4818063"/>
          <p14:tracePt t="80334" x="3586163" y="4775200"/>
          <p14:tracePt t="80351" x="3857625" y="4699000"/>
          <p14:tracePt t="80367" x="4205288" y="4597400"/>
          <p14:tracePt t="80385" x="4587875" y="4486275"/>
          <p14:tracePt t="80401" x="5029200" y="4419600"/>
          <p14:tracePt t="80404" x="5183188" y="4402138"/>
          <p14:tracePt t="80417" x="5343525" y="4376738"/>
          <p14:tracePt t="80419" x="5505450" y="4351338"/>
          <p14:tracePt t="80435" x="5735638" y="4316413"/>
          <p14:tracePt t="80451" x="5981700" y="4257675"/>
          <p14:tracePt t="80467" x="6126163" y="4224338"/>
          <p14:tracePt t="80468" x="6253163" y="4214813"/>
          <p14:tracePt t="80484" x="6567488" y="4164013"/>
          <p14:tracePt t="80499" x="6754813" y="4146550"/>
          <p14:tracePt t="80501" x="6889750" y="4113213"/>
          <p14:tracePt t="80516" x="7051675" y="4105275"/>
          <p14:tracePt t="80518" x="7188200" y="4087813"/>
          <p14:tracePt t="80533" x="7493000" y="4052888"/>
          <p14:tracePt t="80549" x="7723188" y="4044950"/>
          <p14:tracePt t="80567" x="7875588" y="4044950"/>
          <p14:tracePt t="80584" x="8037513" y="4044950"/>
          <p14:tracePt t="80601" x="8250238" y="4044950"/>
          <p14:tracePt t="80617" x="8470900" y="4044950"/>
          <p14:tracePt t="80635" x="8674100" y="4044950"/>
          <p14:tracePt t="80637" x="8742363" y="4044950"/>
          <p14:tracePt t="80651" x="8836025" y="4027488"/>
          <p14:tracePt t="80668" x="8886825" y="4027488"/>
          <p14:tracePt t="80685" x="8921750" y="4011613"/>
          <p14:tracePt t="80701" x="8929688" y="4011613"/>
          <p14:tracePt t="80716" x="8937625" y="4011613"/>
          <p14:tracePt t="81124" x="8947150" y="4011613"/>
          <p14:tracePt t="81187" x="8937625" y="4019550"/>
          <p14:tracePt t="81195" x="8937625" y="4027488"/>
          <p14:tracePt t="81203" x="8937625" y="4037013"/>
          <p14:tracePt t="81219" x="8929688" y="4037013"/>
          <p14:tracePt t="81235" x="8912225" y="4052888"/>
          <p14:tracePt t="81250" x="8904288" y="4070350"/>
          <p14:tracePt t="81267" x="8894763" y="4087813"/>
          <p14:tracePt t="81283" x="8878888" y="4105275"/>
          <p14:tracePt t="81300" x="8878888" y="4113213"/>
          <p14:tracePt t="81323" x="8869363" y="4121150"/>
          <p14:tracePt t="81339" x="8861425" y="4130675"/>
          <p14:tracePt t="81364" x="8853488" y="4130675"/>
          <p14:tracePt t="81371" x="8853488" y="4138613"/>
          <p14:tracePt t="81387" x="8843963" y="4146550"/>
          <p14:tracePt t="81427" x="8836025" y="4146550"/>
          <p14:tracePt t="81444" x="8828088" y="4146550"/>
          <p14:tracePt t="81451" x="8818563" y="4146550"/>
          <p14:tracePt t="81459" x="8810625" y="4156075"/>
          <p14:tracePt t="81483" x="8810625" y="4164013"/>
          <p14:tracePt t="81548" x="8802688" y="4171950"/>
          <p14:tracePt t="81596" x="8793163" y="4171950"/>
          <p14:tracePt t="81667" x="8785225" y="4181475"/>
          <p14:tracePt t="81764" x="8785225" y="4189413"/>
          <p14:tracePt t="81787" x="8777288" y="4189413"/>
          <p14:tracePt t="81812" x="8767763" y="4197350"/>
          <p14:tracePt t="81836" x="8759825" y="4206875"/>
          <p14:tracePt t="82068" x="8750300" y="4214813"/>
          <p14:tracePt t="82075" x="8742363" y="4224338"/>
          <p14:tracePt t="82091" x="8742363" y="4232275"/>
          <p14:tracePt t="82099" x="8734425" y="4240213"/>
          <p14:tracePt t="82117" x="8724900" y="4240213"/>
          <p14:tracePt t="82947" x="8716963" y="4257675"/>
          <p14:tracePt t="82964" x="8716963" y="4265613"/>
          <p14:tracePt t="83285" x="8716963" y="4291013"/>
          <p14:tracePt t="83291" x="8709025" y="4291013"/>
          <p14:tracePt t="83348" x="8709025" y="4300538"/>
          <p14:tracePt t="83365" x="8699500" y="4308475"/>
          <p14:tracePt t="83414" x="8691563" y="4316413"/>
          <p14:tracePt t="84003" x="8683625" y="4325938"/>
          <p14:tracePt t="84011" x="8674100" y="4333875"/>
          <p14:tracePt t="84043" x="8666163" y="4341813"/>
          <p14:tracePt t="84067" x="8658225" y="4351338"/>
          <p14:tracePt t="84115" x="8658225" y="4359275"/>
          <p14:tracePt t="84132" x="8648700" y="4359275"/>
          <p14:tracePt t="84156" x="8640763" y="4359275"/>
          <p14:tracePt t="84227" x="8632825" y="4359275"/>
          <p14:tracePt t="84380" x="8623300" y="4359275"/>
          <p14:tracePt t="84403" x="8605838" y="4359275"/>
          <p14:tracePt t="84548" x="8597900" y="4368800"/>
          <p14:tracePt t="84620" x="8580438" y="4384675"/>
          <p14:tracePt t="84636" x="8572500" y="4384675"/>
          <p14:tracePt t="84644" x="8555038" y="4394200"/>
          <p14:tracePt t="84659" x="8529638" y="4402138"/>
          <p14:tracePt t="84667" x="8521700" y="4402138"/>
          <p14:tracePt t="84683" x="8478838" y="4419600"/>
          <p14:tracePt t="84698" x="8453438" y="4427538"/>
          <p14:tracePt t="84699" x="8420100" y="4435475"/>
          <p14:tracePt t="84716" x="8369300" y="4445000"/>
          <p14:tracePt t="84733" x="8334375" y="4460875"/>
          <p14:tracePt t="84748" x="8308975" y="4470400"/>
          <p14:tracePt t="84766" x="8266113" y="4478338"/>
          <p14:tracePt t="84796" x="8240713" y="4478338"/>
          <p14:tracePt t="84804" x="8224838" y="4495800"/>
          <p14:tracePt t="84827" x="8207375" y="4495800"/>
          <p14:tracePt t="84836" x="8199438" y="4503738"/>
          <p14:tracePt t="84848" x="8174038" y="4513263"/>
          <p14:tracePt t="84865" x="8147050" y="4513263"/>
          <p14:tracePt t="84866" x="8131175" y="4513263"/>
          <p14:tracePt t="84883" x="8105775" y="4521200"/>
          <p14:tracePt t="84899" x="8096250" y="4521200"/>
          <p14:tracePt t="84900" x="8080375" y="4529138"/>
          <p14:tracePt t="84916" x="8045450" y="4538663"/>
          <p14:tracePt t="84932" x="7986713" y="4538663"/>
          <p14:tracePt t="84948" x="7918450" y="4546600"/>
          <p14:tracePt t="84966" x="7832725" y="4546600"/>
          <p14:tracePt t="84982" x="7723188" y="4554538"/>
          <p14:tracePt t="84999" x="7629525" y="4554538"/>
          <p14:tracePt t="85015" x="7527925" y="4554538"/>
          <p14:tracePt t="85032" x="7426325" y="4554538"/>
          <p14:tracePt t="85048" x="7340600" y="4554538"/>
          <p14:tracePt t="85064" x="7256463" y="4554538"/>
          <p14:tracePt t="85081" x="7178675" y="4554538"/>
          <p14:tracePt t="85083" x="7137400" y="4554538"/>
          <p14:tracePt t="85099" x="7069138" y="4554538"/>
          <p14:tracePt t="85116" x="7026275" y="4554538"/>
          <p14:tracePt t="85132" x="6983413" y="4554538"/>
          <p14:tracePt t="85148" x="6958013" y="4554538"/>
          <p14:tracePt t="85150" x="6932613" y="4554538"/>
          <p14:tracePt t="85165" x="6899275" y="4554538"/>
          <p14:tracePt t="85182" x="6881813" y="4554538"/>
          <p14:tracePt t="85198" x="6864350" y="4554538"/>
          <p14:tracePt t="85216" x="6848475" y="4554538"/>
          <p14:tracePt t="85232" x="6838950" y="4554538"/>
          <p14:tracePt t="85248" x="6797675" y="4572000"/>
          <p14:tracePt t="85265" x="6762750" y="4572000"/>
          <p14:tracePt t="85283" x="6686550" y="4572000"/>
          <p14:tracePt t="85298" x="6661150" y="4572000"/>
          <p14:tracePt t="85315" x="6584950" y="4572000"/>
          <p14:tracePt t="85332" x="6534150" y="4572000"/>
          <p14:tracePt t="85348" x="6465888" y="4572000"/>
          <p14:tracePt t="85366" x="6372225" y="4572000"/>
          <p14:tracePt t="85382" x="6286500" y="4572000"/>
          <p14:tracePt t="85398" x="6202363" y="4572000"/>
          <p14:tracePt t="85415" x="6126163" y="4564063"/>
          <p14:tracePt t="85432" x="6083300" y="4564063"/>
          <p14:tracePt t="85448" x="6040438" y="4564063"/>
          <p14:tracePt t="85466" x="6015038" y="4564063"/>
          <p14:tracePt t="85468" x="5981700" y="4564063"/>
          <p14:tracePt t="85482" x="5972175" y="4564063"/>
          <p14:tracePt t="85483" x="5946775" y="4564063"/>
          <p14:tracePt t="85499" x="5905500" y="4564063"/>
          <p14:tracePt t="85516" x="5870575" y="4564063"/>
          <p14:tracePt t="85532" x="5845175" y="4564063"/>
          <p14:tracePt t="85547" x="5827713" y="4564063"/>
          <p14:tracePt t="85549" x="5802313" y="4564063"/>
          <p14:tracePt t="85564" x="5794375" y="4564063"/>
          <p14:tracePt t="85566" x="5768975" y="4564063"/>
          <p14:tracePt t="85581" x="5726113" y="4564063"/>
          <p14:tracePt t="85597" x="5675313" y="4564063"/>
          <p14:tracePt t="85616" x="5641975" y="4564063"/>
          <p14:tracePt t="85631" x="5599113" y="4564063"/>
          <p14:tracePt t="85648" x="5538788" y="4564063"/>
          <p14:tracePt t="85666" x="5480050" y="4564063"/>
          <p14:tracePt t="85668" x="5429250" y="4564063"/>
          <p14:tracePt t="85682" x="5386388" y="4564063"/>
          <p14:tracePt t="85684" x="5302250" y="4554538"/>
          <p14:tracePt t="85699" x="5199063" y="4538663"/>
          <p14:tracePt t="85716" x="5038725" y="4521200"/>
          <p14:tracePt t="85732" x="4935538" y="4503738"/>
          <p14:tracePt t="85748" x="4783138" y="4470400"/>
          <p14:tracePt t="85765" x="4740275" y="4470400"/>
          <p14:tracePt t="85766" x="4699000" y="4460875"/>
          <p14:tracePt t="85780" x="4587875" y="4435475"/>
          <p14:tracePt t="85797" x="4545013" y="4427538"/>
          <p14:tracePt t="85798" x="4486275" y="4410075"/>
          <p14:tracePt t="85814" x="4375150" y="4384675"/>
          <p14:tracePt t="85831" x="4256088" y="4368800"/>
          <p14:tracePt t="85847" x="4187825" y="4368800"/>
          <p14:tracePt t="85867" x="4137025" y="4359275"/>
          <p14:tracePt t="85869" x="4111625" y="4341813"/>
          <p14:tracePt t="85884" x="4070350" y="4341813"/>
          <p14:tracePt t="85899" x="4017963" y="4341813"/>
          <p14:tracePt t="85916" x="3959225" y="4341813"/>
          <p14:tracePt t="85932" x="3890963" y="4341813"/>
          <p14:tracePt t="85948" x="3781425" y="4341813"/>
          <p14:tracePt t="85965" x="3678238" y="4341813"/>
          <p14:tracePt t="85982" x="3576638" y="4341813"/>
          <p14:tracePt t="85997" x="3482975" y="4341813"/>
          <p14:tracePt t="86013" x="3355975" y="4341813"/>
          <p14:tracePt t="86030" x="3203575" y="4341813"/>
          <p14:tracePt t="86047" x="3041650" y="4341813"/>
          <p14:tracePt t="86064" x="2889250" y="4341813"/>
          <p14:tracePt t="86081" x="2727325" y="4341813"/>
          <p14:tracePt t="86083" x="2676525" y="4341813"/>
          <p14:tracePt t="86098" x="2600325" y="4341813"/>
          <p14:tracePt t="86099" x="2514600" y="4341813"/>
          <p14:tracePt t="86116" x="2362200" y="4341813"/>
          <p14:tracePt t="86132" x="2243138" y="4341813"/>
          <p14:tracePt t="86148" x="2098675" y="4341813"/>
          <p14:tracePt t="86165" x="2012950" y="4341813"/>
          <p14:tracePt t="86182" x="1936750" y="4341813"/>
          <p14:tracePt t="86198" x="1885950" y="4341813"/>
          <p14:tracePt t="86215" x="1860550" y="4341813"/>
          <p14:tracePt t="86231" x="1827213" y="4341813"/>
          <p14:tracePt t="86247" x="1792288" y="4341813"/>
          <p14:tracePt t="86264" x="1784350" y="4341813"/>
          <p14:tracePt t="86280" x="1749425" y="4359275"/>
          <p14:tracePt t="86297" x="1682750" y="4376738"/>
          <p14:tracePt t="86315" x="1589088" y="4402138"/>
          <p14:tracePt t="86331" x="1571625" y="4419600"/>
          <p14:tracePt t="86396" x="1554163" y="4427538"/>
          <p14:tracePt t="86404" x="1528763" y="4452938"/>
          <p14:tracePt t="86415" x="1503363" y="4503738"/>
          <p14:tracePt t="86432" x="1393825" y="4622800"/>
          <p14:tracePt t="86447" x="1282700" y="4775200"/>
          <p14:tracePt t="86465" x="1214438" y="4894263"/>
          <p14:tracePt t="86467" x="1173163" y="4929188"/>
          <p14:tracePt t="86484" x="1138238" y="4979988"/>
          <p14:tracePt t="86497" x="1130300" y="4997450"/>
          <p14:tracePt t="86499" x="1112838" y="5022850"/>
          <p14:tracePt t="86588" x="1104900" y="5022850"/>
          <p14:tracePt t="86596" x="1104900" y="5005388"/>
          <p14:tracePt t="86604" x="1104900" y="4962525"/>
          <p14:tracePt t="86615" x="1104900" y="4919663"/>
          <p14:tracePt t="86631" x="1069975" y="4835525"/>
          <p14:tracePt t="86648" x="1069975" y="4827588"/>
          <p14:tracePt t="86664" x="1062038" y="4818063"/>
          <p14:tracePt t="86683" x="1062038" y="4810125"/>
          <p14:tracePt t="86698" x="1069975" y="4810125"/>
          <p14:tracePt t="86714" x="1112838" y="4810125"/>
          <p14:tracePt t="86731" x="1231900" y="4802188"/>
          <p14:tracePt t="86748" x="1376363" y="4802188"/>
          <p14:tracePt t="86764" x="1477963" y="4802188"/>
          <p14:tracePt t="86766" x="1563688" y="4802188"/>
          <p14:tracePt t="86780" x="1758950" y="4810125"/>
          <p14:tracePt t="86797" x="1835150" y="4818063"/>
          <p14:tracePt t="86814" x="1843088" y="4818063"/>
          <p14:tracePt t="86939" x="1852613" y="4818063"/>
          <p14:tracePt t="86947" x="1860550" y="4810125"/>
          <p14:tracePt t="86979" x="1860550" y="4802188"/>
          <p14:tracePt t="87012" x="1868488" y="4802188"/>
          <p14:tracePt t="87020" x="1885950" y="4784725"/>
          <p14:tracePt t="87036" x="1885950" y="4775200"/>
          <p14:tracePt t="87047" x="1903413" y="4775200"/>
          <p14:tracePt t="87064" x="1920875" y="4775200"/>
          <p14:tracePt t="87080" x="1946275" y="4775200"/>
          <p14:tracePt t="87097" x="1979613" y="4775200"/>
          <p14:tracePt t="87116" x="2012950" y="4775200"/>
          <p14:tracePt t="87132" x="2081213" y="4775200"/>
          <p14:tracePt t="87148" x="2182813" y="4775200"/>
          <p14:tracePt t="87165" x="2319338" y="4775200"/>
          <p14:tracePt t="87181" x="2420938" y="4775200"/>
          <p14:tracePt t="87197" x="2481263" y="4775200"/>
          <p14:tracePt t="87213" x="2524125" y="4767263"/>
          <p14:tracePt t="87231" x="2532063" y="4767263"/>
          <p14:tracePt t="87251" x="2540000" y="4767263"/>
          <p14:tracePt t="87267" x="2557463" y="4749800"/>
          <p14:tracePt t="87283" x="2565400" y="4749800"/>
          <p14:tracePt t="87300" x="2574925" y="4749800"/>
          <p14:tracePt t="87315" x="2590800" y="4741863"/>
          <p14:tracePt t="87412" x="2600325" y="4741863"/>
          <p14:tracePt t="87436" x="2608263" y="4741863"/>
          <p14:tracePt t="88267" x="2616200" y="4741863"/>
          <p14:tracePt t="88291" x="2625725" y="4741863"/>
          <p14:tracePt t="88356" x="2633663" y="4741863"/>
          <p14:tracePt t="88380" x="2641600" y="4741863"/>
          <p14:tracePt t="88468" x="2659063" y="4741863"/>
          <p14:tracePt t="88483" x="2668588" y="4741863"/>
          <p14:tracePt t="88492" x="2684463" y="4741863"/>
          <p14:tracePt t="88515" x="2693988" y="4741863"/>
          <p14:tracePt t="88525" x="2709863" y="4749800"/>
          <p14:tracePt t="88572" x="2719388" y="4759325"/>
          <p14:tracePt t="88580" x="2727325" y="4759325"/>
          <p14:tracePt t="88597" x="2735263" y="4759325"/>
          <p14:tracePt t="88619" x="2744788" y="4767263"/>
          <p14:tracePt t="88627" x="2752725" y="4767263"/>
          <p14:tracePt t="88644" x="2760663" y="4767263"/>
          <p14:tracePt t="88652" x="2770188" y="4767263"/>
          <p14:tracePt t="88667" x="2795588" y="4767263"/>
          <p14:tracePt t="88681" x="2803525" y="4784725"/>
          <p14:tracePt t="88697" x="2846388" y="4784725"/>
          <p14:tracePt t="88700" x="2879725" y="4784725"/>
          <p14:tracePt t="88714" x="2905125" y="4784725"/>
          <p14:tracePt t="88716" x="2940050" y="4784725"/>
          <p14:tracePt t="88730" x="2955925" y="4792663"/>
          <p14:tracePt t="88747" x="2990850" y="4792663"/>
          <p14:tracePt t="88764" x="3024188" y="4792663"/>
          <p14:tracePt t="88780" x="3024188" y="4802188"/>
          <p14:tracePt t="88780" x="3041650" y="4802188"/>
          <p14:tracePt t="88796" x="3074988" y="4802188"/>
          <p14:tracePt t="88812" x="3100388" y="4802188"/>
          <p14:tracePt t="88829" x="3135313" y="4802188"/>
          <p14:tracePt t="88846" x="3186113" y="4802188"/>
          <p14:tracePt t="88864" x="3228975" y="4802188"/>
          <p14:tracePt t="88880" x="3279775" y="4802188"/>
          <p14:tracePt t="88897" x="3322638" y="4802188"/>
          <p14:tracePt t="88914" x="3373438" y="4802188"/>
          <p14:tracePt t="88916" x="3389313" y="4802188"/>
          <p14:tracePt t="88931" x="3424238" y="4802188"/>
          <p14:tracePt t="88947" x="3457575" y="4802188"/>
          <p14:tracePt t="88964" x="3482975" y="4818063"/>
          <p14:tracePt t="88980" x="3517900" y="4818063"/>
          <p14:tracePt t="88996" x="3533775" y="4818063"/>
          <p14:tracePt t="89012" x="3594100" y="4818063"/>
          <p14:tracePt t="89029" x="3636963" y="4818063"/>
          <p14:tracePt t="89046" x="3678238" y="4818063"/>
          <p14:tracePt t="89063" x="3729038" y="4818063"/>
          <p14:tracePt t="89079" x="3756025" y="4827588"/>
          <p14:tracePt t="89096" x="3781425" y="4827588"/>
          <p14:tracePt t="89113" x="3806825" y="4827588"/>
          <p14:tracePt t="89131" x="3857625" y="4827588"/>
          <p14:tracePt t="89147" x="3900488" y="4835525"/>
          <p14:tracePt t="89164" x="3959225" y="4835525"/>
          <p14:tracePt t="89180" x="4027488" y="4843463"/>
          <p14:tracePt t="89197" x="4060825" y="4843463"/>
          <p14:tracePt t="89213" x="4095750" y="4843463"/>
          <p14:tracePt t="89230" x="4146550" y="4860925"/>
          <p14:tracePt t="89245" x="4187825" y="4860925"/>
          <p14:tracePt t="89263" x="4248150" y="4860925"/>
          <p14:tracePt t="89279" x="4332288" y="4860925"/>
          <p14:tracePt t="89296" x="4418013" y="4868863"/>
          <p14:tracePt t="89313" x="4486275" y="4868863"/>
          <p14:tracePt t="89329" x="4537075" y="4868863"/>
          <p14:tracePt t="89346" x="4605338" y="4868863"/>
          <p14:tracePt t="89347" x="4621213" y="4868863"/>
          <p14:tracePt t="89363" x="4699000" y="4868863"/>
          <p14:tracePt t="89380" x="4732338" y="4868863"/>
          <p14:tracePt t="89382" x="4740275" y="4868863"/>
          <p14:tracePt t="89396" x="4800600" y="4868863"/>
          <p14:tracePt t="89413" x="4843463" y="4868863"/>
          <p14:tracePt t="89430" x="4884738" y="4868863"/>
          <p14:tracePt t="89446" x="4962525" y="4868863"/>
          <p14:tracePt t="89465" x="5013325" y="4868863"/>
          <p14:tracePt t="89467" x="5029200" y="4868863"/>
          <p14:tracePt t="89479" x="5046663" y="4868863"/>
          <p14:tracePt t="89496" x="5089525" y="4868863"/>
          <p14:tracePt t="89512" x="5157788" y="4868863"/>
          <p14:tracePt t="89529" x="5199063" y="4868863"/>
          <p14:tracePt t="89546" x="5241925" y="4868863"/>
          <p14:tracePt t="89563" x="5310188" y="4868863"/>
          <p14:tracePt t="89580" x="5343525" y="4868863"/>
          <p14:tracePt t="89581" x="5360988" y="4868863"/>
          <p14:tracePt t="89596" x="5394325" y="4868863"/>
          <p14:tracePt t="89613" x="5429250" y="4868863"/>
          <p14:tracePt t="89614" x="5462588" y="4868863"/>
          <p14:tracePt t="89630" x="5487988" y="4868863"/>
          <p14:tracePt t="89646" x="5538788" y="4868863"/>
          <p14:tracePt t="89664" x="5616575" y="4868863"/>
          <p14:tracePt t="89679" x="5692775" y="4868863"/>
          <p14:tracePt t="89695" x="5776913" y="4868863"/>
          <p14:tracePt t="89713" x="5845175" y="4868863"/>
          <p14:tracePt t="89716" x="5888038" y="4868863"/>
          <p14:tracePt t="89729" x="5905500" y="4868863"/>
          <p14:tracePt t="89732" x="5938838" y="4868863"/>
          <p14:tracePt t="89746" x="5964238" y="4868863"/>
          <p14:tracePt t="89749" x="5989638" y="4868863"/>
          <p14:tracePt t="89764" x="6040438" y="4868863"/>
          <p14:tracePt t="89780" x="6091238" y="4868863"/>
          <p14:tracePt t="89797" x="6100763" y="4868863"/>
          <p14:tracePt t="89799" x="6108700" y="4868863"/>
          <p14:tracePt t="89812" x="6134100" y="4868863"/>
          <p14:tracePt t="89814" x="6151563" y="4868863"/>
          <p14:tracePt t="89829" x="6202363" y="4868863"/>
          <p14:tracePt t="89846" x="6253163" y="4868863"/>
          <p14:tracePt t="89862" x="6286500" y="4860925"/>
          <p14:tracePt t="89879" x="6329363" y="4860925"/>
          <p14:tracePt t="89896" x="6372225" y="4852988"/>
          <p14:tracePt t="89913" x="6405563" y="4852988"/>
          <p14:tracePt t="89915" x="6430963" y="4843463"/>
          <p14:tracePt t="89929" x="6465888" y="4843463"/>
          <p14:tracePt t="89945" x="6483350" y="4843463"/>
          <p14:tracePt t="89963" x="6508750" y="4843463"/>
          <p14:tracePt t="89979" x="6516688" y="4843463"/>
          <p14:tracePt t="89981" x="6534150" y="4843463"/>
          <p14:tracePt t="89996" x="6542088" y="4843463"/>
          <p14:tracePt t="90012" x="6550025" y="4843463"/>
          <p14:tracePt t="90029" x="6567488" y="4843463"/>
          <p14:tracePt t="90046" x="6575425" y="4843463"/>
          <p14:tracePt t="90063" x="6584950" y="4835525"/>
          <p14:tracePt t="90079" x="6592888" y="4835525"/>
          <p14:tracePt t="91379" x="6584950" y="4835525"/>
          <p14:tracePt t="91403" x="6575425" y="4835525"/>
          <p14:tracePt t="91412" x="6567488" y="4835525"/>
          <p14:tracePt t="91427" x="6550025" y="4835525"/>
          <p14:tracePt t="91460" x="6534150" y="4835525"/>
          <p14:tracePt t="91572" x="6524625" y="4843463"/>
          <p14:tracePt t="91748" x="6524625" y="4852988"/>
          <p14:tracePt t="92195" x="6524625" y="4860925"/>
          <p14:tracePt t="92212" x="6516688" y="4878388"/>
          <p14:tracePt t="92218" x="6508750" y="4878388"/>
          <p14:tracePt t="92228" x="6499225" y="4878388"/>
          <p14:tracePt t="92245" x="6473825" y="4878388"/>
          <p14:tracePt t="92246" x="6440488" y="4878388"/>
          <p14:tracePt t="92261" x="6380163" y="4878388"/>
          <p14:tracePt t="92277" x="6235700" y="4868863"/>
          <p14:tracePt t="92295" x="6075363" y="4827588"/>
          <p14:tracePt t="92311" x="5964238" y="4775200"/>
          <p14:tracePt t="92328" x="5870575" y="4741863"/>
          <p14:tracePt t="92344" x="5845175" y="4741863"/>
          <p14:tracePt t="92404" x="5827713" y="4733925"/>
          <p14:tracePt t="92507" x="5811838" y="4733925"/>
          <p14:tracePt t="92595" x="5802313" y="4733925"/>
          <p14:tracePt t="92628" x="5786438" y="4733925"/>
          <p14:tracePt t="92651" x="5786438" y="4749800"/>
          <p14:tracePt t="92659" x="5827713" y="4792663"/>
          <p14:tracePt t="92667" x="5888038" y="4835525"/>
          <p14:tracePt t="92678" x="5964238" y="4860925"/>
          <p14:tracePt t="92694" x="6184900" y="4919663"/>
          <p14:tracePt t="92712" x="6389688" y="4979988"/>
          <p14:tracePt t="92728" x="6550025" y="5022850"/>
          <p14:tracePt t="92746" x="6694488" y="5056188"/>
          <p14:tracePt t="92747" x="6719888" y="5056188"/>
          <p14:tracePt t="92762" x="6729413" y="5056188"/>
          <p14:tracePt t="92764" x="6737350" y="5056188"/>
          <p14:tracePt t="92777" x="6770688" y="5048250"/>
          <p14:tracePt t="92796" x="6823075" y="4987925"/>
          <p14:tracePt t="92812" x="6889750" y="4929188"/>
          <p14:tracePt t="92828" x="6915150" y="4894263"/>
          <p14:tracePt t="92829" x="6942138" y="4868863"/>
          <p14:tracePt t="92844" x="6967538" y="4835525"/>
          <p14:tracePt t="92861" x="7018338" y="4784725"/>
          <p14:tracePt t="92877" x="7059613" y="4741863"/>
          <p14:tracePt t="92896" x="7112000" y="4683125"/>
          <p14:tracePt t="92911" x="7145338" y="4657725"/>
          <p14:tracePt t="92928" x="7196138" y="4597400"/>
          <p14:tracePt t="92946" x="7239000" y="4513263"/>
          <p14:tracePt t="92962" x="7272338" y="4470400"/>
          <p14:tracePt t="92964" x="7281863" y="4435475"/>
          <p14:tracePt t="92978" x="7289800" y="4419600"/>
          <p14:tracePt t="92980" x="7289800" y="4394200"/>
          <p14:tracePt t="92996" x="7289800" y="4359275"/>
          <p14:tracePt t="93011" x="7289800" y="4351338"/>
          <p14:tracePt t="93013" x="7289800" y="4325938"/>
          <p14:tracePt t="93028" x="7289800" y="4308475"/>
          <p14:tracePt t="93044" x="7289800" y="4283075"/>
          <p14:tracePt t="93061" x="7289800" y="4257675"/>
          <p14:tracePt t="93078" x="7289800" y="4240213"/>
          <p14:tracePt t="93094" x="7289800" y="4214813"/>
          <p14:tracePt t="93111" x="7289800" y="4181475"/>
          <p14:tracePt t="93128" x="7289800" y="4164013"/>
          <p14:tracePt t="93145" x="7289800" y="4156075"/>
          <p14:tracePt t="93147" x="7289800" y="4146550"/>
          <p14:tracePt t="93162" x="7289800" y="4130675"/>
          <p14:tracePt t="93178" x="7289800" y="4121150"/>
          <p14:tracePt t="93195" x="7289800" y="4113213"/>
          <p14:tracePt t="93387" x="7289800" y="4105275"/>
          <p14:tracePt t="93459" x="7289800" y="4095750"/>
          <p14:tracePt t="93571" x="7289800" y="4087813"/>
          <p14:tracePt t="93884" x="7289800" y="4070350"/>
          <p14:tracePt t="93891" x="7289800" y="4062413"/>
          <p14:tracePt t="93899" x="7297738" y="4052888"/>
          <p14:tracePt t="93911" x="7297738" y="4044950"/>
          <p14:tracePt t="93927" x="7315200" y="4037013"/>
          <p14:tracePt t="93944" x="7315200" y="4019550"/>
          <p14:tracePt t="93960" x="7348538" y="3994150"/>
          <p14:tracePt t="93977" x="7383463" y="3960813"/>
          <p14:tracePt t="93996" x="7434263" y="3917950"/>
          <p14:tracePt t="94011" x="7434263" y="3908425"/>
          <p14:tracePt t="94013" x="7442200" y="3908425"/>
          <p14:tracePt t="94027" x="7459663" y="3892550"/>
          <p14:tracePt t="94029" x="7477125" y="3875088"/>
          <p14:tracePt t="94044" x="7485063" y="3867150"/>
          <p14:tracePt t="94046" x="7493000" y="3867150"/>
          <p14:tracePt t="94060" x="7527925" y="3832225"/>
          <p14:tracePt t="94077" x="7553325" y="3816350"/>
          <p14:tracePt t="94094" x="7561263" y="3798888"/>
          <p14:tracePt t="94110" x="7586663" y="3773488"/>
          <p14:tracePt t="94127" x="7604125" y="3756025"/>
          <p14:tracePt t="94144" x="7629525" y="3730625"/>
          <p14:tracePt t="94160" x="7629525" y="3713163"/>
          <p14:tracePt t="94177" x="7654925" y="3679825"/>
          <p14:tracePt t="94193" x="7697788" y="3603625"/>
          <p14:tracePt t="94210" x="7723188" y="3543300"/>
          <p14:tracePt t="94227" x="7756525" y="3492500"/>
          <p14:tracePt t="94228" x="7766050" y="3467100"/>
          <p14:tracePt t="94243" x="7773988" y="3449638"/>
          <p14:tracePt t="94260" x="7791450" y="3424238"/>
          <p14:tracePt t="94333" x="7791450" y="3408363"/>
          <p14:tracePt t="94339" x="7791450" y="3398838"/>
          <p14:tracePt t="94347" x="7791450" y="3390900"/>
          <p14:tracePt t="94360" x="7791450" y="3382963"/>
          <p14:tracePt t="94377" x="7791450" y="3373438"/>
          <p14:tracePt t="94394" x="7791450" y="3340100"/>
          <p14:tracePt t="94396" x="7791450" y="3322638"/>
          <p14:tracePt t="94412" x="7766050" y="3289300"/>
          <p14:tracePt t="94427" x="7756525" y="3289300"/>
          <p14:tracePt t="94428" x="7756525" y="3279775"/>
          <p14:tracePt t="94477" x="7748588" y="3263900"/>
          <p14:tracePt t="94483" x="7731125" y="3254375"/>
          <p14:tracePt t="94494" x="7697788" y="3228975"/>
          <p14:tracePt t="94512" x="7672388" y="3211513"/>
          <p14:tracePt t="94528" x="7578725" y="3170238"/>
          <p14:tracePt t="94544" x="7467600" y="3119438"/>
          <p14:tracePt t="94560" x="7332663" y="3059113"/>
          <p14:tracePt t="94578" x="7204075" y="3025775"/>
          <p14:tracePt t="94580" x="7137400" y="3008313"/>
          <p14:tracePt t="94596" x="7008813" y="2974975"/>
          <p14:tracePt t="94611" x="6932613" y="2949575"/>
          <p14:tracePt t="94629" x="6873875" y="2922588"/>
          <p14:tracePt t="94648" x="6823075" y="2906713"/>
          <p14:tracePt t="94662" x="6762750" y="2889250"/>
          <p14:tracePt t="94679" x="6745288" y="2889250"/>
          <p14:tracePt t="94697" x="6694488" y="2889250"/>
          <p14:tracePt t="94699" x="6661150" y="2881313"/>
          <p14:tracePt t="94713" x="6643688" y="2881313"/>
          <p14:tracePt t="94715" x="6600825" y="2881313"/>
          <p14:tracePt t="94728" x="6550025" y="2871788"/>
          <p14:tracePt t="94745" x="6483350" y="2855913"/>
          <p14:tracePt t="94746" x="6465888" y="2855913"/>
          <p14:tracePt t="94761" x="6440488" y="2846388"/>
          <p14:tracePt t="94778" x="6423025" y="2846388"/>
          <p14:tracePt t="94779" x="6405563" y="2846388"/>
          <p14:tracePt t="94795" x="6389688" y="2838450"/>
          <p14:tracePt t="94811" x="6380163" y="2838450"/>
          <p14:tracePt t="94828" x="6372225" y="2838450"/>
          <p14:tracePt t="94845" x="6346825" y="2838450"/>
          <p14:tracePt t="94861" x="6303963" y="2838450"/>
          <p14:tracePt t="94877" x="6261100" y="2838450"/>
          <p14:tracePt t="94893" x="6227763" y="2830513"/>
          <p14:tracePt t="94910" x="6202363" y="2830513"/>
          <p14:tracePt t="94927" x="6194425" y="2830513"/>
          <p14:tracePt t="94964" x="6176963" y="2830513"/>
          <p14:tracePt t="94972" x="6159500" y="2830513"/>
          <p14:tracePt t="94979" x="6126163" y="2830513"/>
          <p14:tracePt t="94995" x="6040438" y="2846388"/>
          <p14:tracePt t="95011" x="5956300" y="2881313"/>
          <p14:tracePt t="95027" x="5895975" y="2906713"/>
          <p14:tracePt t="95029" x="5870575" y="2914650"/>
          <p14:tracePt t="95045" x="5811838" y="2949575"/>
          <p14:tracePt t="95061" x="5776913" y="2957513"/>
          <p14:tracePt t="95077" x="5751513" y="2965450"/>
          <p14:tracePt t="95079" x="5726113" y="2982913"/>
          <p14:tracePt t="95094" x="5700713" y="3000375"/>
          <p14:tracePt t="95110" x="5649913" y="3033713"/>
          <p14:tracePt t="95128" x="5607050" y="3076575"/>
          <p14:tracePt t="95144" x="5556250" y="3170238"/>
          <p14:tracePt t="95160" x="5530850" y="3228975"/>
          <p14:tracePt t="95177" x="5513388" y="3279775"/>
          <p14:tracePt t="95179" x="5513388" y="3305175"/>
          <p14:tracePt t="95195" x="5513388" y="3373438"/>
          <p14:tracePt t="95210" x="5513388" y="3408363"/>
          <p14:tracePt t="95227" x="5513388" y="3543300"/>
          <p14:tracePt t="95245" x="5513388" y="3619500"/>
          <p14:tracePt t="95261" x="5513388" y="3722688"/>
          <p14:tracePt t="95277" x="5513388" y="3756025"/>
          <p14:tracePt t="95278" x="5513388" y="3806825"/>
          <p14:tracePt t="95294" x="5530850" y="3900488"/>
          <p14:tracePt t="95311" x="5548313" y="3960813"/>
          <p14:tracePt t="95327" x="5556250" y="3994150"/>
          <p14:tracePt t="95344" x="5581650" y="4027488"/>
          <p14:tracePt t="95360" x="5607050" y="4062413"/>
          <p14:tracePt t="95376" x="5632450" y="4095750"/>
          <p14:tracePt t="95394" x="5657850" y="4130675"/>
          <p14:tracePt t="95396" x="5683250" y="4146550"/>
          <p14:tracePt t="95410" x="5700713" y="4164013"/>
          <p14:tracePt t="95428" x="5827713" y="4197350"/>
          <p14:tracePt t="95445" x="5997575" y="4206875"/>
          <p14:tracePt t="95460" x="6100763" y="4206875"/>
          <p14:tracePt t="95477" x="6303963" y="4206875"/>
          <p14:tracePt t="95494" x="6405563" y="4181475"/>
          <p14:tracePt t="95511" x="6550025" y="4087813"/>
          <p14:tracePt t="95529" x="6653213" y="4027488"/>
          <p14:tracePt t="95545" x="6754813" y="3925888"/>
          <p14:tracePt t="95548" x="6780213" y="3900488"/>
          <p14:tracePt t="95565" x="6856413" y="3816350"/>
          <p14:tracePt t="95578" x="6873875" y="3798888"/>
          <p14:tracePt t="95579" x="6907213" y="3748088"/>
          <p14:tracePt t="95597" x="6942138" y="3705225"/>
          <p14:tracePt t="95613" x="6958013" y="3636963"/>
          <p14:tracePt t="95627" x="6975475" y="3578225"/>
          <p14:tracePt t="95628" x="6975475" y="3535363"/>
          <p14:tracePt t="95643" x="6983413" y="3459163"/>
          <p14:tracePt t="95659" x="6983413" y="3441700"/>
          <p14:tracePt t="95677" x="6983413" y="3348038"/>
          <p14:tracePt t="95695" x="6958013" y="3297238"/>
          <p14:tracePt t="95710" x="6924675" y="3254375"/>
          <p14:tracePt t="95727" x="6889750" y="3238500"/>
          <p14:tracePt t="95744" x="6848475" y="3211513"/>
          <p14:tracePt t="95760" x="6831013" y="3203575"/>
          <p14:tracePt t="97700" x="6813550" y="3203575"/>
          <p14:tracePt t="97707" x="6805613" y="3203575"/>
          <p14:tracePt t="97724" x="6797675" y="3203575"/>
          <p14:tracePt t="97796" x="6788150" y="3203575"/>
          <p14:tracePt t="97870" x="6780213" y="3203575"/>
          <p14:tracePt t="97893" x="6780213" y="3211513"/>
          <p14:tracePt t="97900" x="6770688" y="3211513"/>
          <p14:tracePt t="97924" x="6770688" y="3221038"/>
          <p14:tracePt t="97972" x="6762750" y="3228975"/>
          <p14:tracePt t="97987" x="6754813" y="3238500"/>
          <p14:tracePt t="98004" x="6754813" y="3246438"/>
          <p14:tracePt t="98011" x="6745288" y="3254375"/>
          <p14:tracePt t="98025" x="6737350" y="3263900"/>
          <p14:tracePt t="98027" x="6729413" y="3271838"/>
          <p14:tracePt t="98042" x="6719888" y="3289300"/>
          <p14:tracePt t="98059" x="6686550" y="3348038"/>
          <p14:tracePt t="98076" x="6686550" y="3355975"/>
          <p14:tracePt t="98077" x="6669088" y="3382963"/>
          <p14:tracePt t="98092" x="6653213" y="3398838"/>
          <p14:tracePt t="98093" x="6643688" y="3416300"/>
          <p14:tracePt t="98109" x="6626225" y="3449638"/>
          <p14:tracePt t="98125" x="6600825" y="3492500"/>
          <p14:tracePt t="98142" x="6567488" y="3535363"/>
          <p14:tracePt t="98158" x="6542088" y="3560763"/>
          <p14:tracePt t="98175" x="6534150" y="3578225"/>
          <p14:tracePt t="98193" x="6508750" y="3619500"/>
          <p14:tracePt t="98208" x="6499225" y="3636963"/>
          <p14:tracePt t="98226" x="6473825" y="3654425"/>
          <p14:tracePt t="98243" x="6456363" y="3679825"/>
          <p14:tracePt t="98259" x="6440488" y="3697288"/>
          <p14:tracePt t="98261" x="6430963" y="3713163"/>
          <p14:tracePt t="98276" x="6415088" y="3722688"/>
          <p14:tracePt t="98277" x="6405563" y="3730625"/>
          <p14:tracePt t="98293" x="6397625" y="3738563"/>
          <p14:tracePt t="98309" x="6372225" y="3756025"/>
          <p14:tracePt t="98325" x="6354763" y="3798888"/>
          <p14:tracePt t="98342" x="6329363" y="3824288"/>
          <p14:tracePt t="98358" x="6321425" y="3849688"/>
          <p14:tracePt t="98375" x="6303963" y="3867150"/>
          <p14:tracePt t="98392" x="6296025" y="3875088"/>
          <p14:tracePt t="98408" x="6270625" y="3892550"/>
          <p14:tracePt t="98426" x="6253163" y="3925888"/>
          <p14:tracePt t="98427" x="6245225" y="3925888"/>
          <p14:tracePt t="98443" x="6235700" y="3943350"/>
          <p14:tracePt t="98459" x="6227763" y="3951288"/>
          <p14:tracePt t="98461" x="6219825" y="3968750"/>
          <p14:tracePt t="98476" x="6202363" y="3986213"/>
          <p14:tracePt t="98492" x="6194425" y="4002088"/>
          <p14:tracePt t="98493" x="6184900" y="4011613"/>
          <p14:tracePt t="98508" x="6159500" y="4037013"/>
          <p14:tracePt t="98524" x="6151563" y="4052888"/>
          <p14:tracePt t="98542" x="6134100" y="4070350"/>
          <p14:tracePt t="98558" x="6116638" y="4079875"/>
          <p14:tracePt t="98575" x="6116638" y="4087813"/>
          <p14:tracePt t="98592" x="6108700" y="4105275"/>
          <p14:tracePt t="98608" x="6100763" y="4105275"/>
          <p14:tracePt t="98625" x="6083300" y="4130675"/>
          <p14:tracePt t="98643" x="6075363" y="4130675"/>
          <p14:tracePt t="98658" x="6065838" y="4130675"/>
          <p14:tracePt t="98676" x="6057900" y="4138613"/>
          <p14:tracePt t="98699" x="6049963" y="4146550"/>
          <p14:tracePt t="98716" x="6040438" y="4146550"/>
          <p14:tracePt t="98725" x="6040438" y="4156075"/>
          <p14:tracePt t="98743" x="6032500" y="4156075"/>
          <p14:tracePt t="98843" x="6024563" y="4164013"/>
          <p14:tracePt t="98859" x="6024563" y="4171950"/>
          <p14:tracePt t="99747" x="6015038" y="4171950"/>
          <p14:tracePt t="99779" x="5997575" y="4189413"/>
          <p14:tracePt t="99804" x="5997575" y="4197350"/>
          <p14:tracePt t="99852" x="5989638" y="4197350"/>
          <p14:tracePt t="100011" x="5972175" y="4214813"/>
          <p14:tracePt t="100043" x="5972175" y="4224338"/>
          <p14:tracePt t="100140" x="5964238" y="4224338"/>
          <p14:tracePt t="100204" x="5964238" y="4232275"/>
          <p14:tracePt t="100243" x="5956300" y="4240213"/>
          <p14:tracePt t="100316" x="5946775" y="4249738"/>
          <p14:tracePt t="100356" x="5946775" y="4257675"/>
          <p14:tracePt t="100364" x="5938838" y="4265613"/>
          <p14:tracePt t="100374" x="5930900" y="4275138"/>
          <p14:tracePt t="100391" x="5930900" y="4283075"/>
          <p14:tracePt t="100407" x="5921375" y="4300538"/>
          <p14:tracePt t="100425" x="5905500" y="4316413"/>
          <p14:tracePt t="100441" x="5895975" y="4325938"/>
          <p14:tracePt t="100458" x="5888038" y="4333875"/>
          <p14:tracePt t="100460" x="5880100" y="4333875"/>
          <p14:tracePt t="100500" x="5870575" y="4333875"/>
          <p14:tracePt t="100508" x="5862638" y="4341813"/>
          <p14:tracePt t="100515" x="5862638" y="4351338"/>
          <p14:tracePt t="100540" x="5853113" y="4351338"/>
          <p14:tracePt t="100547" x="5845175" y="4359275"/>
          <p14:tracePt t="100620" x="5837238" y="4359275"/>
          <p14:tracePt t="100637" x="5827713" y="4368800"/>
          <p14:tracePt t="100660" x="5819775" y="4376738"/>
          <p14:tracePt t="100787" x="5819775" y="4384675"/>
          <p14:tracePt t="100811" x="5811838" y="4394200"/>
          <p14:tracePt t="100859" x="5802313" y="4394200"/>
          <p14:tracePt t="100867" x="5794375" y="4394200"/>
          <p14:tracePt t="100884" x="5786438" y="4394200"/>
          <p14:tracePt t="100891" x="5768975" y="4402138"/>
          <p14:tracePt t="100907" x="5761038" y="4402138"/>
          <p14:tracePt t="100908" x="5743575" y="4402138"/>
          <p14:tracePt t="100925" x="5718175" y="4402138"/>
          <p14:tracePt t="100940" x="5708650" y="4402138"/>
          <p14:tracePt t="101123" x="5708650" y="4384675"/>
          <p14:tracePt t="101131" x="5718175" y="4384675"/>
          <p14:tracePt t="101147" x="5735638" y="4376738"/>
          <p14:tracePt t="101164" x="5743575" y="4368800"/>
          <p14:tracePt t="101174" x="5761038" y="4359275"/>
          <p14:tracePt t="101196" x="5776913" y="4351338"/>
          <p14:tracePt t="101227" x="5786438" y="4351338"/>
          <p14:tracePt t="101260" x="5802313" y="4351338"/>
          <p14:tracePt t="101371" x="5811838" y="4351338"/>
          <p14:tracePt t="101827" x="5819775" y="4351338"/>
          <p14:tracePt t="101843" x="5827713" y="4351338"/>
          <p14:tracePt t="101901" x="5827713" y="4368800"/>
          <p14:tracePt t="101915" x="5837238" y="4384675"/>
          <p14:tracePt t="101972" x="5837238" y="4394200"/>
          <p14:tracePt t="102019" x="5837238" y="4402138"/>
          <p14:tracePt t="102196" x="5837238" y="4419600"/>
          <p14:tracePt t="102220" x="5837238" y="4427538"/>
          <p14:tracePt t="102236" x="5837238" y="4435475"/>
          <p14:tracePt t="102252" x="5837238" y="4445000"/>
          <p14:tracePt t="102267" x="5837238" y="4452938"/>
          <p14:tracePt t="102356" x="5837238" y="4470400"/>
          <p14:tracePt t="102372" x="5837238" y="4478338"/>
          <p14:tracePt t="102436" x="5837238" y="4486275"/>
          <p14:tracePt t="102499" x="5837238" y="4503738"/>
          <p14:tracePt t="102532" x="5837238" y="4513263"/>
          <p14:tracePt t="102564" x="5837238" y="4521200"/>
          <p14:tracePt t="102596" x="5837238" y="4529138"/>
          <p14:tracePt t="102627" x="5837238" y="4538663"/>
          <p14:tracePt t="102668" x="5837238" y="4546600"/>
          <p14:tracePt t="102741" x="5837238" y="4564063"/>
          <p14:tracePt t="102796" x="5837238" y="4572000"/>
          <p14:tracePt t="102899" x="5837238" y="4579938"/>
          <p14:tracePt t="102948" x="5837238" y="4597400"/>
          <p14:tracePt t="103436" x="5837238" y="4605338"/>
          <p14:tracePt t="103460" x="5837238" y="4614863"/>
          <p14:tracePt t="103507" x="5837238" y="4622800"/>
          <p14:tracePt t="103572" x="5837238" y="4630738"/>
          <p14:tracePt t="103612" x="5837238" y="4640263"/>
          <p14:tracePt t="108843" x="5837238" y="4630738"/>
          <p14:tracePt t="108851" x="5837238" y="4605338"/>
          <p14:tracePt t="108858" x="5827713" y="4597400"/>
          <p14:tracePt t="108871" x="5827713" y="4589463"/>
          <p14:tracePt t="108888" x="5811838" y="4554538"/>
          <p14:tracePt t="108905" x="5811838" y="4529138"/>
          <p14:tracePt t="108921" x="5811838" y="4478338"/>
          <p14:tracePt t="108924" x="5811838" y="4445000"/>
          <p14:tracePt t="108938" x="5811838" y="4419600"/>
          <p14:tracePt t="108955" x="5827713" y="4325938"/>
          <p14:tracePt t="108972" x="5845175" y="4300538"/>
          <p14:tracePt t="108987" x="5862638" y="4275138"/>
          <p14:tracePt t="108989" x="5880100" y="4257675"/>
          <p14:tracePt t="109005" x="5888038" y="4240213"/>
          <p14:tracePt t="109021" x="5913438" y="4224338"/>
          <p14:tracePt t="109038" x="5921375" y="4214813"/>
          <p14:tracePt t="109055" x="5938838" y="4214813"/>
          <p14:tracePt t="109084" x="5946775" y="4214813"/>
          <p14:tracePt t="109107" x="5956300" y="4214813"/>
          <p14:tracePt t="109132" x="5964238" y="4214813"/>
          <p14:tracePt t="109164" x="5972175" y="4214813"/>
          <p14:tracePt t="109171" x="5981700" y="4214813"/>
          <p14:tracePt t="109179" x="5981700" y="4224338"/>
          <p14:tracePt t="109188" x="5981700" y="4240213"/>
          <p14:tracePt t="109205" x="5981700" y="4257675"/>
          <p14:tracePt t="109220" x="5989638" y="4275138"/>
          <p14:tracePt t="109238" x="5989638" y="4283075"/>
          <p14:tracePt t="109239" x="5989638" y="4291013"/>
          <p14:tracePt t="109259" x="5989638" y="4308475"/>
          <p14:tracePt t="109271" x="5989638" y="4316413"/>
          <p14:tracePt t="109288" x="6007100" y="4341813"/>
          <p14:tracePt t="109305" x="6007100" y="4351338"/>
          <p14:tracePt t="109324" x="6007100" y="4359275"/>
          <p14:tracePt t="109339" x="6007100" y="4376738"/>
          <p14:tracePt t="109372" x="6015038" y="4376738"/>
          <p14:tracePt t="109420" x="6015038" y="4384675"/>
          <p14:tracePt t="109452" x="6015038" y="4394200"/>
          <p14:tracePt t="109556" x="6015038" y="4402138"/>
          <p14:tracePt t="109563" x="6015038" y="4410075"/>
          <p14:tracePt t="109610" x="6015038" y="4419600"/>
          <p14:tracePt t="109659" x="6015038" y="4435475"/>
          <p14:tracePt t="109731" x="6015038" y="4445000"/>
          <p14:tracePt t="111486" x="6024563" y="4452938"/>
          <p14:tracePt t="111492" x="6032500" y="4452938"/>
          <p14:tracePt t="111503" x="6040438" y="4452938"/>
          <p14:tracePt t="111523" x="6057900" y="4460875"/>
          <p14:tracePt t="111539" x="6065838" y="4460875"/>
          <p14:tracePt t="111555" x="6083300" y="4470400"/>
          <p14:tracePt t="111571" x="6108700" y="4470400"/>
          <p14:tracePt t="111587" x="6116638" y="4478338"/>
          <p14:tracePt t="111589" x="6134100" y="4478338"/>
          <p14:tracePt t="111605" x="6184900" y="4495800"/>
          <p14:tracePt t="111621" x="6245225" y="4495800"/>
          <p14:tracePt t="111636" x="6278563" y="4513263"/>
          <p14:tracePt t="111637" x="6303963" y="4513263"/>
          <p14:tracePt t="111654" x="6338888" y="4513263"/>
          <p14:tracePt t="111670" x="6380163" y="4521200"/>
          <p14:tracePt t="111687" x="6415088" y="4529138"/>
          <p14:tracePt t="111703" x="6448425" y="4529138"/>
          <p14:tracePt t="111720" x="6491288" y="4529138"/>
          <p14:tracePt t="111736" x="6575425" y="4529138"/>
          <p14:tracePt t="111752" x="6762750" y="4529138"/>
          <p14:tracePt t="111770" x="7018338" y="4495800"/>
          <p14:tracePt t="111772" x="7137400" y="4486275"/>
          <p14:tracePt t="111787" x="7307263" y="4452938"/>
          <p14:tracePt t="111804" x="7400925" y="4445000"/>
          <p14:tracePt t="111821" x="7451725" y="4435475"/>
          <p14:tracePt t="111837" x="7477125" y="4435475"/>
          <p14:tracePt t="111853" x="7535863" y="4427538"/>
          <p14:tracePt t="111870" x="7604125" y="4410075"/>
          <p14:tracePt t="111887" x="7680325" y="4402138"/>
          <p14:tracePt t="111904" x="7756525" y="4394200"/>
          <p14:tracePt t="111919" x="7807325" y="4394200"/>
          <p14:tracePt t="111937" x="7824788" y="4394200"/>
          <p14:tracePt t="112147" x="7807325" y="4394200"/>
          <p14:tracePt t="112154" x="7799388" y="4394200"/>
          <p14:tracePt t="112170" x="7781925" y="4402138"/>
          <p14:tracePt t="112171" x="7766050" y="4402138"/>
          <p14:tracePt t="112187" x="7740650" y="4410075"/>
          <p14:tracePt t="112204" x="7723188" y="4410075"/>
          <p14:tracePt t="112220" x="7697788" y="4410075"/>
          <p14:tracePt t="112237" x="7688263" y="4410075"/>
          <p14:tracePt t="112253" x="7662863" y="4410075"/>
          <p14:tracePt t="112269" x="7646988" y="4410075"/>
          <p14:tracePt t="112287" x="7621588" y="4410075"/>
          <p14:tracePt t="112304" x="7570788" y="4410075"/>
          <p14:tracePt t="112320" x="7510463" y="4410075"/>
          <p14:tracePt t="112336" x="7477125" y="4410075"/>
          <p14:tracePt t="112354" x="7451725" y="4410075"/>
          <p14:tracePt t="112356" x="7442200" y="4410075"/>
          <p14:tracePt t="112370" x="7426325" y="4410075"/>
          <p14:tracePt t="112372" x="7408863" y="4410075"/>
          <p14:tracePt t="112387" x="7383463" y="4419600"/>
          <p14:tracePt t="112404" x="7358063" y="4419600"/>
          <p14:tracePt t="112420" x="7348538" y="4419600"/>
          <p14:tracePt t="112539" x="7340600" y="4419600"/>
          <p14:tracePt t="113219" x="7340600" y="4427538"/>
          <p14:tracePt t="113284" x="7340600" y="4435475"/>
          <p14:tracePt t="113325" x="7332663" y="4452938"/>
          <p14:tracePt t="113406" x="7315200" y="4470400"/>
          <p14:tracePt t="113612" x="7323138" y="4478338"/>
          <p14:tracePt t="113627" x="7332663" y="4478338"/>
          <p14:tracePt t="113636" x="7348538" y="4478338"/>
          <p14:tracePt t="113644" x="7373938" y="4478338"/>
          <p14:tracePt t="113652" x="7408863" y="4478338"/>
          <p14:tracePt t="113669" x="7493000" y="4478338"/>
          <p14:tracePt t="113686" x="7612063" y="4486275"/>
          <p14:tracePt t="113702" x="7731125" y="4521200"/>
          <p14:tracePt t="113718" x="7910513" y="4564063"/>
          <p14:tracePt t="113735" x="8045450" y="4597400"/>
          <p14:tracePt t="113752" x="8164513" y="4640263"/>
          <p14:tracePt t="113768" x="8232775" y="4640263"/>
          <p14:tracePt t="113787" x="8291513" y="4657725"/>
          <p14:tracePt t="113803" x="8326438" y="4665663"/>
          <p14:tracePt t="113819" x="8343900" y="4665663"/>
          <p14:tracePt t="113836" x="8359775" y="4665663"/>
          <p14:tracePt t="113853" x="8369300" y="4673600"/>
          <p14:tracePt t="113869" x="8394700" y="4673600"/>
          <p14:tracePt t="113886" x="8445500" y="4683125"/>
          <p14:tracePt t="113902" x="8470900" y="4683125"/>
          <p14:tracePt t="113918" x="8521700" y="4699000"/>
          <p14:tracePt t="113939" x="8547100" y="4699000"/>
          <p14:tracePt t="113955" x="8555038" y="4699000"/>
          <p14:tracePt t="113968" x="8580438" y="4708525"/>
          <p14:tracePt t="114516" x="8555038" y="4716463"/>
          <p14:tracePt t="114532" x="8539163" y="4724400"/>
          <p14:tracePt t="114538" x="8521700" y="4724400"/>
          <p14:tracePt t="114552" x="8496300" y="4741863"/>
          <p14:tracePt t="114568" x="8470900" y="4741863"/>
          <p14:tracePt t="114586" x="8435975" y="4749800"/>
          <p14:tracePt t="114587" x="8410575" y="4749800"/>
          <p14:tracePt t="114602" x="8369300" y="4759325"/>
          <p14:tracePt t="114618" x="8351838" y="4759325"/>
          <p14:tracePt t="114636" x="8283575" y="4759325"/>
          <p14:tracePt t="114652" x="8250238" y="4775200"/>
          <p14:tracePt t="114668" x="8224838" y="4775200"/>
          <p14:tracePt t="114669" x="8207375" y="4775200"/>
          <p14:tracePt t="114684" x="8189913" y="4775200"/>
          <p14:tracePt t="114686" x="8174038" y="4775200"/>
          <p14:tracePt t="114701" x="8156575" y="4775200"/>
          <p14:tracePt t="114717" x="8139113" y="4784725"/>
          <p14:tracePt t="114739" x="8121650" y="4784725"/>
          <p14:tracePt t="114755" x="8113713" y="4784725"/>
          <p14:tracePt t="114781" x="8105775" y="4784725"/>
          <p14:tracePt t="114787" x="8088313" y="4792663"/>
          <p14:tracePt t="114803" x="8070850" y="4792663"/>
          <p14:tracePt t="114818" x="8062913" y="4792663"/>
          <p14:tracePt t="114820" x="8045450" y="4792663"/>
          <p14:tracePt t="114836" x="8029575" y="4792663"/>
          <p14:tracePt t="114852" x="8012113" y="4792663"/>
          <p14:tracePt t="114868" x="7994650" y="4792663"/>
          <p14:tracePt t="114885" x="7986713" y="4792663"/>
          <p14:tracePt t="114948" x="7977188" y="4792663"/>
          <p14:tracePt t="114997" x="7969250" y="4792663"/>
          <p14:tracePt t="115004" x="7961313" y="4792663"/>
          <p14:tracePt t="115012" x="7951788" y="4792663"/>
          <p14:tracePt t="115075" x="7943850" y="4792663"/>
          <p14:tracePt t="115171" x="7935913" y="4802188"/>
          <p14:tracePt t="130580" x="7832725" y="4802188"/>
          <p14:tracePt t="130587" x="7578725" y="4724400"/>
          <p14:tracePt t="130595" x="7188200" y="4657725"/>
          <p14:tracePt t="130612" x="6202363" y="4614863"/>
          <p14:tracePt t="130627" x="5624513" y="4614863"/>
          <p14:tracePt t="130628" x="4935538" y="4614863"/>
          <p14:tracePt t="130644" x="4187825" y="4614863"/>
          <p14:tracePt t="130646" x="3398838" y="4699000"/>
          <p14:tracePt t="130662" x="2182813" y="4775200"/>
          <p14:tracePt t="130678" x="1554163" y="4894263"/>
          <p14:tracePt t="130696" x="1419225" y="4937125"/>
          <p14:tracePt t="131084" x="1409700" y="4937125"/>
          <p14:tracePt t="131092" x="1409700" y="4878388"/>
          <p14:tracePt t="131100" x="1419225" y="4784725"/>
          <p14:tracePt t="131110" x="1419225" y="4691063"/>
          <p14:tracePt t="131127" x="1409700" y="4470400"/>
          <p14:tracePt t="131144" x="1198563" y="4062413"/>
          <p14:tracePt t="131147" x="1087438" y="3841750"/>
          <p14:tracePt t="131162" x="1011238" y="3603625"/>
          <p14:tracePt t="131164" x="892175" y="3305175"/>
          <p14:tracePt t="131178" x="815975" y="2965450"/>
          <p14:tracePt t="131179" x="765175" y="2608263"/>
          <p14:tracePt t="131196" x="765175" y="1911350"/>
          <p14:tracePt t="131212" x="866775" y="1163638"/>
          <p14:tracePt t="131228" x="1054100" y="552450"/>
          <p14:tracePt t="131245" x="1214438" y="7620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485572" y="1124799"/>
            <a:ext cx="7524750"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Broad Evidence Rule</a:t>
            </a:r>
            <a:endParaRPr kumimoji="0" lang="en-US" sz="2800" b="1" i="0" u="none" strike="noStrike" kern="1200" cap="none" spc="0" normalizeH="0" baseline="0" noProof="0" dirty="0">
              <a:ln>
                <a:noFill/>
              </a:ln>
              <a:solidFill>
                <a:prstClr val="white"/>
              </a:solidFill>
              <a:effectLst/>
              <a:uLnTx/>
              <a:uFillTx/>
              <a:latin typeface="Alexandria" charset="0"/>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180431" y="2349309"/>
            <a:ext cx="11415713" cy="1889300"/>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The broad evidence rule means that the determination</a:t>
            </a:r>
            <a:r>
              <a:rPr lang="ar-YE" sz="2000" dirty="0">
                <a:solidFill>
                  <a:srgbClr val="000000"/>
                </a:solidFill>
                <a:latin typeface="QuaySansITCPro-Book"/>
              </a:rPr>
              <a:t> </a:t>
            </a:r>
            <a:r>
              <a:rPr lang="en-US" sz="2000" dirty="0">
                <a:solidFill>
                  <a:srgbClr val="000000"/>
                </a:solidFill>
                <a:latin typeface="QuaySansITCPro-Book"/>
              </a:rPr>
              <a:t>of actual cash value should include all relevant factors</a:t>
            </a:r>
            <a:r>
              <a:rPr lang="ar-YE" sz="2000" dirty="0">
                <a:solidFill>
                  <a:srgbClr val="000000"/>
                </a:solidFill>
                <a:latin typeface="QuaySansITCPro-Book"/>
              </a:rPr>
              <a:t> </a:t>
            </a:r>
            <a:r>
              <a:rPr lang="en-US" sz="2000" dirty="0">
                <a:solidFill>
                  <a:srgbClr val="000000"/>
                </a:solidFill>
                <a:latin typeface="QuaySansITCPro-Book"/>
              </a:rPr>
              <a:t>an expert would use to determine the value of the</a:t>
            </a:r>
            <a:r>
              <a:rPr lang="ar-YE" sz="2000" dirty="0">
                <a:solidFill>
                  <a:srgbClr val="000000"/>
                </a:solidFill>
                <a:latin typeface="QuaySansITCPro-Book"/>
              </a:rPr>
              <a:t> </a:t>
            </a:r>
            <a:r>
              <a:rPr lang="en-US" sz="2000" dirty="0">
                <a:solidFill>
                  <a:srgbClr val="000000"/>
                </a:solidFill>
                <a:latin typeface="QuaySansITCPro-Book"/>
              </a:rPr>
              <a:t>property. Relevant factors include replacement cost</a:t>
            </a:r>
            <a:r>
              <a:rPr lang="ar-YE" sz="2000" dirty="0">
                <a:solidFill>
                  <a:srgbClr val="000000"/>
                </a:solidFill>
                <a:latin typeface="QuaySansITCPro-Book"/>
              </a:rPr>
              <a:t> </a:t>
            </a:r>
            <a:r>
              <a:rPr lang="en-US" sz="2000" dirty="0">
                <a:solidFill>
                  <a:srgbClr val="000000"/>
                </a:solidFill>
                <a:latin typeface="QuaySansITCPro-Book"/>
              </a:rPr>
              <a:t>less depreciation, fair market value, present value of</a:t>
            </a:r>
            <a:r>
              <a:rPr lang="ar-YE" sz="2000" dirty="0">
                <a:solidFill>
                  <a:srgbClr val="000000"/>
                </a:solidFill>
                <a:latin typeface="QuaySansITCPro-Book"/>
              </a:rPr>
              <a:t> </a:t>
            </a:r>
            <a:r>
              <a:rPr lang="en-US" sz="2000" dirty="0">
                <a:solidFill>
                  <a:srgbClr val="000000"/>
                </a:solidFill>
                <a:latin typeface="QuaySansITCPro-Book"/>
              </a:rPr>
              <a:t>expected income from the property, comparison sales</a:t>
            </a:r>
            <a:r>
              <a:rPr lang="ar-YE" sz="2000" dirty="0">
                <a:solidFill>
                  <a:srgbClr val="000000"/>
                </a:solidFill>
                <a:latin typeface="QuaySansITCPro-Book"/>
              </a:rPr>
              <a:t> </a:t>
            </a:r>
            <a:r>
              <a:rPr lang="en-US" sz="2000" dirty="0">
                <a:solidFill>
                  <a:srgbClr val="000000"/>
                </a:solidFill>
                <a:latin typeface="QuaySansITCPro-Book"/>
              </a:rPr>
              <a:t>of similar property, opinions of appraisers, and</a:t>
            </a:r>
            <a:r>
              <a:rPr lang="ar-YE" sz="2000" dirty="0">
                <a:solidFill>
                  <a:srgbClr val="000000"/>
                </a:solidFill>
                <a:latin typeface="QuaySansITCPro-Book"/>
              </a:rPr>
              <a:t> </a:t>
            </a:r>
            <a:r>
              <a:rPr lang="en-US" sz="2000" dirty="0">
                <a:solidFill>
                  <a:srgbClr val="000000"/>
                </a:solidFill>
                <a:latin typeface="QuaySansITCPro-Book"/>
              </a:rPr>
              <a:t>numerous other factors.</a:t>
            </a:r>
          </a:p>
        </p:txBody>
      </p:sp>
    </p:spTree>
    <p:extLst>
      <p:ext uri="{BB962C8B-B14F-4D97-AF65-F5344CB8AC3E}">
        <p14:creationId xmlns:p14="http://schemas.microsoft.com/office/powerpoint/2010/main" val="2384993151"/>
      </p:ext>
    </p:extLst>
  </p:cSld>
  <p:clrMapOvr>
    <a:masterClrMapping/>
  </p:clrMapOvr>
  <mc:AlternateContent xmlns:mc="http://schemas.openxmlformats.org/markup-compatibility/2006" xmlns:p14="http://schemas.microsoft.com/office/powerpoint/2010/main">
    <mc:Choice Requires="p14">
      <p:transition spd="slow" p14:dur="2000" advTm="131303"/>
    </mc:Choice>
    <mc:Fallback xmlns="">
      <p:transition spd="slow" advTm="131303"/>
    </mc:Fallback>
  </mc:AlternateContent>
  <p:extLst>
    <p:ext uri="{3A86A75C-4F4B-4683-9AE1-C65F6400EC91}">
      <p14:laserTraceLst xmlns:p14="http://schemas.microsoft.com/office/powerpoint/2010/main">
        <p14:tracePtLst>
          <p14:tracePt t="107276" x="3746500" y="6375400"/>
          <p14:tracePt t="107480" x="3619500" y="6551613"/>
          <p14:tracePt t="107493" x="3806825" y="6381750"/>
          <p14:tracePt t="107511" x="4111625" y="6143625"/>
          <p14:tracePt t="107512" x="4240213" y="6034088"/>
          <p14:tracePt t="107529" x="4605338" y="5745163"/>
          <p14:tracePt t="107546" x="4902200" y="5524500"/>
          <p14:tracePt t="107564" x="5267325" y="5235575"/>
          <p14:tracePt t="107577" x="5446713" y="5013325"/>
          <p14:tracePt t="107596" x="5548313" y="4878388"/>
          <p14:tracePt t="107600" x="5599113" y="4827588"/>
          <p14:tracePt t="107612" x="5624513" y="4802188"/>
          <p14:tracePt t="107627" x="5649913" y="4775200"/>
          <p14:tracePt t="107644" x="5657850" y="4759325"/>
          <p14:tracePt t="107706" x="5667375" y="4759325"/>
          <p14:tracePt t="107720" x="5683250" y="4759325"/>
          <p14:tracePt t="107728" x="5692775" y="4759325"/>
          <p14:tracePt t="107740" x="5700713" y="4759325"/>
          <p14:tracePt t="107744" x="5718175" y="4759325"/>
          <p14:tracePt t="107761" x="5751513" y="4767263"/>
          <p14:tracePt t="107778" x="5811838" y="4767263"/>
          <p14:tracePt t="107794" x="5921375" y="4767263"/>
          <p14:tracePt t="107810" x="6032500" y="4716463"/>
          <p14:tracePt t="107827" x="6227763" y="4630738"/>
          <p14:tracePt t="107843" x="6423025" y="4529138"/>
          <p14:tracePt t="107861" x="6584950" y="4419600"/>
          <p14:tracePt t="107863" x="6643688" y="4384675"/>
          <p14:tracePt t="107877" x="6661150" y="4368800"/>
          <p14:tracePt t="107879" x="6678613" y="4341813"/>
          <p14:tracePt t="107894" x="6678613" y="4333875"/>
          <p14:tracePt t="107896" x="6678613" y="4325938"/>
          <p14:tracePt t="107944" x="6678613" y="4316413"/>
          <p14:tracePt t="107951" x="6669088" y="4308475"/>
          <p14:tracePt t="107960" x="6618288" y="4300538"/>
          <p14:tracePt t="107977" x="6516688" y="4291013"/>
          <p14:tracePt t="107994" x="6372225" y="4257675"/>
          <p14:tracePt t="108011" x="6210300" y="4240213"/>
          <p14:tracePt t="108027" x="6108700" y="4240213"/>
          <p14:tracePt t="108043" x="5981700" y="4232275"/>
          <p14:tracePt t="108060" x="5837238" y="4232275"/>
          <p14:tracePt t="108077" x="5683250" y="4197350"/>
          <p14:tracePt t="108080" x="5632450" y="4197350"/>
          <p14:tracePt t="108093" x="5581650" y="4189413"/>
          <p14:tracePt t="108110" x="5513388" y="4189413"/>
          <p14:tracePt t="108160" x="5513388" y="4156075"/>
          <p14:tracePt t="108167" x="5591175" y="4146550"/>
          <p14:tracePt t="108177" x="5675313" y="4138613"/>
          <p14:tracePt t="108194" x="5905500" y="4105275"/>
          <p14:tracePt t="108211" x="6184900" y="4087813"/>
          <p14:tracePt t="108228" x="6499225" y="4087813"/>
          <p14:tracePt t="108245" x="6805613" y="4079875"/>
          <p14:tracePt t="108247" x="6889750" y="4079875"/>
          <p14:tracePt t="108261" x="6958013" y="4079875"/>
          <p14:tracePt t="108263" x="7034213" y="4052888"/>
          <p14:tracePt t="108278" x="7085013" y="4037013"/>
          <p14:tracePt t="108295" x="7137400" y="4019550"/>
          <p14:tracePt t="108311" x="7162800" y="4019550"/>
          <p14:tracePt t="108312" x="7188200" y="4011613"/>
          <p14:tracePt t="108327" x="7213600" y="4002088"/>
          <p14:tracePt t="108329" x="7246938" y="4002088"/>
          <p14:tracePt t="108344" x="7272338" y="4002088"/>
          <p14:tracePt t="108346" x="7289800" y="4002088"/>
          <p14:tracePt t="108360" x="7358063" y="4002088"/>
          <p14:tracePt t="108378" x="7408863" y="4002088"/>
          <p14:tracePt t="108394" x="7467600" y="4011613"/>
          <p14:tracePt t="108411" x="7485063" y="4011613"/>
          <p14:tracePt t="108440" x="7502525" y="4011613"/>
          <p14:tracePt t="108455" x="7518400" y="4011613"/>
          <p14:tracePt t="108462" x="7545388" y="4011613"/>
          <p14:tracePt t="108478" x="7570788" y="4011613"/>
          <p14:tracePt t="108494" x="7578725" y="4011613"/>
          <p14:tracePt t="109122" x="7586663" y="4019550"/>
          <p14:tracePt t="109144" x="7586663" y="4037013"/>
          <p14:tracePt t="109375" x="7586663" y="4044950"/>
          <p14:tracePt t="109383" x="7586663" y="4052888"/>
          <p14:tracePt t="109394" x="7586663" y="4062413"/>
          <p14:tracePt t="109415" x="7586663" y="4070350"/>
          <p14:tracePt t="109431" x="7586663" y="4079875"/>
          <p14:tracePt t="109471" x="7586663" y="4095750"/>
          <p14:tracePt t="109503" x="7586663" y="4105275"/>
          <p14:tracePt t="109592" x="7586663" y="4113213"/>
          <p14:tracePt t="109623" x="7578725" y="4121150"/>
          <p14:tracePt t="109671" x="7578725" y="4130675"/>
          <p14:tracePt t="110535" x="7578725" y="4138613"/>
          <p14:tracePt t="110543" x="7578725" y="4146550"/>
          <p14:tracePt t="110550" x="7578725" y="4164013"/>
          <p14:tracePt t="110560" x="7596188" y="4181475"/>
          <p14:tracePt t="110576" x="7662863" y="4214813"/>
          <p14:tracePt t="110593" x="7688263" y="4214813"/>
          <p14:tracePt t="110610" x="7731125" y="4224338"/>
          <p14:tracePt t="110627" x="7816850" y="4224338"/>
          <p14:tracePt t="110643" x="7900988" y="4224338"/>
          <p14:tracePt t="110660" x="7951788" y="4224338"/>
          <p14:tracePt t="110677" x="7977188" y="4224338"/>
          <p14:tracePt t="110679" x="7986713" y="4224338"/>
          <p14:tracePt t="110692" x="7994650" y="4224338"/>
          <p14:tracePt t="110708" x="8020050" y="4224338"/>
          <p14:tracePt t="110726" x="8062913" y="4224338"/>
          <p14:tracePt t="110728" x="8080375" y="4214813"/>
          <p14:tracePt t="110743" x="8113713" y="4206875"/>
          <p14:tracePt t="110744" x="8131175" y="4206875"/>
          <p14:tracePt t="110759" x="8174038" y="4206875"/>
          <p14:tracePt t="110761" x="8207375" y="4206875"/>
          <p14:tracePt t="110775" x="8250238" y="4206875"/>
          <p14:tracePt t="110792" x="8258175" y="4206875"/>
          <p14:tracePt t="110809" x="8275638" y="4206875"/>
          <p14:tracePt t="110826" x="8283575" y="4206875"/>
          <p14:tracePt t="110842" x="8308975" y="4206875"/>
          <p14:tracePt t="110859" x="8326438" y="4206875"/>
          <p14:tracePt t="110877" x="8351838" y="4206875"/>
          <p14:tracePt t="110879" x="8369300" y="4206875"/>
          <p14:tracePt t="110903" x="8377238" y="4206875"/>
          <p14:tracePt t="110910" x="8385175" y="4214813"/>
          <p14:tracePt t="110926" x="8394700" y="4214813"/>
          <p14:tracePt t="110944" x="8402638" y="4214813"/>
          <p14:tracePt t="110959" x="8420100" y="4214813"/>
          <p14:tracePt t="110976" x="8445500" y="4214813"/>
          <p14:tracePt t="110992" x="8453438" y="4214813"/>
          <p14:tracePt t="111009" x="8470900" y="4214813"/>
          <p14:tracePt t="111040" x="8478838" y="4214813"/>
          <p14:tracePt t="111065" x="8496300" y="4224338"/>
          <p14:tracePt t="111096" x="8504238" y="4224338"/>
          <p14:tracePt t="111327" x="8513763" y="4224338"/>
          <p14:tracePt t="111342" x="8504238" y="4224338"/>
          <p14:tracePt t="111368" x="8496300" y="4224338"/>
          <p14:tracePt t="111376" x="8478838" y="4232275"/>
          <p14:tracePt t="111382" x="8478838" y="4240213"/>
          <p14:tracePt t="111392" x="8453438" y="4240213"/>
          <p14:tracePt t="111410" x="8410575" y="4249738"/>
          <p14:tracePt t="111426" x="8359775" y="4257675"/>
          <p14:tracePt t="111443" x="8318500" y="4265613"/>
          <p14:tracePt t="111460" x="8291513" y="4265613"/>
          <p14:tracePt t="111476" x="8250238" y="4265613"/>
          <p14:tracePt t="111493" x="8224838" y="4275138"/>
          <p14:tracePt t="111495" x="8207375" y="4275138"/>
          <p14:tracePt t="111510" x="8189913" y="4283075"/>
          <p14:tracePt t="111511" x="8174038" y="4283075"/>
          <p14:tracePt t="111527" x="8156575" y="4283075"/>
          <p14:tracePt t="111543" x="8147050" y="4283075"/>
          <p14:tracePt t="111560" x="8139113" y="4291013"/>
          <p14:tracePt t="111719" x="8156575" y="4291013"/>
          <p14:tracePt t="111726" x="8232775" y="4300538"/>
          <p14:tracePt t="111742" x="8359775" y="4333875"/>
          <p14:tracePt t="111760" x="8716963" y="4384675"/>
          <p14:tracePt t="111776" x="8818563" y="4394200"/>
          <p14:tracePt t="111792" x="8861425" y="4384675"/>
          <p14:tracePt t="111809" x="8878888" y="4376738"/>
          <p14:tracePt t="111825" x="8894763" y="4376738"/>
          <p14:tracePt t="111895" x="8904288" y="4376738"/>
          <p14:tracePt t="111903" x="8912225" y="4376738"/>
          <p14:tracePt t="111910" x="8921750" y="4376738"/>
          <p14:tracePt t="111927" x="8929688" y="4394200"/>
          <p14:tracePt t="112015" x="8937625" y="4394200"/>
          <p14:tracePt t="112031" x="8955088" y="4394200"/>
          <p14:tracePt t="112039" x="8955088" y="4384675"/>
          <p14:tracePt t="112056" x="8955088" y="4376738"/>
          <p14:tracePt t="112167" x="8963025" y="4376738"/>
          <p14:tracePt t="112615" x="8937625" y="4376738"/>
          <p14:tracePt t="112622" x="8904288" y="4376738"/>
          <p14:tracePt t="112630" x="8869363" y="4376738"/>
          <p14:tracePt t="112642" x="8843963" y="4376738"/>
          <p14:tracePt t="112659" x="8785225" y="4376738"/>
          <p14:tracePt t="112676" x="8683625" y="4394200"/>
          <p14:tracePt t="112679" x="8564563" y="4419600"/>
          <p14:tracePt t="112692" x="8428038" y="4427538"/>
          <p14:tracePt t="112694" x="8301038" y="4452938"/>
          <p14:tracePt t="112708" x="8181975" y="4460875"/>
          <p14:tracePt t="112710" x="8070850" y="4486275"/>
          <p14:tracePt t="112725" x="7951788" y="4521200"/>
          <p14:tracePt t="112727" x="7832725" y="4546600"/>
          <p14:tracePt t="112741" x="7723188" y="4579938"/>
          <p14:tracePt t="112759" x="7340600" y="4699000"/>
          <p14:tracePt t="112776" x="7085013" y="4767263"/>
          <p14:tracePt t="112791" x="6864350" y="4860925"/>
          <p14:tracePt t="112808" x="6711950" y="4894263"/>
          <p14:tracePt t="112825" x="6559550" y="4972050"/>
          <p14:tracePt t="112841" x="6456363" y="4997450"/>
          <p14:tracePt t="112858" x="6329363" y="5038725"/>
          <p14:tracePt t="112876" x="6235700" y="5064125"/>
          <p14:tracePt t="112892" x="6194425" y="5081588"/>
          <p14:tracePt t="112909" x="6176963" y="5081588"/>
          <p14:tracePt t="112927" x="6167438" y="5091113"/>
          <p14:tracePt t="112951" x="6159500" y="5091113"/>
          <p14:tracePt t="112967" x="6151563" y="5091113"/>
          <p14:tracePt t="113199" x="6142038" y="5106988"/>
          <p14:tracePt t="113208" x="6134100" y="5157788"/>
          <p14:tracePt t="113215" x="6108700" y="5235575"/>
          <p14:tracePt t="113224" x="6091238" y="5294313"/>
          <p14:tracePt t="113241" x="6065838" y="5395913"/>
          <p14:tracePt t="113258" x="6049963" y="5438775"/>
          <p14:tracePt t="113303" x="6040438" y="5405438"/>
          <p14:tracePt t="113311" x="6024563" y="5294313"/>
          <p14:tracePt t="113319" x="6024563" y="5235575"/>
          <p14:tracePt t="113326" x="6024563" y="5200650"/>
          <p14:tracePt t="113341" x="6015038" y="5192713"/>
          <p14:tracePt t="115151" x="6040438" y="5192713"/>
          <p14:tracePt t="115166" x="6057900" y="5175250"/>
          <p14:tracePt t="115175" x="6075363" y="5167313"/>
          <p14:tracePt t="115182" x="6100763" y="5157788"/>
          <p14:tracePt t="115192" x="6108700" y="5157788"/>
          <p14:tracePt t="115208" x="6176963" y="5149850"/>
          <p14:tracePt t="115224" x="6321425" y="5106988"/>
          <p14:tracePt t="115240" x="6483350" y="5091113"/>
          <p14:tracePt t="115258" x="6729413" y="5030788"/>
          <p14:tracePt t="115275" x="7008813" y="4929188"/>
          <p14:tracePt t="115291" x="7204075" y="4852988"/>
          <p14:tracePt t="115308" x="7272338" y="4818063"/>
          <p14:tracePt t="115323" x="7289800" y="4802188"/>
          <p14:tracePt t="115341" x="7297738" y="4802188"/>
          <p14:tracePt t="115343" x="7307263" y="4792663"/>
          <p14:tracePt t="117424" x="7297738" y="4792663"/>
          <p14:tracePt t="117775" x="7289800" y="4792663"/>
          <p14:tracePt t="117782" x="7281863" y="4792663"/>
          <p14:tracePt t="117790" x="7272338" y="4792663"/>
          <p14:tracePt t="118303" x="7256463" y="4792663"/>
          <p14:tracePt t="118311" x="7229475" y="4792663"/>
          <p14:tracePt t="118322" x="7213600" y="4784725"/>
          <p14:tracePt t="118340" x="7204075" y="4784725"/>
          <p14:tracePt t="118356" x="7178675" y="4784725"/>
          <p14:tracePt t="118415" x="7162800" y="4775200"/>
          <p14:tracePt t="118431" x="7145338" y="4775200"/>
          <p14:tracePt t="118440" x="7137400" y="4775200"/>
          <p14:tracePt t="118457" x="7112000" y="4775200"/>
          <p14:tracePt t="119031" x="7102475" y="4775200"/>
          <p14:tracePt t="119063" x="7094538" y="4775200"/>
          <p14:tracePt t="119191" x="7094538" y="4767263"/>
          <p14:tracePt t="119904" x="7085013" y="4767263"/>
          <p14:tracePt t="120295" x="7077075" y="4767263"/>
          <p14:tracePt t="120302" x="7069138" y="4767263"/>
          <p14:tracePt t="120311" x="7034213" y="4767263"/>
          <p14:tracePt t="120321" x="7008813" y="4767263"/>
          <p14:tracePt t="120338" x="6975475" y="4749800"/>
          <p14:tracePt t="120355" x="6915150" y="4741863"/>
          <p14:tracePt t="120372" x="6770688" y="4683125"/>
          <p14:tracePt t="120388" x="6491288" y="4614863"/>
          <p14:tracePt t="120405" x="6184900" y="4521200"/>
          <p14:tracePt t="120421" x="6032500" y="4478338"/>
          <p14:tracePt t="120440" x="5938838" y="4460875"/>
          <p14:tracePt t="120455" x="5913438" y="4460875"/>
          <p14:tracePt t="120471" x="5895975" y="4445000"/>
          <p14:tracePt t="120488" x="5888038" y="4445000"/>
          <p14:tracePt t="120505" x="5880100" y="4445000"/>
          <p14:tracePt t="120559" x="5862638" y="4445000"/>
          <p14:tracePt t="120567" x="5853113" y="4445000"/>
          <p14:tracePt t="124584" x="5870575" y="4445000"/>
          <p14:tracePt t="124599" x="5880100" y="4445000"/>
          <p14:tracePt t="124615" x="5888038" y="4452938"/>
          <p14:tracePt t="124639" x="5895975" y="4452938"/>
          <p14:tracePt t="124647" x="5905500" y="4452938"/>
          <p14:tracePt t="124654" x="5913438" y="4452938"/>
          <p14:tracePt t="124670" x="5921375" y="4452938"/>
          <p14:tracePt t="124703" x="5930900" y="4460875"/>
          <p14:tracePt t="124711" x="5938838" y="4470400"/>
          <p14:tracePt t="124751" x="5946775" y="4470400"/>
          <p14:tracePt t="124767" x="5956300" y="4470400"/>
          <p14:tracePt t="124808" x="5964238" y="4470400"/>
          <p14:tracePt t="124823" x="5972175" y="4470400"/>
          <p14:tracePt t="124831" x="5981700" y="4470400"/>
          <p14:tracePt t="124854" x="5997575" y="4470400"/>
          <p14:tracePt t="124863" x="6007100" y="4470400"/>
          <p14:tracePt t="124871" x="6015038" y="4470400"/>
          <p14:tracePt t="124887" x="6040438" y="4470400"/>
          <p14:tracePt t="124903" x="6057900" y="4470400"/>
          <p14:tracePt t="124905" x="6083300" y="4470400"/>
          <p14:tracePt t="124919" x="6091238" y="4470400"/>
          <p14:tracePt t="124936" x="6116638" y="4470400"/>
          <p14:tracePt t="124953" x="6126163" y="4478338"/>
          <p14:tracePt t="124971" x="6159500" y="4478338"/>
          <p14:tracePt t="124986" x="6184900" y="4478338"/>
          <p14:tracePt t="125003" x="6219825" y="4478338"/>
          <p14:tracePt t="125020" x="6270625" y="4478338"/>
          <p14:tracePt t="125036" x="6338888" y="4478338"/>
          <p14:tracePt t="125054" x="6397625" y="4478338"/>
          <p14:tracePt t="125055" x="6415088" y="4478338"/>
          <p14:tracePt t="125071" x="6440488" y="4478338"/>
          <p14:tracePt t="125088" x="6465888" y="4478338"/>
          <p14:tracePt t="125104" x="6483350" y="4478338"/>
          <p14:tracePt t="125119" x="6491288" y="4478338"/>
          <p14:tracePt t="125151" x="6499225" y="4478338"/>
          <p14:tracePt t="125247" x="6508750" y="4478338"/>
          <p14:tracePt t="125254" x="6516688" y="4478338"/>
          <p14:tracePt t="125360" x="6534150" y="4478338"/>
          <p14:tracePt t="125375" x="6542088" y="4470400"/>
          <p14:tracePt t="125391" x="6559550" y="4460875"/>
          <p14:tracePt t="125407" x="6567488" y="4460875"/>
          <p14:tracePt t="125414" x="6592888" y="4452938"/>
          <p14:tracePt t="125422" x="6610350" y="4435475"/>
          <p14:tracePt t="125436" x="6618288" y="4435475"/>
          <p14:tracePt t="125452" x="6653213" y="4419600"/>
          <p14:tracePt t="125469" x="6686550" y="4402138"/>
          <p14:tracePt t="125488" x="6711950" y="4402138"/>
          <p14:tracePt t="125503" x="6719888" y="4394200"/>
          <p14:tracePt t="125520" x="6737350" y="4384675"/>
          <p14:tracePt t="125551" x="6754813" y="4368800"/>
          <p14:tracePt t="125568" x="6762750" y="4368800"/>
          <p14:tracePt t="125575" x="6770688" y="4359275"/>
          <p14:tracePt t="125590" x="6770688" y="4351338"/>
          <p14:tracePt t="125602" x="6788150" y="4341813"/>
          <p14:tracePt t="125619" x="6797675" y="4316413"/>
          <p14:tracePt t="125636" x="6813550" y="4308475"/>
          <p14:tracePt t="125652" x="6823075" y="4300538"/>
          <p14:tracePt t="125669" x="6823075" y="4275138"/>
          <p14:tracePt t="125686" x="6838950" y="4257675"/>
          <p14:tracePt t="125774" x="6838950" y="4249738"/>
          <p14:tracePt t="125783" x="6838950" y="4240213"/>
          <p14:tracePt t="126119" x="6838950" y="4232275"/>
          <p14:tracePt t="128455" x="6838950" y="4224338"/>
          <p14:tracePt t="128935" x="6823075" y="4224338"/>
          <p14:tracePt t="129031" x="6813550" y="4224338"/>
          <p14:tracePt t="129055" x="6797675" y="4206875"/>
          <p14:tracePt t="129168" x="6788150" y="4197350"/>
          <p14:tracePt t="129190" x="6780213" y="4197350"/>
          <p14:tracePt t="129215" x="6770688" y="4197350"/>
          <p14:tracePt t="129222" x="6754813" y="4197350"/>
          <p14:tracePt t="129234" x="6737350" y="4197350"/>
          <p14:tracePt t="129251" x="6729413" y="4189413"/>
          <p14:tracePt t="129268" x="6719888" y="4189413"/>
          <p14:tracePt t="129320" x="6678613" y="4171950"/>
          <p14:tracePt t="129328" x="6618288" y="4146550"/>
          <p14:tracePt t="129335" x="6592888" y="4146550"/>
          <p14:tracePt t="129352" x="6524625" y="4113213"/>
          <p14:tracePt t="129368" x="6448425" y="4062413"/>
          <p14:tracePt t="129385" x="6415088" y="4027488"/>
          <p14:tracePt t="129402" x="6397625" y="4019550"/>
          <p14:tracePt t="129418" x="6380163" y="3994150"/>
          <p14:tracePt t="129480" x="6364288" y="3986213"/>
          <p14:tracePt t="129487" x="6338888" y="3951288"/>
          <p14:tracePt t="129495" x="6311900" y="3908425"/>
          <p14:tracePt t="129502" x="6270625" y="3857625"/>
          <p14:tracePt t="129519" x="6219825" y="3798888"/>
          <p14:tracePt t="129535" x="6184900" y="3748088"/>
          <p14:tracePt t="129551" x="6151563" y="3697288"/>
          <p14:tracePt t="129568" x="6116638" y="3654425"/>
          <p14:tracePt t="129585" x="6083300" y="3603625"/>
          <p14:tracePt t="129602" x="6032500" y="3543300"/>
          <p14:tracePt t="129618" x="6015038" y="3502025"/>
          <p14:tracePt t="129635" x="5981700" y="3459163"/>
          <p14:tracePt t="129652" x="5956300" y="3424238"/>
          <p14:tracePt t="129669" x="5938838" y="3398838"/>
          <p14:tracePt t="129671" x="5930900" y="3398838"/>
          <p14:tracePt t="129685" x="5921375" y="3390900"/>
          <p14:tracePt t="129736" x="5921375" y="3382963"/>
          <p14:tracePt t="129752" x="5913438" y="3382963"/>
          <p14:tracePt t="129759" x="5870575" y="3373438"/>
          <p14:tracePt t="129768" x="5862638" y="3373438"/>
          <p14:tracePt t="129785" x="5845175" y="3355975"/>
          <p14:tracePt t="129801" x="5845175" y="3340100"/>
          <p14:tracePt t="129975" x="5794375" y="3365500"/>
          <p14:tracePt t="129982" x="5761038" y="3398838"/>
          <p14:tracePt t="129999" x="5751513" y="3408363"/>
          <p14:tracePt t="130008" x="5718175" y="3408363"/>
          <p14:tracePt t="130018" x="5641975" y="3408363"/>
          <p14:tracePt t="130035" x="5368925" y="3382963"/>
          <p14:tracePt t="130052" x="4859338" y="3186113"/>
          <p14:tracePt t="130068" x="4129088" y="2805113"/>
          <p14:tracePt t="130085" x="3398838" y="2379663"/>
          <p14:tracePt t="130087" x="2998788" y="2159000"/>
          <p14:tracePt t="130101" x="2719388" y="1979613"/>
          <p14:tracePt t="130119" x="2081213" y="1462088"/>
          <p14:tracePt t="130135" x="1817688" y="1130300"/>
          <p14:tracePt t="130151" x="1716088" y="1003300"/>
          <p14:tracePt t="130152" x="1631950" y="858838"/>
          <p14:tracePt t="130167" x="1571625" y="755650"/>
          <p14:tracePt t="130169" x="1528763" y="688975"/>
          <p14:tracePt t="130184" x="1462088" y="534988"/>
          <p14:tracePt t="130201" x="1409700" y="400050"/>
          <p14:tracePt t="130217" x="1290638" y="230188"/>
          <p14:tracePt t="130233" x="1130300" y="58738"/>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1495425" y="1124799"/>
            <a:ext cx="10306050"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Exceptions to the Principle of</a:t>
            </a:r>
            <a:r>
              <a:rPr kumimoji="0" lang="ar-YE" sz="3600" b="1" i="0" u="none" strike="noStrike" kern="1200" cap="none" spc="0" normalizeH="0" baseline="0" noProof="0" dirty="0">
                <a:ln>
                  <a:noFill/>
                </a:ln>
                <a:solidFill>
                  <a:prstClr val="white"/>
                </a:solidFill>
                <a:effectLst/>
                <a:uLnTx/>
                <a:uFillTx/>
                <a:latin typeface="Alexandria" charset="0"/>
                <a:ea typeface="+mn-ea"/>
                <a:cs typeface="+mn-cs"/>
              </a:rPr>
              <a:t> </a:t>
            </a: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Indemnity</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465112" y="2349309"/>
            <a:ext cx="11415713" cy="2350965"/>
          </a:xfrm>
          <a:prstGeom prst="rect">
            <a:avLst/>
          </a:prstGeom>
          <a:noFill/>
        </p:spPr>
        <p:txBody>
          <a:bodyPr wrap="square">
            <a:spAutoFit/>
          </a:bodyPr>
          <a:lstStyle/>
          <a:p>
            <a:pPr marR="0" lvl="0" algn="just" defTabSz="914400" rtl="0" eaLnBrk="1" fontAlgn="auto" latinLnBrk="0" hangingPunct="1">
              <a:lnSpc>
                <a:spcPct val="150000"/>
              </a:lnSpc>
              <a:spcBef>
                <a:spcPts val="0"/>
              </a:spcBef>
              <a:spcAft>
                <a:spcPts val="0"/>
              </a:spcAft>
              <a:buClrTx/>
              <a:buSzTx/>
              <a:tabLst/>
              <a:defRPr/>
            </a:pPr>
            <a:r>
              <a:rPr lang="en-US" sz="2000" dirty="0">
                <a:solidFill>
                  <a:srgbClr val="000000"/>
                </a:solidFill>
                <a:latin typeface="QuaySansITCPro-Book"/>
              </a:rPr>
              <a:t>There are several important exceptions to the principle</a:t>
            </a:r>
            <a:r>
              <a:rPr lang="ar-YE" sz="2000" dirty="0">
                <a:solidFill>
                  <a:srgbClr val="000000"/>
                </a:solidFill>
                <a:latin typeface="QuaySansITCPro-Book"/>
              </a:rPr>
              <a:t> </a:t>
            </a:r>
            <a:r>
              <a:rPr lang="en-US" sz="2000" dirty="0">
                <a:solidFill>
                  <a:srgbClr val="000000"/>
                </a:solidFill>
                <a:latin typeface="QuaySansITCPro-Book"/>
              </a:rPr>
              <a:t>of indemnity. They include the following:</a:t>
            </a:r>
          </a:p>
          <a:p>
            <a:pPr marL="342900" lvl="0" indent="-342900" algn="just">
              <a:lnSpc>
                <a:spcPct val="150000"/>
              </a:lnSpc>
              <a:buFont typeface="Wingdings" panose="05000000000000000000" pitchFamily="2" charset="2"/>
              <a:buChar char="v"/>
              <a:defRPr/>
            </a:pPr>
            <a:r>
              <a:rPr lang="en-US" sz="2000" dirty="0">
                <a:solidFill>
                  <a:srgbClr val="000000"/>
                </a:solidFill>
                <a:latin typeface="QuaySansITCPro-Book"/>
              </a:rPr>
              <a:t>Valued policy</a:t>
            </a:r>
          </a:p>
          <a:p>
            <a:pPr marL="342900" lvl="0" indent="-342900" algn="just">
              <a:lnSpc>
                <a:spcPct val="150000"/>
              </a:lnSpc>
              <a:buFont typeface="Wingdings" panose="05000000000000000000" pitchFamily="2" charset="2"/>
              <a:buChar char="v"/>
              <a:defRPr/>
            </a:pPr>
            <a:r>
              <a:rPr lang="en-US" sz="2000" dirty="0">
                <a:solidFill>
                  <a:srgbClr val="000000"/>
                </a:solidFill>
                <a:latin typeface="QuaySansITCPro-Book"/>
              </a:rPr>
              <a:t>Valued policy laws</a:t>
            </a:r>
          </a:p>
          <a:p>
            <a:pPr marL="342900" lvl="0" indent="-342900" algn="just">
              <a:lnSpc>
                <a:spcPct val="150000"/>
              </a:lnSpc>
              <a:buFont typeface="Wingdings" panose="05000000000000000000" pitchFamily="2" charset="2"/>
              <a:buChar char="v"/>
              <a:defRPr/>
            </a:pPr>
            <a:r>
              <a:rPr lang="en-US" sz="2000" dirty="0">
                <a:solidFill>
                  <a:srgbClr val="000000"/>
                </a:solidFill>
                <a:latin typeface="QuaySansITCPro-Book"/>
              </a:rPr>
              <a:t>Replacement cost insurance</a:t>
            </a:r>
          </a:p>
          <a:p>
            <a:pPr marL="342900" lvl="0" indent="-342900" algn="just">
              <a:lnSpc>
                <a:spcPct val="150000"/>
              </a:lnSpc>
              <a:buFont typeface="Wingdings" panose="05000000000000000000" pitchFamily="2" charset="2"/>
              <a:buChar char="v"/>
              <a:defRPr/>
            </a:pPr>
            <a:r>
              <a:rPr lang="en-US" sz="2000" dirty="0">
                <a:solidFill>
                  <a:srgbClr val="000000"/>
                </a:solidFill>
                <a:latin typeface="QuaySansITCPro-Book"/>
              </a:rPr>
              <a:t>Life insurance</a:t>
            </a:r>
            <a:r>
              <a:rPr lang="ar-YE" sz="2000" dirty="0">
                <a:solidFill>
                  <a:srgbClr val="000000"/>
                </a:solidFill>
                <a:latin typeface="QuaySansITCPro-Book"/>
              </a:rPr>
              <a:t>       </a:t>
            </a:r>
            <a:endParaRPr lang="en-US" sz="2000" dirty="0">
              <a:solidFill>
                <a:srgbClr val="000000"/>
              </a:solidFill>
              <a:latin typeface="QuaySansITCPro-Book"/>
            </a:endParaRPr>
          </a:p>
        </p:txBody>
      </p:sp>
    </p:spTree>
    <p:extLst>
      <p:ext uri="{BB962C8B-B14F-4D97-AF65-F5344CB8AC3E}">
        <p14:creationId xmlns:p14="http://schemas.microsoft.com/office/powerpoint/2010/main" val="3141689191"/>
      </p:ext>
    </p:extLst>
  </p:cSld>
  <p:clrMapOvr>
    <a:masterClrMapping/>
  </p:clrMapOvr>
  <mc:AlternateContent xmlns:mc="http://schemas.openxmlformats.org/markup-compatibility/2006" xmlns:p14="http://schemas.microsoft.com/office/powerpoint/2010/main">
    <mc:Choice Requires="p14">
      <p:transition spd="slow" p14:dur="2000" advTm="174043"/>
    </mc:Choice>
    <mc:Fallback xmlns="">
      <p:transition spd="slow" advTm="174043"/>
    </mc:Fallback>
  </mc:AlternateContent>
  <p:extLst>
    <p:ext uri="{3A86A75C-4F4B-4683-9AE1-C65F6400EC91}">
      <p14:laserTraceLst xmlns:p14="http://schemas.microsoft.com/office/powerpoint/2010/main">
        <p14:tracePtLst>
          <p14:tracePt t="20681" x="3759200" y="6223000"/>
          <p14:tracePt t="20860" x="2838450" y="6721475"/>
          <p14:tracePt t="20872" x="2760663" y="6492875"/>
          <p14:tracePt t="20889" x="2590800" y="5889625"/>
          <p14:tracePt t="20905" x="2471738" y="5353050"/>
          <p14:tracePt t="20907" x="2420938" y="5013325"/>
          <p14:tracePt t="20922" x="2395538" y="4802188"/>
          <p14:tracePt t="20924" x="2379663" y="4614863"/>
          <p14:tracePt t="20939" x="2344738" y="4445000"/>
          <p14:tracePt t="20956" x="2344738" y="4402138"/>
          <p14:tracePt t="20957" x="2344738" y="4368800"/>
          <p14:tracePt t="20972" x="2344738" y="4341813"/>
          <p14:tracePt t="20972" x="2344738" y="4333875"/>
          <p14:tracePt t="20988" x="2344738" y="4325938"/>
          <p14:tracePt t="21004" x="2336800" y="4265613"/>
          <p14:tracePt t="21022" x="2336800" y="4240213"/>
          <p14:tracePt t="21038" x="2336800" y="4214813"/>
          <p14:tracePt t="21060" x="2336800" y="4206875"/>
          <p14:tracePt t="21116" x="2336800" y="4197350"/>
          <p14:tracePt t="21123" x="2344738" y="4189413"/>
          <p14:tracePt t="21139" x="2395538" y="4156075"/>
          <p14:tracePt t="21155" x="2463800" y="4121150"/>
          <p14:tracePt t="21172" x="2524125" y="4095750"/>
          <p14:tracePt t="21189" x="2590800" y="4070350"/>
          <p14:tracePt t="21206" x="2651125" y="4037013"/>
          <p14:tracePt t="21221" x="2659063" y="4027488"/>
          <p14:tracePt t="21238" x="2668588" y="4027488"/>
          <p14:tracePt t="21254" x="2676525" y="4019550"/>
          <p14:tracePt t="21271" x="2701925" y="3994150"/>
          <p14:tracePt t="21288" x="2719388" y="3986213"/>
          <p14:tracePt t="21304" x="2744788" y="3968750"/>
          <p14:tracePt t="21321" x="2752725" y="3960813"/>
          <p14:tracePt t="21337" x="2770188" y="3951288"/>
          <p14:tracePt t="21355" x="2786063" y="3943350"/>
          <p14:tracePt t="21372" x="2795588" y="3935413"/>
          <p14:tracePt t="21484" x="2803525" y="3925888"/>
          <p14:tracePt t="22531" x="2786063" y="3925888"/>
          <p14:tracePt t="22539" x="2778125" y="3925888"/>
          <p14:tracePt t="22555" x="2770188" y="3925888"/>
          <p14:tracePt t="22780" x="2752725" y="3925888"/>
          <p14:tracePt t="22900" x="2744788" y="3925888"/>
          <p14:tracePt t="24163" x="2727325" y="3925888"/>
          <p14:tracePt t="25611" x="2727325" y="3935413"/>
          <p14:tracePt t="25659" x="2727325" y="3943350"/>
          <p14:tracePt t="25709" x="2727325" y="3951288"/>
          <p14:tracePt t="25723" x="2727325" y="3960813"/>
          <p14:tracePt t="25844" x="2735263" y="3960813"/>
          <p14:tracePt t="25851" x="2744788" y="3960813"/>
          <p14:tracePt t="25932" x="2744788" y="3968750"/>
          <p14:tracePt t="26118" x="2760663" y="3968750"/>
          <p14:tracePt t="26123" x="2778125" y="3908425"/>
          <p14:tracePt t="26137" x="2795588" y="3857625"/>
          <p14:tracePt t="26153" x="2820988" y="3756025"/>
          <p14:tracePt t="26169" x="2838450" y="3594100"/>
          <p14:tracePt t="26171" x="2846388" y="3509963"/>
          <p14:tracePt t="26187" x="2879725" y="3355975"/>
          <p14:tracePt t="26203" x="2879725" y="3228975"/>
          <p14:tracePt t="26220" x="2879725" y="3160713"/>
          <p14:tracePt t="26237" x="2879725" y="3119438"/>
          <p14:tracePt t="26253" x="2879725" y="3094038"/>
          <p14:tracePt t="26284" x="2879725" y="3084513"/>
          <p14:tracePt t="26324" x="2871788" y="3076575"/>
          <p14:tracePt t="26340" x="2863850" y="3076575"/>
          <p14:tracePt t="26349" x="2854325" y="3076575"/>
          <p14:tracePt t="26356" x="2846388" y="3076575"/>
          <p14:tracePt t="26370" x="2828925" y="3076575"/>
          <p14:tracePt t="26373" x="2803525" y="3076575"/>
          <p14:tracePt t="26389" x="2727325" y="3076575"/>
          <p14:tracePt t="26403" x="2582863" y="3076575"/>
          <p14:tracePt t="26420" x="2387600" y="3076575"/>
          <p14:tracePt t="26436" x="2174875" y="3076575"/>
          <p14:tracePt t="26452" x="2081213" y="3076575"/>
          <p14:tracePt t="26453" x="1979613" y="3076575"/>
          <p14:tracePt t="26469" x="1766888" y="3101975"/>
          <p14:tracePt t="26486" x="1589088" y="3119438"/>
          <p14:tracePt t="26503" x="1512888" y="3119438"/>
          <p14:tracePt t="26520" x="1487488" y="3127375"/>
          <p14:tracePt t="26536" x="1477963" y="3144838"/>
          <p14:tracePt t="26553" x="1462088" y="3152775"/>
          <p14:tracePt t="26569" x="1435100" y="3152775"/>
          <p14:tracePt t="26585" x="1419225" y="3152775"/>
          <p14:tracePt t="26602" x="1393825" y="3160713"/>
          <p14:tracePt t="26604" x="1376363" y="3170238"/>
          <p14:tracePt t="26618" x="1368425" y="3178175"/>
          <p14:tracePt t="26637" x="1317625" y="3186113"/>
          <p14:tracePt t="26653" x="1308100" y="3186113"/>
          <p14:tracePt t="26669" x="1290638" y="3186113"/>
          <p14:tracePt t="26686" x="1282700" y="3186113"/>
          <p14:tracePt t="26724" x="1282700" y="3195638"/>
          <p14:tracePt t="26764" x="1274763" y="3211513"/>
          <p14:tracePt t="26804" x="1290638" y="3221038"/>
          <p14:tracePt t="26812" x="1308100" y="3228975"/>
          <p14:tracePt t="26820" x="1333500" y="3228975"/>
          <p14:tracePt t="26835" x="1343025" y="3246438"/>
          <p14:tracePt t="26837" x="1376363" y="3254375"/>
          <p14:tracePt t="26852" x="1401763" y="3254375"/>
          <p14:tracePt t="26868" x="1435100" y="3263900"/>
          <p14:tracePt t="26870" x="1452563" y="3263900"/>
          <p14:tracePt t="26886" x="1520825" y="3289300"/>
          <p14:tracePt t="26902" x="1589088" y="3289300"/>
          <p14:tracePt t="26919" x="1724025" y="3314700"/>
          <p14:tracePt t="26936" x="1852613" y="3330575"/>
          <p14:tracePt t="26953" x="1911350" y="3340100"/>
          <p14:tracePt t="26969" x="1946275" y="3340100"/>
          <p14:tracePt t="27052" x="1954213" y="3340100"/>
          <p14:tracePt t="27068" x="1971675" y="3340100"/>
          <p14:tracePt t="31901" x="1979613" y="3348038"/>
          <p14:tracePt t="31923" x="1979613" y="3365500"/>
          <p14:tracePt t="45797" x="1979613" y="3373438"/>
          <p14:tracePt t="45805" x="1979613" y="3390900"/>
          <p14:tracePt t="45811" x="1997075" y="3398838"/>
          <p14:tracePt t="45828" x="2012950" y="3398838"/>
          <p14:tracePt t="45845" x="2055813" y="3408363"/>
          <p14:tracePt t="45868" x="2073275" y="3408363"/>
          <p14:tracePt t="45883" x="2081213" y="3416300"/>
          <p14:tracePt t="45894" x="2090738" y="3416300"/>
          <p14:tracePt t="45910" x="2106613" y="3416300"/>
          <p14:tracePt t="45927" x="2132013" y="3424238"/>
          <p14:tracePt t="45943" x="2174875" y="3441700"/>
          <p14:tracePt t="45960" x="2225675" y="3441700"/>
          <p14:tracePt t="45977" x="2311400" y="3449638"/>
          <p14:tracePt t="45979" x="2395538" y="3449638"/>
          <p14:tracePt t="45993" x="2481263" y="3449638"/>
          <p14:tracePt t="46011" x="2616200" y="3449638"/>
          <p14:tracePt t="46027" x="2641600" y="3449638"/>
          <p14:tracePt t="46107" x="2641600" y="3441700"/>
          <p14:tracePt t="46115" x="2641600" y="3433763"/>
          <p14:tracePt t="46128" x="2641600" y="3416300"/>
          <p14:tracePt t="46144" x="2625725" y="3365500"/>
          <p14:tracePt t="46161" x="2549525" y="3322638"/>
          <p14:tracePt t="46178" x="2471738" y="3305175"/>
          <p14:tracePt t="46180" x="2370138" y="3271838"/>
          <p14:tracePt t="46193" x="2293938" y="3254375"/>
          <p14:tracePt t="46210" x="2098675" y="3221038"/>
          <p14:tracePt t="46228" x="1946275" y="3211513"/>
          <p14:tracePt t="46244" x="1911350" y="3211513"/>
          <p14:tracePt t="46261" x="1878013" y="3211513"/>
          <p14:tracePt t="46277" x="1852613" y="3211513"/>
          <p14:tracePt t="46294" x="1792288" y="3211513"/>
          <p14:tracePt t="46310" x="1690688" y="3238500"/>
          <p14:tracePt t="46328" x="1597025" y="3263900"/>
          <p14:tracePt t="46344" x="1503363" y="3297238"/>
          <p14:tracePt t="46361" x="1419225" y="3330575"/>
          <p14:tracePt t="46378" x="1368425" y="3355975"/>
          <p14:tracePt t="46380" x="1343025" y="3365500"/>
          <p14:tracePt t="46394" x="1308100" y="3373438"/>
          <p14:tracePt t="46396" x="1274763" y="3398838"/>
          <p14:tracePt t="46410" x="1249363" y="3408363"/>
          <p14:tracePt t="46427" x="1112838" y="3433763"/>
          <p14:tracePt t="46444" x="1036638" y="3449638"/>
          <p14:tracePt t="46461" x="1011238" y="3449638"/>
          <p14:tracePt t="46476" x="1003300" y="3449638"/>
          <p14:tracePt t="46493" x="993775" y="3449638"/>
          <p14:tracePt t="46511" x="976313" y="3449638"/>
          <p14:tracePt t="46527" x="960438" y="3449638"/>
          <p14:tracePt t="46544" x="935038" y="3449638"/>
          <p14:tracePt t="46560" x="866775" y="3449638"/>
          <p14:tracePt t="46578" x="815975" y="3449638"/>
          <p14:tracePt t="46580" x="806450" y="3449638"/>
          <p14:tracePt t="46594" x="773113" y="3449638"/>
          <p14:tracePt t="46611" x="765175" y="3449638"/>
          <p14:tracePt t="46612" x="755650" y="3449638"/>
          <p14:tracePt t="46627" x="747713" y="3449638"/>
          <p14:tracePt t="46740" x="747713" y="3441700"/>
          <p14:tracePt t="46764" x="765175" y="3433763"/>
          <p14:tracePt t="46771" x="806450" y="3433763"/>
          <p14:tracePt t="46779" x="866775" y="3424238"/>
          <p14:tracePt t="46794" x="900113" y="3416300"/>
          <p14:tracePt t="46796" x="942975" y="3408363"/>
          <p14:tracePt t="46810" x="985838" y="3408363"/>
          <p14:tracePt t="46828" x="1104900" y="3408363"/>
          <p14:tracePt t="46844" x="1181100" y="3408363"/>
          <p14:tracePt t="46860" x="1265238" y="3408363"/>
          <p14:tracePt t="46879" x="1350963" y="3408363"/>
          <p14:tracePt t="46894" x="1470025" y="3408363"/>
          <p14:tracePt t="46909" x="1579563" y="3408363"/>
          <p14:tracePt t="46927" x="1682750" y="3408363"/>
          <p14:tracePt t="46943" x="1776413" y="3408363"/>
          <p14:tracePt t="46960" x="1827213" y="3408363"/>
          <p14:tracePt t="46976" x="1903413" y="3390900"/>
          <p14:tracePt t="46993" x="1997075" y="3373438"/>
          <p14:tracePt t="46994" x="2055813" y="3373438"/>
          <p14:tracePt t="47009" x="2141538" y="3355975"/>
          <p14:tracePt t="47027" x="2293938" y="3340100"/>
          <p14:tracePt t="47044" x="2379663" y="3305175"/>
          <p14:tracePt t="47060" x="2405063" y="3297238"/>
          <p14:tracePt t="47061" x="2420938" y="3297238"/>
          <p14:tracePt t="47077" x="2446338" y="3279775"/>
          <p14:tracePt t="47093" x="2455863" y="3271838"/>
          <p14:tracePt t="47110" x="2471738" y="3263900"/>
          <p14:tracePt t="47127" x="2489200" y="3263900"/>
          <p14:tracePt t="47143" x="2506663" y="3246438"/>
          <p14:tracePt t="47160" x="2524125" y="3238500"/>
          <p14:tracePt t="47176" x="2549525" y="3228975"/>
          <p14:tracePt t="47193" x="2565400" y="3228975"/>
          <p14:tracePt t="47210" x="2574925" y="3211513"/>
          <p14:tracePt t="47226" x="2574925" y="3203575"/>
          <p14:tracePt t="47243" x="2582863" y="3203575"/>
          <p14:tracePt t="47348" x="2582863" y="3195638"/>
          <p14:tracePt t="47358" x="2582863" y="3186113"/>
          <p14:tracePt t="47376" x="2582863" y="3178175"/>
          <p14:tracePt t="47393" x="2574925" y="3178175"/>
          <p14:tracePt t="47410" x="2557463" y="3160713"/>
          <p14:tracePt t="47427" x="2540000" y="3144838"/>
          <p14:tracePt t="47444" x="2524125" y="3127375"/>
          <p14:tracePt t="47459" x="2506663" y="3109913"/>
          <p14:tracePt t="47476" x="2481263" y="3094038"/>
          <p14:tracePt t="47492" x="2413000" y="3059113"/>
          <p14:tracePt t="47509" x="2327275" y="3016250"/>
          <p14:tracePt t="47527" x="2225675" y="2982913"/>
          <p14:tracePt t="47544" x="2106613" y="2957513"/>
          <p14:tracePt t="47560" x="1946275" y="2914650"/>
          <p14:tracePt t="47577" x="1758950" y="2871788"/>
          <p14:tracePt t="47579" x="1682750" y="2863850"/>
          <p14:tracePt t="47594" x="1639888" y="2855913"/>
          <p14:tracePt t="47596" x="1579563" y="2830513"/>
          <p14:tracePt t="47609" x="1554163" y="2830513"/>
          <p14:tracePt t="47627" x="1470025" y="2830513"/>
          <p14:tracePt t="47644" x="1401763" y="2830513"/>
          <p14:tracePt t="47659" x="1393825" y="2830513"/>
          <p14:tracePt t="47661" x="1358900" y="2830513"/>
          <p14:tracePt t="47676" x="1325563" y="2830513"/>
          <p14:tracePt t="47678" x="1300163" y="2830513"/>
          <p14:tracePt t="47692" x="1231900" y="2830513"/>
          <p14:tracePt t="47709" x="1206500" y="2830513"/>
          <p14:tracePt t="47726" x="1189038" y="2830513"/>
          <p14:tracePt t="47743" x="1181100" y="2830513"/>
          <p14:tracePt t="47759" x="1173163" y="2830513"/>
          <p14:tracePt t="47777" x="1163638" y="2830513"/>
          <p14:tracePt t="47794" x="1147763" y="2838450"/>
          <p14:tracePt t="47796" x="1138238" y="2846388"/>
          <p14:tracePt t="47810" x="1130300" y="2855913"/>
          <p14:tracePt t="47811" x="1120775" y="2863850"/>
          <p14:tracePt t="47826" x="1104900" y="2871788"/>
          <p14:tracePt t="47843" x="1087438" y="2889250"/>
          <p14:tracePt t="47859" x="1087438" y="2897188"/>
          <p14:tracePt t="47876" x="1079500" y="2906713"/>
          <p14:tracePt t="47878" x="1069975" y="2914650"/>
          <p14:tracePt t="47892" x="1069975" y="2949575"/>
          <p14:tracePt t="47909" x="1069975" y="2982913"/>
          <p14:tracePt t="47926" x="1087438" y="3033713"/>
          <p14:tracePt t="47942" x="1120775" y="3067050"/>
          <p14:tracePt t="47959" x="1147763" y="3094038"/>
          <p14:tracePt t="47977" x="1181100" y="3119438"/>
          <p14:tracePt t="47994" x="1214438" y="3152775"/>
          <p14:tracePt t="47995" x="1231900" y="3160713"/>
          <p14:tracePt t="48009" x="1265238" y="3178175"/>
          <p14:tracePt t="48027" x="1333500" y="3203575"/>
          <p14:tracePt t="48043" x="1358900" y="3211513"/>
          <p14:tracePt t="48044" x="1419225" y="3228975"/>
          <p14:tracePt t="48060" x="1495425" y="3246438"/>
          <p14:tracePt t="48076" x="1528763" y="3246438"/>
          <p14:tracePt t="48078" x="1571625" y="3254375"/>
          <p14:tracePt t="48092" x="1673225" y="3271838"/>
          <p14:tracePt t="48109" x="1749425" y="3279775"/>
          <p14:tracePt t="48125" x="1852613" y="3279775"/>
          <p14:tracePt t="48142" x="1936750" y="3279775"/>
          <p14:tracePt t="48159" x="2030413" y="3279775"/>
          <p14:tracePt t="48176" x="2090738" y="3279775"/>
          <p14:tracePt t="48193" x="2141538" y="3279775"/>
          <p14:tracePt t="48209" x="2182813" y="3279775"/>
          <p14:tracePt t="48226" x="2235200" y="3279775"/>
          <p14:tracePt t="48228" x="2276475" y="3279775"/>
          <p14:tracePt t="48244" x="2405063" y="3279775"/>
          <p14:tracePt t="48260" x="2549525" y="3279775"/>
          <p14:tracePt t="48276" x="2676525" y="3279775"/>
          <p14:tracePt t="48293" x="2744788" y="3279775"/>
          <p14:tracePt t="48310" x="2760663" y="3279775"/>
          <p14:tracePt t="48327" x="2770188" y="3279775"/>
          <p14:tracePt t="48348" x="2778125" y="3279775"/>
          <p14:tracePt t="48360" x="2795588" y="3271838"/>
          <p14:tracePt t="48376" x="2811463" y="3263900"/>
          <p14:tracePt t="48393" x="2846388" y="3246438"/>
          <p14:tracePt t="48395" x="2854325" y="3246438"/>
          <p14:tracePt t="48411" x="2871788" y="3238500"/>
          <p14:tracePt t="48427" x="2879725" y="3228975"/>
          <p14:tracePt t="48443" x="2879725" y="3221038"/>
          <p14:tracePt t="48468" x="2879725" y="3211513"/>
          <p14:tracePt t="48484" x="2879725" y="3203575"/>
          <p14:tracePt t="48492" x="2879725" y="3195638"/>
          <p14:tracePt t="48509" x="2879725" y="3152775"/>
          <p14:tracePt t="48527" x="2846388" y="3084513"/>
          <p14:tracePt t="48543" x="2744788" y="2982913"/>
          <p14:tracePt t="48560" x="2641600" y="2897188"/>
          <p14:tracePt t="48577" x="2514600" y="2838450"/>
          <p14:tracePt t="48593" x="2420938" y="2805113"/>
          <p14:tracePt t="48596" x="2395538" y="2795588"/>
          <p14:tracePt t="48609" x="2370138" y="2787650"/>
          <p14:tracePt t="48627" x="2336800" y="2787650"/>
          <p14:tracePt t="48644" x="2301875" y="2778125"/>
          <p14:tracePt t="48660" x="2276475" y="2778125"/>
          <p14:tracePt t="48676" x="2243138" y="2778125"/>
          <p14:tracePt t="48692" x="2208213" y="2762250"/>
          <p14:tracePt t="48709" x="2157413" y="2762250"/>
          <p14:tracePt t="48726" x="2116138" y="2762250"/>
          <p14:tracePt t="48742" x="2073275" y="2762250"/>
          <p14:tracePt t="48758" x="1979613" y="2762250"/>
          <p14:tracePt t="48777" x="1911350" y="2762250"/>
          <p14:tracePt t="48793" x="1835150" y="2762250"/>
          <p14:tracePt t="48795" x="1801813" y="2762250"/>
          <p14:tracePt t="48809" x="1784350" y="2762250"/>
          <p14:tracePt t="48810" x="1749425" y="2762250"/>
          <p14:tracePt t="48827" x="1716088" y="2762250"/>
          <p14:tracePt t="48843" x="1690688" y="2762250"/>
          <p14:tracePt t="48860" x="1682750" y="2770188"/>
          <p14:tracePt t="48876" x="1647825" y="2778125"/>
          <p14:tracePt t="48893" x="1639888" y="2787650"/>
          <p14:tracePt t="48910" x="1606550" y="2805113"/>
          <p14:tracePt t="48926" x="1597025" y="2813050"/>
          <p14:tracePt t="48942" x="1571625" y="2830513"/>
          <p14:tracePt t="48963" x="1554163" y="2838450"/>
          <p14:tracePt t="48975" x="1546225" y="2846388"/>
          <p14:tracePt t="48992" x="1528763" y="2855913"/>
          <p14:tracePt t="49008" x="1477963" y="2871788"/>
          <p14:tracePt t="49025" x="1435100" y="2897188"/>
          <p14:tracePt t="49042" x="1384300" y="2922588"/>
          <p14:tracePt t="49043" x="1350963" y="2932113"/>
          <p14:tracePt t="49061" x="1308100" y="2957513"/>
          <p14:tracePt t="49078" x="1249363" y="2982913"/>
          <p14:tracePt t="49093" x="1181100" y="2990850"/>
          <p14:tracePt t="49110" x="1104900" y="3008313"/>
          <p14:tracePt t="49128" x="1019175" y="3008313"/>
          <p14:tracePt t="49143" x="917575" y="3008313"/>
          <p14:tracePt t="49159" x="815975" y="3008313"/>
          <p14:tracePt t="49177" x="739775" y="3008313"/>
          <p14:tracePt t="49192" x="646113" y="3008313"/>
          <p14:tracePt t="49208" x="560388" y="3000375"/>
          <p14:tracePt t="49225" x="492125" y="2982913"/>
          <p14:tracePt t="49242" x="458788" y="2982913"/>
          <p14:tracePt t="49260" x="450850" y="2982913"/>
          <p14:tracePt t="49397" x="450850" y="2990850"/>
          <p14:tracePt t="49405" x="466725" y="3016250"/>
          <p14:tracePt t="49411" x="509588" y="3041650"/>
          <p14:tracePt t="49425" x="534988" y="3067050"/>
          <p14:tracePt t="49442" x="569913" y="3101975"/>
          <p14:tracePt t="49459" x="620713" y="3144838"/>
          <p14:tracePt t="49460" x="628650" y="3144838"/>
          <p14:tracePt t="49475" x="646113" y="3160713"/>
          <p14:tracePt t="49477" x="661988" y="3178175"/>
          <p14:tracePt t="49492" x="671513" y="3178175"/>
          <p14:tracePt t="49493" x="679450" y="3186113"/>
          <p14:tracePt t="49509" x="688975" y="3195638"/>
          <p14:tracePt t="49540" x="704850" y="3203575"/>
          <p14:tracePt t="49556" x="714375" y="3211513"/>
          <p14:tracePt t="49563" x="722313" y="3221038"/>
          <p14:tracePt t="49575" x="739775" y="3228975"/>
          <p14:tracePt t="49592" x="790575" y="3263900"/>
          <p14:tracePt t="49610" x="841375" y="3297238"/>
          <p14:tracePt t="49611" x="874713" y="3314700"/>
          <p14:tracePt t="49626" x="925513" y="3340100"/>
          <p14:tracePt t="49628" x="976313" y="3355975"/>
          <p14:tracePt t="49642" x="993775" y="3373438"/>
          <p14:tracePt t="49643" x="1011238" y="3382963"/>
          <p14:tracePt t="49658" x="1028700" y="3390900"/>
          <p14:tracePt t="49676" x="1062038" y="3416300"/>
          <p14:tracePt t="49700" x="1079500" y="3416300"/>
          <p14:tracePt t="49724" x="1095375" y="3424238"/>
          <p14:tracePt t="49740" x="1104900" y="3433763"/>
          <p14:tracePt t="49789" x="1104900" y="3441700"/>
          <p14:tracePt t="49844" x="1104900" y="3459163"/>
          <p14:tracePt t="49851" x="1095375" y="3459163"/>
          <p14:tracePt t="49860" x="1087438" y="3467100"/>
          <p14:tracePt t="49893" x="1079500" y="3467100"/>
          <p14:tracePt t="49931" x="1062038" y="3484563"/>
          <p14:tracePt t="49957" x="1062038" y="3492500"/>
          <p14:tracePt t="50590" x="1054100" y="3492500"/>
          <p14:tracePt t="50669" x="1036638" y="3492500"/>
          <p14:tracePt t="52988" x="1036638" y="3502025"/>
          <p14:tracePt t="53011" x="1036638" y="3517900"/>
          <p14:tracePt t="53028" x="1036638" y="3535363"/>
          <p14:tracePt t="53036" x="1036638" y="3543300"/>
          <p14:tracePt t="53051" x="1044575" y="3552825"/>
          <p14:tracePt t="53068" x="1054100" y="3560763"/>
          <p14:tracePt t="53075" x="1062038" y="3578225"/>
          <p14:tracePt t="53099" x="1069975" y="3578225"/>
          <p14:tracePt t="53116" x="1079500" y="3586163"/>
          <p14:tracePt t="53124" x="1087438" y="3594100"/>
          <p14:tracePt t="53140" x="1095375" y="3594100"/>
          <p14:tracePt t="53157" x="1120775" y="3646488"/>
          <p14:tracePt t="53173" x="1155700" y="3687763"/>
          <p14:tracePt t="53190" x="1173163" y="3722688"/>
          <p14:tracePt t="53207" x="1181100" y="3756025"/>
          <p14:tracePt t="53224" x="1198563" y="3763963"/>
          <p14:tracePt t="53240" x="1206500" y="3773488"/>
          <p14:tracePt t="53257" x="1214438" y="3781425"/>
          <p14:tracePt t="53278" x="1214438" y="3790950"/>
          <p14:tracePt t="53301" x="1223963" y="3790950"/>
          <p14:tracePt t="53309" x="1231900" y="3798888"/>
          <p14:tracePt t="53326" x="1249363" y="3816350"/>
          <p14:tracePt t="53341" x="1265238" y="3824288"/>
          <p14:tracePt t="53357" x="1308100" y="3832225"/>
          <p14:tracePt t="53373" x="1368425" y="3832225"/>
          <p14:tracePt t="53390" x="1495425" y="3832225"/>
          <p14:tracePt t="53407" x="1622425" y="3841750"/>
          <p14:tracePt t="53424" x="1724025" y="3841750"/>
          <p14:tracePt t="53440" x="1817688" y="3841750"/>
          <p14:tracePt t="53457" x="1885950" y="3841750"/>
          <p14:tracePt t="53459" x="1920875" y="3841750"/>
          <p14:tracePt t="53474" x="1946275" y="3841750"/>
          <p14:tracePt t="53476" x="1987550" y="3824288"/>
          <p14:tracePt t="53490" x="2022475" y="3824288"/>
          <p14:tracePt t="53492" x="2073275" y="3816350"/>
          <p14:tracePt t="53508" x="2208213" y="3816350"/>
          <p14:tracePt t="53524" x="2362200" y="3816350"/>
          <p14:tracePt t="53541" x="2405063" y="3816350"/>
          <p14:tracePt t="53542" x="2463800" y="3816350"/>
          <p14:tracePt t="53557" x="2524125" y="3816350"/>
          <p14:tracePt t="53574" x="2549525" y="3816350"/>
          <p14:tracePt t="53591" x="2600325" y="3806825"/>
          <p14:tracePt t="53607" x="2616200" y="3806825"/>
          <p14:tracePt t="53624" x="2676525" y="3781425"/>
          <p14:tracePt t="53640" x="2719388" y="3781425"/>
          <p14:tracePt t="53657" x="2778125" y="3773488"/>
          <p14:tracePt t="53675" x="2871788" y="3773488"/>
          <p14:tracePt t="53690" x="2889250" y="3773488"/>
          <p14:tracePt t="53708" x="2914650" y="3773488"/>
          <p14:tracePt t="53724" x="2922588" y="3773488"/>
          <p14:tracePt t="53741" x="2947988" y="3763963"/>
          <p14:tracePt t="53757" x="2973388" y="3748088"/>
          <p14:tracePt t="53774" x="2990850" y="3748088"/>
          <p14:tracePt t="53790" x="3016250" y="3738563"/>
          <p14:tracePt t="53806" x="3024188" y="3730625"/>
          <p14:tracePt t="53824" x="3033713" y="3722688"/>
          <p14:tracePt t="53851" x="3041650" y="3713163"/>
          <p14:tracePt t="53888" x="3041650" y="3705225"/>
          <p14:tracePt t="53893" x="3041650" y="3687763"/>
          <p14:tracePt t="53907" x="3041650" y="3679825"/>
          <p14:tracePt t="53925" x="3041650" y="3671888"/>
          <p14:tracePt t="53940" x="3033713" y="3654425"/>
          <p14:tracePt t="53941" x="3024188" y="3646488"/>
          <p14:tracePt t="53957" x="3016250" y="3636963"/>
          <p14:tracePt t="53974" x="2998788" y="3629025"/>
          <p14:tracePt t="53990" x="2990850" y="3619500"/>
          <p14:tracePt t="54006" x="2973388" y="3603625"/>
          <p14:tracePt t="54023" x="2955925" y="3586163"/>
          <p14:tracePt t="54040" x="2922588" y="3568700"/>
          <p14:tracePt t="54056" x="2879725" y="3552825"/>
          <p14:tracePt t="54075" x="2786063" y="3517900"/>
          <p14:tracePt t="54091" x="2752725" y="3509963"/>
          <p14:tracePt t="54107" x="2727325" y="3502025"/>
          <p14:tracePt t="54124" x="2693988" y="3492500"/>
          <p14:tracePt t="54140" x="2641600" y="3467100"/>
          <p14:tracePt t="54157" x="2565400" y="3467100"/>
          <p14:tracePt t="54174" x="2463800" y="3459163"/>
          <p14:tracePt t="54190" x="2319338" y="3459163"/>
          <p14:tracePt t="54207" x="2149475" y="3459163"/>
          <p14:tracePt t="54224" x="1979613" y="3459163"/>
          <p14:tracePt t="54240" x="1801813" y="3459163"/>
          <p14:tracePt t="54257" x="1665288" y="3459163"/>
          <p14:tracePt t="54259" x="1579563" y="3459163"/>
          <p14:tracePt t="54274" x="1538288" y="3459163"/>
          <p14:tracePt t="54276" x="1495425" y="3459163"/>
          <p14:tracePt t="54290" x="1452563" y="3459163"/>
          <p14:tracePt t="54306" x="1376363" y="3459163"/>
          <p14:tracePt t="54324" x="1290638" y="3459163"/>
          <p14:tracePt t="54341" x="1249363" y="3459163"/>
          <p14:tracePt t="54357" x="1206500" y="3459163"/>
          <p14:tracePt t="54373" x="1181100" y="3459163"/>
          <p14:tracePt t="54390" x="1173163" y="3459163"/>
          <p14:tracePt t="54411" x="1155700" y="3459163"/>
          <p14:tracePt t="54427" x="1147763" y="3459163"/>
          <p14:tracePt t="54451" x="1138238" y="3459163"/>
          <p14:tracePt t="54468" x="1112838" y="3459163"/>
          <p14:tracePt t="54483" x="1104900" y="3459163"/>
          <p14:tracePt t="54491" x="1087438" y="3467100"/>
          <p14:tracePt t="54518" x="1069975" y="3467100"/>
          <p14:tracePt t="54531" x="1054100" y="3467100"/>
          <p14:tracePt t="54580" x="1044575" y="3467100"/>
          <p14:tracePt t="54612" x="1028700" y="3467100"/>
          <p14:tracePt t="54620" x="1019175" y="3475038"/>
          <p14:tracePt t="54636" x="1019175" y="3484563"/>
          <p14:tracePt t="54651" x="1019175" y="3492500"/>
          <p14:tracePt t="54659" x="1011238" y="3492500"/>
          <p14:tracePt t="54683" x="985838" y="3502025"/>
          <p14:tracePt t="54716" x="985838" y="3509963"/>
          <p14:tracePt t="54731" x="985838" y="3527425"/>
          <p14:tracePt t="54757" x="968375" y="3535363"/>
          <p14:tracePt t="54772" x="960438" y="3543300"/>
          <p14:tracePt t="54779" x="960438" y="3552825"/>
          <p14:tracePt t="54789" x="950913" y="3552825"/>
          <p14:tracePt t="54806" x="935038" y="3568700"/>
          <p14:tracePt t="54827" x="925513" y="3578225"/>
          <p14:tracePt t="54852" x="917575" y="3594100"/>
          <p14:tracePt t="54908" x="917575" y="3603625"/>
          <p14:tracePt t="54924" x="917575" y="3611563"/>
          <p14:tracePt t="54931" x="917575" y="3619500"/>
          <p14:tracePt t="54940" x="917575" y="3629025"/>
          <p14:tracePt t="54972" x="925513" y="3636963"/>
          <p14:tracePt t="55005" x="925513" y="3654425"/>
          <p14:tracePt t="55031" x="935038" y="3662363"/>
          <p14:tracePt t="55061" x="942975" y="3671888"/>
          <p14:tracePt t="55076" x="950913" y="3671888"/>
          <p14:tracePt t="55092" x="960438" y="3671888"/>
          <p14:tracePt t="55123" x="976313" y="3671888"/>
          <p14:tracePt t="55131" x="976313" y="3679825"/>
          <p14:tracePt t="55140" x="985838" y="3687763"/>
          <p14:tracePt t="55229" x="993775" y="3697288"/>
          <p14:tracePt t="55835" x="1011238" y="3697288"/>
          <p14:tracePt t="55842" x="1019175" y="3697288"/>
          <p14:tracePt t="55857" x="1036638" y="3697288"/>
          <p14:tracePt t="55859" x="1044575" y="3697288"/>
          <p14:tracePt t="55873" x="1062038" y="3697288"/>
          <p14:tracePt t="55875" x="1069975" y="3697288"/>
          <p14:tracePt t="55890" x="1079500" y="3697288"/>
          <p14:tracePt t="55892" x="1087438" y="3697288"/>
          <p14:tracePt t="55907" x="1112838" y="3697288"/>
          <p14:tracePt t="55923" x="1147763" y="3697288"/>
          <p14:tracePt t="55925" x="1155700" y="3697288"/>
          <p14:tracePt t="55939" x="1198563" y="3697288"/>
          <p14:tracePt t="55956" x="1274763" y="3687763"/>
          <p14:tracePt t="55958" x="1325563" y="3679825"/>
          <p14:tracePt t="55972" x="1376363" y="3679825"/>
          <p14:tracePt t="55989" x="1520825" y="3679825"/>
          <p14:tracePt t="56006" x="1673225" y="3679825"/>
          <p14:tracePt t="56022" x="1801813" y="3679825"/>
          <p14:tracePt t="56039" x="1860550" y="3679825"/>
          <p14:tracePt t="56055" x="1893888" y="3679825"/>
          <p14:tracePt t="56073" x="1946275" y="3671888"/>
          <p14:tracePt t="56075" x="1962150" y="3671888"/>
          <p14:tracePt t="56090" x="1997075" y="3671888"/>
          <p14:tracePt t="56091" x="2022475" y="3671888"/>
          <p14:tracePt t="56107" x="2116138" y="3671888"/>
          <p14:tracePt t="56123" x="2217738" y="3671888"/>
          <p14:tracePt t="56140" x="2301875" y="3671888"/>
          <p14:tracePt t="56156" x="2370138" y="3671888"/>
          <p14:tracePt t="56172" x="2430463" y="3671888"/>
          <p14:tracePt t="56188" x="2471738" y="3671888"/>
          <p14:tracePt t="56205" x="2506663" y="3671888"/>
          <p14:tracePt t="56222" x="2540000" y="3687763"/>
          <p14:tracePt t="56239" x="2582863" y="3687763"/>
          <p14:tracePt t="56255" x="2590800" y="3687763"/>
          <p14:tracePt t="56272" x="2625725" y="3687763"/>
          <p14:tracePt t="56288" x="2676525" y="3687763"/>
          <p14:tracePt t="56305" x="2693988" y="3687763"/>
          <p14:tracePt t="56307" x="2727325" y="3697288"/>
          <p14:tracePt t="56324" x="2760663" y="3697288"/>
          <p14:tracePt t="56341" x="2795588" y="3705225"/>
          <p14:tracePt t="56359" x="2820988" y="3705225"/>
          <p14:tracePt t="56373" x="2828925" y="3705225"/>
          <p14:tracePt t="56390" x="2838450" y="3705225"/>
          <p14:tracePt t="56406" x="2854325" y="3705225"/>
          <p14:tracePt t="56422" x="2863850" y="3705225"/>
          <p14:tracePt t="56439" x="2871788" y="3705225"/>
          <p14:tracePt t="56455" x="2879725" y="3705225"/>
          <p14:tracePt t="56472" x="2889250" y="3705225"/>
          <p14:tracePt t="57083" x="2914650" y="3679825"/>
          <p14:tracePt t="57091" x="2965450" y="3629025"/>
          <p14:tracePt t="57099" x="2990850" y="3603625"/>
          <p14:tracePt t="57107" x="3008313" y="3586163"/>
          <p14:tracePt t="57123" x="3016250" y="3578225"/>
          <p14:tracePt t="57720" x="2998788" y="3578225"/>
          <p14:tracePt t="57781" x="2990850" y="3578225"/>
          <p14:tracePt t="57804" x="2982913" y="3586163"/>
          <p14:tracePt t="57811" x="2965450" y="3594100"/>
          <p14:tracePt t="57836" x="2955925" y="3594100"/>
          <p14:tracePt t="57851" x="2947988" y="3603625"/>
          <p14:tracePt t="57875" x="2940050" y="3603625"/>
          <p14:tracePt t="57883" x="2930525" y="3611563"/>
          <p14:tracePt t="57972" x="2922588" y="3611563"/>
          <p14:tracePt t="58020" x="2914650" y="3629025"/>
          <p14:tracePt t="58084" x="2914650" y="3636963"/>
          <p14:tracePt t="58132" x="2914650" y="3646488"/>
          <p14:tracePt t="58156" x="2914650" y="3654425"/>
          <p14:tracePt t="58162" x="2914650" y="3662363"/>
          <p14:tracePt t="58196" x="2897188" y="3679825"/>
          <p14:tracePt t="58220" x="2897188" y="3687763"/>
          <p14:tracePt t="58236" x="2889250" y="3687763"/>
          <p14:tracePt t="58308" x="2889250" y="3697288"/>
          <p14:tracePt t="58396" x="2889250" y="3705225"/>
          <p14:tracePt t="58444" x="2889250" y="3713163"/>
          <p14:tracePt t="58491" x="2889250" y="3722688"/>
          <p14:tracePt t="58500" x="2889250" y="3730625"/>
          <p14:tracePt t="58643" x="2889250" y="3738563"/>
          <p14:tracePt t="58676" x="2889250" y="3756025"/>
          <p14:tracePt t="58779" x="2889250" y="3763963"/>
          <p14:tracePt t="58859" x="2879725" y="3763963"/>
          <p14:tracePt t="58899" x="2879725" y="3773488"/>
          <p14:tracePt t="58923" x="2879725" y="3781425"/>
          <p14:tracePt t="58931" x="2871788" y="3781425"/>
          <p14:tracePt t="58963" x="2863850" y="3781425"/>
          <p14:tracePt t="59044" x="2863850" y="3790950"/>
          <p14:tracePt t="59123" x="2854325" y="3798888"/>
          <p14:tracePt t="59188" x="2854325" y="3806825"/>
          <p14:tracePt t="59724" x="2846388" y="3806825"/>
          <p14:tracePt t="59755" x="2838450" y="3806825"/>
          <p14:tracePt t="59763" x="2828925" y="3806825"/>
          <p14:tracePt t="59771" x="2820988" y="3806825"/>
          <p14:tracePt t="59788" x="2803525" y="3806825"/>
          <p14:tracePt t="59822" x="2795588" y="3806825"/>
          <p14:tracePt t="59835" x="2778125" y="3806825"/>
          <p14:tracePt t="59843" x="2770188" y="3806825"/>
          <p14:tracePt t="59854" x="2760663" y="3806825"/>
          <p14:tracePt t="59872" x="2727325" y="3798888"/>
          <p14:tracePt t="59891" x="2709863" y="3798888"/>
          <p14:tracePt t="59907" x="2701925" y="3798888"/>
          <p14:tracePt t="59923" x="2693988" y="3798888"/>
          <p14:tracePt t="59937" x="2684463" y="3798888"/>
          <p14:tracePt t="59939" x="2676525" y="3798888"/>
          <p14:tracePt t="59954" x="2659063" y="3798888"/>
          <p14:tracePt t="59956" x="2651125" y="3798888"/>
          <p14:tracePt t="59972" x="2633663" y="3798888"/>
          <p14:tracePt t="59996" x="2616200" y="3798888"/>
          <p14:tracePt t="60005" x="2608263" y="3798888"/>
          <p14:tracePt t="60060" x="2600325" y="3798888"/>
          <p14:tracePt t="60342" x="2582863" y="3798888"/>
          <p14:tracePt t="63316" x="2565400" y="3798888"/>
          <p14:tracePt t="63340" x="2557463" y="3806825"/>
          <p14:tracePt t="64716" x="2549525" y="3806825"/>
          <p14:tracePt t="64723" x="2540000" y="3816350"/>
          <p14:tracePt t="64804" x="2532063" y="3824288"/>
          <p14:tracePt t="64820" x="2514600" y="3841750"/>
          <p14:tracePt t="64835" x="2514600" y="3849688"/>
          <p14:tracePt t="64852" x="2506663" y="3849688"/>
          <p14:tracePt t="64867" x="2481263" y="3857625"/>
          <p14:tracePt t="64883" x="2481263" y="3867150"/>
          <p14:tracePt t="64900" x="2471738" y="3875088"/>
          <p14:tracePt t="64924" x="2463800" y="3883025"/>
          <p14:tracePt t="64939" x="2455863" y="3883025"/>
          <p14:tracePt t="65012" x="2446338" y="3892550"/>
          <p14:tracePt t="65028" x="2446338" y="3900488"/>
          <p14:tracePt t="65261" x="2438400" y="3900488"/>
          <p14:tracePt t="65925" x="2430463" y="3908425"/>
          <p14:tracePt t="66636" x="2430463" y="3917950"/>
          <p14:tracePt t="66876" x="2430463" y="3925888"/>
          <p14:tracePt t="66900" x="2430463" y="3935413"/>
          <p14:tracePt t="66923" x="2430463" y="3943350"/>
          <p14:tracePt t="66960" x="2438400" y="3951288"/>
          <p14:tracePt t="66965" x="2446338" y="3960813"/>
          <p14:tracePt t="66971" x="2463800" y="3976688"/>
          <p14:tracePt t="66984" x="2471738" y="3976688"/>
          <p14:tracePt t="67001" x="2481263" y="3976688"/>
          <p14:tracePt t="67036" x="2489200" y="3976688"/>
          <p14:tracePt t="67043" x="2497138" y="3986213"/>
          <p14:tracePt t="67060" x="2506663" y="3986213"/>
          <p14:tracePt t="67100" x="2514600" y="3986213"/>
          <p14:tracePt t="67115" x="2524125" y="3986213"/>
          <p14:tracePt t="67123" x="2532063" y="3986213"/>
          <p14:tracePt t="67133" x="2549525" y="3994150"/>
          <p14:tracePt t="67151" x="2557463" y="4002088"/>
          <p14:tracePt t="67168" x="2565400" y="4002088"/>
          <p14:tracePt t="67184" x="2574925" y="4002088"/>
          <p14:tracePt t="67202" x="2582863" y="4002088"/>
          <p14:tracePt t="67204" x="2590800" y="4002088"/>
          <p14:tracePt t="67218" x="2600325" y="4002088"/>
          <p14:tracePt t="67235" x="2608263" y="4002088"/>
          <p14:tracePt t="67252" x="2616200" y="4002088"/>
          <p14:tracePt t="67324" x="2625725" y="4002088"/>
          <p14:tracePt t="67605" x="2641600" y="4002088"/>
          <p14:tracePt t="67636" x="2668588" y="4002088"/>
          <p14:tracePt t="67652" x="2684463" y="4002088"/>
          <p14:tracePt t="67668" x="2701925" y="3994150"/>
          <p14:tracePt t="67676" x="2709863" y="3994150"/>
          <p14:tracePt t="67684" x="2719388" y="3986213"/>
          <p14:tracePt t="67701" x="2727325" y="3986213"/>
          <p14:tracePt t="67702" x="2744788" y="3968750"/>
          <p14:tracePt t="67718" x="2752725" y="3960813"/>
          <p14:tracePt t="67734" x="2786063" y="3951288"/>
          <p14:tracePt t="67750" x="2828925" y="3925888"/>
          <p14:tracePt t="67767" x="2854325" y="3908425"/>
          <p14:tracePt t="67784" x="2889250" y="3892550"/>
          <p14:tracePt t="67800" x="2922588" y="3883025"/>
          <p14:tracePt t="67817" x="2922588" y="3875088"/>
          <p14:tracePt t="67835" x="2940050" y="3875088"/>
          <p14:tracePt t="67851" x="2940050" y="3867150"/>
          <p14:tracePt t="67867" x="2947988" y="3857625"/>
          <p14:tracePt t="67868" x="2955925" y="3849688"/>
          <p14:tracePt t="67884" x="2965450" y="3849688"/>
          <p14:tracePt t="67885" x="2973388" y="3849688"/>
          <p14:tracePt t="67900" x="2982913" y="3841750"/>
          <p14:tracePt t="67902" x="2982913" y="3832225"/>
          <p14:tracePt t="67917" x="2998788" y="3816350"/>
          <p14:tracePt t="67935" x="3008313" y="3816350"/>
          <p14:tracePt t="67951" x="3016250" y="3806825"/>
          <p14:tracePt t="67968" x="3033713" y="3798888"/>
          <p14:tracePt t="67984" x="3041650" y="3790950"/>
          <p14:tracePt t="68001" x="3067050" y="3790950"/>
          <p14:tracePt t="68003" x="3074988" y="3781425"/>
          <p14:tracePt t="68017" x="3084513" y="3781425"/>
          <p14:tracePt t="68033" x="3100388" y="3773488"/>
          <p14:tracePt t="68051" x="3117850" y="3773488"/>
          <p14:tracePt t="68068" x="3143250" y="3763963"/>
          <p14:tracePt t="68101" x="3152775" y="3763963"/>
          <p14:tracePt t="68179" x="3168650" y="3763963"/>
          <p14:tracePt t="68868" x="3160713" y="3763963"/>
          <p14:tracePt t="68900" x="3152775" y="3773488"/>
          <p14:tracePt t="68923" x="3143250" y="3781425"/>
          <p14:tracePt t="74875" x="3127375" y="3790950"/>
          <p14:tracePt t="74882" x="3117850" y="3798888"/>
          <p14:tracePt t="79101" x="3109913" y="3798888"/>
          <p14:tracePt t="79110" x="3100388" y="3798888"/>
          <p14:tracePt t="79115" x="3092450" y="3798888"/>
          <p14:tracePt t="79131" x="3084513" y="3798888"/>
          <p14:tracePt t="79146" x="3074988" y="3798888"/>
          <p14:tracePt t="79972" x="3067050" y="3798888"/>
          <p14:tracePt t="79979" x="3059113" y="3798888"/>
          <p14:tracePt t="79996" x="3049588" y="3798888"/>
          <p14:tracePt t="80012" x="3041650" y="3798888"/>
          <p14:tracePt t="80013" x="3024188" y="3798888"/>
          <p14:tracePt t="80029" x="2982913" y="3798888"/>
          <p14:tracePt t="80045" x="2955925" y="3798888"/>
          <p14:tracePt t="80062" x="2905125" y="3781425"/>
          <p14:tracePt t="80079" x="2846388" y="3773488"/>
          <p14:tracePt t="80095" x="2795588" y="3756025"/>
          <p14:tracePt t="80111" x="2786063" y="3748088"/>
          <p14:tracePt t="80128" x="2770188" y="3748088"/>
          <p14:tracePt t="80145" x="2760663" y="3748088"/>
          <p14:tracePt t="80164" x="2727325" y="3738563"/>
          <p14:tracePt t="80179" x="2719388" y="3738563"/>
          <p14:tracePt t="80195" x="2701925" y="3730625"/>
          <p14:tracePt t="80244" x="2693988" y="3730625"/>
          <p14:tracePt t="80491" x="2719388" y="3730625"/>
          <p14:tracePt t="80499" x="2735263" y="3730625"/>
          <p14:tracePt t="80512" x="2760663" y="3738563"/>
          <p14:tracePt t="80529" x="2770188" y="3738563"/>
          <p14:tracePt t="80546" x="2786063" y="3738563"/>
          <p14:tracePt t="80562" x="2795588" y="3738563"/>
          <p14:tracePt t="80579" x="2854325" y="3738563"/>
          <p14:tracePt t="80595" x="2863850" y="3738563"/>
          <p14:tracePt t="80611" x="2889250" y="3738563"/>
          <p14:tracePt t="80612" x="2914650" y="3756025"/>
          <p14:tracePt t="80628" x="2947988" y="3756025"/>
          <p14:tracePt t="80629" x="2990850" y="3763963"/>
          <p14:tracePt t="80645" x="3109913" y="3773488"/>
          <p14:tracePt t="80661" x="3152775" y="3773488"/>
          <p14:tracePt t="80678" x="3244850" y="3781425"/>
          <p14:tracePt t="80694" x="3297238" y="3781425"/>
          <p14:tracePt t="80711" x="3313113" y="3781425"/>
          <p14:tracePt t="80772" x="3322638" y="3781425"/>
          <p14:tracePt t="80787" x="3330575" y="3781425"/>
          <p14:tracePt t="80796" x="3338513" y="3781425"/>
          <p14:tracePt t="80820" x="3348038" y="3781425"/>
          <p14:tracePt t="80884" x="3355975" y="3781425"/>
          <p14:tracePt t="130779" x="3338513" y="3781425"/>
          <p14:tracePt t="130795" x="3330575" y="3781425"/>
          <p14:tracePt t="130803" x="3313113" y="3781425"/>
          <p14:tracePt t="130827" x="3305175" y="3781425"/>
          <p14:tracePt t="130860" x="3305175" y="3806825"/>
          <p14:tracePt t="130868" x="3305175" y="3841750"/>
          <p14:tracePt t="130876" x="3305175" y="3867150"/>
          <p14:tracePt t="130890" x="3322638" y="3883025"/>
          <p14:tracePt t="130892" x="3322638" y="3917950"/>
          <p14:tracePt t="130907" x="3322638" y="3925888"/>
          <p14:tracePt t="130939" x="3322638" y="3943350"/>
          <p14:tracePt t="130947" x="3322638" y="3951288"/>
          <p14:tracePt t="130963" x="3322638" y="3976688"/>
          <p14:tracePt t="130972" x="3313113" y="3986213"/>
          <p14:tracePt t="130989" x="3287713" y="4002088"/>
          <p14:tracePt t="131005" x="3262313" y="4027488"/>
          <p14:tracePt t="131022" x="3254375" y="4052888"/>
          <p14:tracePt t="131039" x="3254375" y="4079875"/>
          <p14:tracePt t="131055" x="3244850" y="4095750"/>
          <p14:tracePt t="131074" x="3228975" y="4130675"/>
          <p14:tracePt t="131076" x="3203575" y="4156075"/>
          <p14:tracePt t="131091" x="3168650" y="4197350"/>
          <p14:tracePt t="131106" x="3143250" y="4224338"/>
          <p14:tracePt t="131122" x="3041650" y="4316413"/>
          <p14:tracePt t="131140" x="2998788" y="4376738"/>
          <p14:tracePt t="131156" x="2990850" y="4384675"/>
          <p14:tracePt t="131157" x="2965450" y="4427538"/>
          <p14:tracePt t="131172" x="2940050" y="4452938"/>
          <p14:tracePt t="131189" x="2914650" y="4478338"/>
          <p14:tracePt t="131206" x="2889250" y="4513263"/>
          <p14:tracePt t="131222" x="2871788" y="4538663"/>
          <p14:tracePt t="131238" x="2828925" y="4564063"/>
          <p14:tracePt t="131255" x="2811463" y="4579938"/>
          <p14:tracePt t="131272" x="2778125" y="4614863"/>
          <p14:tracePt t="131288" x="2760663" y="4622800"/>
          <p14:tracePt t="131305" x="2735263" y="4630738"/>
          <p14:tracePt t="131485" x="2727325" y="4640263"/>
          <p14:tracePt t="131532" x="2719388" y="4640263"/>
          <p14:tracePt t="131540" x="2701925" y="4648200"/>
          <p14:tracePt t="131563" x="2668588" y="4648200"/>
          <p14:tracePt t="131572" x="2659063" y="4648200"/>
          <p14:tracePt t="131589" x="2625725" y="4648200"/>
          <p14:tracePt t="131606" x="2590800" y="4648200"/>
          <p14:tracePt t="131623" x="2549525" y="4648200"/>
          <p14:tracePt t="131639" x="2514600" y="4630738"/>
          <p14:tracePt t="131656" x="2481263" y="4630738"/>
          <p14:tracePt t="131673" x="2471738" y="4630738"/>
          <p14:tracePt t="131689" x="2463800" y="4630738"/>
          <p14:tracePt t="131706" x="2455863" y="4630738"/>
          <p14:tracePt t="131723" x="2446338" y="4630738"/>
          <p14:tracePt t="131756" x="2438400" y="4622800"/>
          <p14:tracePt t="131805" x="2430463" y="4622800"/>
          <p14:tracePt t="131811" x="2420938" y="4622800"/>
          <p14:tracePt t="131824" x="2413000" y="4622800"/>
          <p14:tracePt t="131839" x="2395538" y="4614863"/>
          <p14:tracePt t="131856" x="2387600" y="4605338"/>
          <p14:tracePt t="131873" x="2379663" y="4605338"/>
          <p14:tracePt t="149868" x="2387600" y="4605338"/>
          <p14:tracePt t="149876" x="2463800" y="4605338"/>
          <p14:tracePt t="149883" x="2582863" y="4614863"/>
          <p14:tracePt t="149897" x="2727325" y="4665663"/>
          <p14:tracePt t="149898" x="2863850" y="4716463"/>
          <p14:tracePt t="149913" x="2965450" y="4733925"/>
          <p14:tracePt t="149931" x="3049588" y="4767263"/>
          <p14:tracePt t="149948" x="3059113" y="4767263"/>
          <p14:tracePt t="149965" x="3092450" y="4767263"/>
          <p14:tracePt t="150083" x="3100388" y="4767263"/>
          <p14:tracePt t="150107" x="3067050" y="4802188"/>
          <p14:tracePt t="150114" x="3041650" y="4827588"/>
          <p14:tracePt t="150133" x="2982913" y="4860925"/>
          <p14:tracePt t="150147" x="2955925" y="4868863"/>
          <p14:tracePt t="150164" x="2947988" y="4868863"/>
          <p14:tracePt t="150187" x="2940050" y="4868863"/>
          <p14:tracePt t="150283" x="2940050" y="4852988"/>
          <p14:tracePt t="150291" x="2940050" y="4818063"/>
          <p14:tracePt t="150299" x="2940050" y="4792663"/>
          <p14:tracePt t="150313" x="2955925" y="4792663"/>
          <p14:tracePt t="150356" x="2955925" y="4784725"/>
          <p14:tracePt t="150379" x="2955925" y="4775200"/>
          <p14:tracePt t="150507" x="2955925" y="4767263"/>
          <p14:tracePt t="150685" x="2947988" y="4767263"/>
          <p14:tracePt t="150948" x="2940050" y="4775200"/>
          <p14:tracePt t="150955" x="2930525" y="4775200"/>
          <p14:tracePt t="150987" x="2922588" y="4784725"/>
          <p14:tracePt t="151003" x="2914650" y="4784725"/>
          <p14:tracePt t="151059" x="2905125" y="4784725"/>
          <p14:tracePt t="151068" x="2897188" y="4784725"/>
          <p14:tracePt t="151081" x="2871788" y="4784725"/>
          <p14:tracePt t="151098" x="2838450" y="4792663"/>
          <p14:tracePt t="151099" x="2803525" y="4792663"/>
          <p14:tracePt t="151115" x="2752725" y="4792663"/>
          <p14:tracePt t="151131" x="2735263" y="4792663"/>
          <p14:tracePt t="151132" x="2709863" y="4810125"/>
          <p14:tracePt t="151148" x="2684463" y="4810125"/>
          <p14:tracePt t="151164" x="2641600" y="4818063"/>
          <p14:tracePt t="151181" x="2600325" y="4835525"/>
          <p14:tracePt t="151196" x="2549525" y="4852988"/>
          <p14:tracePt t="151214" x="2514600" y="4860925"/>
          <p14:tracePt t="151230" x="2481263" y="4860925"/>
          <p14:tracePt t="151247" x="2438400" y="4868863"/>
          <p14:tracePt t="151264" x="2413000" y="4868863"/>
          <p14:tracePt t="151281" x="2387600" y="4868863"/>
          <p14:tracePt t="151282" x="2379663" y="4868863"/>
          <p14:tracePt t="151297" x="2352675" y="4868863"/>
          <p14:tracePt t="151300" x="2336800" y="4868863"/>
          <p14:tracePt t="151315" x="2293938" y="4868863"/>
          <p14:tracePt t="151331" x="2268538" y="4868863"/>
          <p14:tracePt t="151348" x="2243138" y="4868863"/>
          <p14:tracePt t="151364" x="2217738" y="4886325"/>
          <p14:tracePt t="151387" x="2208213" y="4886325"/>
          <p14:tracePt t="151396" x="2200275" y="4894263"/>
          <p14:tracePt t="151419" x="2174875" y="4894263"/>
          <p14:tracePt t="151430" x="2174875" y="4903788"/>
          <p14:tracePt t="151446" x="2166938" y="4903788"/>
          <p14:tracePt t="151486" x="2157413" y="4903788"/>
          <p14:tracePt t="172675" x="2286000" y="4903788"/>
          <p14:tracePt t="172683" x="2489200" y="4827588"/>
          <p14:tracePt t="172691" x="2693988" y="4775200"/>
          <p14:tracePt t="172704" x="2846388" y="4724400"/>
          <p14:tracePt t="172721" x="3074988" y="4665663"/>
          <p14:tracePt t="172737" x="3152775" y="4657725"/>
          <p14:tracePt t="172739" x="3160713" y="4657725"/>
          <p14:tracePt t="172915" x="3168650" y="4605338"/>
          <p14:tracePt t="172923" x="3135313" y="4427538"/>
          <p14:tracePt t="172937" x="3067050" y="4087813"/>
          <p14:tracePt t="172939" x="2930525" y="3705225"/>
          <p14:tracePt t="172954" x="2709863" y="3279775"/>
          <p14:tracePt t="172971" x="2090738" y="2354263"/>
          <p14:tracePt t="172987" x="1962150" y="2200275"/>
          <p14:tracePt t="172989" x="1852613" y="2090738"/>
          <p14:tracePt t="173003" x="1758950" y="1989138"/>
          <p14:tracePt t="173005" x="1708150" y="1938338"/>
          <p14:tracePt t="173021" x="1563688" y="1758950"/>
          <p14:tracePt t="173037" x="1376363" y="1530350"/>
          <p14:tracePt t="173055" x="1173163" y="1216025"/>
          <p14:tracePt t="173071" x="1019175" y="935038"/>
          <p14:tracePt t="173087" x="884238" y="781050"/>
          <p14:tracePt t="173104" x="806450" y="696913"/>
          <p14:tracePt t="173121" x="765175" y="663575"/>
          <p14:tracePt t="173138" x="739775" y="620713"/>
          <p14:tracePt t="173139" x="739775" y="603250"/>
          <p14:tracePt t="173154" x="730250" y="552450"/>
          <p14:tracePt t="173155" x="696913" y="484188"/>
          <p14:tracePt t="173171" x="688975" y="407988"/>
          <p14:tracePt t="173172" x="646113" y="314325"/>
          <p14:tracePt t="173187" x="552450" y="85725"/>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485572" y="832703"/>
            <a:ext cx="9525997"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Exceptions to the Principle of</a:t>
            </a:r>
            <a:r>
              <a:rPr kumimoji="0" lang="ar-YE" sz="3600" b="1" i="0" u="none" strike="noStrike" kern="1200" cap="none" spc="0" normalizeH="0" baseline="0" noProof="0" dirty="0">
                <a:ln>
                  <a:noFill/>
                </a:ln>
                <a:solidFill>
                  <a:prstClr val="white"/>
                </a:solidFill>
                <a:effectLst/>
                <a:uLnTx/>
                <a:uFillTx/>
                <a:latin typeface="Alexandria" charset="0"/>
                <a:ea typeface="+mn-ea"/>
                <a:cs typeface="+mn-cs"/>
              </a:rPr>
              <a:t> </a:t>
            </a: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Indemnity</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11175" y="1441952"/>
            <a:ext cx="11415713" cy="5122941"/>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B0F0"/>
                </a:solidFill>
                <a:latin typeface="QuaySansITCPro-Book"/>
              </a:rPr>
              <a:t>Valued Policy</a:t>
            </a:r>
          </a:p>
          <a:p>
            <a:pPr marR="0" lvl="0" algn="just" defTabSz="914400" rtl="0" eaLnBrk="1" fontAlgn="auto" latinLnBrk="0" hangingPunct="1">
              <a:lnSpc>
                <a:spcPct val="150000"/>
              </a:lnSpc>
              <a:spcBef>
                <a:spcPts val="0"/>
              </a:spcBef>
              <a:spcAft>
                <a:spcPts val="0"/>
              </a:spcAft>
              <a:buClrTx/>
              <a:buSzTx/>
              <a:tabLst/>
              <a:defRPr/>
            </a:pPr>
            <a:r>
              <a:rPr lang="en-US" sz="2000" dirty="0">
                <a:solidFill>
                  <a:srgbClr val="000000"/>
                </a:solidFill>
                <a:latin typeface="QuaySansITCPro-Book"/>
              </a:rPr>
              <a:t> A valued policy is a policy that pays the face amount of insurance if a total loss occurs.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B0F0"/>
                </a:solidFill>
                <a:latin typeface="QuaySansITCPro-Book"/>
              </a:rPr>
              <a:t>Valued Policy Laws</a:t>
            </a:r>
          </a:p>
          <a:p>
            <a:pPr marR="0" lvl="0" algn="just" defTabSz="914400" rtl="0" eaLnBrk="1" fontAlgn="auto" latinLnBrk="0" hangingPunct="1">
              <a:lnSpc>
                <a:spcPct val="150000"/>
              </a:lnSpc>
              <a:spcBef>
                <a:spcPts val="0"/>
              </a:spcBef>
              <a:spcAft>
                <a:spcPts val="0"/>
              </a:spcAft>
              <a:buClrTx/>
              <a:buSzTx/>
              <a:tabLst/>
              <a:defRPr/>
            </a:pPr>
            <a:r>
              <a:rPr lang="en-US" sz="2000" dirty="0">
                <a:solidFill>
                  <a:srgbClr val="000000"/>
                </a:solidFill>
                <a:latin typeface="QuaySansITCPro-Book"/>
              </a:rPr>
              <a:t>A valued policy law is a law that exists in some states that requires payment of the face amount of insurance to the insured if a total loss to real property occurs from a peril specified in the law.</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B0F0"/>
                </a:solidFill>
                <a:latin typeface="QuaySansITCPro-Book"/>
              </a:rPr>
              <a:t>Replacement Cost Insurance </a:t>
            </a:r>
          </a:p>
          <a:p>
            <a:pPr marR="0" lvl="0" algn="just" defTabSz="914400" rtl="0" eaLnBrk="1" fontAlgn="auto" latinLnBrk="0" hangingPunct="1">
              <a:lnSpc>
                <a:spcPct val="150000"/>
              </a:lnSpc>
              <a:spcBef>
                <a:spcPts val="0"/>
              </a:spcBef>
              <a:spcAft>
                <a:spcPts val="0"/>
              </a:spcAft>
              <a:buClrTx/>
              <a:buSzTx/>
              <a:tabLst/>
              <a:defRPr/>
            </a:pPr>
            <a:r>
              <a:rPr lang="en-US" sz="2000" dirty="0">
                <a:solidFill>
                  <a:srgbClr val="000000"/>
                </a:solidFill>
                <a:latin typeface="QuaySansITCPro-Book"/>
              </a:rPr>
              <a:t>Replacement cost insurance means there is no deduction for physical depreciation in determining the amount paid for a loss.</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70C0"/>
                </a:solidFill>
                <a:latin typeface="QuaySansITCPro-Book"/>
              </a:rPr>
              <a:t>Life Insurance </a:t>
            </a:r>
          </a:p>
          <a:p>
            <a:pPr marR="0" lvl="0" algn="just" defTabSz="914400" rtl="0" eaLnBrk="1" fontAlgn="auto" latinLnBrk="0" hangingPunct="1">
              <a:lnSpc>
                <a:spcPct val="150000"/>
              </a:lnSpc>
              <a:spcBef>
                <a:spcPts val="0"/>
              </a:spcBef>
              <a:spcAft>
                <a:spcPts val="0"/>
              </a:spcAft>
              <a:buClrTx/>
              <a:buSzTx/>
              <a:tabLst/>
              <a:defRPr/>
            </a:pPr>
            <a:r>
              <a:rPr lang="en-US" sz="2000" dirty="0">
                <a:solidFill>
                  <a:srgbClr val="000000"/>
                </a:solidFill>
                <a:latin typeface="QuaySansITCPro-Book"/>
              </a:rPr>
              <a:t>A life insurance contract is not a contract of indemnity but is a valued policy that pays a stated amount to the beneficiary at the time of the insured’s death.</a:t>
            </a:r>
          </a:p>
        </p:txBody>
      </p:sp>
    </p:spTree>
    <p:extLst>
      <p:ext uri="{BB962C8B-B14F-4D97-AF65-F5344CB8AC3E}">
        <p14:creationId xmlns:p14="http://schemas.microsoft.com/office/powerpoint/2010/main" val="36702088"/>
      </p:ext>
    </p:extLst>
  </p:cSld>
  <p:clrMapOvr>
    <a:masterClrMapping/>
  </p:clrMapOvr>
  <mc:AlternateContent xmlns:mc="http://schemas.openxmlformats.org/markup-compatibility/2006" xmlns:p14="http://schemas.microsoft.com/office/powerpoint/2010/main">
    <mc:Choice Requires="p14">
      <p:transition spd="slow" p14:dur="2000" advTm="107833"/>
    </mc:Choice>
    <mc:Fallback xmlns="">
      <p:transition spd="slow" advTm="10783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485572" y="832703"/>
            <a:ext cx="9525997"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Principle of Insurable Interest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88143" y="2337302"/>
            <a:ext cx="11415713" cy="2814617"/>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B0F0"/>
                </a:solidFill>
                <a:latin typeface="QuaySansITCPro-Book"/>
              </a:rPr>
              <a:t>The principle of insurable interest</a:t>
            </a:r>
            <a:r>
              <a:rPr lang="en-US" sz="2000" dirty="0">
                <a:solidFill>
                  <a:srgbClr val="000000"/>
                </a:solidFill>
                <a:latin typeface="QuaySansITCPro-Book"/>
              </a:rPr>
              <a:t> states that the insured must be in a position to lose financially if a covered loss occurs.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 </a:t>
            </a:r>
            <a:r>
              <a:rPr lang="en-US" sz="2000" dirty="0">
                <a:solidFill>
                  <a:srgbClr val="00B0F0"/>
                </a:solidFill>
                <a:latin typeface="QuaySansITCPro-Book"/>
              </a:rPr>
              <a:t>Purposes of principle of insurable interest</a:t>
            </a:r>
          </a:p>
          <a:p>
            <a:pPr marR="0" lvl="0" algn="just" defTabSz="914400" rtl="0" eaLnBrk="1" fontAlgn="auto" latinLnBrk="0" hangingPunct="1">
              <a:lnSpc>
                <a:spcPct val="150000"/>
              </a:lnSpc>
              <a:spcBef>
                <a:spcPts val="0"/>
              </a:spcBef>
              <a:spcAft>
                <a:spcPts val="0"/>
              </a:spcAft>
              <a:buClrTx/>
              <a:buSzTx/>
              <a:tabLst/>
              <a:defRPr/>
            </a:pPr>
            <a:r>
              <a:rPr lang="en-US" sz="2000" dirty="0">
                <a:solidFill>
                  <a:schemeClr val="bg2">
                    <a:lumMod val="10000"/>
                  </a:schemeClr>
                </a:solidFill>
                <a:latin typeface="QuaySansITCPro-Book"/>
              </a:rPr>
              <a:t>   </a:t>
            </a:r>
            <a:r>
              <a:rPr lang="en-US" sz="2000" dirty="0">
                <a:solidFill>
                  <a:srgbClr val="00B0F0"/>
                </a:solidFill>
                <a:latin typeface="QuaySansITCPro-Book"/>
              </a:rPr>
              <a:t>First</a:t>
            </a:r>
            <a:r>
              <a:rPr lang="en-US" sz="2000" dirty="0">
                <a:solidFill>
                  <a:schemeClr val="bg2">
                    <a:lumMod val="10000"/>
                  </a:schemeClr>
                </a:solidFill>
                <a:latin typeface="QuaySansITCPro-Book"/>
              </a:rPr>
              <a:t>, an insurable interest is necessary to prevent gambling</a:t>
            </a:r>
            <a:r>
              <a:rPr lang="en-US" sz="2000" dirty="0">
                <a:solidFill>
                  <a:srgbClr val="00B0F0"/>
                </a:solidFill>
                <a:latin typeface="QuaySansITCPro-Book"/>
              </a:rPr>
              <a:t>.</a:t>
            </a:r>
          </a:p>
          <a:p>
            <a:pPr marR="0" lvl="0" algn="just" defTabSz="914400" rtl="0" eaLnBrk="1" fontAlgn="auto" latinLnBrk="0" hangingPunct="1">
              <a:lnSpc>
                <a:spcPct val="150000"/>
              </a:lnSpc>
              <a:spcBef>
                <a:spcPts val="0"/>
              </a:spcBef>
              <a:spcAft>
                <a:spcPts val="0"/>
              </a:spcAft>
              <a:buClrTx/>
              <a:buSzTx/>
              <a:tabLst/>
              <a:defRPr/>
            </a:pPr>
            <a:r>
              <a:rPr lang="en-US" sz="2000" dirty="0">
                <a:solidFill>
                  <a:srgbClr val="00B0F0"/>
                </a:solidFill>
                <a:latin typeface="QuaySansITCPro-Book"/>
              </a:rPr>
              <a:t>  Second</a:t>
            </a:r>
            <a:r>
              <a:rPr lang="en-US" sz="2000" dirty="0">
                <a:solidFill>
                  <a:schemeClr val="bg2">
                    <a:lumMod val="10000"/>
                  </a:schemeClr>
                </a:solidFill>
                <a:latin typeface="QuaySansITCPro-Book"/>
              </a:rPr>
              <a:t>, an insurable interest reduces moral hazard.</a:t>
            </a:r>
          </a:p>
          <a:p>
            <a:pPr marR="0" lvl="0" algn="just" defTabSz="914400" rtl="0" eaLnBrk="1" fontAlgn="auto" latinLnBrk="0" hangingPunct="1">
              <a:lnSpc>
                <a:spcPct val="150000"/>
              </a:lnSpc>
              <a:spcBef>
                <a:spcPts val="0"/>
              </a:spcBef>
              <a:spcAft>
                <a:spcPts val="0"/>
              </a:spcAft>
              <a:buClrTx/>
              <a:buSzTx/>
              <a:tabLst/>
              <a:defRPr/>
            </a:pPr>
            <a:r>
              <a:rPr lang="en-US" sz="2000" dirty="0">
                <a:solidFill>
                  <a:schemeClr val="bg2">
                    <a:lumMod val="10000"/>
                  </a:schemeClr>
                </a:solidFill>
                <a:latin typeface="QuaySansITCPro-Book"/>
              </a:rPr>
              <a:t>  </a:t>
            </a:r>
            <a:r>
              <a:rPr lang="en-US" sz="2000" dirty="0">
                <a:solidFill>
                  <a:srgbClr val="00B0F0"/>
                </a:solidFill>
                <a:latin typeface="QuaySansITCPro-Book"/>
              </a:rPr>
              <a:t>Finally</a:t>
            </a:r>
            <a:r>
              <a:rPr lang="en-US" sz="2000" dirty="0">
                <a:solidFill>
                  <a:schemeClr val="bg2">
                    <a:lumMod val="10000"/>
                  </a:schemeClr>
                </a:solidFill>
                <a:latin typeface="QuaySansITCPro-Book"/>
              </a:rPr>
              <a:t>, in property insurance, an insurable interest measures the amount of the insured’s loss.</a:t>
            </a:r>
          </a:p>
        </p:txBody>
      </p:sp>
    </p:spTree>
    <p:extLst>
      <p:ext uri="{BB962C8B-B14F-4D97-AF65-F5344CB8AC3E}">
        <p14:creationId xmlns:p14="http://schemas.microsoft.com/office/powerpoint/2010/main" val="1162944049"/>
      </p:ext>
    </p:extLst>
  </p:cSld>
  <p:clrMapOvr>
    <a:masterClrMapping/>
  </p:clrMapOvr>
  <mc:AlternateContent xmlns:mc="http://schemas.openxmlformats.org/markup-compatibility/2006" xmlns:p14="http://schemas.microsoft.com/office/powerpoint/2010/main">
    <mc:Choice Requires="p14">
      <p:transition spd="slow" p14:dur="2000" advTm="163263"/>
    </mc:Choice>
    <mc:Fallback xmlns="">
      <p:transition spd="slow" advTm="16326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485572" y="832703"/>
            <a:ext cx="9525997"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Principle of Subrogation</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88143" y="2337302"/>
            <a:ext cx="11415713" cy="2352952"/>
          </a:xfrm>
          <a:prstGeom prst="rect">
            <a:avLst/>
          </a:prstGeom>
          <a:noFill/>
        </p:spPr>
        <p:txBody>
          <a:bodyPr wrap="square">
            <a:spAutoFit/>
          </a:bodyPr>
          <a:lstStyle/>
          <a:p>
            <a:pPr marR="0" lvl="0" algn="just" defTabSz="914400" rtl="0" eaLnBrk="1" fontAlgn="auto" latinLnBrk="0" hangingPunct="1">
              <a:lnSpc>
                <a:spcPct val="150000"/>
              </a:lnSpc>
              <a:spcBef>
                <a:spcPts val="0"/>
              </a:spcBef>
              <a:spcAft>
                <a:spcPts val="0"/>
              </a:spcAft>
              <a:buClrTx/>
              <a:buSzTx/>
              <a:tabLst/>
              <a:defRPr/>
            </a:pPr>
            <a:r>
              <a:rPr lang="en-US" sz="2000" dirty="0">
                <a:solidFill>
                  <a:srgbClr val="00B0F0"/>
                </a:solidFill>
                <a:latin typeface="QuaySansITCPro-Book"/>
              </a:rPr>
              <a:t> </a:t>
            </a:r>
            <a:r>
              <a:rPr lang="en-US" sz="2000" b="1" dirty="0">
                <a:solidFill>
                  <a:srgbClr val="00B0F0"/>
                </a:solidFill>
                <a:latin typeface="QuaySansITCPro-Book"/>
              </a:rPr>
              <a:t>Subrogation</a:t>
            </a:r>
            <a:r>
              <a:rPr lang="en-US" sz="2000" dirty="0">
                <a:latin typeface="QuaySansITCPro-Book"/>
              </a:rPr>
              <a:t> means substitution of the insurer in place of the insured for the purpose of claiming indemnity from a third party for a loss covered by insurance. Stated differently, the insurer is entitled to recover from a negligent third party any loss payments made to the insured.</a:t>
            </a:r>
          </a:p>
          <a:p>
            <a:pPr marR="0" lvl="0" algn="just" defTabSz="914400" rtl="0" eaLnBrk="1" fontAlgn="auto" latinLnBrk="0" hangingPunct="1">
              <a:lnSpc>
                <a:spcPct val="150000"/>
              </a:lnSpc>
              <a:spcBef>
                <a:spcPts val="0"/>
              </a:spcBef>
              <a:spcAft>
                <a:spcPts val="0"/>
              </a:spcAft>
              <a:buClrTx/>
              <a:buSzTx/>
              <a:tabLst/>
              <a:defRPr/>
            </a:pPr>
            <a:endParaRPr lang="en-US" sz="2000" dirty="0">
              <a:latin typeface="QuaySansITCPro-Book"/>
            </a:endParaRPr>
          </a:p>
          <a:p>
            <a:pPr marR="0" lvl="0" algn="just" defTabSz="914400" rtl="0" eaLnBrk="1" fontAlgn="auto" latinLnBrk="0" hangingPunct="1">
              <a:lnSpc>
                <a:spcPct val="150000"/>
              </a:lnSpc>
              <a:spcBef>
                <a:spcPts val="0"/>
              </a:spcBef>
              <a:spcAft>
                <a:spcPts val="0"/>
              </a:spcAft>
              <a:buClrTx/>
              <a:buSzTx/>
              <a:tabLst/>
              <a:defRPr/>
            </a:pPr>
            <a:endParaRPr lang="en-US" sz="2000" dirty="0">
              <a:latin typeface="QuaySansITCPro-Book"/>
            </a:endParaRPr>
          </a:p>
        </p:txBody>
      </p:sp>
    </p:spTree>
    <p:extLst>
      <p:ext uri="{BB962C8B-B14F-4D97-AF65-F5344CB8AC3E}">
        <p14:creationId xmlns:p14="http://schemas.microsoft.com/office/powerpoint/2010/main" val="3018700661"/>
      </p:ext>
    </p:extLst>
  </p:cSld>
  <p:clrMapOvr>
    <a:masterClrMapping/>
  </p:clrMapOvr>
  <mc:AlternateContent xmlns:mc="http://schemas.openxmlformats.org/markup-compatibility/2006" xmlns:p14="http://schemas.microsoft.com/office/powerpoint/2010/main">
    <mc:Choice Requires="p14">
      <p:transition spd="slow" p14:dur="2000" advTm="238080"/>
    </mc:Choice>
    <mc:Fallback xmlns="">
      <p:transition spd="slow" advTm="238080"/>
    </mc:Fallback>
  </mc:AlternateContent>
  <p:extLst>
    <p:ext uri="{3A86A75C-4F4B-4683-9AE1-C65F6400EC91}">
      <p14:laserTraceLst xmlns:p14="http://schemas.microsoft.com/office/powerpoint/2010/main">
        <p14:tracePtLst>
          <p14:tracePt t="558" x="3670300" y="6248400"/>
          <p14:tracePt t="754" x="3636963" y="6577013"/>
          <p14:tracePt t="762" x="3933825" y="6313488"/>
          <p14:tracePt t="775" x="4256088" y="5957888"/>
          <p14:tracePt t="792" x="4953000" y="5124450"/>
          <p14:tracePt t="809" x="5776913" y="4283075"/>
          <p14:tracePt t="825" x="6465888" y="3629025"/>
          <p14:tracePt t="843" x="7069138" y="3101975"/>
          <p14:tracePt t="844" x="7315200" y="2897188"/>
          <p14:tracePt t="859" x="7561263" y="2668588"/>
          <p14:tracePt t="860" x="7756525" y="2447925"/>
          <p14:tracePt t="876" x="7943850" y="2184400"/>
          <p14:tracePt t="893" x="8054975" y="1971675"/>
          <p14:tracePt t="910" x="8096250" y="1903413"/>
          <p14:tracePt t="926" x="8096250" y="1878013"/>
          <p14:tracePt t="943" x="8096250" y="1844675"/>
          <p14:tracePt t="959" x="8096250" y="1809750"/>
          <p14:tracePt t="975" x="8096250" y="1793875"/>
          <p14:tracePt t="992" x="8096250" y="1784350"/>
          <p14:tracePt t="1083" x="8080375" y="1776413"/>
          <p14:tracePt t="1090" x="8054975" y="1776413"/>
          <p14:tracePt t="1098" x="8037513" y="1776413"/>
          <p14:tracePt t="1109" x="8020050" y="1776413"/>
          <p14:tracePt t="1126" x="8012113" y="1776413"/>
          <p14:tracePt t="1142" x="7994650" y="1776413"/>
          <p14:tracePt t="1159" x="7969250" y="1776413"/>
          <p14:tracePt t="1176" x="7951788" y="1776413"/>
          <p14:tracePt t="1178" x="7943850" y="1776413"/>
          <p14:tracePt t="1192" x="7918450" y="1776413"/>
          <p14:tracePt t="1209" x="7885113" y="1776413"/>
          <p14:tracePt t="1226" x="7807325" y="1776413"/>
          <p14:tracePt t="1228" x="7748588" y="1776413"/>
          <p14:tracePt t="1243" x="7662863" y="1776413"/>
          <p14:tracePt t="1258" x="7612063" y="1784350"/>
          <p14:tracePt t="1275" x="7527925" y="1784350"/>
          <p14:tracePt t="1292" x="7477125" y="1784350"/>
          <p14:tracePt t="1309" x="7467600" y="1784350"/>
          <p14:tracePt t="1419" x="7442200" y="1784350"/>
          <p14:tracePt t="1426" x="7416800" y="1793875"/>
          <p14:tracePt t="1442" x="7391400" y="1793875"/>
          <p14:tracePt t="1450" x="7383463" y="1793875"/>
          <p14:tracePt t="1459" x="7373938" y="1801813"/>
          <p14:tracePt t="1475" x="7358063" y="1801813"/>
          <p14:tracePt t="1491" x="7297738" y="1801813"/>
          <p14:tracePt t="1508" x="7264400" y="1801813"/>
          <p14:tracePt t="1526" x="7213600" y="1801813"/>
          <p14:tracePt t="1542" x="7145338" y="1809750"/>
          <p14:tracePt t="1559" x="7094538" y="1827213"/>
          <p14:tracePt t="1575" x="7043738" y="1827213"/>
          <p14:tracePt t="1593" x="7000875" y="1835150"/>
          <p14:tracePt t="1595" x="6975475" y="1835150"/>
          <p14:tracePt t="1610" x="6942138" y="1844675"/>
          <p14:tracePt t="1626" x="6889750" y="1844675"/>
          <p14:tracePt t="1643" x="6864350" y="1860550"/>
          <p14:tracePt t="1660" x="6838950" y="1870075"/>
          <p14:tracePt t="1676" x="6831013" y="1870075"/>
          <p14:tracePt t="1691" x="6813550" y="1878013"/>
          <p14:tracePt t="1708" x="6797675" y="1895475"/>
          <p14:tracePt t="1725" x="6788150" y="1895475"/>
          <p14:tracePt t="1741" x="6754813" y="1903413"/>
          <p14:tracePt t="1758" x="6745288" y="1903413"/>
          <p14:tracePt t="1775" x="6704013" y="1911350"/>
          <p14:tracePt t="1791" x="6669088" y="1928813"/>
          <p14:tracePt t="1850" x="6653213" y="1928813"/>
          <p14:tracePt t="2746" x="6643688" y="1938338"/>
          <p14:tracePt t="3483" x="6635750" y="1946275"/>
          <p14:tracePt t="3491" x="6618288" y="1946275"/>
          <p14:tracePt t="3499" x="6610350" y="1946275"/>
          <p14:tracePt t="3507" x="6584950" y="1928813"/>
          <p14:tracePt t="3526" x="6575425" y="1911350"/>
          <p14:tracePt t="3542" x="6559550" y="1878013"/>
          <p14:tracePt t="3559" x="6524625" y="1809750"/>
          <p14:tracePt t="3574" x="6499225" y="1751013"/>
          <p14:tracePt t="3590" x="6473825" y="1690688"/>
          <p14:tracePt t="3609" x="6448425" y="1649413"/>
          <p14:tracePt t="3611" x="6440488" y="1631950"/>
          <p14:tracePt t="3626" x="6440488" y="1622425"/>
          <p14:tracePt t="3627" x="6440488" y="1614488"/>
          <p14:tracePt t="3642" x="6415088" y="1589088"/>
          <p14:tracePt t="3643" x="6415088" y="1571625"/>
          <p14:tracePt t="3659" x="6372225" y="1520825"/>
          <p14:tracePt t="3676" x="6338888" y="1504950"/>
          <p14:tracePt t="3692" x="6286500" y="1487488"/>
          <p14:tracePt t="3708" x="6159500" y="1462088"/>
          <p14:tracePt t="3726" x="6049963" y="1427163"/>
          <p14:tracePt t="3742" x="5964238" y="1411288"/>
          <p14:tracePt t="3759" x="5888038" y="1393825"/>
          <p14:tracePt t="3776" x="5794375" y="1385888"/>
          <p14:tracePt t="3791" x="5683250" y="1343025"/>
          <p14:tracePt t="3809" x="5641975" y="1333500"/>
          <p14:tracePt t="3812" x="5616575" y="1333500"/>
          <p14:tracePt t="3824" x="5607050" y="1333500"/>
          <p14:tracePt t="3843" x="5548313" y="1333500"/>
          <p14:tracePt t="3860" x="5505450" y="1333500"/>
          <p14:tracePt t="3877" x="5497513" y="1325563"/>
          <p14:tracePt t="3899" x="5487988" y="1325563"/>
          <p14:tracePt t="3909" x="5480050" y="1317625"/>
          <p14:tracePt t="4026" x="5472113" y="1317625"/>
          <p14:tracePt t="4179" x="5462588" y="1308100"/>
          <p14:tracePt t="4195" x="5472113" y="1308100"/>
          <p14:tracePt t="4203" x="5480050" y="1308100"/>
          <p14:tracePt t="4226" x="5497513" y="1292225"/>
          <p14:tracePt t="4243" x="5505450" y="1292225"/>
          <p14:tracePt t="4250" x="5530850" y="1274763"/>
          <p14:tracePt t="4258" x="5538788" y="1274763"/>
          <p14:tracePt t="4275" x="5565775" y="1266825"/>
          <p14:tracePt t="4291" x="5581650" y="1257300"/>
          <p14:tracePt t="4307" x="5599113" y="1249363"/>
          <p14:tracePt t="4389" x="5607050" y="1249363"/>
          <p14:tracePt t="4627" x="5616575" y="1249363"/>
          <p14:tracePt t="4938" x="5616575" y="1257300"/>
          <p14:tracePt t="4946" x="5616575" y="1266825"/>
          <p14:tracePt t="4979" x="5607050" y="1266825"/>
          <p14:tracePt t="5042" x="5599113" y="1274763"/>
          <p14:tracePt t="5627" x="5591175" y="1274763"/>
          <p14:tracePt t="5731" x="5581650" y="1274763"/>
          <p14:tracePt t="7355" x="5649913" y="1274763"/>
          <p14:tracePt t="7362" x="5718175" y="1274763"/>
          <p14:tracePt t="7374" x="5819775" y="1274763"/>
          <p14:tracePt t="7390" x="5989638" y="1274763"/>
          <p14:tracePt t="7406" x="6108700" y="1274763"/>
          <p14:tracePt t="7423" x="6210300" y="1274763"/>
          <p14:tracePt t="7440" x="6354763" y="1274763"/>
          <p14:tracePt t="7456" x="6618288" y="1274763"/>
          <p14:tracePt t="7473" x="6899275" y="1292225"/>
          <p14:tracePt t="7475" x="7043738" y="1292225"/>
          <p14:tracePt t="7490" x="7323138" y="1292225"/>
          <p14:tracePt t="7507" x="7510463" y="1292225"/>
          <p14:tracePt t="7524" x="7586663" y="1292225"/>
          <p14:tracePt t="7539" x="7629525" y="1274763"/>
          <p14:tracePt t="7556" x="7646988" y="1274763"/>
          <p14:tracePt t="7572" x="7662863" y="1274763"/>
          <p14:tracePt t="7589" x="7715250" y="1274763"/>
          <p14:tracePt t="7605" x="7766050" y="1274763"/>
          <p14:tracePt t="7623" x="7850188" y="1274763"/>
          <p14:tracePt t="7640" x="7935913" y="1282700"/>
          <p14:tracePt t="7657" x="8096250" y="1282700"/>
          <p14:tracePt t="7659" x="8207375" y="1282700"/>
          <p14:tracePt t="7673" x="8334375" y="1282700"/>
          <p14:tracePt t="7675" x="8445500" y="1308100"/>
          <p14:tracePt t="7690" x="8623300" y="1308100"/>
          <p14:tracePt t="7690" x="8802688" y="1317625"/>
          <p14:tracePt t="7708" x="9124950" y="1368425"/>
          <p14:tracePt t="7724" x="9371013" y="1401763"/>
          <p14:tracePt t="7740" x="9532938" y="1427163"/>
          <p14:tracePt t="7757" x="9609138" y="1427163"/>
          <p14:tracePt t="7773" x="9659938" y="1427163"/>
          <p14:tracePt t="7790" x="9702800" y="1436688"/>
          <p14:tracePt t="7807" x="9720263" y="1436688"/>
          <p14:tracePt t="7824" x="9728200" y="1436688"/>
          <p14:tracePt t="7840" x="9745663" y="1436688"/>
          <p14:tracePt t="7978" x="9753600" y="1436688"/>
          <p14:tracePt t="8002" x="9753600" y="1444625"/>
          <p14:tracePt t="8010" x="9745663" y="1452563"/>
          <p14:tracePt t="8023" x="9710738" y="1462088"/>
          <p14:tracePt t="8039" x="9667875" y="1470025"/>
          <p14:tracePt t="8056" x="9558338" y="1487488"/>
          <p14:tracePt t="8073" x="9371013" y="1512888"/>
          <p14:tracePt t="8075" x="9302750" y="1520825"/>
          <p14:tracePt t="8089" x="9218613" y="1520825"/>
          <p14:tracePt t="8090" x="9142413" y="1538288"/>
          <p14:tracePt t="8107" x="8980488" y="1563688"/>
          <p14:tracePt t="8124" x="8818563" y="1597025"/>
          <p14:tracePt t="8140" x="8547100" y="1631950"/>
          <p14:tracePt t="8157" x="8291513" y="1657350"/>
          <p14:tracePt t="8173" x="7951788" y="1690688"/>
          <p14:tracePt t="8190" x="7570788" y="1741488"/>
          <p14:tracePt t="8207" x="7229475" y="1784350"/>
          <p14:tracePt t="8223" x="6967538" y="1819275"/>
          <p14:tracePt t="8241" x="6737350" y="1852613"/>
          <p14:tracePt t="8243" x="6626225" y="1860550"/>
          <p14:tracePt t="8257" x="6499225" y="1885950"/>
          <p14:tracePt t="8259" x="6397625" y="1920875"/>
          <p14:tracePt t="8275" x="6176963" y="1989138"/>
          <p14:tracePt t="8290" x="5930900" y="2098675"/>
          <p14:tracePt t="8307" x="5768975" y="2141538"/>
          <p14:tracePt t="8323" x="5718175" y="2149475"/>
          <p14:tracePt t="8323" x="5683250" y="2166938"/>
          <p14:tracePt t="8340" x="5657850" y="2184400"/>
          <p14:tracePt t="8355" x="5591175" y="2227263"/>
          <p14:tracePt t="8372" x="5487988" y="2260600"/>
          <p14:tracePt t="8390" x="5421313" y="2286000"/>
          <p14:tracePt t="8406" x="5327650" y="2328863"/>
          <p14:tracePt t="8424" x="5267325" y="2362200"/>
          <p14:tracePt t="8439" x="5233988" y="2371725"/>
          <p14:tracePt t="8456" x="5216525" y="2387600"/>
          <p14:tracePt t="8515" x="5208588" y="2387600"/>
          <p14:tracePt t="8539" x="5199063" y="2387600"/>
          <p14:tracePt t="8546" x="5173663" y="2387600"/>
          <p14:tracePt t="8562" x="5165725" y="2387600"/>
          <p14:tracePt t="8572" x="5148263" y="2397125"/>
          <p14:tracePt t="8594" x="5140325" y="2397125"/>
          <p14:tracePt t="9227" x="5132388" y="2397125"/>
          <p14:tracePt t="9250" x="5122863" y="2397125"/>
          <p14:tracePt t="9298" x="5114925" y="2397125"/>
          <p14:tracePt t="9306" x="5106988" y="2397125"/>
          <p14:tracePt t="9322" x="5089525" y="2397125"/>
          <p14:tracePt t="9346" x="5080000" y="2397125"/>
          <p14:tracePt t="9378" x="5114925" y="2354263"/>
          <p14:tracePt t="9386" x="5199063" y="2278063"/>
          <p14:tracePt t="9394" x="5249863" y="2184400"/>
          <p14:tracePt t="9406" x="5403850" y="2030413"/>
          <p14:tracePt t="9422" x="5446713" y="1979613"/>
          <p14:tracePt t="9610" x="5378450" y="1938338"/>
          <p14:tracePt t="9619" x="5343525" y="1928813"/>
          <p14:tracePt t="9626" x="5335588" y="1928813"/>
          <p14:tracePt t="9640" x="5327650" y="1928813"/>
          <p14:tracePt t="9659" x="5318125" y="1928813"/>
          <p14:tracePt t="9672" x="5310188" y="1928813"/>
          <p14:tracePt t="9689" x="5284788" y="1928813"/>
          <p14:tracePt t="9690" x="5267325" y="1928813"/>
          <p14:tracePt t="9706" x="5241925" y="1928813"/>
          <p14:tracePt t="9707" x="5199063" y="1928813"/>
          <p14:tracePt t="9722" x="5106988" y="1928813"/>
          <p14:tracePt t="9740" x="4962525" y="1963738"/>
          <p14:tracePt t="9757" x="4800600" y="1979613"/>
          <p14:tracePt t="9772" x="4587875" y="2014538"/>
          <p14:tracePt t="9789" x="4400550" y="2014538"/>
          <p14:tracePt t="9805" x="4256088" y="2022475"/>
          <p14:tracePt t="9821" x="4162425" y="2030413"/>
          <p14:tracePt t="9838" x="4137025" y="2030413"/>
          <p14:tracePt t="9855" x="4111625" y="2047875"/>
          <p14:tracePt t="9871" x="4103688" y="2047875"/>
          <p14:tracePt t="9888" x="4095750" y="2047875"/>
          <p14:tracePt t="9931" x="4086225" y="2047875"/>
          <p14:tracePt t="9963" x="4070350" y="2047875"/>
          <p14:tracePt t="9978" x="4052888" y="2047875"/>
          <p14:tracePt t="9986" x="4035425" y="2047875"/>
          <p14:tracePt t="9995" x="4027488" y="2047875"/>
          <p14:tracePt t="10005" x="4002088" y="2055813"/>
          <p14:tracePt t="10022" x="3984625" y="2065338"/>
          <p14:tracePt t="10039" x="3959225" y="2065338"/>
          <p14:tracePt t="10055" x="3933825" y="2065338"/>
          <p14:tracePt t="10170" x="3916363" y="2065338"/>
          <p14:tracePt t="10179" x="3890963" y="2065338"/>
          <p14:tracePt t="10219" x="3883025" y="2065338"/>
          <p14:tracePt t="10234" x="3865563" y="2065338"/>
          <p14:tracePt t="10242" x="3848100" y="2065338"/>
          <p14:tracePt t="10254" x="3832225" y="2065338"/>
          <p14:tracePt t="11130" x="3822700" y="2065338"/>
          <p14:tracePt t="11226" x="3814763" y="2065338"/>
          <p14:tracePt t="11434" x="3806825" y="2065338"/>
          <p14:tracePt t="18956" x="3789363" y="2065338"/>
          <p14:tracePt t="18962" x="3687763" y="2065338"/>
          <p14:tracePt t="18970" x="3602038" y="2030413"/>
          <p14:tracePt t="18984" x="3525838" y="1989138"/>
          <p14:tracePt t="19001" x="3381375" y="1920875"/>
          <p14:tracePt t="19018" x="3330575" y="1878013"/>
          <p14:tracePt t="19035" x="3219450" y="1852613"/>
          <p14:tracePt t="19051" x="3152775" y="1835150"/>
          <p14:tracePt t="19068" x="3127375" y="1835150"/>
          <p14:tracePt t="19274" x="3100388" y="1835150"/>
          <p14:tracePt t="19282" x="3049588" y="1835150"/>
          <p14:tracePt t="19290" x="2846388" y="1971675"/>
          <p14:tracePt t="19301" x="2633663" y="2149475"/>
          <p14:tracePt t="19318" x="2251075" y="2541588"/>
          <p14:tracePt t="19335" x="2124075" y="2820988"/>
          <p14:tracePt t="19351" x="2047875" y="3094038"/>
          <p14:tracePt t="19369" x="1946275" y="3271838"/>
          <p14:tracePt t="19370" x="1885950" y="3340100"/>
          <p14:tracePt t="19383" x="1860550" y="3373438"/>
          <p14:tracePt t="19401" x="1843088" y="3408363"/>
          <p14:tracePt t="19451" x="1843088" y="3398838"/>
          <p14:tracePt t="19458" x="1843088" y="3355975"/>
          <p14:tracePt t="19467" x="1843088" y="3330575"/>
          <p14:tracePt t="19484" x="1843088" y="3297238"/>
          <p14:tracePt t="19603" x="1843088" y="3289300"/>
          <p14:tracePt t="19610" x="1843088" y="3279775"/>
          <p14:tracePt t="19618" x="1835150" y="3279775"/>
          <p14:tracePt t="19633" x="1827213" y="3279775"/>
          <p14:tracePt t="19651" x="1784350" y="3279775"/>
          <p14:tracePt t="19652" x="1741488" y="3279775"/>
          <p14:tracePt t="19667" x="1639888" y="3279775"/>
          <p14:tracePt t="19683" x="1554163" y="3279775"/>
          <p14:tracePt t="19701" x="1520825" y="3279775"/>
          <p14:tracePt t="19730" x="1512888" y="3271838"/>
          <p14:tracePt t="19763" x="1503363" y="3271838"/>
          <p14:tracePt t="19788" x="1495425" y="3271838"/>
          <p14:tracePt t="19819" x="1487488" y="3271838"/>
          <p14:tracePt t="19843" x="1470025" y="3271838"/>
          <p14:tracePt t="19851" x="1452563" y="3271838"/>
          <p14:tracePt t="19859" x="1427163" y="3271838"/>
          <p14:tracePt t="19869" x="1419225" y="3271838"/>
          <p14:tracePt t="19885" x="1350963" y="3271838"/>
          <p14:tracePt t="19900" x="1300163" y="3271838"/>
          <p14:tracePt t="19917" x="1214438" y="3271838"/>
          <p14:tracePt t="19933" x="1095375" y="3271838"/>
          <p14:tracePt t="19951" x="950913" y="3246438"/>
          <p14:tracePt t="19969" x="815975" y="3195638"/>
          <p14:tracePt t="19971" x="747713" y="3160713"/>
          <p14:tracePt t="19987" x="628650" y="3109913"/>
          <p14:tracePt t="20001" x="577850" y="3101975"/>
          <p14:tracePt t="20019" x="560388" y="3101975"/>
          <p14:tracePt t="20147" x="577850" y="3101975"/>
          <p14:tracePt t="20155" x="603250" y="3109913"/>
          <p14:tracePt t="20167" x="620713" y="3127375"/>
          <p14:tracePt t="20183" x="646113" y="3152775"/>
          <p14:tracePt t="20201" x="671513" y="3160713"/>
          <p14:tracePt t="20221" x="696913" y="3170238"/>
          <p14:tracePt t="20237" x="722313" y="3186113"/>
          <p14:tracePt t="20251" x="730250" y="3186113"/>
          <p14:tracePt t="20252" x="755650" y="3186113"/>
          <p14:tracePt t="20271" x="884238" y="3203575"/>
          <p14:tracePt t="20286" x="1028700" y="3211513"/>
          <p14:tracePt t="20301" x="1147763" y="3246438"/>
          <p14:tracePt t="20319" x="1231900" y="3246438"/>
          <p14:tracePt t="20336" x="1274763" y="3246438"/>
          <p14:tracePt t="20350" x="1300163" y="3246438"/>
          <p14:tracePt t="20368" x="1333500" y="3246438"/>
          <p14:tracePt t="20385" x="1427163" y="3228975"/>
          <p14:tracePt t="20388" x="1512888" y="3211513"/>
          <p14:tracePt t="20401" x="1614488" y="3211513"/>
          <p14:tracePt t="20418" x="1792288" y="3211513"/>
          <p14:tracePt t="20419" x="1878013" y="3211513"/>
          <p14:tracePt t="20433" x="1954213" y="3211513"/>
          <p14:tracePt t="20451" x="2005013" y="3211513"/>
          <p14:tracePt t="20452" x="2012950" y="3211513"/>
          <p14:tracePt t="20470" x="2030413" y="3211513"/>
          <p14:tracePt t="20485" x="2038350" y="3211513"/>
          <p14:tracePt t="20500" x="2065338" y="3211513"/>
          <p14:tracePt t="20519" x="2098675" y="3211513"/>
          <p14:tracePt t="20536" x="2132013" y="3211513"/>
          <p14:tracePt t="20539" x="2149475" y="3211513"/>
          <p14:tracePt t="20551" x="2174875" y="3211513"/>
          <p14:tracePt t="20569" x="2217738" y="3211513"/>
          <p14:tracePt t="20572" x="2243138" y="3211513"/>
          <p14:tracePt t="20587" x="2311400" y="3195638"/>
          <p14:tracePt t="20601" x="2395538" y="3195638"/>
          <p14:tracePt t="20603" x="2446338" y="3195638"/>
          <p14:tracePt t="20619" x="2565400" y="3195638"/>
          <p14:tracePt t="20635" x="2693988" y="3195638"/>
          <p14:tracePt t="20651" x="2735263" y="3195638"/>
          <p14:tracePt t="20669" x="2811463" y="3195638"/>
          <p14:tracePt t="20684" x="2820988" y="3195638"/>
          <p14:tracePt t="20803" x="2803525" y="3195638"/>
          <p14:tracePt t="20811" x="2770188" y="3186113"/>
          <p14:tracePt t="20818" x="2735263" y="3186113"/>
          <p14:tracePt t="20834" x="2651125" y="3178175"/>
          <p14:tracePt t="20851" x="2557463" y="3170238"/>
          <p14:tracePt t="20867" x="2532063" y="3170238"/>
          <p14:tracePt t="20868" x="2497138" y="3152775"/>
          <p14:tracePt t="20885" x="2430463" y="3152775"/>
          <p14:tracePt t="20901" x="2352675" y="3152775"/>
          <p14:tracePt t="20917" x="2268538" y="3152775"/>
          <p14:tracePt t="20933" x="2192338" y="3152775"/>
          <p14:tracePt t="20950" x="2132013" y="3152775"/>
          <p14:tracePt t="20969" x="2065338" y="3152775"/>
          <p14:tracePt t="20972" x="2022475" y="3152775"/>
          <p14:tracePt t="20986" x="2012950" y="3152775"/>
          <p14:tracePt t="20987" x="1997075" y="3152775"/>
          <p14:tracePt t="21003" x="1987550" y="3152775"/>
          <p14:tracePt t="21149" x="1997075" y="3152775"/>
          <p14:tracePt t="21155" x="2038350" y="3170238"/>
          <p14:tracePt t="21167" x="2116138" y="3195638"/>
          <p14:tracePt t="21183" x="2235200" y="3211513"/>
          <p14:tracePt t="21201" x="2336800" y="3221038"/>
          <p14:tracePt t="21220" x="2524125" y="3221038"/>
          <p14:tracePt t="21234" x="2608263" y="3221038"/>
          <p14:tracePt t="21236" x="2693988" y="3246438"/>
          <p14:tracePt t="21251" x="2854325" y="3254375"/>
          <p14:tracePt t="21269" x="2973388" y="3263900"/>
          <p14:tracePt t="21284" x="2990850" y="3263900"/>
          <p14:tracePt t="21285" x="3024188" y="3263900"/>
          <p14:tracePt t="21301" x="3059113" y="3263900"/>
          <p14:tracePt t="21318" x="3092450" y="3263900"/>
          <p14:tracePt t="21335" x="3100388" y="3263900"/>
          <p14:tracePt t="21374" x="3127375" y="3263900"/>
          <p14:tracePt t="21387" x="3143250" y="3263900"/>
          <p14:tracePt t="21395" x="3152775" y="3263900"/>
          <p14:tracePt t="21402" x="3168650" y="3263900"/>
          <p14:tracePt t="21417" x="3194050" y="3263900"/>
          <p14:tracePt t="21433" x="3203575" y="3263900"/>
          <p14:tracePt t="21450" x="3219450" y="3263900"/>
          <p14:tracePt t="21469" x="3244850" y="3263900"/>
          <p14:tracePt t="21492" x="3254375" y="3263900"/>
          <p14:tracePt t="21667" x="3236913" y="3263900"/>
          <p14:tracePt t="21674" x="3228975" y="3263900"/>
          <p14:tracePt t="21691" x="3203575" y="3263900"/>
          <p14:tracePt t="22018" x="3194050" y="3263900"/>
          <p14:tracePt t="22027" x="3186113" y="3263900"/>
          <p14:tracePt t="22034" x="3178175" y="3263900"/>
          <p14:tracePt t="22049" x="3168650" y="3263900"/>
          <p14:tracePt t="22066" x="3160713" y="3263900"/>
          <p14:tracePt t="22083" x="3143250" y="3263900"/>
          <p14:tracePt t="22100" x="3135313" y="3263900"/>
          <p14:tracePt t="22411" x="3127375" y="3254375"/>
          <p14:tracePt t="22435" x="3117850" y="3246438"/>
          <p14:tracePt t="22459" x="3117850" y="3238500"/>
          <p14:tracePt t="22475" x="3084513" y="3221038"/>
          <p14:tracePt t="22483" x="3059113" y="3211513"/>
          <p14:tracePt t="22490" x="3024188" y="3203575"/>
          <p14:tracePt t="22500" x="3016250" y="3186113"/>
          <p14:tracePt t="22516" x="2990850" y="3186113"/>
          <p14:tracePt t="22533" x="2982913" y="3186113"/>
          <p14:tracePt t="22550" x="2965450" y="3186113"/>
          <p14:tracePt t="22659" x="2947988" y="3186113"/>
          <p14:tracePt t="22667" x="2930525" y="3186113"/>
          <p14:tracePt t="22683" x="2922588" y="3186113"/>
          <p14:tracePt t="22690" x="2914650" y="3186113"/>
          <p14:tracePt t="22715" x="2905125" y="3186113"/>
          <p14:tracePt t="22771" x="2897188" y="3186113"/>
          <p14:tracePt t="22779" x="2889250" y="3186113"/>
          <p14:tracePt t="22803" x="2879725" y="3195638"/>
          <p14:tracePt t="22810" x="2871788" y="3195638"/>
          <p14:tracePt t="22819" x="2863850" y="3203575"/>
          <p14:tracePt t="22832" x="2854325" y="3211513"/>
          <p14:tracePt t="22884" x="2846388" y="3211513"/>
          <p14:tracePt t="22907" x="2838450" y="3221038"/>
          <p14:tracePt t="22915" x="2838450" y="3228975"/>
          <p14:tracePt t="22931" x="2828925" y="3228975"/>
          <p14:tracePt t="22939" x="2820988" y="3238500"/>
          <p14:tracePt t="23187" x="2811463" y="3238500"/>
          <p14:tracePt t="23194" x="2803525" y="3246438"/>
          <p14:tracePt t="23239" x="2795588" y="3246438"/>
          <p14:tracePt t="23323" x="2795588" y="3254375"/>
          <p14:tracePt t="23331" x="2820988" y="3263900"/>
          <p14:tracePt t="23339" x="2854325" y="3279775"/>
          <p14:tracePt t="23349" x="2871788" y="3279775"/>
          <p14:tracePt t="23365" x="2955925" y="3297238"/>
          <p14:tracePt t="23382" x="3059113" y="3297238"/>
          <p14:tracePt t="23399" x="3092450" y="3297238"/>
          <p14:tracePt t="23415" x="3100388" y="3297238"/>
          <p14:tracePt t="23432" x="3127375" y="3297238"/>
          <p14:tracePt t="23449" x="3135313" y="3297238"/>
          <p14:tracePt t="23510" x="3152775" y="3297238"/>
          <p14:tracePt t="23531" x="3160713" y="3297238"/>
          <p14:tracePt t="23572" x="3186113" y="3297238"/>
          <p14:tracePt t="23587" x="3203575" y="3297238"/>
          <p14:tracePt t="23595" x="3211513" y="3297238"/>
          <p14:tracePt t="23603" x="3236913" y="3297238"/>
          <p14:tracePt t="23616" x="3254375" y="3297238"/>
          <p14:tracePt t="23632" x="3297238" y="3297238"/>
          <p14:tracePt t="23651" x="3322638" y="3297238"/>
          <p14:tracePt t="23668" x="3330575" y="3297238"/>
          <p14:tracePt t="23682" x="3338513" y="3297238"/>
          <p14:tracePt t="23699" x="3355975" y="3297238"/>
          <p14:tracePt t="23715" x="3373438" y="3297238"/>
          <p14:tracePt t="23732" x="3389313" y="3297238"/>
          <p14:tracePt t="23749" x="3406775" y="3297238"/>
          <p14:tracePt t="23769" x="3432175" y="3289300"/>
          <p14:tracePt t="23771" x="3457575" y="3279775"/>
          <p14:tracePt t="23783" x="3467100" y="3279775"/>
          <p14:tracePt t="23800" x="3533775" y="3279775"/>
          <p14:tracePt t="23820" x="3652838" y="3279775"/>
          <p14:tracePt t="23833" x="3678238" y="3279775"/>
          <p14:tracePt t="23835" x="3713163" y="3279775"/>
          <p14:tracePt t="23850" x="3738563" y="3279775"/>
          <p14:tracePt t="23850" x="3746500" y="3279775"/>
          <p14:tracePt t="23867" x="3797300" y="3279775"/>
          <p14:tracePt t="23884" x="3865563" y="3279775"/>
          <p14:tracePt t="23900" x="3959225" y="3279775"/>
          <p14:tracePt t="23916" x="4010025" y="3279775"/>
          <p14:tracePt t="23917" x="4044950" y="3279775"/>
          <p14:tracePt t="23932" x="4111625" y="3279775"/>
          <p14:tracePt t="23949" x="4162425" y="3279775"/>
          <p14:tracePt t="23965" x="4316413" y="3279775"/>
          <p14:tracePt t="23983" x="4621213" y="3305175"/>
          <p14:tracePt t="23999" x="5003800" y="3355975"/>
          <p14:tracePt t="24018" x="5318125" y="3390900"/>
          <p14:tracePt t="24033" x="5343525" y="3390900"/>
          <p14:tracePt t="24051" x="5368925" y="3390900"/>
          <p14:tracePt t="24179" x="5343525" y="3390900"/>
          <p14:tracePt t="24187" x="5310188" y="3390900"/>
          <p14:tracePt t="24198" x="5267325" y="3390900"/>
          <p14:tracePt t="24220" x="5148263" y="3390900"/>
          <p14:tracePt t="24232" x="5072063" y="3390900"/>
          <p14:tracePt t="24249" x="4919663" y="3365500"/>
          <p14:tracePt t="24251" x="4791075" y="3365500"/>
          <p14:tracePt t="24268" x="4494213" y="3348038"/>
          <p14:tracePt t="24283" x="4146550" y="3279775"/>
          <p14:tracePt t="24299" x="4002088" y="3271838"/>
          <p14:tracePt t="24299" x="3873500" y="3246438"/>
          <p14:tracePt t="24316" x="3763963" y="3238500"/>
          <p14:tracePt t="24317" x="3678238" y="3221038"/>
          <p14:tracePt t="24333" x="3594100" y="3211513"/>
          <p14:tracePt t="24350" x="3568700" y="3195638"/>
          <p14:tracePt t="24539" x="3611563" y="3195638"/>
          <p14:tracePt t="24548" x="3729038" y="3221038"/>
          <p14:tracePt t="24555" x="3857625" y="3254375"/>
          <p14:tracePt t="24565" x="4044950" y="3314700"/>
          <p14:tracePt t="24582" x="4529138" y="3355975"/>
          <p14:tracePt t="24600" x="4894263" y="3416300"/>
          <p14:tracePt t="24615" x="5106988" y="3424238"/>
          <p14:tracePt t="24632" x="5199063" y="3424238"/>
          <p14:tracePt t="24649" x="5249863" y="3424238"/>
          <p14:tracePt t="24665" x="5267325" y="3424238"/>
          <p14:tracePt t="24667" x="5284788" y="3424238"/>
          <p14:tracePt t="24682" x="5302250" y="3424238"/>
          <p14:tracePt t="24683" x="5318125" y="3424238"/>
          <p14:tracePt t="24699" x="5368925" y="3424238"/>
          <p14:tracePt t="24715" x="5378450" y="3424238"/>
          <p14:tracePt t="24732" x="5454650" y="3424238"/>
          <p14:tracePt t="24734" x="5487988" y="3408363"/>
          <p14:tracePt t="24751" x="5538788" y="3398838"/>
          <p14:tracePt t="24767" x="5556250" y="3398838"/>
          <p14:tracePt t="24804" x="5565775" y="3398838"/>
          <p14:tracePt t="24811" x="5573713" y="3398838"/>
          <p14:tracePt t="24827" x="5581650" y="3398838"/>
          <p14:tracePt t="24907" x="5573713" y="3398838"/>
          <p14:tracePt t="24916" x="5513388" y="3398838"/>
          <p14:tracePt t="24923" x="5462588" y="3398838"/>
          <p14:tracePt t="24931" x="5378450" y="3398838"/>
          <p14:tracePt t="24948" x="5191125" y="3398838"/>
          <p14:tracePt t="24965" x="4953000" y="3398838"/>
          <p14:tracePt t="24982" x="4605338" y="3398838"/>
          <p14:tracePt t="25000" x="4197350" y="3398838"/>
          <p14:tracePt t="25017" x="3865563" y="3398838"/>
          <p14:tracePt t="25019" x="3781425" y="3390900"/>
          <p14:tracePt t="25032" x="3738563" y="3390900"/>
          <p14:tracePt t="25048" x="3695700" y="3390900"/>
          <p14:tracePt t="25155" x="3713163" y="3390900"/>
          <p14:tracePt t="25163" x="3763963" y="3390900"/>
          <p14:tracePt t="25171" x="3840163" y="3390900"/>
          <p14:tracePt t="25182" x="3951288" y="3390900"/>
          <p14:tracePt t="25197" x="4205288" y="3390900"/>
          <p14:tracePt t="25215" x="4460875" y="3390900"/>
          <p14:tracePt t="25231" x="4740275" y="3390900"/>
          <p14:tracePt t="25249" x="4978400" y="3390900"/>
          <p14:tracePt t="25268" x="5191125" y="3390900"/>
          <p14:tracePt t="25283" x="5233988" y="3382963"/>
          <p14:tracePt t="25300" x="5259388" y="3365500"/>
          <p14:tracePt t="25318" x="5267325" y="3355975"/>
          <p14:tracePt t="25332" x="5292725" y="3348038"/>
          <p14:tracePt t="25349" x="5353050" y="3330575"/>
          <p14:tracePt t="25366" x="5394325" y="3330575"/>
          <p14:tracePt t="25382" x="5446713" y="3330575"/>
          <p14:tracePt t="25400" x="5487988" y="3330575"/>
          <p14:tracePt t="25417" x="5522913" y="3330575"/>
          <p14:tracePt t="25420" x="5556250" y="3330575"/>
          <p14:tracePt t="25431" x="5599113" y="3322638"/>
          <p14:tracePt t="25447" x="5675313" y="3314700"/>
          <p14:tracePt t="25464" x="5768975" y="3297238"/>
          <p14:tracePt t="25481" x="5794375" y="3279775"/>
          <p14:tracePt t="25499" x="5802313" y="3279775"/>
          <p14:tracePt t="25620" x="5786438" y="3279775"/>
          <p14:tracePt t="25627" x="5776913" y="3279775"/>
          <p14:tracePt t="25643" x="5751513" y="3279775"/>
          <p14:tracePt t="25650" x="5743575" y="3279775"/>
          <p14:tracePt t="25665" x="5735638" y="3289300"/>
          <p14:tracePt t="25666" x="5718175" y="3289300"/>
          <p14:tracePt t="25682" x="5700713" y="3289300"/>
          <p14:tracePt t="25683" x="5667375" y="3289300"/>
          <p14:tracePt t="25699" x="5599113" y="3289300"/>
          <p14:tracePt t="25715" x="5556250" y="3289300"/>
          <p14:tracePt t="25716" x="5538788" y="3289300"/>
          <p14:tracePt t="25731" x="5505450" y="3289300"/>
          <p14:tracePt t="25749" x="5437188" y="3297238"/>
          <p14:tracePt t="25767" x="5421313" y="3297238"/>
          <p14:tracePt t="25782" x="5403850" y="3297238"/>
          <p14:tracePt t="25800" x="5378450" y="3297238"/>
          <p14:tracePt t="25816" x="5368925" y="3297238"/>
          <p14:tracePt t="25831" x="5343525" y="3305175"/>
          <p14:tracePt t="25850" x="5327650" y="3305175"/>
          <p14:tracePt t="25851" x="5318125" y="3305175"/>
          <p14:tracePt t="25867" x="5292725" y="3322638"/>
          <p14:tracePt t="25891" x="5284788" y="3322638"/>
          <p14:tracePt t="25899" x="5276850" y="3322638"/>
          <p14:tracePt t="25995" x="5267325" y="3322638"/>
          <p14:tracePt t="26003" x="5259388" y="3322638"/>
          <p14:tracePt t="26019" x="5249863" y="3322638"/>
          <p14:tracePt t="26059" x="5241925" y="3322638"/>
          <p14:tracePt t="26075" x="5224463" y="3330575"/>
          <p14:tracePt t="26091" x="5216525" y="3330575"/>
          <p14:tracePt t="26099" x="5208588" y="3330575"/>
          <p14:tracePt t="26107" x="5199063" y="3330575"/>
          <p14:tracePt t="26115" x="5199063" y="3340100"/>
          <p14:tracePt t="26132" x="5183188" y="3340100"/>
          <p14:tracePt t="26148" x="5173663" y="3340100"/>
          <p14:tracePt t="26251" x="5165725" y="3340100"/>
          <p14:tracePt t="26259" x="5157788" y="3340100"/>
          <p14:tracePt t="26266" x="5148263" y="3340100"/>
          <p14:tracePt t="26300" x="5140325" y="3340100"/>
          <p14:tracePt t="26347" x="5132388" y="3340100"/>
          <p14:tracePt t="26355" x="5114925" y="3340100"/>
          <p14:tracePt t="26366" x="5097463" y="3340100"/>
          <p14:tracePt t="26381" x="5064125" y="3340100"/>
          <p14:tracePt t="26397" x="5029200" y="3340100"/>
          <p14:tracePt t="26414" x="4995863" y="3340100"/>
          <p14:tracePt t="26431" x="4962525" y="3340100"/>
          <p14:tracePt t="26448" x="4953000" y="3340100"/>
          <p14:tracePt t="26464" x="4935538" y="3340100"/>
          <p14:tracePt t="26481" x="4927600" y="3340100"/>
          <p14:tracePt t="26499" x="4910138" y="3340100"/>
          <p14:tracePt t="27365" x="4910138" y="3355975"/>
          <p14:tracePt t="27379" x="4927600" y="3355975"/>
          <p14:tracePt t="27387" x="4935538" y="3355975"/>
          <p14:tracePt t="27400" x="4962525" y="3355975"/>
          <p14:tracePt t="27414" x="4995863" y="3355975"/>
          <p14:tracePt t="27431" x="5046663" y="3355975"/>
          <p14:tracePt t="27449" x="5191125" y="3297238"/>
          <p14:tracePt t="27465" x="5394325" y="3289300"/>
          <p14:tracePt t="27467" x="5487988" y="3289300"/>
          <p14:tracePt t="27480" x="5591175" y="3289300"/>
          <p14:tracePt t="27498" x="5735638" y="3289300"/>
          <p14:tracePt t="27517" x="5930900" y="3289300"/>
          <p14:tracePt t="27531" x="5956300" y="3289300"/>
          <p14:tracePt t="27531" x="5981700" y="3289300"/>
          <p14:tracePt t="27549" x="5989638" y="3289300"/>
          <p14:tracePt t="27564" x="6007100" y="3279775"/>
          <p14:tracePt t="27581" x="6040438" y="3279775"/>
          <p14:tracePt t="27597" x="6049963" y="3279775"/>
          <p14:tracePt t="27613" x="6083300" y="3279775"/>
          <p14:tracePt t="27631" x="6108700" y="3279775"/>
          <p14:tracePt t="27648" x="6126163" y="3279775"/>
          <p14:tracePt t="27665" x="6176963" y="3279775"/>
          <p14:tracePt t="27667" x="6194425" y="3279775"/>
          <p14:tracePt t="27682" x="6235700" y="3279775"/>
          <p14:tracePt t="27683" x="6286500" y="3263900"/>
          <p14:tracePt t="27699" x="6311900" y="3263900"/>
          <p14:tracePt t="27715" x="6321425" y="3254375"/>
          <p14:tracePt t="27731" x="6329363" y="3254375"/>
          <p14:tracePt t="27844" x="6321425" y="3254375"/>
          <p14:tracePt t="27851" x="6286500" y="3254375"/>
          <p14:tracePt t="27864" x="6253163" y="3254375"/>
          <p14:tracePt t="27881" x="6176963" y="3254375"/>
          <p14:tracePt t="27900" x="6057900" y="3271838"/>
          <p14:tracePt t="27916" x="5964238" y="3271838"/>
          <p14:tracePt t="27932" x="5870575" y="3271838"/>
          <p14:tracePt t="27948" x="5802313" y="3271838"/>
          <p14:tracePt t="27965" x="5786438" y="3271838"/>
          <p14:tracePt t="28051" x="5853113" y="3271838"/>
          <p14:tracePt t="28059" x="5921375" y="3271838"/>
          <p14:tracePt t="28067" x="5997575" y="3271838"/>
          <p14:tracePt t="28081" x="6108700" y="3271838"/>
          <p14:tracePt t="28082" x="6219825" y="3271838"/>
          <p14:tracePt t="28096" x="6364288" y="3271838"/>
          <p14:tracePt t="28113" x="6711950" y="3271838"/>
          <p14:tracePt t="28133" x="7493000" y="3433763"/>
          <p14:tracePt t="28149" x="7740650" y="3467100"/>
          <p14:tracePt t="28166" x="7910513" y="3492500"/>
          <p14:tracePt t="28181" x="8070850" y="3527425"/>
          <p14:tracePt t="28199" x="8232775" y="3535363"/>
          <p14:tracePt t="28215" x="8359775" y="3543300"/>
          <p14:tracePt t="28231" x="8462963" y="3543300"/>
          <p14:tracePt t="28246" x="8513763" y="3543300"/>
          <p14:tracePt t="28265" x="8529638" y="3543300"/>
          <p14:tracePt t="28280" x="8539163" y="3543300"/>
          <p14:tracePt t="28315" x="8547100" y="3535363"/>
          <p14:tracePt t="28323" x="8564563" y="3535363"/>
          <p14:tracePt t="28331" x="8572500" y="3527425"/>
          <p14:tracePt t="28349" x="8615363" y="3517900"/>
          <p14:tracePt t="28363" x="8623300" y="3517900"/>
          <p14:tracePt t="28380" x="8648700" y="3509963"/>
          <p14:tracePt t="28397" x="8658225" y="3509963"/>
          <p14:tracePt t="28414" x="8674100" y="3502025"/>
          <p14:tracePt t="28430" x="8691563" y="3502025"/>
          <p14:tracePt t="28447" x="8709025" y="3492500"/>
          <p14:tracePt t="28463" x="8734425" y="3484563"/>
          <p14:tracePt t="28480" x="8759825" y="3475038"/>
          <p14:tracePt t="28497" x="8767763" y="3467100"/>
          <p14:tracePt t="28514" x="8785225" y="3459163"/>
          <p14:tracePt t="28635" x="8767763" y="3449638"/>
          <p14:tracePt t="28644" x="8742363" y="3449638"/>
          <p14:tracePt t="28652" x="8724900" y="3449638"/>
          <p14:tracePt t="28663" x="8699500" y="3449638"/>
          <p14:tracePt t="28680" x="8640763" y="3449638"/>
          <p14:tracePt t="28697" x="8564563" y="3449638"/>
          <p14:tracePt t="28698" x="8504238" y="3449638"/>
          <p14:tracePt t="28714" x="8435975" y="3449638"/>
          <p14:tracePt t="28715" x="8410575" y="3449638"/>
          <p14:tracePt t="28731" x="8394700" y="3449638"/>
          <p14:tracePt t="28732" x="8377238" y="3449638"/>
          <p14:tracePt t="28747" x="8359775" y="3449638"/>
          <p14:tracePt t="28899" x="8394700" y="3449638"/>
          <p14:tracePt t="28910" x="8428038" y="3449638"/>
          <p14:tracePt t="28915" x="8453438" y="3449638"/>
          <p14:tracePt t="28932" x="8547100" y="3449638"/>
          <p14:tracePt t="28948" x="8597900" y="3449638"/>
          <p14:tracePt t="28964" x="8632825" y="3449638"/>
          <p14:tracePt t="28980" x="8674100" y="3433763"/>
          <p14:tracePt t="28997" x="8699500" y="3433763"/>
          <p14:tracePt t="29013" x="8709025" y="3433763"/>
          <p14:tracePt t="29031" x="8734425" y="3433763"/>
          <p14:tracePt t="29050" x="8767763" y="3416300"/>
          <p14:tracePt t="29051" x="8785225" y="3398838"/>
          <p14:tracePt t="29064" x="8802688" y="3398838"/>
          <p14:tracePt t="29081" x="8853488" y="3382963"/>
          <p14:tracePt t="29100" x="8886825" y="3382963"/>
          <p14:tracePt t="29113" x="8894763" y="3382963"/>
          <p14:tracePt t="29130" x="8912225" y="3365500"/>
          <p14:tracePt t="29146" x="8921750" y="3365500"/>
          <p14:tracePt t="31508" x="8929688" y="3365500"/>
          <p14:tracePt t="31522" x="8937625" y="3365500"/>
          <p14:tracePt t="31531" x="8955088" y="3365500"/>
          <p14:tracePt t="31547" x="8972550" y="3365500"/>
          <p14:tracePt t="31555" x="9013825" y="3365500"/>
          <p14:tracePt t="31563" x="9048750" y="3355975"/>
          <p14:tracePt t="31580" x="9091613" y="3348038"/>
          <p14:tracePt t="31596" x="9099550" y="3348038"/>
          <p14:tracePt t="31612" x="9142413" y="3340100"/>
          <p14:tracePt t="31628" x="9175750" y="3330575"/>
          <p14:tracePt t="31645" x="9201150" y="3322638"/>
          <p14:tracePt t="31662" x="9226550" y="3322638"/>
          <p14:tracePt t="31678" x="9269413" y="3322638"/>
          <p14:tracePt t="31695" x="9312275" y="3314700"/>
          <p14:tracePt t="31712" x="9363075" y="3305175"/>
          <p14:tracePt t="31728" x="9421813" y="3305175"/>
          <p14:tracePt t="31745" x="9464675" y="3305175"/>
          <p14:tracePt t="31762" x="9515475" y="3289300"/>
          <p14:tracePt t="31763" x="9540875" y="3289300"/>
          <p14:tracePt t="31780" x="9575800" y="3279775"/>
          <p14:tracePt t="31797" x="9591675" y="3279775"/>
          <p14:tracePt t="31812" x="9626600" y="3279775"/>
          <p14:tracePt t="31831" x="9659938" y="3279775"/>
          <p14:tracePt t="31846" x="9685338" y="3271838"/>
          <p14:tracePt t="31862" x="9720263" y="3271838"/>
          <p14:tracePt t="31879" x="9736138" y="3271838"/>
          <p14:tracePt t="31895" x="9786938" y="3254375"/>
          <p14:tracePt t="31911" x="9847263" y="3254375"/>
          <p14:tracePt t="31929" x="9948863" y="3228975"/>
          <p14:tracePt t="31945" x="10034588" y="3203575"/>
          <p14:tracePt t="31962" x="10085388" y="3195638"/>
          <p14:tracePt t="31963" x="10110788" y="3195638"/>
          <p14:tracePt t="31978" x="10118725" y="3195638"/>
          <p14:tracePt t="31997" x="10136188" y="3195638"/>
          <p14:tracePt t="32318" x="10101263" y="3195638"/>
          <p14:tracePt t="32322" x="10067925" y="3195638"/>
          <p14:tracePt t="32330" x="10059988" y="3195638"/>
          <p14:tracePt t="32349" x="10025063" y="3195638"/>
          <p14:tracePt t="32363" x="10017125" y="3195638"/>
          <p14:tracePt t="32380" x="10009188" y="3195638"/>
          <p14:tracePt t="32397" x="9999663" y="3195638"/>
          <p14:tracePt t="32523" x="10025063" y="3195638"/>
          <p14:tracePt t="32531" x="10075863" y="3195638"/>
          <p14:tracePt t="32539" x="10144125" y="3195638"/>
          <p14:tracePt t="32547" x="10245725" y="3221038"/>
          <p14:tracePt t="32564" x="10425113" y="3238500"/>
          <p14:tracePt t="32580" x="10544175" y="3246438"/>
          <p14:tracePt t="32598" x="10653713" y="3263900"/>
          <p14:tracePt t="32612" x="10721975" y="3271838"/>
          <p14:tracePt t="32631" x="10747375" y="3279775"/>
          <p14:tracePt t="32646" x="10782300" y="3279775"/>
          <p14:tracePt t="32662" x="10807700" y="3279775"/>
          <p14:tracePt t="32680" x="10833100" y="3279775"/>
          <p14:tracePt t="32694" x="10858500" y="3279775"/>
          <p14:tracePt t="32711" x="10874375" y="3271838"/>
          <p14:tracePt t="32728" x="10926763" y="3254375"/>
          <p14:tracePt t="32744" x="10968038" y="3254375"/>
          <p14:tracePt t="32763" x="11036300" y="3238500"/>
          <p14:tracePt t="32780" x="11096625" y="3228975"/>
          <p14:tracePt t="32798" x="11137900" y="3211513"/>
          <p14:tracePt t="32811" x="11188700" y="3203575"/>
          <p14:tracePt t="32831" x="11282363" y="3203575"/>
          <p14:tracePt t="32845" x="11393488" y="3203575"/>
          <p14:tracePt t="32862" x="11436350" y="3203575"/>
          <p14:tracePt t="32880" x="11444288" y="3203575"/>
          <p14:tracePt t="32896" x="11452225" y="3203575"/>
          <p14:tracePt t="33070" x="11436350" y="3203575"/>
          <p14:tracePt t="33075" x="11368088" y="3203575"/>
          <p14:tracePt t="33083" x="11307763" y="3203575"/>
          <p14:tracePt t="33097" x="11241088" y="3203575"/>
          <p14:tracePt t="33100" x="11137900" y="3203575"/>
          <p14:tracePt t="33112" x="11036300" y="3203575"/>
          <p14:tracePt t="33132" x="10815638" y="3203575"/>
          <p14:tracePt t="33145" x="10714038" y="3203575"/>
          <p14:tracePt t="33164" x="10348913" y="3203575"/>
          <p14:tracePt t="33180" x="10067925" y="3203575"/>
          <p14:tracePt t="33198" x="9591675" y="3238500"/>
          <p14:tracePt t="33212" x="9294813" y="3271838"/>
          <p14:tracePt t="33230" x="8215313" y="3398838"/>
          <p14:tracePt t="33245" x="7434263" y="3416300"/>
          <p14:tracePt t="33265" x="6711950" y="3416300"/>
          <p14:tracePt t="33278" x="6134100" y="3416300"/>
          <p14:tracePt t="33296" x="5607050" y="3416300"/>
          <p14:tracePt t="33313" x="5157788" y="3449638"/>
          <p14:tracePt t="33315" x="4910138" y="3492500"/>
          <p14:tracePt t="33329" x="4714875" y="3517900"/>
          <p14:tracePt t="33331" x="4529138" y="3552825"/>
          <p14:tracePt t="33347" x="4214813" y="3586163"/>
          <p14:tracePt t="33363" x="3916363" y="3636963"/>
          <p14:tracePt t="33380" x="3652838" y="3671888"/>
          <p14:tracePt t="33396" x="3517900" y="3697288"/>
          <p14:tracePt t="33397" x="3406775" y="3697288"/>
          <p14:tracePt t="33412" x="3297238" y="3705225"/>
          <p14:tracePt t="33413" x="3178175" y="3730625"/>
          <p14:tracePt t="33430" x="2965450" y="3748088"/>
          <p14:tracePt t="33446" x="2760663" y="3806825"/>
          <p14:tracePt t="33463" x="2532063" y="3806825"/>
          <p14:tracePt t="33479" x="2344738" y="3816350"/>
          <p14:tracePt t="33495" x="2200275" y="3841750"/>
          <p14:tracePt t="33512" x="2073275" y="3849688"/>
          <p14:tracePt t="33529" x="1936750" y="3867150"/>
          <p14:tracePt t="33531" x="1852613" y="3867150"/>
          <p14:tracePt t="33546" x="1766888" y="3867150"/>
          <p14:tracePt t="33547" x="1698625" y="3867150"/>
          <p14:tracePt t="33561" x="1622425" y="3867150"/>
          <p14:tracePt t="33579" x="1520825" y="3867150"/>
          <p14:tracePt t="33596" x="1503363" y="3867150"/>
          <p14:tracePt t="33613" x="1495425" y="3867150"/>
          <p14:tracePt t="33628" x="1470025" y="3867150"/>
          <p14:tracePt t="33646" x="1427163" y="3867150"/>
          <p14:tracePt t="33662" x="1384300" y="3867150"/>
          <p14:tracePt t="33679" x="1343025" y="3867150"/>
          <p14:tracePt t="33695" x="1308100" y="3867150"/>
          <p14:tracePt t="34027" x="1317625" y="3867150"/>
          <p14:tracePt t="34035" x="1333500" y="3867150"/>
          <p14:tracePt t="34044" x="1343025" y="3857625"/>
          <p14:tracePt t="34061" x="1358900" y="3849688"/>
          <p14:tracePt t="34078" x="1384300" y="3841750"/>
          <p14:tracePt t="34096" x="1444625" y="3816350"/>
          <p14:tracePt t="34111" x="1495425" y="3806825"/>
          <p14:tracePt t="34127" x="1538288" y="3806825"/>
          <p14:tracePt t="34144" x="1571625" y="3798888"/>
          <p14:tracePt t="34161" x="1606550" y="3798888"/>
          <p14:tracePt t="34178" x="1639888" y="3781425"/>
          <p14:tracePt t="34179" x="1647825" y="3781425"/>
          <p14:tracePt t="34195" x="1665288" y="3781425"/>
          <p14:tracePt t="34195" x="1673225" y="3781425"/>
          <p14:tracePt t="34212" x="1682750" y="3781425"/>
          <p14:tracePt t="34227" x="1716088" y="3781425"/>
          <p14:tracePt t="34245" x="1749425" y="3781425"/>
          <p14:tracePt t="34261" x="1792288" y="3781425"/>
          <p14:tracePt t="34277" x="1843088" y="3781425"/>
          <p14:tracePt t="34294" x="1878013" y="3781425"/>
          <p14:tracePt t="34312" x="1903413" y="3781425"/>
          <p14:tracePt t="34329" x="1911350" y="3773488"/>
          <p14:tracePt t="34332" x="1928813" y="3773488"/>
          <p14:tracePt t="34347" x="1954213" y="3773488"/>
          <p14:tracePt t="34363" x="1979613" y="3773488"/>
          <p14:tracePt t="34379" x="1987550" y="3773488"/>
          <p14:tracePt t="34395" x="1997075" y="3773488"/>
          <p14:tracePt t="34410" x="2012950" y="3773488"/>
          <p14:tracePt t="34427" x="2030413" y="3773488"/>
          <p14:tracePt t="34444" x="2081213" y="3773488"/>
          <p14:tracePt t="34461" x="2124075" y="3773488"/>
          <p14:tracePt t="34477" x="2166938" y="3773488"/>
          <p14:tracePt t="34494" x="2200275" y="3773488"/>
          <p14:tracePt t="34511" x="2225675" y="3773488"/>
          <p14:tracePt t="34527" x="2235200" y="3773488"/>
          <p14:tracePt t="34548" x="2243138" y="3773488"/>
          <p14:tracePt t="34562" x="2260600" y="3773488"/>
          <p14:tracePt t="34683" x="2268538" y="3773488"/>
          <p14:tracePt t="34691" x="2276475" y="3773488"/>
          <p14:tracePt t="34757" x="2293938" y="3773488"/>
          <p14:tracePt t="34763" x="2301875" y="3773488"/>
          <p14:tracePt t="34777" x="2311400" y="3773488"/>
          <p14:tracePt t="34794" x="2336800" y="3773488"/>
          <p14:tracePt t="34794" x="2352675" y="3773488"/>
          <p14:tracePt t="34811" x="2362200" y="3773488"/>
          <p14:tracePt t="34828" x="2370138" y="3773488"/>
          <p14:tracePt t="34875" x="2387600" y="3773488"/>
          <p14:tracePt t="34899" x="2395538" y="3773488"/>
          <p14:tracePt t="34907" x="2405063" y="3773488"/>
          <p14:tracePt t="34915" x="2413000" y="3773488"/>
          <p14:tracePt t="34928" x="2420938" y="3773488"/>
          <p14:tracePt t="34944" x="2430463" y="3773488"/>
          <p14:tracePt t="34961" x="2446338" y="3773488"/>
          <p14:tracePt t="34978" x="2455863" y="3773488"/>
          <p14:tracePt t="34993" x="2481263" y="3773488"/>
          <p14:tracePt t="35011" x="2514600" y="3773488"/>
          <p14:tracePt t="35011" x="2524125" y="3773488"/>
          <p14:tracePt t="35027" x="2549525" y="3773488"/>
          <p14:tracePt t="35043" x="2608263" y="3781425"/>
          <p14:tracePt t="35061" x="2668588" y="3781425"/>
          <p14:tracePt t="35079" x="2727325" y="3790950"/>
          <p14:tracePt t="35095" x="2863850" y="3824288"/>
          <p14:tracePt t="35111" x="3024188" y="3832225"/>
          <p14:tracePt t="35129" x="3127375" y="3857625"/>
          <p14:tracePt t="35131" x="3186113" y="3857625"/>
          <p14:tracePt t="35147" x="3270250" y="3857625"/>
          <p14:tracePt t="35160" x="3348038" y="3857625"/>
          <p14:tracePt t="35180" x="3457575" y="3867150"/>
          <p14:tracePt t="35194" x="3467100" y="3867150"/>
          <p14:tracePt t="35212" x="3525838" y="3875088"/>
          <p14:tracePt t="35229" x="3594100" y="3875088"/>
          <p14:tracePt t="35245" x="3644900" y="3875088"/>
          <p14:tracePt t="35260" x="3713163" y="3875088"/>
          <p14:tracePt t="35277" x="3789363" y="3875088"/>
          <p14:tracePt t="35293" x="3832225" y="3883025"/>
          <p14:tracePt t="35311" x="3857625" y="3883025"/>
          <p14:tracePt t="35328" x="3883025" y="3883025"/>
          <p14:tracePt t="35347" x="3890963" y="3883025"/>
          <p14:tracePt t="35361" x="3900488" y="3883025"/>
          <p14:tracePt t="35466" x="3873500" y="3883025"/>
          <p14:tracePt t="35475" x="3857625" y="3883025"/>
          <p14:tracePt t="35482" x="3814763" y="3875088"/>
          <p14:tracePt t="35493" x="3789363" y="3875088"/>
          <p14:tracePt t="35512" x="3721100" y="3875088"/>
          <p14:tracePt t="35529" x="3662363" y="3875088"/>
          <p14:tracePt t="35531" x="3619500" y="3875088"/>
          <p14:tracePt t="35544" x="3594100" y="3875088"/>
          <p14:tracePt t="35561" x="3533775" y="3875088"/>
          <p14:tracePt t="35563" x="3500438" y="3875088"/>
          <p14:tracePt t="35580" x="3475038" y="3875088"/>
          <p14:tracePt t="35594" x="3467100" y="3867150"/>
          <p14:tracePt t="35699" x="3500438" y="3867150"/>
          <p14:tracePt t="35707" x="3543300" y="3867150"/>
          <p14:tracePt t="35715" x="3576638" y="3867150"/>
          <p14:tracePt t="35727" x="3602038" y="3867150"/>
          <p14:tracePt t="35744" x="3670300" y="3867150"/>
          <p14:tracePt t="35761" x="3738563" y="3867150"/>
          <p14:tracePt t="35763" x="3763963" y="3867150"/>
          <p14:tracePt t="35783" x="3832225" y="3867150"/>
          <p14:tracePt t="35793" x="3865563" y="3867150"/>
          <p14:tracePt t="35811" x="3916363" y="3867150"/>
          <p14:tracePt t="35828" x="3933825" y="3867150"/>
          <p14:tracePt t="35845" x="3941763" y="3867150"/>
          <p14:tracePt t="35861" x="3951288" y="3867150"/>
          <p14:tracePt t="35879" x="3967163" y="3867150"/>
          <p14:tracePt t="35896" x="3976688" y="3867150"/>
          <p14:tracePt t="37829" x="3967163" y="3867150"/>
          <p14:tracePt t="38092" x="3951288" y="3867150"/>
          <p14:tracePt t="38099" x="3941763" y="3867150"/>
          <p14:tracePt t="38124" x="3933825" y="3867150"/>
          <p14:tracePt t="38131" x="3916363" y="3867150"/>
          <p14:tracePt t="38147" x="3900488" y="3867150"/>
          <p14:tracePt t="38159" x="3883025" y="3867150"/>
          <p14:tracePt t="38175" x="3848100" y="3867150"/>
          <p14:tracePt t="38192" x="3840163" y="3867150"/>
          <p14:tracePt t="38209" x="3832225" y="3867150"/>
          <p14:tracePt t="38235" x="3822700" y="3867150"/>
          <p14:tracePt t="38370" x="3814763" y="3867150"/>
          <p14:tracePt t="38378" x="3806825" y="3867150"/>
          <p14:tracePt t="38386" x="3797300" y="3867150"/>
          <p14:tracePt t="38394" x="3789363" y="3867150"/>
          <p14:tracePt t="38410" x="3781425" y="3867150"/>
          <p14:tracePt t="38427" x="3771900" y="3867150"/>
          <p14:tracePt t="38442" x="3756025" y="3867150"/>
          <p14:tracePt t="38459" x="3746500" y="3867150"/>
          <p14:tracePt t="38475" x="3729038" y="3867150"/>
          <p14:tracePt t="38499" x="3721100" y="3867150"/>
          <p14:tracePt t="38516" x="3713163" y="3867150"/>
          <p14:tracePt t="38555" x="3695700" y="3867150"/>
          <p14:tracePt t="38908" x="3713163" y="3867150"/>
          <p14:tracePt t="38915" x="3729038" y="3867150"/>
          <p14:tracePt t="38926" x="3771900" y="3867150"/>
          <p14:tracePt t="38942" x="3848100" y="3867150"/>
          <p14:tracePt t="38959" x="3900488" y="3867150"/>
          <p14:tracePt t="38975" x="3933825" y="3867150"/>
          <p14:tracePt t="38992" x="3951288" y="3867150"/>
          <p14:tracePt t="39011" x="3967163" y="3867150"/>
          <p14:tracePt t="39027" x="3976688" y="3867150"/>
          <p14:tracePt t="39042" x="3992563" y="3867150"/>
          <p14:tracePt t="39044" x="4027488" y="3867150"/>
          <p14:tracePt t="39058" x="4060825" y="3857625"/>
          <p14:tracePt t="39078" x="4129088" y="3841750"/>
          <p14:tracePt t="39093" x="4162425" y="3841750"/>
          <p14:tracePt t="39109" x="4187825" y="3832225"/>
          <p14:tracePt t="39171" x="4205288" y="3824288"/>
          <p14:tracePt t="39179" x="4214813" y="3824288"/>
          <p14:tracePt t="39203" x="4222750" y="3824288"/>
          <p14:tracePt t="39228" x="4240213" y="3824288"/>
          <p14:tracePt t="39260" x="4248150" y="3824288"/>
          <p14:tracePt t="39276" x="4256088" y="3824288"/>
          <p14:tracePt t="39299" x="4256088" y="3816350"/>
          <p14:tracePt t="39307" x="4265613" y="3806825"/>
          <p14:tracePt t="40971" x="4273550" y="3806825"/>
          <p14:tracePt t="40979" x="4281488" y="3806825"/>
          <p14:tracePt t="40995" x="4298950" y="3806825"/>
          <p14:tracePt t="41007" x="4306888" y="3798888"/>
          <p14:tracePt t="41025" x="4316413" y="3798888"/>
          <p14:tracePt t="41041" x="4341813" y="3798888"/>
          <p14:tracePt t="41058" x="4367213" y="3798888"/>
          <p14:tracePt t="41075" x="4400550" y="3798888"/>
          <p14:tracePt t="41091" x="4443413" y="3790950"/>
          <p14:tracePt t="41108" x="4494213" y="3790950"/>
          <p14:tracePt t="41124" x="4529138" y="3790950"/>
          <p14:tracePt t="41141" x="4545013" y="3790950"/>
          <p14:tracePt t="41157" x="4562475" y="3790950"/>
          <p14:tracePt t="41174" x="4579938" y="3790950"/>
          <p14:tracePt t="41191" x="4605338" y="3790950"/>
          <p14:tracePt t="41208" x="4646613" y="3790950"/>
          <p14:tracePt t="41224" x="4664075" y="3790950"/>
          <p14:tracePt t="41241" x="4699000" y="3790950"/>
          <p14:tracePt t="41258" x="4732338" y="3773488"/>
          <p14:tracePt t="41259" x="4749800" y="3773488"/>
          <p14:tracePt t="41276" x="4775200" y="3773488"/>
          <p14:tracePt t="41291" x="4783138" y="3773488"/>
          <p14:tracePt t="41307" x="4826000" y="3763963"/>
          <p14:tracePt t="41324" x="4843463" y="3756025"/>
          <p14:tracePt t="41341" x="4876800" y="3756025"/>
          <p14:tracePt t="41359" x="4910138" y="3756025"/>
          <p14:tracePt t="41375" x="4935538" y="3756025"/>
          <p14:tracePt t="41391" x="4978400" y="3756025"/>
          <p14:tracePt t="41407" x="5038725" y="3756025"/>
          <p14:tracePt t="41424" x="5080000" y="3756025"/>
          <p14:tracePt t="41441" x="5122863" y="3756025"/>
          <p14:tracePt t="41457" x="5165725" y="3756025"/>
          <p14:tracePt t="41476" x="5208588" y="3748088"/>
          <p14:tracePt t="41491" x="5224463" y="3748088"/>
          <p14:tracePt t="41507" x="5259388" y="3748088"/>
          <p14:tracePt t="41524" x="5310188" y="3730625"/>
          <p14:tracePt t="41541" x="5353050" y="3730625"/>
          <p14:tracePt t="41557" x="5411788" y="3730625"/>
          <p14:tracePt t="41574" x="5462588" y="3730625"/>
          <p14:tracePt t="41592" x="5505450" y="3730625"/>
          <p14:tracePt t="41609" x="5538788" y="3730625"/>
          <p14:tracePt t="41611" x="5565775" y="3730625"/>
          <p14:tracePt t="41628" x="5599113" y="3730625"/>
          <p14:tracePt t="41641" x="5616575" y="3730625"/>
          <p14:tracePt t="41643" x="5641975" y="3730625"/>
          <p14:tracePt t="41659" x="5667375" y="3730625"/>
          <p14:tracePt t="41677" x="5683250" y="3730625"/>
          <p14:tracePt t="41709" x="5692775" y="3730625"/>
          <p14:tracePt t="41715" x="5692775" y="3722688"/>
          <p14:tracePt t="41987" x="5708650" y="3722688"/>
          <p14:tracePt t="41995" x="5718175" y="3722688"/>
          <p14:tracePt t="42007" x="5751513" y="3722688"/>
          <p14:tracePt t="42024" x="5819775" y="3722688"/>
          <p14:tracePt t="42041" x="5853113" y="3722688"/>
          <p14:tracePt t="42058" x="5880100" y="3713163"/>
          <p14:tracePt t="42059" x="5895975" y="3697288"/>
          <p14:tracePt t="42075" x="5921375" y="3697288"/>
          <p14:tracePt t="42077" x="5930900" y="3697288"/>
          <p14:tracePt t="42091" x="5956300" y="3687763"/>
          <p14:tracePt t="42109" x="5989638" y="3679825"/>
          <p14:tracePt t="42126" x="5997575" y="3679825"/>
          <p14:tracePt t="42147" x="6007100" y="3679825"/>
          <p14:tracePt t="42163" x="6024563" y="3679825"/>
          <p14:tracePt t="42203" x="6032500" y="3679825"/>
          <p14:tracePt t="42219" x="6040438" y="3679825"/>
          <p14:tracePt t="42243" x="6049963" y="3679825"/>
          <p14:tracePt t="42258" x="6057900" y="3671888"/>
          <p14:tracePt t="42283" x="6065838" y="3662363"/>
          <p14:tracePt t="42315" x="6091238" y="3662363"/>
          <p14:tracePt t="42331" x="6100763" y="3662363"/>
          <p14:tracePt t="42347" x="6108700" y="3654425"/>
          <p14:tracePt t="42355" x="6116638" y="3654425"/>
          <p14:tracePt t="42371" x="6126163" y="3654425"/>
          <p14:tracePt t="42403" x="6134100" y="3654425"/>
          <p14:tracePt t="42443" x="6142038" y="3654425"/>
          <p14:tracePt t="42475" x="6151563" y="3654425"/>
          <p14:tracePt t="42539" x="6159500" y="3654425"/>
          <p14:tracePt t="42555" x="6176963" y="3654425"/>
          <p14:tracePt t="42562" x="6184900" y="3654425"/>
          <p14:tracePt t="42587" x="6194425" y="3654425"/>
          <p14:tracePt t="42596" x="6202363" y="3654425"/>
          <p14:tracePt t="42609" x="6210300" y="3654425"/>
          <p14:tracePt t="42624" x="6235700" y="3654425"/>
          <p14:tracePt t="42640" x="6286500" y="3654425"/>
          <p14:tracePt t="42657" x="6338888" y="3654425"/>
          <p14:tracePt t="42674" x="6423025" y="3654425"/>
          <p14:tracePt t="42675" x="6465888" y="3654425"/>
          <p14:tracePt t="42691" x="6499225" y="3654425"/>
          <p14:tracePt t="42691" x="6534150" y="3654425"/>
          <p14:tracePt t="42707" x="6567488" y="3646488"/>
          <p14:tracePt t="42724" x="6643688" y="3629025"/>
          <p14:tracePt t="42740" x="6678613" y="3629025"/>
          <p14:tracePt t="42757" x="6711950" y="3619500"/>
          <p14:tracePt t="42773" x="6737350" y="3619500"/>
          <p14:tracePt t="42790" x="6762750" y="3619500"/>
          <p14:tracePt t="42806" x="6788150" y="3619500"/>
          <p14:tracePt t="42823" x="6805613" y="3619500"/>
          <p14:tracePt t="42840" x="6831013" y="3619500"/>
          <p14:tracePt t="42858" x="6856413" y="3619500"/>
          <p14:tracePt t="42859" x="6864350" y="3619500"/>
          <p14:tracePt t="42875" x="6881813" y="3619500"/>
          <p14:tracePt t="42892" x="6889750" y="3619500"/>
          <p14:tracePt t="44835" x="6899275" y="3629025"/>
          <p14:tracePt t="44842" x="6899275" y="3646488"/>
          <p14:tracePt t="44851" x="6899275" y="3662363"/>
          <p14:tracePt t="44858" x="6889750" y="3687763"/>
          <p14:tracePt t="44873" x="6881813" y="3713163"/>
          <p14:tracePt t="44889" x="6848475" y="3756025"/>
          <p14:tracePt t="44907" x="6797675" y="3806825"/>
          <p14:tracePt t="44908" x="6762750" y="3849688"/>
          <p14:tracePt t="44923" x="6737350" y="3883025"/>
          <p14:tracePt t="44939" x="6711950" y="3917950"/>
          <p14:tracePt t="44956" x="6678613" y="3917950"/>
          <p14:tracePt t="44973" x="6653213" y="3925888"/>
          <p14:tracePt t="44989" x="6610350" y="3925888"/>
          <p14:tracePt t="45005" x="6542088" y="3925888"/>
          <p14:tracePt t="45022" x="6473825" y="3943350"/>
          <p14:tracePt t="45039" x="6389688" y="3951288"/>
          <p14:tracePt t="45055" x="6321425" y="3960813"/>
          <p14:tracePt t="45072" x="6278563" y="3960813"/>
          <p14:tracePt t="45089" x="6245225" y="3960813"/>
          <p14:tracePt t="45107" x="6176963" y="3960813"/>
          <p14:tracePt t="45123" x="6142038" y="3960813"/>
          <p14:tracePt t="45124" x="6100763" y="3960813"/>
          <p14:tracePt t="45140" x="6040438" y="3960813"/>
          <p14:tracePt t="45141" x="5997575" y="3960813"/>
          <p14:tracePt t="45157" x="5880100" y="3960813"/>
          <p14:tracePt t="45172" x="5726113" y="3951288"/>
          <p14:tracePt t="45189" x="5565775" y="3943350"/>
          <p14:tracePt t="45205" x="5353050" y="3943350"/>
          <p14:tracePt t="45222" x="5183188" y="3943350"/>
          <p14:tracePt t="45239" x="4987925" y="3943350"/>
          <p14:tracePt t="45255" x="4757738" y="3943350"/>
          <p14:tracePt t="45272" x="4529138" y="3917950"/>
          <p14:tracePt t="45289" x="4298950" y="3875088"/>
          <p14:tracePt t="45306" x="4146550" y="3875088"/>
          <p14:tracePt t="45307" x="4095750" y="3857625"/>
          <p14:tracePt t="45323" x="4070350" y="3857625"/>
          <p14:tracePt t="45323" x="4027488" y="3857625"/>
          <p14:tracePt t="45339" x="4010025" y="3857625"/>
          <p14:tracePt t="45355" x="3951288" y="3857625"/>
          <p14:tracePt t="45372" x="3916363" y="3857625"/>
          <p14:tracePt t="45389" x="3900488" y="3857625"/>
          <p14:tracePt t="45406" x="3857625" y="3857625"/>
          <p14:tracePt t="45423" x="3832225" y="3857625"/>
          <p14:tracePt t="45440" x="3822700" y="3857625"/>
          <p14:tracePt t="45456" x="3814763" y="3857625"/>
          <p14:tracePt t="45474" x="3806825" y="3857625"/>
          <p14:tracePt t="45491" x="3797300" y="3857625"/>
          <p14:tracePt t="45506" x="3781425" y="3857625"/>
          <p14:tracePt t="45522" x="3771900" y="3857625"/>
          <p14:tracePt t="45539" x="3746500" y="3857625"/>
          <p14:tracePt t="45931" x="3763963" y="3857625"/>
          <p14:tracePt t="45940" x="3771900" y="3857625"/>
          <p14:tracePt t="45947" x="3789363" y="3857625"/>
          <p14:tracePt t="45957" x="3806825" y="3857625"/>
          <p14:tracePt t="45973" x="3848100" y="3883025"/>
          <p14:tracePt t="45990" x="3883025" y="3892550"/>
          <p14:tracePt t="46008" x="3916363" y="3900488"/>
          <p14:tracePt t="46011" x="3933825" y="3900488"/>
          <p14:tracePt t="46023" x="3951288" y="3908425"/>
          <p14:tracePt t="46039" x="3959225" y="3908425"/>
          <p14:tracePt t="215811" x="3857625" y="3636963"/>
          <p14:tracePt t="215819" x="3586163" y="3101975"/>
          <p14:tracePt t="215831" x="3441700" y="2820988"/>
          <p14:tracePt t="215849" x="3363913" y="2541588"/>
          <p14:tracePt t="215851" x="3363913" y="2413000"/>
          <p14:tracePt t="215868" x="3662363" y="1971675"/>
          <p14:tracePt t="215881" x="3797300" y="1766888"/>
          <p14:tracePt t="215883" x="3976688" y="1581150"/>
          <p14:tracePt t="215900" x="4240213" y="1292225"/>
          <p14:tracePt t="215913" x="4332288" y="1163638"/>
          <p14:tracePt t="215931" x="4486275" y="942975"/>
          <p14:tracePt t="215931" x="4537075" y="849313"/>
          <p14:tracePt t="215947" x="4570413" y="747713"/>
          <p14:tracePt t="215963" x="4681538" y="569913"/>
          <p14:tracePt t="215980" x="4740275" y="519113"/>
          <p14:tracePt t="215996" x="4775200" y="509588"/>
          <p14:tracePt t="216195" x="4884738" y="544513"/>
          <p14:tracePt t="216202" x="5080000" y="646113"/>
          <p14:tracePt t="216212" x="5353050" y="781050"/>
          <p14:tracePt t="216230" x="5802313" y="942975"/>
          <p14:tracePt t="216247" x="5997575" y="1028700"/>
          <p14:tracePt t="216264" x="6049963" y="1069975"/>
          <p14:tracePt t="216281" x="6075363" y="1112838"/>
          <p14:tracePt t="216282" x="6075363" y="1130300"/>
          <p14:tracePt t="216300" x="6100763" y="1198563"/>
          <p14:tracePt t="216314" x="6108700" y="1241425"/>
          <p14:tracePt t="216331" x="6108700" y="1266825"/>
          <p14:tracePt t="216347" x="6108700" y="1308100"/>
          <p14:tracePt t="216364" x="6108700" y="1350963"/>
          <p14:tracePt t="216380" x="6108700" y="1401763"/>
          <p14:tracePt t="216398" x="6108700" y="1462088"/>
          <p14:tracePt t="216414" x="6108700" y="1470025"/>
          <p14:tracePt t="216431" x="6108700" y="1487488"/>
          <p14:tracePt t="216446" x="6108700" y="1495425"/>
          <p14:tracePt t="216463" x="6108700" y="1504950"/>
          <p14:tracePt t="216480" x="6091238" y="1520825"/>
          <p14:tracePt t="216496" x="6075363" y="1538288"/>
          <p14:tracePt t="216516" x="6032500" y="1589088"/>
          <p14:tracePt t="216531" x="5997575" y="1622425"/>
          <p14:tracePt t="216548" x="5921375" y="1674813"/>
          <p14:tracePt t="216565" x="5862638" y="1716088"/>
          <p14:tracePt t="216582" x="5768975" y="1751013"/>
          <p14:tracePt t="216597" x="5700713" y="1784350"/>
          <p14:tracePt t="216614" x="5657850" y="1801813"/>
          <p14:tracePt t="216631" x="5624513" y="1819275"/>
          <p14:tracePt t="216646" x="5607050" y="1819275"/>
          <p14:tracePt t="236946" x="5497513" y="1819275"/>
          <p14:tracePt t="236954" x="5259388" y="1819275"/>
          <p14:tracePt t="236962" x="5021263" y="1809750"/>
          <p14:tracePt t="236971" x="4808538" y="1784350"/>
          <p14:tracePt t="236987" x="4605338" y="1733550"/>
          <p14:tracePt t="237004" x="4425950" y="1682750"/>
          <p14:tracePt t="237020" x="4179888" y="1622425"/>
          <p14:tracePt t="237038" x="4060825" y="1614488"/>
          <p14:tracePt t="237054" x="3976688" y="1597025"/>
          <p14:tracePt t="237070" x="3840163" y="1597025"/>
          <p14:tracePt t="237087" x="3713163" y="1571625"/>
          <p14:tracePt t="237103" x="3602038" y="1546225"/>
          <p14:tracePt t="237121" x="3441700" y="1504950"/>
          <p14:tracePt t="237137" x="3305175" y="1436688"/>
          <p14:tracePt t="237156" x="2982913" y="1223963"/>
          <p14:tracePt t="237172" x="2557463" y="755650"/>
          <p14:tracePt t="237188" x="1971675" y="101600"/>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485572" y="832703"/>
            <a:ext cx="9525997"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Purposes of Subrogation</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88143" y="1765117"/>
            <a:ext cx="11415713" cy="4199611"/>
          </a:xfrm>
          <a:prstGeom prst="rect">
            <a:avLst/>
          </a:prstGeom>
          <a:noFill/>
        </p:spPr>
        <p:txBody>
          <a:bodyPr wrap="square">
            <a:spAutoFit/>
          </a:bodyPr>
          <a:lstStyle/>
          <a:p>
            <a:pPr marR="0" lvl="0" algn="just" defTabSz="914400" rtl="0" eaLnBrk="1" fontAlgn="auto" latinLnBrk="0" hangingPunct="1">
              <a:lnSpc>
                <a:spcPct val="150000"/>
              </a:lnSpc>
              <a:spcBef>
                <a:spcPts val="0"/>
              </a:spcBef>
              <a:spcAft>
                <a:spcPts val="0"/>
              </a:spcAft>
              <a:buClrTx/>
              <a:buSzTx/>
              <a:tabLst/>
              <a:defRPr/>
            </a:pPr>
            <a:r>
              <a:rPr lang="en-US" sz="2000" dirty="0">
                <a:solidFill>
                  <a:srgbClr val="00B0F0"/>
                </a:solidFill>
                <a:latin typeface="QuaySansITCPro-Book"/>
              </a:rPr>
              <a:t> Subrogation has three basic purposes</a:t>
            </a:r>
            <a:r>
              <a:rPr lang="en-US" sz="2000" dirty="0">
                <a:latin typeface="QuaySansITCPro-Book"/>
              </a:rPr>
              <a:t>.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B0F0"/>
                </a:solidFill>
                <a:latin typeface="QuaySansITCPro-Book"/>
              </a:rPr>
              <a:t>First</a:t>
            </a:r>
            <a:r>
              <a:rPr lang="en-US" sz="2000" dirty="0">
                <a:latin typeface="QuaySansITCPro-Book"/>
              </a:rPr>
              <a:t>, subrogation prevents the insured from collecting twice for the same loss. In the absence of subrogation, the insured could collect from his or her insurer and from the person who caused the loss. The principle of indemnity would be violated because the insured would be profiting from a loss.</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B0F0"/>
                </a:solidFill>
                <a:latin typeface="QuaySansITCPro-Book"/>
              </a:rPr>
              <a:t>Second</a:t>
            </a:r>
            <a:r>
              <a:rPr lang="en-US" sz="2000" dirty="0">
                <a:latin typeface="QuaySansITCPro-Book"/>
              </a:rPr>
              <a:t>, subrogation is used to hold the negligent person responsible for the loss. By exercising its subrogation rights, the insurer can collect from the negligent person who caused the loss.</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B0F0"/>
                </a:solidFill>
                <a:latin typeface="QuaySansITCPro-Book"/>
              </a:rPr>
              <a:t>Third</a:t>
            </a:r>
            <a:r>
              <a:rPr lang="en-US" sz="2000" dirty="0">
                <a:latin typeface="QuaySansITCPro-Book"/>
              </a:rPr>
              <a:t>, subrogation helps to hold down insurance rates. Subrogation recoveries are reflected in the ratemaking process, which tends to hold rates below where they would be in the absence of subrogation. Although insurers pay for covered losses, subrogation recoveries reduce the loss payments.</a:t>
            </a:r>
          </a:p>
        </p:txBody>
      </p:sp>
    </p:spTree>
    <p:extLst>
      <p:ext uri="{BB962C8B-B14F-4D97-AF65-F5344CB8AC3E}">
        <p14:creationId xmlns:p14="http://schemas.microsoft.com/office/powerpoint/2010/main" val="2210341138"/>
      </p:ext>
    </p:extLst>
  </p:cSld>
  <p:clrMapOvr>
    <a:masterClrMapping/>
  </p:clrMapOvr>
  <mc:AlternateContent xmlns:mc="http://schemas.openxmlformats.org/markup-compatibility/2006" xmlns:p14="http://schemas.microsoft.com/office/powerpoint/2010/main">
    <mc:Choice Requires="p14">
      <p:transition spd="slow" p14:dur="2000" advTm="308131"/>
    </mc:Choice>
    <mc:Fallback xmlns="">
      <p:transition spd="slow" advTm="308131"/>
    </mc:Fallback>
  </mc:AlternateContent>
  <p:extLst>
    <p:ext uri="{3A86A75C-4F4B-4683-9AE1-C65F6400EC91}">
      <p14:laserTraceLst xmlns:p14="http://schemas.microsoft.com/office/powerpoint/2010/main">
        <p14:tracePtLst>
          <p14:tracePt t="49640" x="3670300" y="6305550"/>
          <p14:tracePt t="49892" x="4137025" y="6492875"/>
          <p14:tracePt t="49908" x="5310188" y="5973763"/>
          <p14:tracePt t="49926" x="6430963" y="5430838"/>
          <p14:tracePt t="49939" x="6932613" y="5175250"/>
          <p14:tracePt t="49955" x="7740650" y="4810125"/>
          <p14:tracePt t="49957" x="7969250" y="4657725"/>
          <p14:tracePt t="49971" x="8420100" y="4419600"/>
          <p14:tracePt t="49988" x="8615363" y="4257675"/>
          <p14:tracePt t="50005" x="8750300" y="4121150"/>
          <p14:tracePt t="50021" x="8843963" y="3986213"/>
          <p14:tracePt t="50038" x="8861425" y="3968750"/>
          <p14:tracePt t="50158" x="8843963" y="3968750"/>
          <p14:tracePt t="50163" x="8843963" y="3960813"/>
          <p14:tracePt t="50172" x="8836025" y="3960813"/>
          <p14:tracePt t="50195" x="8828088" y="3960813"/>
          <p14:tracePt t="50210" x="8818563" y="3951288"/>
          <p14:tracePt t="50221" x="8818563" y="3943350"/>
          <p14:tracePt t="50238" x="8869363" y="3875088"/>
          <p14:tracePt t="50255" x="8894763" y="3832225"/>
          <p14:tracePt t="50272" x="8929688" y="3738563"/>
          <p14:tracePt t="50288" x="9005888" y="3578225"/>
          <p14:tracePt t="50306" x="9091613" y="3330575"/>
          <p14:tracePt t="50323" x="9132888" y="3160713"/>
          <p14:tracePt t="50339" x="9167813" y="3041650"/>
          <p14:tracePt t="50355" x="9183688" y="2974975"/>
          <p14:tracePt t="50356" x="9201150" y="2940050"/>
          <p14:tracePt t="50372" x="9209088" y="2922588"/>
          <p14:tracePt t="50411" x="9209088" y="2906713"/>
          <p14:tracePt t="50602" x="9209088" y="2897188"/>
          <p14:tracePt t="50610" x="9183688" y="2863850"/>
          <p14:tracePt t="50621" x="9158288" y="2855913"/>
          <p14:tracePt t="50638" x="9039225" y="2820988"/>
          <p14:tracePt t="50655" x="8947150" y="2770188"/>
          <p14:tracePt t="50672" x="8853488" y="2762250"/>
          <p14:tracePt t="50674" x="8767763" y="2762250"/>
          <p14:tracePt t="50688" x="8658225" y="2752725"/>
          <p14:tracePt t="50704" x="8301038" y="2736850"/>
          <p14:tracePt t="50721" x="7935913" y="2711450"/>
          <p14:tracePt t="50723" x="7766050" y="2711450"/>
          <p14:tracePt t="50738" x="7612063" y="2711450"/>
          <p14:tracePt t="50739" x="7485063" y="2711450"/>
          <p14:tracePt t="50755" x="7358063" y="2711450"/>
          <p14:tracePt t="50756" x="7272338" y="2711450"/>
          <p14:tracePt t="50771" x="7213600" y="2711450"/>
          <p14:tracePt t="50773" x="7170738" y="2711450"/>
          <p14:tracePt t="50787" x="7153275" y="2711450"/>
          <p14:tracePt t="50836" x="7137400" y="2711450"/>
          <p14:tracePt t="50842" x="7127875" y="2711450"/>
          <p14:tracePt t="50858" x="7102475" y="2711450"/>
          <p14:tracePt t="50872" x="7094538" y="2711450"/>
          <p14:tracePt t="50888" x="7043738" y="2711450"/>
          <p14:tracePt t="50890" x="7018338" y="2711450"/>
          <p14:tracePt t="50905" x="6992938" y="2711450"/>
          <p14:tracePt t="50907" x="6975475" y="2711450"/>
          <p14:tracePt t="51067" x="6983413" y="2711450"/>
          <p14:tracePt t="51075" x="7000875" y="2711450"/>
          <p14:tracePt t="51088" x="7026275" y="2719388"/>
          <p14:tracePt t="51105" x="7085013" y="2727325"/>
          <p14:tracePt t="51107" x="7119938" y="2727325"/>
          <p14:tracePt t="51121" x="7145338" y="2727325"/>
          <p14:tracePt t="51123" x="7188200" y="2744788"/>
          <p14:tracePt t="51139" x="7289800" y="2744788"/>
          <p14:tracePt t="51140" x="7391400" y="2752725"/>
          <p14:tracePt t="51155" x="7477125" y="2762250"/>
          <p14:tracePt t="51171" x="7493000" y="2762250"/>
          <p14:tracePt t="51172" x="7502525" y="2762250"/>
          <p14:tracePt t="51188" x="7510463" y="2762250"/>
          <p14:tracePt t="51210" x="7518400" y="2762250"/>
          <p14:tracePt t="51227" x="7545388" y="2762250"/>
          <p14:tracePt t="51238" x="7553325" y="2762250"/>
          <p14:tracePt t="51254" x="7596188" y="2762250"/>
          <p14:tracePt t="51271" x="7612063" y="2762250"/>
          <p14:tracePt t="51288" x="7621588" y="2762250"/>
          <p14:tracePt t="51305" x="7629525" y="2762250"/>
          <p14:tracePt t="51347" x="7637463" y="2762250"/>
          <p14:tracePt t="54387" x="7646988" y="2762250"/>
          <p14:tracePt t="54403" x="7662863" y="2770188"/>
          <p14:tracePt t="54410" x="7688263" y="2770188"/>
          <p14:tracePt t="54420" x="7715250" y="2770188"/>
          <p14:tracePt t="54436" x="7723188" y="2770188"/>
          <p14:tracePt t="54453" x="7748588" y="2787650"/>
          <p14:tracePt t="54469" x="7791450" y="2787650"/>
          <p14:tracePt t="54486" x="7832725" y="2787650"/>
          <p14:tracePt t="54502" x="7867650" y="2787650"/>
          <p14:tracePt t="54519" x="7943850" y="2787650"/>
          <p14:tracePt t="54536" x="8181975" y="2787650"/>
          <p14:tracePt t="54553" x="8394700" y="2787650"/>
          <p14:tracePt t="54569" x="8605838" y="2787650"/>
          <p14:tracePt t="54587" x="8886825" y="2787650"/>
          <p14:tracePt t="54604" x="9048750" y="2805113"/>
          <p14:tracePt t="54620" x="9091613" y="2813050"/>
          <p14:tracePt t="54621" x="9124950" y="2813050"/>
          <p14:tracePt t="54637" x="9175750" y="2830513"/>
          <p14:tracePt t="54654" x="9226550" y="2830513"/>
          <p14:tracePt t="54670" x="9294813" y="2830513"/>
          <p14:tracePt t="54686" x="9320213" y="2830513"/>
          <p14:tracePt t="54702" x="9353550" y="2820988"/>
          <p14:tracePt t="54719" x="9371013" y="2820988"/>
          <p14:tracePt t="55267" x="9413875" y="2820988"/>
          <p14:tracePt t="55275" x="9498013" y="2820988"/>
          <p14:tracePt t="55286" x="9566275" y="2820988"/>
          <p14:tracePt t="55302" x="9685338" y="2820988"/>
          <p14:tracePt t="55319" x="9786938" y="2820988"/>
          <p14:tracePt t="55336" x="9872663" y="2820988"/>
          <p14:tracePt t="55352" x="9956800" y="2820988"/>
          <p14:tracePt t="55354" x="10017125" y="2820988"/>
          <p14:tracePt t="55370" x="10118725" y="2820988"/>
          <p14:tracePt t="55387" x="10245725" y="2820988"/>
          <p14:tracePt t="55403" x="10382250" y="2820988"/>
          <p14:tracePt t="55419" x="10450513" y="2820988"/>
          <p14:tracePt t="55421" x="10493375" y="2820988"/>
          <p14:tracePt t="55435" x="10602913" y="2795588"/>
          <p14:tracePt t="55452" x="10679113" y="2778125"/>
          <p14:tracePt t="55469" x="10747375" y="2778125"/>
          <p14:tracePt t="55485" x="10807700" y="2770188"/>
          <p14:tracePt t="55503" x="10848975" y="2762250"/>
          <p14:tracePt t="55519" x="10874375" y="2762250"/>
          <p14:tracePt t="55538" x="10883900" y="2762250"/>
          <p14:tracePt t="55651" x="10874375" y="2762250"/>
          <p14:tracePt t="55658" x="10833100" y="2762250"/>
          <p14:tracePt t="55668" x="10772775" y="2762250"/>
          <p14:tracePt t="55686" x="10534650" y="2830513"/>
          <p14:tracePt t="55702" x="10153650" y="2914650"/>
          <p14:tracePt t="55719" x="9779000" y="2949575"/>
          <p14:tracePt t="55736" x="9226550" y="2965450"/>
          <p14:tracePt t="55738" x="8912225" y="2965450"/>
          <p14:tracePt t="55752" x="8589963" y="2965450"/>
          <p14:tracePt t="55768" x="7646988" y="2965450"/>
          <p14:tracePt t="55786" x="6430963" y="2965450"/>
          <p14:tracePt t="55803" x="5794375" y="3067050"/>
          <p14:tracePt t="55819" x="5513388" y="3119438"/>
          <p14:tracePt t="55821" x="5327650" y="3144838"/>
          <p14:tracePt t="55835" x="5183188" y="3170238"/>
          <p14:tracePt t="55836" x="5064125" y="3195638"/>
          <p14:tracePt t="55852" x="4927600" y="3238500"/>
          <p14:tracePt t="55869" x="4833938" y="3254375"/>
          <p14:tracePt t="55886" x="4689475" y="3297238"/>
          <p14:tracePt t="55902" x="4511675" y="3330575"/>
          <p14:tracePt t="55918" x="4341813" y="3330575"/>
          <p14:tracePt t="55935" x="4129088" y="3365500"/>
          <p14:tracePt t="55952" x="3959225" y="3390900"/>
          <p14:tracePt t="55969" x="3756025" y="3408363"/>
          <p14:tracePt t="55985" x="3636963" y="3416300"/>
          <p14:tracePt t="56003" x="3441700" y="3416300"/>
          <p14:tracePt t="56019" x="3338513" y="3416300"/>
          <p14:tracePt t="56036" x="3084513" y="3416300"/>
          <p14:tracePt t="56037" x="2947988" y="3416300"/>
          <p14:tracePt t="56052" x="2727325" y="3433763"/>
          <p14:tracePt t="56068" x="2582863" y="3449638"/>
          <p14:tracePt t="56086" x="2506663" y="3459163"/>
          <p14:tracePt t="56102" x="2489200" y="3467100"/>
          <p14:tracePt t="56437" x="2506663" y="3467100"/>
          <p14:tracePt t="56442" x="2540000" y="3467100"/>
          <p14:tracePt t="56453" x="2582863" y="3467100"/>
          <p14:tracePt t="56469" x="2693988" y="3467100"/>
          <p14:tracePt t="56486" x="2871788" y="3416300"/>
          <p14:tracePt t="56502" x="3074988" y="3390900"/>
          <p14:tracePt t="56518" x="3211513" y="3330575"/>
          <p14:tracePt t="56536" x="3305175" y="3314700"/>
          <p14:tracePt t="56552" x="3381375" y="3305175"/>
          <p14:tracePt t="56568" x="3457575" y="3305175"/>
          <p14:tracePt t="56586" x="3482975" y="3289300"/>
          <p14:tracePt t="56587" x="3500438" y="3289300"/>
          <p14:tracePt t="56602" x="3533775" y="3289300"/>
          <p14:tracePt t="56619" x="3543300" y="3289300"/>
          <p14:tracePt t="56621" x="3551238" y="3289300"/>
          <p14:tracePt t="56636" x="3559175" y="3289300"/>
          <p14:tracePt t="56637" x="3568700" y="3279775"/>
          <p14:tracePt t="56652" x="3576638" y="3279775"/>
          <p14:tracePt t="56668" x="3594100" y="3279775"/>
          <p14:tracePt t="56686" x="3619500" y="3279775"/>
          <p14:tracePt t="56702" x="3662363" y="3279775"/>
          <p14:tracePt t="56718" x="3695700" y="3279775"/>
          <p14:tracePt t="56736" x="3721100" y="3271838"/>
          <p14:tracePt t="56738" x="3738563" y="3263900"/>
          <p14:tracePt t="56752" x="3756025" y="3263900"/>
          <p14:tracePt t="56768" x="3763963" y="3263900"/>
          <p14:tracePt t="56786" x="3797300" y="3263900"/>
          <p14:tracePt t="56803" x="3822700" y="3263900"/>
          <p14:tracePt t="56819" x="3848100" y="3254375"/>
          <p14:tracePt t="56820" x="3865563" y="3254375"/>
          <p14:tracePt t="56836" x="3890963" y="3254375"/>
          <p14:tracePt t="56837" x="3916363" y="3254375"/>
          <p14:tracePt t="56852" x="3941763" y="3254375"/>
          <p14:tracePt t="56869" x="3984625" y="3254375"/>
          <p14:tracePt t="56887" x="4010025" y="3254375"/>
          <p14:tracePt t="56903" x="4027488" y="3246438"/>
          <p14:tracePt t="56919" x="4035425" y="3246438"/>
          <p14:tracePt t="56935" x="4052888" y="3246438"/>
          <p14:tracePt t="56953" x="4070350" y="3246438"/>
          <p14:tracePt t="56955" x="4078288" y="3246438"/>
          <p14:tracePt t="56971" x="4095750" y="3246438"/>
          <p14:tracePt t="56986" x="4111625" y="3246438"/>
          <p14:tracePt t="57002" x="4129088" y="3246438"/>
          <p14:tracePt t="57018" x="4137025" y="3238500"/>
          <p14:tracePt t="57051" x="4154488" y="3228975"/>
          <p14:tracePt t="57058" x="4162425" y="3228975"/>
          <p14:tracePt t="57083" x="4171950" y="3228975"/>
          <p14:tracePt t="57090" x="4179888" y="3228975"/>
          <p14:tracePt t="57102" x="4197350" y="3228975"/>
          <p14:tracePt t="57119" x="4230688" y="3228975"/>
          <p14:tracePt t="57136" x="4265613" y="3228975"/>
          <p14:tracePt t="57153" x="4306888" y="3228975"/>
          <p14:tracePt t="57155" x="4332288" y="3228975"/>
          <p14:tracePt t="57168" x="4375150" y="3238500"/>
          <p14:tracePt t="57170" x="4410075" y="3238500"/>
          <p14:tracePt t="57186" x="4494213" y="3263900"/>
          <p14:tracePt t="57203" x="4529138" y="3263900"/>
          <p14:tracePt t="57219" x="4554538" y="3271838"/>
          <p14:tracePt t="57259" x="4562475" y="3271838"/>
          <p14:tracePt t="57269" x="4570413" y="3271838"/>
          <p14:tracePt t="57282" x="4579938" y="3271838"/>
          <p14:tracePt t="57291" x="4587875" y="3271838"/>
          <p14:tracePt t="57302" x="4595813" y="3271838"/>
          <p14:tracePt t="57318" x="4621213" y="3279775"/>
          <p14:tracePt t="57335" x="4638675" y="3279775"/>
          <p14:tracePt t="57351" x="4656138" y="3297238"/>
          <p14:tracePt t="57368" x="4681538" y="3305175"/>
          <p14:tracePt t="57370" x="4689475" y="3305175"/>
          <p14:tracePt t="57386" x="4714875" y="3314700"/>
          <p14:tracePt t="57403" x="4740275" y="3322638"/>
          <p14:tracePt t="57419" x="4749800" y="3322638"/>
          <p14:tracePt t="57436" x="4765675" y="3322638"/>
          <p14:tracePt t="57451" x="4775200" y="3330575"/>
          <p14:tracePt t="57468" x="4783138" y="3330575"/>
          <p14:tracePt t="57486" x="4791075" y="3330575"/>
          <p14:tracePt t="57502" x="4791075" y="3340100"/>
          <p14:tracePt t="57518" x="4808538" y="3340100"/>
          <p14:tracePt t="57536" x="4818063" y="3348038"/>
          <p14:tracePt t="57564" x="4826000" y="3348038"/>
          <p14:tracePt t="57579" x="4843463" y="3348038"/>
          <p14:tracePt t="57602" x="4851400" y="3348038"/>
          <p14:tracePt t="57611" x="4859338" y="3348038"/>
          <p14:tracePt t="57619" x="4868863" y="3348038"/>
          <p14:tracePt t="57636" x="4884738" y="3348038"/>
          <p14:tracePt t="57659" x="4894263" y="3348038"/>
          <p14:tracePt t="57675" x="4902200" y="3348038"/>
          <p14:tracePt t="57691" x="4910138" y="3348038"/>
          <p14:tracePt t="57747" x="4919663" y="3348038"/>
          <p14:tracePt t="57806" x="4927600" y="3348038"/>
          <p14:tracePt t="57811" x="4935538" y="3355975"/>
          <p14:tracePt t="57827" x="4945063" y="3365500"/>
          <p14:tracePt t="57858" x="4953000" y="3365500"/>
          <p14:tracePt t="57874" x="4962525" y="3365500"/>
          <p14:tracePt t="57890" x="4970463" y="3365500"/>
          <p14:tracePt t="57898" x="4978400" y="3365500"/>
          <p14:tracePt t="57914" x="5003800" y="3365500"/>
          <p14:tracePt t="57930" x="5013325" y="3365500"/>
          <p14:tracePt t="57938" x="5029200" y="3365500"/>
          <p14:tracePt t="57995" x="5038725" y="3365500"/>
          <p14:tracePt t="58019" x="5046663" y="3365500"/>
          <p14:tracePt t="58027" x="5054600" y="3365500"/>
          <p14:tracePt t="58054" x="5064125" y="3365500"/>
          <p14:tracePt t="58059" x="5072063" y="3365500"/>
          <p14:tracePt t="58069" x="5080000" y="3365500"/>
          <p14:tracePt t="58084" x="5097463" y="3365500"/>
          <p14:tracePt t="58101" x="5140325" y="3365500"/>
          <p14:tracePt t="58139" x="5148263" y="3365500"/>
          <p14:tracePt t="58147" x="5157788" y="3365500"/>
          <p14:tracePt t="58170" x="5165725" y="3365500"/>
          <p14:tracePt t="58178" x="5191125" y="3365500"/>
          <p14:tracePt t="58195" x="5224463" y="3365500"/>
          <p14:tracePt t="58202" x="5241925" y="3365500"/>
          <p14:tracePt t="58219" x="5310188" y="3365500"/>
          <p14:tracePt t="58236" x="5353050" y="3365500"/>
          <p14:tracePt t="58252" x="5403850" y="3355975"/>
          <p14:tracePt t="58269" x="5437188" y="3355975"/>
          <p14:tracePt t="58285" x="5472113" y="3355975"/>
          <p14:tracePt t="58301" x="5505450" y="3355975"/>
          <p14:tracePt t="58317" x="5573713" y="3348038"/>
          <p14:tracePt t="58334" x="5649913" y="3348038"/>
          <p14:tracePt t="58351" x="5751513" y="3314700"/>
          <p14:tracePt t="58368" x="5845175" y="3314700"/>
          <p14:tracePt t="58370" x="5895975" y="3314700"/>
          <p14:tracePt t="58385" x="5956300" y="3314700"/>
          <p14:tracePt t="58387" x="6032500" y="3314700"/>
          <p14:tracePt t="58402" x="6091238" y="3314700"/>
          <p14:tracePt t="58419" x="6184900" y="3305175"/>
          <p14:tracePt t="58436" x="6261100" y="3297238"/>
          <p14:tracePt t="58453" x="6338888" y="3297238"/>
          <p14:tracePt t="58468" x="6354763" y="3297238"/>
          <p14:tracePt t="58469" x="6389688" y="3279775"/>
          <p14:tracePt t="58484" x="6448425" y="3279775"/>
          <p14:tracePt t="58502" x="6465888" y="3279775"/>
          <p14:tracePt t="58518" x="6491288" y="3279775"/>
          <p14:tracePt t="58535" x="6508750" y="3271838"/>
          <p14:tracePt t="58551" x="6550025" y="3263900"/>
          <p14:tracePt t="58568" x="6584950" y="3263900"/>
          <p14:tracePt t="58570" x="6610350" y="3246438"/>
          <p14:tracePt t="58584" x="6618288" y="3246438"/>
          <p14:tracePt t="58586" x="6643688" y="3246438"/>
          <p14:tracePt t="58601" x="6669088" y="3246438"/>
          <p14:tracePt t="58619" x="6745288" y="3246438"/>
          <p14:tracePt t="58635" x="6788150" y="3246438"/>
          <p14:tracePt t="58652" x="6823075" y="3238500"/>
          <p14:tracePt t="58668" x="6848475" y="3238500"/>
          <p14:tracePt t="58685" x="6881813" y="3238500"/>
          <p14:tracePt t="58702" x="6942138" y="3228975"/>
          <p14:tracePt t="58719" x="7000875" y="3228975"/>
          <p14:tracePt t="58735" x="7043738" y="3221038"/>
          <p14:tracePt t="58753" x="7085013" y="3211513"/>
          <p14:tracePt t="58756" x="7094538" y="3211513"/>
          <p14:tracePt t="58768" x="7127875" y="3211513"/>
          <p14:tracePt t="58770" x="7137400" y="3211513"/>
          <p14:tracePt t="58784" x="7145338" y="3211513"/>
          <p14:tracePt t="58801" x="7153275" y="3203575"/>
          <p14:tracePt t="58819" x="7162800" y="3203575"/>
          <p14:tracePt t="58820" x="7170738" y="3203575"/>
          <p14:tracePt t="58835" x="7204075" y="3195638"/>
          <p14:tracePt t="58852" x="7229475" y="3195638"/>
          <p14:tracePt t="58868" x="7281863" y="3195638"/>
          <p14:tracePt t="58885" x="7315200" y="3195638"/>
          <p14:tracePt t="58902" x="7366000" y="3195638"/>
          <p14:tracePt t="58919" x="7416800" y="3195638"/>
          <p14:tracePt t="58935" x="7459663" y="3195638"/>
          <p14:tracePt t="58951" x="7518400" y="3195638"/>
          <p14:tracePt t="58968" x="7586663" y="3195638"/>
          <p14:tracePt t="58970" x="7621588" y="3195638"/>
          <p14:tracePt t="58986" x="7637463" y="3195638"/>
          <p14:tracePt t="59002" x="7646988" y="3195638"/>
          <p14:tracePt t="59052" x="7654925" y="3195638"/>
          <p14:tracePt t="59108" x="7672388" y="3195638"/>
          <p14:tracePt t="59163" x="7680325" y="3203575"/>
          <p14:tracePt t="59179" x="7688263" y="3203575"/>
          <p14:tracePt t="59187" x="7705725" y="3203575"/>
          <p14:tracePt t="59195" x="7715250" y="3203575"/>
          <p14:tracePt t="59202" x="7740650" y="3203575"/>
          <p14:tracePt t="59219" x="7756525" y="3203575"/>
          <p14:tracePt t="59235" x="7773988" y="3203575"/>
          <p14:tracePt t="59251" x="7791450" y="3203575"/>
          <p14:tracePt t="59253" x="7816850" y="3203575"/>
          <p14:tracePt t="59269" x="7824788" y="3203575"/>
          <p14:tracePt t="59284" x="7842250" y="3203575"/>
          <p14:tracePt t="59301" x="7850188" y="3203575"/>
          <p14:tracePt t="59318" x="7859713" y="3203575"/>
          <p14:tracePt t="59334" x="7867650" y="3203575"/>
          <p14:tracePt t="59350" x="7885113" y="3203575"/>
          <p14:tracePt t="59370" x="7900988" y="3203575"/>
          <p14:tracePt t="59403" x="7910513" y="3203575"/>
          <p14:tracePt t="59419" x="7918450" y="3203575"/>
          <p14:tracePt t="59435" x="7926388" y="3203575"/>
          <p14:tracePt t="59443" x="7935913" y="3203575"/>
          <p14:tracePt t="59451" x="7943850" y="3203575"/>
          <p14:tracePt t="59468" x="7951788" y="3203575"/>
          <p14:tracePt t="59486" x="7961313" y="3203575"/>
          <p14:tracePt t="59507" x="7969250" y="3203575"/>
          <p14:tracePt t="59555" x="7977188" y="3211513"/>
          <p14:tracePt t="59988" x="8012113" y="3211513"/>
          <p14:tracePt t="59996" x="8045450" y="3211513"/>
          <p14:tracePt t="60002" x="8070850" y="3221038"/>
          <p14:tracePt t="60017" x="8080375" y="3221038"/>
          <p14:tracePt t="60035" x="8105775" y="3221038"/>
          <p14:tracePt t="60050" x="8113713" y="3221038"/>
          <p14:tracePt t="60052" x="8121650" y="3221038"/>
          <p14:tracePt t="60067" x="8147050" y="3221038"/>
          <p14:tracePt t="60084" x="8199438" y="3221038"/>
          <p14:tracePt t="60086" x="8232775" y="3238500"/>
          <p14:tracePt t="60100" x="8301038" y="3246438"/>
          <p14:tracePt t="60117" x="8369300" y="3246438"/>
          <p14:tracePt t="60134" x="8453438" y="3263900"/>
          <p14:tracePt t="60151" x="8521700" y="3263900"/>
          <p14:tracePt t="60168" x="8564563" y="3263900"/>
          <p14:tracePt t="60185" x="8615363" y="3263900"/>
          <p14:tracePt t="60186" x="8632825" y="3263900"/>
          <p14:tracePt t="60201" x="8648700" y="3263900"/>
          <p14:tracePt t="60203" x="8666163" y="3263900"/>
          <p14:tracePt t="60217" x="8674100" y="3263900"/>
          <p14:tracePt t="60233" x="8716963" y="3263900"/>
          <p14:tracePt t="60252" x="8828088" y="3263900"/>
          <p14:tracePt t="60267" x="8853488" y="3263900"/>
          <p14:tracePt t="60269" x="8886825" y="3263900"/>
          <p14:tracePt t="60283" x="8921750" y="3263900"/>
          <p14:tracePt t="60285" x="8947150" y="3263900"/>
          <p14:tracePt t="60300" x="8988425" y="3263900"/>
          <p14:tracePt t="60317" x="9013825" y="3263900"/>
          <p14:tracePt t="60333" x="9048750" y="3263900"/>
          <p14:tracePt t="60350" x="9064625" y="3263900"/>
          <p14:tracePt t="60367" x="9091613" y="3263900"/>
          <p14:tracePt t="60385" x="9132888" y="3263900"/>
          <p14:tracePt t="60387" x="9158288" y="3263900"/>
          <p14:tracePt t="60401" x="9193213" y="3263900"/>
          <p14:tracePt t="60403" x="9201150" y="3263900"/>
          <p14:tracePt t="60418" x="9251950" y="3263900"/>
          <p14:tracePt t="60436" x="9320213" y="3289300"/>
          <p14:tracePt t="60453" x="9363075" y="3289300"/>
          <p14:tracePt t="60469" x="9421813" y="3297238"/>
          <p14:tracePt t="60487" x="9472613" y="3305175"/>
          <p14:tracePt t="60500" x="9498013" y="3305175"/>
          <p14:tracePt t="60516" x="9515475" y="3305175"/>
          <p14:tracePt t="60534" x="9540875" y="3305175"/>
          <p14:tracePt t="60550" x="9583738" y="3305175"/>
          <p14:tracePt t="60567" x="9659938" y="3305175"/>
          <p14:tracePt t="60584" x="9745663" y="3305175"/>
          <p14:tracePt t="60600" x="9847263" y="3305175"/>
          <p14:tracePt t="60617" x="9906000" y="3305175"/>
          <p14:tracePt t="60634" x="9956800" y="3305175"/>
          <p14:tracePt t="60636" x="9983788" y="3305175"/>
          <p14:tracePt t="60651" x="10042525" y="3297238"/>
          <p14:tracePt t="60668" x="10075863" y="3297238"/>
          <p14:tracePt t="60669" x="10118725" y="3289300"/>
          <p14:tracePt t="60684" x="10179050" y="3271838"/>
          <p14:tracePt t="60700" x="10229850" y="3271838"/>
          <p14:tracePt t="60717" x="10271125" y="3271838"/>
          <p14:tracePt t="60734" x="10280650" y="3271838"/>
          <p14:tracePt t="60750" x="10313988" y="3254375"/>
          <p14:tracePt t="60767" x="10323513" y="3254375"/>
          <p14:tracePt t="60784" x="10331450" y="3254375"/>
          <p14:tracePt t="60800" x="10348913" y="3254375"/>
          <p14:tracePt t="60817" x="10356850" y="3254375"/>
          <p14:tracePt t="60834" x="10374313" y="3246438"/>
          <p14:tracePt t="60850" x="10382250" y="3246438"/>
          <p14:tracePt t="60851" x="10407650" y="3246438"/>
          <p14:tracePt t="60868" x="10415588" y="3246438"/>
          <p14:tracePt t="60884" x="10450513" y="3246438"/>
          <p14:tracePt t="60901" x="10475913" y="3246438"/>
          <p14:tracePt t="60917" x="10509250" y="3246438"/>
          <p14:tracePt t="60934" x="10518775" y="3246438"/>
          <p14:tracePt t="60950" x="10534650" y="3246438"/>
          <p14:tracePt t="60967" x="10552113" y="3246438"/>
          <p14:tracePt t="60983" x="10577513" y="3238500"/>
          <p14:tracePt t="61000" x="10602913" y="3238500"/>
          <p14:tracePt t="61004" x="10612438" y="3238500"/>
          <p14:tracePt t="61030" x="10628313" y="3238500"/>
          <p14:tracePt t="61475" x="10602913" y="3238500"/>
          <p14:tracePt t="61483" x="10577513" y="3238500"/>
          <p14:tracePt t="61490" x="10560050" y="3238500"/>
          <p14:tracePt t="61499" x="10552113" y="3238500"/>
          <p14:tracePt t="61517" x="10518775" y="3238500"/>
          <p14:tracePt t="61534" x="10493375" y="3238500"/>
          <p14:tracePt t="61551" x="10458450" y="3238500"/>
          <p14:tracePt t="61567" x="10442575" y="3238500"/>
          <p14:tracePt t="61584" x="10407650" y="3221038"/>
          <p14:tracePt t="61601" x="10364788" y="3221038"/>
          <p14:tracePt t="61603" x="10356850" y="3221038"/>
          <p14:tracePt t="61617" x="10331450" y="3221038"/>
          <p14:tracePt t="61619" x="10306050" y="3221038"/>
          <p14:tracePt t="61633" x="10280650" y="3221038"/>
          <p14:tracePt t="61651" x="10194925" y="3221038"/>
          <p14:tracePt t="61667" x="10169525" y="3221038"/>
          <p14:tracePt t="61669" x="10144125" y="3221038"/>
          <p14:tracePt t="61683" x="10118725" y="3221038"/>
          <p14:tracePt t="61684" x="10093325" y="3221038"/>
          <p14:tracePt t="61700" x="10042525" y="3211513"/>
          <p14:tracePt t="61716" x="10017125" y="3211513"/>
          <p14:tracePt t="61733" x="9983788" y="3211513"/>
          <p14:tracePt t="61750" x="9931400" y="3203575"/>
          <p14:tracePt t="61766" x="9898063" y="3203575"/>
          <p14:tracePt t="61783" x="9839325" y="3203575"/>
          <p14:tracePt t="61799" x="9779000" y="3203575"/>
          <p14:tracePt t="61816" x="9745663" y="3203575"/>
          <p14:tracePt t="61834" x="9702800" y="3203575"/>
          <p14:tracePt t="61853" x="9677400" y="3203575"/>
          <p14:tracePt t="61868" x="9642475" y="3203575"/>
          <p14:tracePt t="61886" x="9601200" y="3203575"/>
          <p14:tracePt t="61900" x="9558338" y="3203575"/>
          <p14:tracePt t="61918" x="9523413" y="3203575"/>
          <p14:tracePt t="61936" x="9482138" y="3203575"/>
          <p14:tracePt t="61951" x="9472613" y="3203575"/>
          <p14:tracePt t="62059" x="9490075" y="3203575"/>
          <p14:tracePt t="62067" x="9515475" y="3203575"/>
          <p14:tracePt t="62074" x="9550400" y="3211513"/>
          <p14:tracePt t="62084" x="9617075" y="3221038"/>
          <p14:tracePt t="62100" x="9667875" y="3228975"/>
          <p14:tracePt t="62102" x="9720263" y="3228975"/>
          <p14:tracePt t="62116" x="9864725" y="3228975"/>
          <p14:tracePt t="62132" x="10050463" y="3263900"/>
          <p14:tracePt t="62150" x="10212388" y="3263900"/>
          <p14:tracePt t="62166" x="10356850" y="3263900"/>
          <p14:tracePt t="62183" x="10433050" y="3263900"/>
          <p14:tracePt t="62200" x="10475913" y="3263900"/>
          <p14:tracePt t="62202" x="10483850" y="3263900"/>
          <p14:tracePt t="62216" x="10518775" y="3263900"/>
          <p14:tracePt t="62218" x="10552113" y="3263900"/>
          <p14:tracePt t="62234" x="10612438" y="3263900"/>
          <p14:tracePt t="62251" x="10663238" y="3263900"/>
          <p14:tracePt t="62267" x="10696575" y="3263900"/>
          <p14:tracePt t="62284" x="10729913" y="3263900"/>
          <p14:tracePt t="62299" x="10756900" y="3271838"/>
          <p14:tracePt t="62301" x="10782300" y="3279775"/>
          <p14:tracePt t="62316" x="10815638" y="3279775"/>
          <p14:tracePt t="62333" x="10858500" y="3279775"/>
          <p14:tracePt t="62350" x="10926763" y="3279775"/>
          <p14:tracePt t="62367" x="10968038" y="3279775"/>
          <p14:tracePt t="62383" x="11002963" y="3279775"/>
          <p14:tracePt t="62400" x="11036300" y="3279775"/>
          <p14:tracePt t="62402" x="11044238" y="3271838"/>
          <p14:tracePt t="62416" x="11053763" y="3271838"/>
          <p14:tracePt t="62418" x="11071225" y="3271838"/>
          <p14:tracePt t="62434" x="11079163" y="3263900"/>
          <p14:tracePt t="62435" x="11087100" y="3263900"/>
          <p14:tracePt t="62451" x="11112500" y="3254375"/>
          <p14:tracePt t="62467" x="11147425" y="3254375"/>
          <p14:tracePt t="62484" x="11180763" y="3238500"/>
          <p14:tracePt t="62500" x="11206163" y="3228975"/>
          <p14:tracePt t="62517" x="11215688" y="3221038"/>
          <p14:tracePt t="62534" x="11223625" y="3221038"/>
          <p14:tracePt t="62572" x="11231563" y="3221038"/>
          <p14:tracePt t="62587" x="11241088" y="3221038"/>
          <p14:tracePt t="62595" x="11249025" y="3211513"/>
          <p14:tracePt t="62756" x="11249025" y="3203575"/>
          <p14:tracePt t="62764" x="11241088" y="3203575"/>
          <p14:tracePt t="62771" x="11223625" y="3203575"/>
          <p14:tracePt t="62783" x="11198225" y="3203575"/>
          <p14:tracePt t="62799" x="11137900" y="3203575"/>
          <p14:tracePt t="62816" x="11053763" y="3203575"/>
          <p14:tracePt t="62832" x="10977563" y="3186113"/>
          <p14:tracePt t="62834" x="10960100" y="3186113"/>
          <p14:tracePt t="62849" x="10942638" y="3186113"/>
          <p14:tracePt t="62866" x="10891838" y="3186113"/>
          <p14:tracePt t="62867" x="10858500" y="3170238"/>
          <p14:tracePt t="62883" x="10807700" y="3170238"/>
          <p14:tracePt t="62901" x="10714038" y="3144838"/>
          <p14:tracePt t="62916" x="10645775" y="3144838"/>
          <p14:tracePt t="62935" x="10569575" y="3144838"/>
          <p14:tracePt t="62951" x="10501313" y="3144838"/>
          <p14:tracePt t="62968" x="10450513" y="3144838"/>
          <p14:tracePt t="62971" x="10433050" y="3144838"/>
          <p14:tracePt t="62983" x="10399713" y="3144838"/>
          <p14:tracePt t="63000" x="10374313" y="3144838"/>
          <p14:tracePt t="63016" x="10331450" y="3144838"/>
          <p14:tracePt t="63033" x="10255250" y="3144838"/>
          <p14:tracePt t="63034" x="10194925" y="3144838"/>
          <p14:tracePt t="63049" x="10153650" y="3144838"/>
          <p14:tracePt t="63052" x="10101263" y="3144838"/>
          <p14:tracePt t="63067" x="10009188" y="3144838"/>
          <p14:tracePt t="63084" x="9940925" y="3144838"/>
          <p14:tracePt t="63099" x="9898063" y="3144838"/>
          <p14:tracePt t="63101" x="9864725" y="3144838"/>
          <p14:tracePt t="63115" x="9821863" y="3144838"/>
          <p14:tracePt t="63133" x="9736138" y="3144838"/>
          <p14:tracePt t="63149" x="9652000" y="3144838"/>
          <p14:tracePt t="63167" x="9550400" y="3144838"/>
          <p14:tracePt t="63183" x="9405938" y="3144838"/>
          <p14:tracePt t="63200" x="9244013" y="3144838"/>
          <p14:tracePt t="63216" x="9132888" y="3144838"/>
          <p14:tracePt t="63233" x="8988425" y="3144838"/>
          <p14:tracePt t="63235" x="8929688" y="3144838"/>
          <p14:tracePt t="63250" x="8861425" y="3144838"/>
          <p14:tracePt t="63267" x="8632825" y="3144838"/>
          <p14:tracePt t="63283" x="8410575" y="3144838"/>
          <p14:tracePt t="63298" x="8283575" y="3144838"/>
          <p14:tracePt t="63316" x="7986713" y="3144838"/>
          <p14:tracePt t="63317" x="7816850" y="3144838"/>
          <p14:tracePt t="63332" x="7518400" y="3144838"/>
          <p14:tracePt t="63349" x="7289800" y="3144838"/>
          <p14:tracePt t="63366" x="7094538" y="3144838"/>
          <p14:tracePt t="63382" x="6967538" y="3144838"/>
          <p14:tracePt t="63399" x="6770688" y="3144838"/>
          <p14:tracePt t="63417" x="6567488" y="3144838"/>
          <p14:tracePt t="63419" x="6473825" y="3144838"/>
          <p14:tracePt t="63433" x="6389688" y="3144838"/>
          <p14:tracePt t="63435" x="6329363" y="3144838"/>
          <p14:tracePt t="63449" x="6296025" y="3144838"/>
          <p14:tracePt t="63451" x="6261100" y="3144838"/>
          <p14:tracePt t="63466" x="6245225" y="3144838"/>
          <p14:tracePt t="63468" x="6210300" y="3144838"/>
          <p14:tracePt t="63484" x="6194425" y="3144838"/>
          <p14:tracePt t="63499" x="6184900" y="3144838"/>
          <p14:tracePt t="63501" x="6176963" y="3144838"/>
          <p14:tracePt t="63517" x="6151563" y="3144838"/>
          <p14:tracePt t="63532" x="6142038" y="3144838"/>
          <p14:tracePt t="63548" x="6126163" y="3144838"/>
          <p14:tracePt t="63566" x="6091238" y="3144838"/>
          <p14:tracePt t="63669" x="6083300" y="3144838"/>
          <p14:tracePt t="64186" x="6057900" y="3144838"/>
          <p14:tracePt t="64194" x="6024563" y="3144838"/>
          <p14:tracePt t="64202" x="6007100" y="3144838"/>
          <p14:tracePt t="64216" x="5981700" y="3144838"/>
          <p14:tracePt t="64232" x="5837238" y="3170238"/>
          <p14:tracePt t="64248" x="5649913" y="3186113"/>
          <p14:tracePt t="64266" x="5472113" y="3221038"/>
          <p14:tracePt t="64267" x="5368925" y="3238500"/>
          <p14:tracePt t="64282" x="5224463" y="3263900"/>
          <p14:tracePt t="64298" x="5183188" y="3263900"/>
          <p14:tracePt t="64300" x="5140325" y="3271838"/>
          <p14:tracePt t="64315" x="5106988" y="3279775"/>
          <p14:tracePt t="64332" x="4902200" y="3279775"/>
          <p14:tracePt t="64348" x="4681538" y="3279775"/>
          <p14:tracePt t="64365" x="4468813" y="3279775"/>
          <p14:tracePt t="64381" x="4291013" y="3297238"/>
          <p14:tracePt t="64398" x="4162425" y="3330575"/>
          <p14:tracePt t="64416" x="4044950" y="3330575"/>
          <p14:tracePt t="64432" x="3925888" y="3340100"/>
          <p14:tracePt t="64434" x="3883025" y="3340100"/>
          <p14:tracePt t="64449" x="3840163" y="3348038"/>
          <p14:tracePt t="64451" x="3771900" y="3365500"/>
          <p14:tracePt t="64468" x="3687763" y="3373438"/>
          <p14:tracePt t="64483" x="3627438" y="3382963"/>
          <p14:tracePt t="64500" x="3594100" y="3382963"/>
          <p14:tracePt t="64515" x="3586163" y="3382963"/>
          <p14:tracePt t="64516" x="3559175" y="3382963"/>
          <p14:tracePt t="64532" x="3533775" y="3390900"/>
          <p14:tracePt t="64549" x="3482975" y="3390900"/>
          <p14:tracePt t="64565" x="3424238" y="3416300"/>
          <p14:tracePt t="64582" x="3348038" y="3424238"/>
          <p14:tracePt t="64598" x="3254375" y="3433763"/>
          <p14:tracePt t="64615" x="3211513" y="3459163"/>
          <p14:tracePt t="64631" x="3135313" y="3467100"/>
          <p14:tracePt t="64648" x="3049588" y="3502025"/>
          <p14:tracePt t="64666" x="2982913" y="3517900"/>
          <p14:tracePt t="64668" x="2897188" y="3543300"/>
          <p14:tracePt t="64683" x="2770188" y="3552825"/>
          <p14:tracePt t="64699" x="2709863" y="3560763"/>
          <p14:tracePt t="64700" x="2651125" y="3594100"/>
          <p14:tracePt t="64716" x="2633663" y="3594100"/>
          <p14:tracePt t="64717" x="2600325" y="3603625"/>
          <p14:tracePt t="64734" x="2557463" y="3619500"/>
          <p14:tracePt t="64749" x="2489200" y="3636963"/>
          <p14:tracePt t="64764" x="2395538" y="3646488"/>
          <p14:tracePt t="64782" x="2362200" y="3646488"/>
          <p14:tracePt t="64798" x="2319338" y="3654425"/>
          <p14:tracePt t="64815" x="2251075" y="3654425"/>
          <p14:tracePt t="64831" x="2208213" y="3671888"/>
          <p14:tracePt t="64848" x="2174875" y="3671888"/>
          <p14:tracePt t="64865" x="2132013" y="3671888"/>
          <p14:tracePt t="64882" x="2055813" y="3671888"/>
          <p14:tracePt t="64899" x="2038350" y="3671888"/>
          <p14:tracePt t="64900" x="1979613" y="3671888"/>
          <p14:tracePt t="64915" x="1920875" y="3671888"/>
          <p14:tracePt t="64917" x="1878013" y="3671888"/>
          <p14:tracePt t="64932" x="1827213" y="3671888"/>
          <p14:tracePt t="64949" x="1801813" y="3671888"/>
          <p14:tracePt t="64965" x="1758950" y="3671888"/>
          <p14:tracePt t="64981" x="1690688" y="3662363"/>
          <p14:tracePt t="64998" x="1647825" y="3654425"/>
          <p14:tracePt t="65015" x="1571625" y="3654425"/>
          <p14:tracePt t="65031" x="1520825" y="3646488"/>
          <p14:tracePt t="65048" x="1495425" y="3646488"/>
          <p14:tracePt t="65508" x="1512888" y="3646488"/>
          <p14:tracePt t="65516" x="1528763" y="3646488"/>
          <p14:tracePt t="65523" x="1554163" y="3646488"/>
          <p14:tracePt t="65532" x="1579563" y="3646488"/>
          <p14:tracePt t="65547" x="1639888" y="3646488"/>
          <p14:tracePt t="65564" x="1716088" y="3646488"/>
          <p14:tracePt t="65581" x="1784350" y="3646488"/>
          <p14:tracePt t="65598" x="1817688" y="3646488"/>
          <p14:tracePt t="65614" x="1885950" y="3636963"/>
          <p14:tracePt t="65631" x="1954213" y="3636963"/>
          <p14:tracePt t="65648" x="2005013" y="3636963"/>
          <p14:tracePt t="65664" x="2081213" y="3636963"/>
          <p14:tracePt t="65682" x="2225675" y="3636963"/>
          <p14:tracePt t="65699" x="2311400" y="3636963"/>
          <p14:tracePt t="65700" x="2379663" y="3636963"/>
          <p14:tracePt t="65716" x="2582863" y="3636963"/>
          <p14:tracePt t="65732" x="2760663" y="3636963"/>
          <p14:tracePt t="65747" x="2897188" y="3636963"/>
          <p14:tracePt t="65765" x="2982913" y="3636963"/>
          <p14:tracePt t="65781" x="3016250" y="3636963"/>
          <p14:tracePt t="65798" x="3059113" y="3636963"/>
          <p14:tracePt t="65814" x="3067050" y="3629025"/>
          <p14:tracePt t="65831" x="3127375" y="3629025"/>
          <p14:tracePt t="65848" x="3168650" y="3619500"/>
          <p14:tracePt t="65864" x="3228975" y="3603625"/>
          <p14:tracePt t="65882" x="3297238" y="3594100"/>
          <p14:tracePt t="65898" x="3330575" y="3594100"/>
          <p14:tracePt t="65915" x="3363913" y="3586163"/>
          <p14:tracePt t="65931" x="3389313" y="3586163"/>
          <p14:tracePt t="65933" x="3398838" y="3586163"/>
          <p14:tracePt t="65948" x="3406775" y="3586163"/>
          <p14:tracePt t="65964" x="3482975" y="3586163"/>
          <p14:tracePt t="65981" x="3551238" y="3586163"/>
          <p14:tracePt t="65998" x="3586163" y="3586163"/>
          <p14:tracePt t="66014" x="3611563" y="3586163"/>
          <p14:tracePt t="66031" x="3670300" y="3586163"/>
          <p14:tracePt t="66048" x="3729038" y="3586163"/>
          <p14:tracePt t="66064" x="3789363" y="3586163"/>
          <p14:tracePt t="66082" x="3890963" y="3586163"/>
          <p14:tracePt t="66098" x="3908425" y="3586163"/>
          <p14:tracePt t="66100" x="3916363" y="3586163"/>
          <p14:tracePt t="66115" x="3925888" y="3586163"/>
          <p14:tracePt t="66116" x="3933825" y="3586163"/>
          <p14:tracePt t="71018" x="3941763" y="3586163"/>
          <p14:tracePt t="71027" x="3959225" y="3586163"/>
          <p14:tracePt t="71035" x="3967163" y="3594100"/>
          <p14:tracePt t="71051" x="3976688" y="3594100"/>
          <p14:tracePt t="71062" x="4002088" y="3594100"/>
          <p14:tracePt t="71079" x="4044950" y="3594100"/>
          <p14:tracePt t="71096" x="4103688" y="3594100"/>
          <p14:tracePt t="71112" x="4222750" y="3594100"/>
          <p14:tracePt t="71129" x="4349750" y="3594100"/>
          <p14:tracePt t="71147" x="4511675" y="3611563"/>
          <p14:tracePt t="71163" x="4613275" y="3619500"/>
          <p14:tracePt t="71178" x="4664075" y="3646488"/>
          <p14:tracePt t="71196" x="4765675" y="3646488"/>
          <p14:tracePt t="71213" x="4800600" y="3646488"/>
          <p14:tracePt t="71229" x="4818063" y="3646488"/>
          <p14:tracePt t="71245" x="4843463" y="3646488"/>
          <p14:tracePt t="71262" x="4876800" y="3646488"/>
          <p14:tracePt t="71278" x="4919663" y="3646488"/>
          <p14:tracePt t="71295" x="4953000" y="3646488"/>
          <p14:tracePt t="71312" x="4987925" y="3646488"/>
          <p14:tracePt t="71314" x="5013325" y="3646488"/>
          <p14:tracePt t="71328" x="5021263" y="3646488"/>
          <p14:tracePt t="71355" x="5046663" y="3646488"/>
          <p14:tracePt t="71371" x="5064125" y="3646488"/>
          <p14:tracePt t="71379" x="5089525" y="3646488"/>
          <p14:tracePt t="71395" x="5097463" y="3646488"/>
          <p14:tracePt t="71397" x="5122863" y="3646488"/>
          <p14:tracePt t="71413" x="5132388" y="3646488"/>
          <p14:tracePt t="71429" x="5148263" y="3646488"/>
          <p14:tracePt t="71539" x="5157788" y="3646488"/>
          <p14:tracePt t="71579" x="5165725" y="3646488"/>
          <p14:tracePt t="71586" x="5173663" y="3646488"/>
          <p14:tracePt t="71597" x="5191125" y="3646488"/>
          <p14:tracePt t="71613" x="5199063" y="3646488"/>
          <p14:tracePt t="71629" x="5241925" y="3646488"/>
          <p14:tracePt t="71646" x="5267325" y="3646488"/>
          <p14:tracePt t="71663" x="5318125" y="3646488"/>
          <p14:tracePt t="71679" x="5378450" y="3646488"/>
          <p14:tracePt t="71696" x="5454650" y="3646488"/>
          <p14:tracePt t="71712" x="5497513" y="3646488"/>
          <p14:tracePt t="71715" x="5530850" y="3636963"/>
          <p14:tracePt t="71729" x="5538788" y="3636963"/>
          <p14:tracePt t="71730" x="5556250" y="3636963"/>
          <p14:tracePt t="71747" x="5573713" y="3629025"/>
          <p14:tracePt t="71771" x="5591175" y="3629025"/>
          <p14:tracePt t="71780" x="5599113" y="3629025"/>
          <p14:tracePt t="71797" x="5624513" y="3619500"/>
          <p14:tracePt t="71813" x="5641975" y="3619500"/>
          <p14:tracePt t="71828" x="5683250" y="3619500"/>
          <p14:tracePt t="71846" x="5735638" y="3619500"/>
          <p14:tracePt t="71863" x="5751513" y="3619500"/>
          <p14:tracePt t="71879" x="5776913" y="3619500"/>
          <p14:tracePt t="71896" x="5786438" y="3619500"/>
          <p14:tracePt t="71923" x="5802313" y="3619500"/>
          <p14:tracePt t="71931" x="5811838" y="3619500"/>
          <p14:tracePt t="71945" x="5827713" y="3619500"/>
          <p14:tracePt t="71963" x="5888038" y="3619500"/>
          <p14:tracePt t="71980" x="5938838" y="3619500"/>
          <p14:tracePt t="71996" x="5964238" y="3619500"/>
          <p14:tracePt t="72012" x="5972175" y="3619500"/>
          <p14:tracePt t="72029" x="5981700" y="3619500"/>
          <p14:tracePt t="72059" x="5989638" y="3619500"/>
          <p14:tracePt t="75892" x="6015038" y="3619500"/>
          <p14:tracePt t="75899" x="6032500" y="3619500"/>
          <p14:tracePt t="75909" x="6075363" y="3619500"/>
          <p14:tracePt t="75928" x="6253163" y="3619500"/>
          <p14:tracePt t="75942" x="6423025" y="3619500"/>
          <p14:tracePt t="75960" x="6524625" y="3619500"/>
          <p14:tracePt t="75978" x="6559550" y="3619500"/>
          <p14:tracePt t="75994" x="6575425" y="3619500"/>
          <p14:tracePt t="76052" x="6584950" y="3619500"/>
          <p14:tracePt t="76067" x="6592888" y="3619500"/>
          <p14:tracePt t="76075" x="6618288" y="3619500"/>
          <p14:tracePt t="76082" x="6643688" y="3619500"/>
          <p14:tracePt t="76094" x="6653213" y="3619500"/>
          <p14:tracePt t="76110" x="6694488" y="3611563"/>
          <p14:tracePt t="76127" x="6719888" y="3611563"/>
          <p14:tracePt t="76144" x="6729413" y="3611563"/>
          <p14:tracePt t="76160" x="6737350" y="3611563"/>
          <p14:tracePt t="76162" x="6745288" y="3611563"/>
          <p14:tracePt t="76194" x="6754813" y="3603625"/>
          <p14:tracePt t="76251" x="6762750" y="3603625"/>
          <p14:tracePt t="92683" x="6754813" y="3586163"/>
          <p14:tracePt t="92948" x="6754813" y="3560763"/>
          <p14:tracePt t="92954" x="6797675" y="3492500"/>
          <p14:tracePt t="92963" x="6856413" y="3449638"/>
          <p14:tracePt t="92970" x="6932613" y="3408363"/>
          <p14:tracePt t="92987" x="7119938" y="3330575"/>
          <p14:tracePt t="93004" x="7246938" y="3297238"/>
          <p14:tracePt t="93020" x="7332663" y="3271838"/>
          <p14:tracePt t="93036" x="7348538" y="3263900"/>
          <p14:tracePt t="93053" x="7358063" y="3263900"/>
          <p14:tracePt t="93084" x="7366000" y="3254375"/>
          <p14:tracePt t="93115" x="7366000" y="3246438"/>
          <p14:tracePt t="93123" x="7358063" y="3228975"/>
          <p14:tracePt t="93137" x="7323138" y="3211513"/>
          <p14:tracePt t="93138" x="7272338" y="3195638"/>
          <p14:tracePt t="93153" x="7213600" y="3186113"/>
          <p14:tracePt t="93155" x="7178675" y="3178175"/>
          <p14:tracePt t="93170" x="7162800" y="3160713"/>
          <p14:tracePt t="93171" x="7153275" y="3152775"/>
          <p14:tracePt t="93187" x="7094538" y="3135313"/>
          <p14:tracePt t="93203" x="7000875" y="3094038"/>
          <p14:tracePt t="93219" x="6950075" y="3076575"/>
          <p14:tracePt t="93221" x="6924675" y="3067050"/>
          <p14:tracePt t="93236" x="6848475" y="3025775"/>
          <p14:tracePt t="93253" x="6838950" y="3025775"/>
          <p14:tracePt t="93443" x="6864350" y="3025775"/>
          <p14:tracePt t="93450" x="6889750" y="3033713"/>
          <p14:tracePt t="93458" x="6932613" y="3059113"/>
          <p14:tracePt t="93469" x="6967538" y="3067050"/>
          <p14:tracePt t="93486" x="7059613" y="3094038"/>
          <p14:tracePt t="93503" x="7221538" y="3135313"/>
          <p14:tracePt t="93519" x="7366000" y="3144838"/>
          <p14:tracePt t="93538" x="7535863" y="3170238"/>
          <p14:tracePt t="93540" x="7596188" y="3170238"/>
          <p14:tracePt t="93552" x="7680325" y="3170238"/>
          <p14:tracePt t="93554" x="7781925" y="3160713"/>
          <p14:tracePt t="93568" x="7867650" y="3160713"/>
          <p14:tracePt t="93585" x="8080375" y="3160713"/>
          <p14:tracePt t="93602" x="8318500" y="3160713"/>
          <p14:tracePt t="93602" x="8428038" y="3160713"/>
          <p14:tracePt t="93619" x="8640763" y="3152775"/>
          <p14:tracePt t="93636" x="8810625" y="3152775"/>
          <p14:tracePt t="93653" x="8929688" y="3144838"/>
          <p14:tracePt t="93670" x="8988425" y="3127375"/>
          <p14:tracePt t="93687" x="9039225" y="3119438"/>
          <p14:tracePt t="93702" x="9064625" y="3119438"/>
          <p14:tracePt t="93718" x="9091613" y="3119438"/>
          <p14:tracePt t="93736" x="9099550" y="3119438"/>
          <p14:tracePt t="93752" x="9117013" y="3119438"/>
          <p14:tracePt t="93770" x="9124950" y="3119438"/>
          <p14:tracePt t="93795" x="9132888" y="3119438"/>
          <p14:tracePt t="93843" x="9150350" y="3119438"/>
          <p14:tracePt t="93850" x="9150350" y="3127375"/>
          <p14:tracePt t="93891" x="9158288" y="3127375"/>
          <p14:tracePt t="93907" x="9167813" y="3127375"/>
          <p14:tracePt t="94523" x="9158288" y="3135313"/>
          <p14:tracePt t="94538" x="9150350" y="3135313"/>
          <p14:tracePt t="94546" x="9132888" y="3135313"/>
          <p14:tracePt t="94554" x="9107488" y="3135313"/>
          <p14:tracePt t="94568" x="9064625" y="3135313"/>
          <p14:tracePt t="94585" x="8980488" y="3135313"/>
          <p14:tracePt t="94604" x="8709025" y="3160713"/>
          <p14:tracePt t="94619" x="8513763" y="3160713"/>
          <p14:tracePt t="94636" x="8308975" y="3160713"/>
          <p14:tracePt t="94653" x="8139113" y="3160713"/>
          <p14:tracePt t="94669" x="8037513" y="3160713"/>
          <p14:tracePt t="94686" x="7951788" y="3160713"/>
          <p14:tracePt t="94703" x="7875588" y="3170238"/>
          <p14:tracePt t="94719" x="7715250" y="3186113"/>
          <p14:tracePt t="94736" x="7518400" y="3221038"/>
          <p14:tracePt t="94752" x="7264400" y="3246438"/>
          <p14:tracePt t="94768" x="7069138" y="3279775"/>
          <p14:tracePt t="94785" x="6899275" y="3297238"/>
          <p14:tracePt t="94786" x="6856413" y="3297238"/>
          <p14:tracePt t="94802" x="6805613" y="3322638"/>
          <p14:tracePt t="94803" x="6737350" y="3322638"/>
          <p14:tracePt t="94818" x="6694488" y="3322638"/>
          <p14:tracePt t="94819" x="6643688" y="3330575"/>
          <p14:tracePt t="94835" x="6600825" y="3330575"/>
          <p14:tracePt t="94837" x="6534150" y="3330575"/>
          <p14:tracePt t="94851" x="6354763" y="3348038"/>
          <p14:tracePt t="94869" x="6167438" y="3382963"/>
          <p14:tracePt t="94886" x="5997575" y="3408363"/>
          <p14:tracePt t="94902" x="5811838" y="3424238"/>
          <p14:tracePt t="94919" x="5556250" y="3424238"/>
          <p14:tracePt t="94935" x="5249863" y="3424238"/>
          <p14:tracePt t="94953" x="4953000" y="3424238"/>
          <p14:tracePt t="94955" x="4826000" y="3424238"/>
          <p14:tracePt t="94969" x="4699000" y="3424238"/>
          <p14:tracePt t="94970" x="4613275" y="3424238"/>
          <p14:tracePt t="94985" x="4511675" y="3424238"/>
          <p14:tracePt t="95003" x="4359275" y="3424238"/>
          <p14:tracePt t="95018" x="4316413" y="3424238"/>
          <p14:tracePt t="95019" x="4281488" y="3424238"/>
          <p14:tracePt t="95035" x="4240213" y="3424238"/>
          <p14:tracePt t="95036" x="4197350" y="3424238"/>
          <p14:tracePt t="95051" x="4035425" y="3424238"/>
          <p14:tracePt t="95068" x="3951288" y="3424238"/>
          <p14:tracePt t="95084" x="3848100" y="3424238"/>
          <p14:tracePt t="95102" x="3721100" y="3424238"/>
          <p14:tracePt t="95118" x="3619500" y="3424238"/>
          <p14:tracePt t="95136" x="3568700" y="3424238"/>
          <p14:tracePt t="95153" x="3525838" y="3424238"/>
          <p14:tracePt t="95155" x="3500438" y="3424238"/>
          <p14:tracePt t="95169" x="3475038" y="3424238"/>
          <p14:tracePt t="95187" x="3363913" y="3416300"/>
          <p14:tracePt t="95202" x="3270250" y="3408363"/>
          <p14:tracePt t="95219" x="3211513" y="3408363"/>
          <p14:tracePt t="95235" x="3203575" y="3408363"/>
          <p14:tracePt t="95236" x="3186113" y="3398838"/>
          <p14:tracePt t="95251" x="3143250" y="3390900"/>
          <p14:tracePt t="95268" x="3084513" y="3373438"/>
          <p14:tracePt t="95284" x="3067050" y="3373438"/>
          <p14:tracePt t="95301" x="3059113" y="3373438"/>
          <p14:tracePt t="95363" x="3049588" y="3373438"/>
          <p14:tracePt t="95370" x="3033713" y="3373438"/>
          <p14:tracePt t="95607" x="3024188" y="3373438"/>
          <p14:tracePt t="95618" x="3033713" y="3382963"/>
          <p14:tracePt t="95627" x="3041650" y="3390900"/>
          <p14:tracePt t="95635" x="3059113" y="3390900"/>
          <p14:tracePt t="95652" x="3186113" y="3398838"/>
          <p14:tracePt t="95668" x="3270250" y="3408363"/>
          <p14:tracePt t="95669" x="3373438" y="3433763"/>
          <p14:tracePt t="95685" x="3602038" y="3459163"/>
          <p14:tracePt t="95702" x="3916363" y="3459163"/>
          <p14:tracePt t="95718" x="4214813" y="3459163"/>
          <p14:tracePt t="95735" x="4359275" y="3459163"/>
          <p14:tracePt t="95751" x="4503738" y="3459163"/>
          <p14:tracePt t="95767" x="4714875" y="3433763"/>
          <p14:tracePt t="95784" x="4987925" y="3433763"/>
          <p14:tracePt t="95801" x="5267325" y="3433763"/>
          <p14:tracePt t="95803" x="5394325" y="3433763"/>
          <p14:tracePt t="95818" x="5522913" y="3433763"/>
          <p14:tracePt t="95819" x="5649913" y="3433763"/>
          <p14:tracePt t="95835" x="5761038" y="3433763"/>
          <p14:tracePt t="95837" x="5862638" y="3433763"/>
          <p14:tracePt t="95852" x="5964238" y="3433763"/>
          <p14:tracePt t="95853" x="6032500" y="3433763"/>
          <p14:tracePt t="95868" x="6159500" y="3433763"/>
          <p14:tracePt t="95886" x="6440488" y="3416300"/>
          <p14:tracePt t="95902" x="6983413" y="3416300"/>
          <p14:tracePt t="95919" x="7875588" y="3416300"/>
          <p14:tracePt t="95935" x="8658225" y="3416300"/>
          <p14:tracePt t="95951" x="9353550" y="3416300"/>
          <p14:tracePt t="95967" x="9872663" y="3355975"/>
          <p14:tracePt t="95984" x="10245725" y="3297238"/>
          <p14:tracePt t="95986" x="10382250" y="3279775"/>
          <p14:tracePt t="96001" x="10493375" y="3263900"/>
          <p14:tracePt t="96018" x="10714038" y="3211513"/>
          <p14:tracePt t="96019" x="10841038" y="3160713"/>
          <p14:tracePt t="96034" x="10952163" y="3152775"/>
          <p14:tracePt t="96051" x="11307763" y="3101975"/>
          <p14:tracePt t="96067" x="11512550" y="3059113"/>
          <p14:tracePt t="96084" x="11647488" y="3033713"/>
          <p14:tracePt t="96101" x="11690350" y="3025775"/>
          <p14:tracePt t="96123" x="11699875" y="3016250"/>
          <p14:tracePt t="96147" x="11707813" y="3008313"/>
          <p14:tracePt t="96195" x="11707813" y="3000375"/>
          <p14:tracePt t="96202" x="11715750" y="2990850"/>
          <p14:tracePt t="96307" x="11707813" y="2990850"/>
          <p14:tracePt t="96315" x="11664950" y="2982913"/>
          <p14:tracePt t="96323" x="11606213" y="2974975"/>
          <p14:tracePt t="96334" x="11545888" y="2974975"/>
          <p14:tracePt t="96351" x="11452225" y="2940050"/>
          <p14:tracePt t="96368" x="11360150" y="2932113"/>
          <p14:tracePt t="96370" x="11291888" y="2932113"/>
          <p14:tracePt t="96385" x="11206163" y="2922588"/>
          <p14:tracePt t="96386" x="11087100" y="2889250"/>
          <p14:tracePt t="96402" x="10620375" y="2863850"/>
          <p14:tracePt t="96419" x="9796463" y="2805113"/>
          <p14:tracePt t="96436" x="9183688" y="2719388"/>
          <p14:tracePt t="96452" x="8691563" y="2643188"/>
          <p14:tracePt t="96468" x="8445500" y="2608263"/>
          <p14:tracePt t="96469" x="8215313" y="2566988"/>
          <p14:tracePt t="96485" x="7926388" y="2541588"/>
          <p14:tracePt t="96501" x="7680325" y="2506663"/>
          <p14:tracePt t="96517" x="7434263" y="2473325"/>
          <p14:tracePt t="96534" x="7102475" y="2438400"/>
          <p14:tracePt t="96551" x="6626225" y="2362200"/>
          <p14:tracePt t="96568" x="6049963" y="2278063"/>
          <p14:tracePt t="96584" x="5522913" y="2200275"/>
          <p14:tracePt t="96601" x="5064125" y="2141538"/>
          <p14:tracePt t="96619" x="4179888" y="2022475"/>
          <p14:tracePt t="96636" x="3244850" y="1963738"/>
          <p14:tracePt t="96652" x="2395538" y="1903413"/>
          <p14:tracePt t="96668" x="1690688" y="1852613"/>
          <p14:tracePt t="96685" x="1223963" y="1852613"/>
          <p14:tracePt t="96702" x="942975" y="1852613"/>
          <p14:tracePt t="96718" x="714375" y="1852613"/>
          <p14:tracePt t="96737" x="603250" y="1852613"/>
          <p14:tracePt t="96739" x="527050" y="1870075"/>
          <p14:tracePt t="96750" x="425450" y="1903413"/>
          <p14:tracePt t="96767" x="195263" y="1928813"/>
          <p14:tracePt t="97058" x="306388" y="3697288"/>
          <p14:tracePt t="97069" x="534988" y="3738563"/>
          <p14:tracePt t="97083" x="1054100" y="3806825"/>
          <p14:tracePt t="97101" x="1766888" y="3892550"/>
          <p14:tracePt t="97119" x="2481263" y="3943350"/>
          <p14:tracePt t="97135" x="3059113" y="3943350"/>
          <p14:tracePt t="97152" x="3703638" y="3935413"/>
          <p14:tracePt t="97168" x="4410075" y="3790950"/>
          <p14:tracePt t="97187" x="5446713" y="3484563"/>
          <p14:tracePt t="97200" x="5735638" y="3416300"/>
          <p14:tracePt t="97202" x="6024563" y="3330575"/>
          <p14:tracePt t="97217" x="6219825" y="3289300"/>
          <p14:tracePt t="97235" x="6635750" y="3221038"/>
          <p14:tracePt t="97250" x="6754813" y="3170238"/>
          <p14:tracePt t="97252" x="6873875" y="3144838"/>
          <p14:tracePt t="97267" x="6992938" y="3084513"/>
          <p14:tracePt t="97284" x="7510463" y="2863850"/>
          <p14:tracePt t="97300" x="7824788" y="2736850"/>
          <p14:tracePt t="97317" x="8062913" y="2651125"/>
          <p14:tracePt t="97334" x="8207375" y="2633663"/>
          <p14:tracePt t="97350" x="8394700" y="2557463"/>
          <p14:tracePt t="97367" x="8539163" y="2489200"/>
          <p14:tracePt t="97385" x="8632825" y="2430463"/>
          <p14:tracePt t="97387" x="8648700" y="2413000"/>
          <p14:tracePt t="97401" x="8683625" y="2397125"/>
          <p14:tracePt t="97402" x="8699500" y="2387600"/>
          <p14:tracePt t="97418" x="8734425" y="2362200"/>
          <p14:tracePt t="97419" x="8759825" y="2336800"/>
          <p14:tracePt t="97435" x="8785225" y="2311400"/>
          <p14:tracePt t="97483" x="8785225" y="2286000"/>
          <p14:tracePt t="97490" x="8750300" y="2235200"/>
          <p14:tracePt t="97500" x="8699500" y="2184400"/>
          <p14:tracePt t="97517" x="8564563" y="2108200"/>
          <p14:tracePt t="97534" x="8453438" y="2055813"/>
          <p14:tracePt t="97550" x="8318500" y="2014538"/>
          <p14:tracePt t="97567" x="8113713" y="1963738"/>
          <p14:tracePt t="97584" x="7688263" y="1903413"/>
          <p14:tracePt t="97600" x="6600825" y="1758950"/>
          <p14:tracePt t="97617" x="5360988" y="1589088"/>
          <p14:tracePt t="97637" x="4070350" y="1589088"/>
          <p14:tracePt t="97659" x="3678238" y="1589088"/>
          <p14:tracePt t="97668" x="3644900" y="1589088"/>
          <p14:tracePt t="97683" x="3619500" y="1589088"/>
          <p14:tracePt t="97700" x="3508375" y="1606550"/>
          <p14:tracePt t="97717" x="3406775" y="1690688"/>
          <p14:tracePt t="97734" x="3313113" y="1758950"/>
          <p14:tracePt t="97750" x="3178175" y="1878013"/>
          <p14:tracePt t="97767" x="3033713" y="2014538"/>
          <p14:tracePt t="97783" x="2905125" y="2108200"/>
          <p14:tracePt t="97800" x="2811463" y="2209800"/>
          <p14:tracePt t="97817" x="2744788" y="2311400"/>
          <p14:tracePt t="97834" x="2659063" y="2430463"/>
          <p14:tracePt t="97836" x="2641600" y="2473325"/>
          <p14:tracePt t="97850" x="2608263" y="2516188"/>
          <p14:tracePt t="97852" x="2590800" y="2557463"/>
          <p14:tracePt t="97867" x="2549525" y="2608263"/>
          <p14:tracePt t="97869" x="2532063" y="2660650"/>
          <p14:tracePt t="97884" x="2497138" y="2719388"/>
          <p14:tracePt t="97900" x="2481263" y="2762250"/>
          <p14:tracePt t="97917" x="2471738" y="2762250"/>
          <p14:tracePt t="97935" x="2471738" y="2770188"/>
          <p14:tracePt t="98035" x="2471738" y="2778125"/>
          <p14:tracePt t="98052" x="2471738" y="2787650"/>
          <p14:tracePt t="98058" x="2471738" y="2813050"/>
          <p14:tracePt t="98075" x="2471738" y="2846388"/>
          <p14:tracePt t="98085" x="2471738" y="2871788"/>
          <p14:tracePt t="98101" x="2471738" y="2940050"/>
          <p14:tracePt t="98117" x="2489200" y="3076575"/>
          <p14:tracePt t="98135" x="2497138" y="3178175"/>
          <p14:tracePt t="98153" x="2532063" y="3305175"/>
          <p14:tracePt t="98156" x="2532063" y="3355975"/>
          <p14:tracePt t="98170" x="2540000" y="3373438"/>
          <p14:tracePt t="98171" x="2540000" y="3416300"/>
          <p14:tracePt t="98187" x="2549525" y="3459163"/>
          <p14:tracePt t="98202" x="2549525" y="3475038"/>
          <p14:tracePt t="98203" x="2565400" y="3502025"/>
          <p14:tracePt t="98217" x="2565400" y="3509963"/>
          <p14:tracePt t="98219" x="2565400" y="3517900"/>
          <p14:tracePt t="98322" x="2574925" y="3527425"/>
          <p14:tracePt t="98354" x="2590800" y="3527425"/>
          <p14:tracePt t="98362" x="2608263" y="3535363"/>
          <p14:tracePt t="98370" x="2641600" y="3535363"/>
          <p14:tracePt t="98383" x="2668588" y="3535363"/>
          <p14:tracePt t="98401" x="2744788" y="3408363"/>
          <p14:tracePt t="98403" x="2770188" y="3348038"/>
          <p14:tracePt t="98418" x="2770188" y="3330575"/>
          <p14:tracePt t="98603" x="2778125" y="3330575"/>
          <p14:tracePt t="98611" x="2786063" y="3330575"/>
          <p14:tracePt t="98626" x="2795588" y="3330575"/>
          <p14:tracePt t="98642" x="2803525" y="3330575"/>
          <p14:tracePt t="98667" x="2811463" y="3330575"/>
          <p14:tracePt t="98674" x="2820988" y="3330575"/>
          <p14:tracePt t="98691" x="2828925" y="3340100"/>
          <p14:tracePt t="98723" x="2828925" y="3355975"/>
          <p14:tracePt t="98731" x="2828925" y="3382963"/>
          <p14:tracePt t="98738" x="2828925" y="3390900"/>
          <p14:tracePt t="98751" x="2811463" y="3441700"/>
          <p14:tracePt t="98768" x="2744788" y="3527425"/>
          <p14:tracePt t="98771" x="2693988" y="3578225"/>
          <p14:tracePt t="98784" x="2651125" y="3629025"/>
          <p14:tracePt t="98787" x="2590800" y="3705225"/>
          <p14:tracePt t="98800" x="2549525" y="3756025"/>
          <p14:tracePt t="98816" x="2506663" y="3824288"/>
          <p14:tracePt t="98833" x="2497138" y="3867150"/>
          <p14:tracePt t="98851" x="2489200" y="3892550"/>
          <p14:tracePt t="98867" x="2489200" y="3900488"/>
          <p14:tracePt t="98884" x="2471738" y="3917950"/>
          <p14:tracePt t="98930" x="2471738" y="3925888"/>
          <p14:tracePt t="98957" x="2471738" y="3935413"/>
          <p14:tracePt t="98970" x="2463800" y="3943350"/>
          <p14:tracePt t="98979" x="2463800" y="3951288"/>
          <p14:tracePt t="98995" x="2455863" y="3960813"/>
          <p14:tracePt t="99003" x="2455863" y="3968750"/>
          <p14:tracePt t="99034" x="2438400" y="3976688"/>
          <p14:tracePt t="99051" x="2438400" y="3994150"/>
          <p14:tracePt t="99076" x="2430463" y="4002088"/>
          <p14:tracePt t="99091" x="2420938" y="4011613"/>
          <p14:tracePt t="99098" x="2420938" y="4019550"/>
          <p14:tracePt t="99178" x="2420938" y="4037013"/>
          <p14:tracePt t="99186" x="2413000" y="4044950"/>
          <p14:tracePt t="99268" x="2413000" y="4052888"/>
          <p14:tracePt t="99291" x="2413000" y="4062413"/>
          <p14:tracePt t="99323" x="2413000" y="4087813"/>
          <p14:tracePt t="99338" x="2413000" y="4095750"/>
          <p14:tracePt t="99355" x="2430463" y="4095750"/>
          <p14:tracePt t="99363" x="2438400" y="4095750"/>
          <p14:tracePt t="99378" x="2463800" y="4105275"/>
          <p14:tracePt t="99386" x="2471738" y="4121150"/>
          <p14:tracePt t="99401" x="2481263" y="4121150"/>
          <p14:tracePt t="99403" x="2497138" y="4121150"/>
          <p14:tracePt t="99427" x="2506663" y="4121150"/>
          <p14:tracePt t="99450" x="2514600" y="4121150"/>
          <p14:tracePt t="99458" x="2524125" y="4121150"/>
          <p14:tracePt t="99475" x="2532063" y="4121150"/>
          <p14:tracePt t="99484" x="2540000" y="4121150"/>
          <p14:tracePt t="99571" x="2557463" y="4121150"/>
          <p14:tracePt t="99579" x="2574925" y="4121150"/>
          <p14:tracePt t="99723" x="2590800" y="4121150"/>
          <p14:tracePt t="99771" x="2600325" y="4121150"/>
          <p14:tracePt t="99780" x="2608263" y="4121150"/>
          <p14:tracePt t="99786" x="2616200" y="4121150"/>
          <p14:tracePt t="99799" x="2625725" y="4121150"/>
          <p14:tracePt t="99816" x="2641600" y="4121150"/>
          <p14:tracePt t="99832" x="2693988" y="4121150"/>
          <p14:tracePt t="99850" x="2709863" y="4121150"/>
          <p14:tracePt t="99866" x="2727325" y="4121150"/>
          <p14:tracePt t="99883" x="2735263" y="4121150"/>
          <p14:tracePt t="99900" x="2744788" y="4121150"/>
          <p14:tracePt t="99916" x="2770188" y="4121150"/>
          <p14:tracePt t="99933" x="2786063" y="4121150"/>
          <p14:tracePt t="99950" x="2795588" y="4130675"/>
          <p14:tracePt t="99966" x="2803525" y="4130675"/>
          <p14:tracePt t="100019" x="2820988" y="4130675"/>
          <p14:tracePt t="100051" x="2828925" y="4130675"/>
          <p14:tracePt t="100059" x="2838450" y="4130675"/>
          <p14:tracePt t="100067" x="2846388" y="4130675"/>
          <p14:tracePt t="100083" x="2854325" y="4130675"/>
          <p14:tracePt t="100107" x="2863850" y="4130675"/>
          <p14:tracePt t="102067" x="2889250" y="4121150"/>
          <p14:tracePt t="102642" x="2905125" y="4113213"/>
          <p14:tracePt t="102650" x="2930525" y="4105275"/>
          <p14:tracePt t="102658" x="2973388" y="4087813"/>
          <p14:tracePt t="102666" x="2998788" y="4087813"/>
          <p14:tracePt t="102682" x="3059113" y="4044950"/>
          <p14:tracePt t="102683" x="3074988" y="3994150"/>
          <p14:tracePt t="102699" x="3074988" y="3935413"/>
          <p14:tracePt t="102716" x="3074988" y="3925888"/>
          <p14:tracePt t="102907" x="3092450" y="3925888"/>
          <p14:tracePt t="102979" x="3100388" y="3925888"/>
          <p14:tracePt t="103515" x="3100388" y="3917950"/>
          <p14:tracePt t="103524" x="3127375" y="3917950"/>
          <p14:tracePt t="103532" x="3143250" y="3917950"/>
          <p14:tracePt t="103547" x="3168650" y="3917950"/>
          <p14:tracePt t="103564" x="3236913" y="3900488"/>
          <p14:tracePt t="103581" x="3373438" y="3849688"/>
          <p14:tracePt t="103598" x="3729038" y="3730625"/>
          <p14:tracePt t="103614" x="4222750" y="3586163"/>
          <p14:tracePt t="103631" x="4579938" y="3459163"/>
          <p14:tracePt t="103648" x="4927600" y="3305175"/>
          <p14:tracePt t="103666" x="5429250" y="3084513"/>
          <p14:tracePt t="103682" x="5743575" y="3000375"/>
          <p14:tracePt t="103699" x="5913438" y="2949575"/>
          <p14:tracePt t="103700" x="6040438" y="2914650"/>
          <p14:tracePt t="103715" x="6142038" y="2889250"/>
          <p14:tracePt t="103731" x="6329363" y="2855913"/>
          <p14:tracePt t="103733" x="6364288" y="2855913"/>
          <p14:tracePt t="103747" x="6405563" y="2846388"/>
          <p14:tracePt t="103764" x="6584950" y="2846388"/>
          <p14:tracePt t="103781" x="6762750" y="2846388"/>
          <p14:tracePt t="103798" x="6992938" y="2871788"/>
          <p14:tracePt t="103814" x="7366000" y="2922588"/>
          <p14:tracePt t="103831" x="7654925" y="2949575"/>
          <p14:tracePt t="103848" x="7850188" y="2990850"/>
          <p14:tracePt t="103864" x="8020050" y="3041650"/>
          <p14:tracePt t="103866" x="8121650" y="3041650"/>
          <p14:tracePt t="103883" x="8266113" y="3059113"/>
          <p14:tracePt t="103898" x="8369300" y="3059113"/>
          <p14:tracePt t="103915" x="8394700" y="3059113"/>
          <p14:tracePt t="103917" x="8410575" y="3059113"/>
          <p14:tracePt t="104091" x="8420100" y="3067050"/>
          <p14:tracePt t="104098" x="8420100" y="3076575"/>
          <p14:tracePt t="104107" x="8420100" y="3109913"/>
          <p14:tracePt t="104115" x="8435975" y="3152775"/>
          <p14:tracePt t="104131" x="8435975" y="3170238"/>
          <p14:tracePt t="104133" x="8435975" y="3211513"/>
          <p14:tracePt t="104147" x="8453438" y="3271838"/>
          <p14:tracePt t="104164" x="8564563" y="3484563"/>
          <p14:tracePt t="104181" x="8632825" y="3594100"/>
          <p14:tracePt t="104197" x="8674100" y="3697288"/>
          <p14:tracePt t="104214" x="8709025" y="3748088"/>
          <p14:tracePt t="104232" x="8742363" y="3781425"/>
          <p14:tracePt t="104234" x="8742363" y="3790950"/>
          <p14:tracePt t="104248" x="8750300" y="3806825"/>
          <p14:tracePt t="104250" x="8759825" y="3824288"/>
          <p14:tracePt t="104265" x="8767763" y="3832225"/>
          <p14:tracePt t="104267" x="8777288" y="3832225"/>
          <p14:tracePt t="104282" x="8810625" y="3857625"/>
          <p14:tracePt t="104299" x="8878888" y="3875088"/>
          <p14:tracePt t="104315" x="8997950" y="3892550"/>
          <p14:tracePt t="104332" x="9142413" y="3892550"/>
          <p14:tracePt t="104348" x="9294813" y="3892550"/>
          <p14:tracePt t="104364" x="9456738" y="3849688"/>
          <p14:tracePt t="104382" x="9609138" y="3781425"/>
          <p14:tracePt t="104398" x="9753600" y="3705225"/>
          <p14:tracePt t="104414" x="9821863" y="3662363"/>
          <p14:tracePt t="104430" x="9898063" y="3594100"/>
          <p14:tracePt t="104447" x="9999663" y="3517900"/>
          <p14:tracePt t="104464" x="10025063" y="3475038"/>
          <p14:tracePt t="104482" x="10093325" y="3408363"/>
          <p14:tracePt t="104498" x="10101263" y="3408363"/>
          <p14:tracePt t="104515" x="10118725" y="3398838"/>
          <p14:tracePt t="104532" x="10144125" y="3382963"/>
          <p14:tracePt t="104548" x="10153650" y="3382963"/>
          <p14:tracePt t="104549" x="10161588" y="3382963"/>
          <p14:tracePt t="104564" x="10212388" y="3365500"/>
          <p14:tracePt t="104581" x="10288588" y="3365500"/>
          <p14:tracePt t="104598" x="10331450" y="3365500"/>
          <p14:tracePt t="104613" x="10382250" y="3365500"/>
          <p14:tracePt t="104631" x="10425113" y="3365500"/>
          <p14:tracePt t="104658" x="10433050" y="3365500"/>
          <p14:tracePt t="104666" x="10458450" y="3365500"/>
          <p14:tracePt t="104682" x="10475913" y="3365500"/>
          <p14:tracePt t="104698" x="10493375" y="3365500"/>
          <p14:tracePt t="104716" x="10501313" y="3365500"/>
          <p14:tracePt t="104907" x="10509250" y="3365500"/>
          <p14:tracePt t="104915" x="10509250" y="3373438"/>
          <p14:tracePt t="104922" x="10526713" y="3390900"/>
          <p14:tracePt t="104931" x="10526713" y="3433763"/>
          <p14:tracePt t="104948" x="10534650" y="3467100"/>
          <p14:tracePt t="104964" x="10552113" y="3509963"/>
          <p14:tracePt t="104981" x="10569575" y="3543300"/>
          <p14:tracePt t="104998" x="10569575" y="3568700"/>
          <p14:tracePt t="105014" x="10569575" y="3594100"/>
          <p14:tracePt t="105196" x="10560050" y="3594100"/>
          <p14:tracePt t="105204" x="10544175" y="3594100"/>
          <p14:tracePt t="105214" x="10526713" y="3594100"/>
          <p14:tracePt t="105231" x="10493375" y="3594100"/>
          <p14:tracePt t="105248" x="10450513" y="3594100"/>
          <p14:tracePt t="105265" x="10415588" y="3594100"/>
          <p14:tracePt t="105267" x="10374313" y="3594100"/>
          <p14:tracePt t="105281" x="10356850" y="3594100"/>
          <p14:tracePt t="105283" x="10313988" y="3594100"/>
          <p14:tracePt t="105298" x="10255250" y="3594100"/>
          <p14:tracePt t="105315" x="10179050" y="3603625"/>
          <p14:tracePt t="105331" x="10093325" y="3603625"/>
          <p14:tracePt t="105348" x="10050463" y="3603625"/>
          <p14:tracePt t="105350" x="10009188" y="3603625"/>
          <p14:tracePt t="105364" x="9956800" y="3603625"/>
          <p14:tracePt t="105365" x="9915525" y="3603625"/>
          <p14:tracePt t="105380" x="9839325" y="3603625"/>
          <p14:tracePt t="105396" x="9771063" y="3603625"/>
          <p14:tracePt t="105414" x="9702800" y="3603625"/>
          <p14:tracePt t="105430" x="9626600" y="3603625"/>
          <p14:tracePt t="105447" x="9558338" y="3603625"/>
          <p14:tracePt t="105464" x="9482138" y="3603625"/>
          <p14:tracePt t="105465" x="9439275" y="3603625"/>
          <p14:tracePt t="105481" x="9396413" y="3603625"/>
          <p14:tracePt t="105483" x="9371013" y="3603625"/>
          <p14:tracePt t="105498" x="9312275" y="3603625"/>
          <p14:tracePt t="105515" x="9269413" y="3603625"/>
          <p14:tracePt t="105531" x="9218613" y="3603625"/>
          <p14:tracePt t="105548" x="9158288" y="3603625"/>
          <p14:tracePt t="105564" x="9124950" y="3603625"/>
          <p14:tracePt t="105581" x="9074150" y="3603625"/>
          <p14:tracePt t="105597" x="8997950" y="3603625"/>
          <p14:tracePt t="105613" x="8912225" y="3603625"/>
          <p14:tracePt t="105630" x="8810625" y="3619500"/>
          <p14:tracePt t="105646" x="8724900" y="3619500"/>
          <p14:tracePt t="105664" x="8632825" y="3619500"/>
          <p14:tracePt t="105680" x="8529638" y="3619500"/>
          <p14:tracePt t="105698" x="8334375" y="3619500"/>
          <p14:tracePt t="105715" x="8207375" y="3619500"/>
          <p14:tracePt t="105731" x="8088313" y="3619500"/>
          <p14:tracePt t="105747" x="8004175" y="3619500"/>
          <p14:tracePt t="105764" x="7910513" y="3619500"/>
          <p14:tracePt t="105781" x="7842250" y="3619500"/>
          <p14:tracePt t="105798" x="7715250" y="3619500"/>
          <p14:tracePt t="105814" x="7553325" y="3619500"/>
          <p14:tracePt t="105830" x="7442200" y="3619500"/>
          <p14:tracePt t="105847" x="7315200" y="3619500"/>
          <p14:tracePt t="105863" x="7246938" y="3619500"/>
          <p14:tracePt t="105879" x="7188200" y="3619500"/>
          <p14:tracePt t="105897" x="7127875" y="3619500"/>
          <p14:tracePt t="105914" x="7051675" y="3619500"/>
          <p14:tracePt t="105916" x="7000875" y="3619500"/>
          <p14:tracePt t="105931" x="6907213" y="3619500"/>
          <p14:tracePt t="105948" x="6797675" y="3619500"/>
          <p14:tracePt t="105965" x="6711950" y="3619500"/>
          <p14:tracePt t="105980" x="6643688" y="3619500"/>
          <p14:tracePt t="105998" x="6610350" y="3619500"/>
          <p14:tracePt t="106014" x="6592888" y="3619500"/>
          <p14:tracePt t="106031" x="6584950" y="3619500"/>
          <p14:tracePt t="106048" x="6550025" y="3619500"/>
          <p14:tracePt t="106064" x="6499225" y="3619500"/>
          <p14:tracePt t="106080" x="6465888" y="3619500"/>
          <p14:tracePt t="106083" x="6430963" y="3619500"/>
          <p14:tracePt t="106097" x="6405563" y="3619500"/>
          <p14:tracePt t="106098" x="6397625" y="3619500"/>
          <p14:tracePt t="106113" x="6380163" y="3619500"/>
          <p14:tracePt t="106131" x="6354763" y="3619500"/>
          <p14:tracePt t="106132" x="6346825" y="3619500"/>
          <p14:tracePt t="106147" x="6338888" y="3619500"/>
          <p14:tracePt t="106148" x="6329363" y="3619500"/>
          <p14:tracePt t="106164" x="6296025" y="3619500"/>
          <p14:tracePt t="106180" x="6286500" y="3619500"/>
          <p14:tracePt t="106197" x="6270625" y="3619500"/>
          <p14:tracePt t="106214" x="6261100" y="3619500"/>
          <p14:tracePt t="106235" x="6245225" y="3619500"/>
          <p14:tracePt t="166155" x="6245225" y="3636963"/>
          <p14:tracePt t="166163" x="6278563" y="3671888"/>
          <p14:tracePt t="166172" x="6389688" y="3687763"/>
          <p14:tracePt t="166187" x="6575425" y="3713163"/>
          <p14:tracePt t="166188" x="6856413" y="3781425"/>
          <p14:tracePt t="166203" x="7239000" y="3816350"/>
          <p14:tracePt t="166205" x="7766050" y="3986213"/>
          <p14:tracePt t="166219" x="8802688" y="4300538"/>
          <p14:tracePt t="166236" x="9804400" y="4579938"/>
          <p14:tracePt t="166253" x="10280650" y="4708525"/>
          <p14:tracePt t="166270" x="10339388" y="4733925"/>
          <p14:tracePt t="166286" x="10348913" y="4733925"/>
          <p14:tracePt t="166307" x="10348913" y="4741863"/>
          <p14:tracePt t="166320" x="10339388" y="4749800"/>
          <p14:tracePt t="166337" x="10298113" y="4767263"/>
          <p14:tracePt t="166339" x="10280650" y="4775200"/>
          <p14:tracePt t="166419" x="10255250" y="4775200"/>
          <p14:tracePt t="166434" x="10229850" y="4784725"/>
          <p14:tracePt t="166442" x="10204450" y="4810125"/>
          <p14:tracePt t="166453" x="10194925" y="4818063"/>
          <p14:tracePt t="166470" x="10169525" y="4827588"/>
          <p14:tracePt t="166486" x="10110788" y="4835525"/>
          <p14:tracePt t="166503" x="10009188" y="4835525"/>
          <p14:tracePt t="166520" x="9864725" y="4827588"/>
          <p14:tracePt t="166536" x="9685338" y="4792663"/>
          <p14:tracePt t="166554" x="9507538" y="4767263"/>
          <p14:tracePt t="166570" x="9421813" y="4759325"/>
          <p14:tracePt t="166587" x="9371013" y="4733925"/>
          <p14:tracePt t="166588" x="9312275" y="4716463"/>
          <p14:tracePt t="166604" x="9261475" y="4683125"/>
          <p14:tracePt t="166606" x="9218613" y="4673600"/>
          <p14:tracePt t="166620" x="9107488" y="4648200"/>
          <p14:tracePt t="166636" x="9064625" y="4640263"/>
          <p14:tracePt t="166653" x="8843963" y="4614863"/>
          <p14:tracePt t="166669" x="8632825" y="4579938"/>
          <p14:tracePt t="166686" x="8453438" y="4572000"/>
          <p14:tracePt t="166703" x="8301038" y="4572000"/>
          <p14:tracePt t="166719" x="8174038" y="4572000"/>
          <p14:tracePt t="166736" x="8113713" y="4572000"/>
          <p14:tracePt t="166753" x="8088313" y="4572000"/>
          <p14:tracePt t="166755" x="8080375" y="4572000"/>
          <p14:tracePt t="166778" x="8062913" y="4564063"/>
          <p14:tracePt t="166900" x="8054975" y="4564063"/>
          <p14:tracePt t="167011" x="8045450" y="4554538"/>
          <p14:tracePt t="167027" x="8070850" y="4554538"/>
          <p14:tracePt t="167034" x="8139113" y="4554538"/>
          <p14:tracePt t="167042" x="8207375" y="4554538"/>
          <p14:tracePt t="167053" x="8283575" y="4554538"/>
          <p14:tracePt t="167069" x="8435975" y="4554538"/>
          <p14:tracePt t="167087" x="8691563" y="4579938"/>
          <p14:tracePt t="167104" x="8921750" y="4614863"/>
          <p14:tracePt t="167106" x="9023350" y="4622800"/>
          <p14:tracePt t="167119" x="9082088" y="4630738"/>
          <p14:tracePt t="167137" x="9117013" y="4630738"/>
          <p14:tracePt t="167139" x="9132888" y="4640263"/>
          <p14:tracePt t="167153" x="9132888" y="4648200"/>
          <p14:tracePt t="167170" x="9142413" y="4648200"/>
          <p14:tracePt t="167187" x="9167813" y="4648200"/>
          <p14:tracePt t="167204" x="9226550" y="4630738"/>
          <p14:tracePt t="167219" x="9302750" y="4614863"/>
          <p14:tracePt t="167236" x="9363075" y="4605338"/>
          <p14:tracePt t="167255" x="9380538" y="4597400"/>
          <p14:tracePt t="167270" x="9388475" y="4597400"/>
          <p14:tracePt t="167298" x="9396413" y="4597400"/>
          <p14:tracePt t="167306" x="9413875" y="4597400"/>
          <p14:tracePt t="167319" x="9421813" y="4597400"/>
          <p14:tracePt t="167336" x="9456738" y="4597400"/>
          <p14:tracePt t="167354" x="9515475" y="4579938"/>
          <p14:tracePt t="167370" x="9532938" y="4579938"/>
          <p14:tracePt t="169506" x="9515475" y="4579938"/>
          <p14:tracePt t="169514" x="9482138" y="4572000"/>
          <p14:tracePt t="169522" x="9456738" y="4572000"/>
          <p14:tracePt t="169536" x="9405938" y="4564063"/>
          <p14:tracePt t="169552" x="9294813" y="4554538"/>
          <p14:tracePt t="169568" x="9142413" y="4529138"/>
          <p14:tracePt t="169570" x="9117013" y="4529138"/>
          <p14:tracePt t="169585" x="9074150" y="4521200"/>
          <p14:tracePt t="169586" x="9056688" y="4521200"/>
          <p14:tracePt t="169603" x="9023350" y="4521200"/>
          <p14:tracePt t="169619" x="8988425" y="4521200"/>
          <p14:tracePt t="169642" x="8972550" y="4521200"/>
          <p14:tracePt t="169652" x="8963025" y="4521200"/>
          <p14:tracePt t="169668" x="8937625" y="4521200"/>
          <p14:tracePt t="169685" x="8921750" y="4521200"/>
          <p14:tracePt t="169702" x="8904288" y="4521200"/>
          <p14:tracePt t="169718" x="8878888" y="4521200"/>
          <p14:tracePt t="169739" x="8869363" y="4521200"/>
          <p14:tracePt t="169780" x="8861425" y="4521200"/>
          <p14:tracePt t="169787" x="8853488" y="4521200"/>
          <p14:tracePt t="169795" x="8843963" y="4521200"/>
          <p14:tracePt t="169803" x="8828088" y="4521200"/>
          <p14:tracePt t="169819" x="8802688" y="4521200"/>
          <p14:tracePt t="169835" x="8793163" y="4521200"/>
          <p14:tracePt t="169837" x="8767763" y="4521200"/>
          <p14:tracePt t="169852" x="8742363" y="4521200"/>
          <p14:tracePt t="169869" x="8716963" y="4521200"/>
          <p14:tracePt t="169886" x="8709025" y="4521200"/>
          <p14:tracePt t="169903" x="8699500" y="4521200"/>
          <p14:tracePt t="169918" x="8691563" y="4521200"/>
          <p14:tracePt t="169936" x="8674100" y="4521200"/>
          <p14:tracePt t="169987" x="8666163" y="4521200"/>
          <p14:tracePt t="170107" x="8658225" y="4521200"/>
          <p14:tracePt t="170130" x="8640763" y="4521200"/>
          <p14:tracePt t="170154" x="8623300" y="4521200"/>
          <p14:tracePt t="170162" x="8615363" y="4521200"/>
          <p14:tracePt t="170170" x="8597900" y="4521200"/>
          <p14:tracePt t="170185" x="8589963" y="4521200"/>
          <p14:tracePt t="170187" x="8564563" y="4521200"/>
          <p14:tracePt t="170202" x="8539163" y="4521200"/>
          <p14:tracePt t="170218" x="8529638" y="4521200"/>
          <p14:tracePt t="170220" x="8521700" y="4521200"/>
          <p14:tracePt t="170235" x="8513763" y="4521200"/>
          <p14:tracePt t="170410" x="8539163" y="4529138"/>
          <p14:tracePt t="170418" x="8597900" y="4538663"/>
          <p14:tracePt t="170427" x="8658225" y="4572000"/>
          <p14:tracePt t="170436" x="8716963" y="4572000"/>
          <p14:tracePt t="170451" x="8742363" y="4579938"/>
          <p14:tracePt t="170452" x="8785225" y="4579938"/>
          <p14:tracePt t="170468" x="8904288" y="4589463"/>
          <p14:tracePt t="170484" x="9048750" y="4597400"/>
          <p14:tracePt t="170501" x="9302750" y="4622800"/>
          <p14:tracePt t="170518" x="9609138" y="4622800"/>
          <p14:tracePt t="170534" x="9779000" y="4622800"/>
          <p14:tracePt t="170552" x="9872663" y="4622800"/>
          <p14:tracePt t="170568" x="9906000" y="4622800"/>
          <p14:tracePt t="170585" x="9931400" y="4614863"/>
          <p14:tracePt t="170602" x="9940925" y="4614863"/>
          <p14:tracePt t="170619" x="9956800" y="4605338"/>
          <p14:tracePt t="170634" x="9983788" y="4579938"/>
          <p14:tracePt t="170652" x="10009188" y="4564063"/>
          <p14:tracePt t="170653" x="10050463" y="4546600"/>
          <p14:tracePt t="170668" x="10085388" y="4521200"/>
          <p14:tracePt t="170684" x="10126663" y="4495800"/>
          <p14:tracePt t="170701" x="10153650" y="4478338"/>
          <p14:tracePt t="170718" x="10169525" y="4470400"/>
          <p14:tracePt t="170734" x="10186988" y="4460875"/>
          <p14:tracePt t="170753" x="10194925" y="4445000"/>
          <p14:tracePt t="170811" x="10194925" y="4435475"/>
          <p14:tracePt t="170826" x="10194925" y="4427538"/>
          <p14:tracePt t="170843" x="10179050" y="4410075"/>
          <p14:tracePt t="170858" x="10169525" y="4402138"/>
          <p14:tracePt t="170866" x="10169525" y="4394200"/>
          <p14:tracePt t="170875" x="10144125" y="4376738"/>
          <p14:tracePt t="170885" x="10118725" y="4359275"/>
          <p14:tracePt t="170902" x="10059988" y="4316413"/>
          <p14:tracePt t="170918" x="9923463" y="4265613"/>
          <p14:tracePt t="170936" x="9761538" y="4214813"/>
          <p14:tracePt t="170952" x="9532938" y="4138613"/>
          <p14:tracePt t="170954" x="9396413" y="4095750"/>
          <p14:tracePt t="170968" x="9294813" y="4070350"/>
          <p14:tracePt t="170970" x="9236075" y="4052888"/>
          <p14:tracePt t="170986" x="9132888" y="4037013"/>
          <p14:tracePt t="171002" x="9064625" y="4037013"/>
          <p14:tracePt t="171019" x="9023350" y="4037013"/>
          <p14:tracePt t="171036" x="8980488" y="4037013"/>
          <p14:tracePt t="171051" x="8947150" y="4037013"/>
          <p14:tracePt t="171068" x="8861425" y="4044950"/>
          <p14:tracePt t="171069" x="8810625" y="4062413"/>
          <p14:tracePt t="171084" x="8648700" y="4113213"/>
          <p14:tracePt t="171101" x="8428038" y="4171950"/>
          <p14:tracePt t="171117" x="8258175" y="4197350"/>
          <p14:tracePt t="171135" x="8105775" y="4214813"/>
          <p14:tracePt t="171152" x="8080375" y="4224338"/>
          <p14:tracePt t="171220" x="8070850" y="4257675"/>
          <p14:tracePt t="171227" x="8070850" y="4300538"/>
          <p14:tracePt t="171236" x="8080375" y="4316413"/>
          <p14:tracePt t="171252" x="8105775" y="4384675"/>
          <p14:tracePt t="171268" x="8113713" y="4402138"/>
          <p14:tracePt t="171269" x="8113713" y="4427538"/>
          <p14:tracePt t="171285" x="8131175" y="4435475"/>
          <p14:tracePt t="171302" x="8131175" y="4445000"/>
          <p14:tracePt t="171317" x="8139113" y="4452938"/>
          <p14:tracePt t="171334" x="8147050" y="4452938"/>
          <p14:tracePt t="171351" x="8156575" y="4460875"/>
          <p14:tracePt t="171369" x="8156575" y="4470400"/>
          <p14:tracePt t="171387" x="8174038" y="4486275"/>
          <p14:tracePt t="171404" x="8181975" y="4495800"/>
          <p14:tracePt t="171419" x="8199438" y="4503738"/>
          <p14:tracePt t="171436" x="8215313" y="4513263"/>
          <p14:tracePt t="171452" x="8232775" y="4521200"/>
          <p14:tracePt t="171467" x="8240713" y="4521200"/>
          <p14:tracePt t="171468" x="8240713" y="4529138"/>
          <p14:tracePt t="171485" x="8266113" y="4538663"/>
          <p14:tracePt t="171502" x="8283575" y="4538663"/>
          <p14:tracePt t="171518" x="8308975" y="4546600"/>
          <p14:tracePt t="171535" x="8343900" y="4546600"/>
          <p14:tracePt t="171551" x="8377238" y="4546600"/>
          <p14:tracePt t="171567" x="8402638" y="4546600"/>
          <p14:tracePt t="171584" x="8445500" y="4546600"/>
          <p14:tracePt t="171586" x="8462963" y="4546600"/>
          <p14:tracePt t="171601" x="8488363" y="4546600"/>
          <p14:tracePt t="171618" x="8529638" y="4546600"/>
          <p14:tracePt t="171636" x="8632825" y="4546600"/>
          <p14:tracePt t="171651" x="8699500" y="4546600"/>
          <p14:tracePt t="171668" x="8734425" y="4546600"/>
          <p14:tracePt t="171669" x="8759825" y="4546600"/>
          <p14:tracePt t="171685" x="8810625" y="4546600"/>
          <p14:tracePt t="171702" x="8843963" y="4546600"/>
          <p14:tracePt t="171718" x="8878888" y="4546600"/>
          <p14:tracePt t="171735" x="8904288" y="4546600"/>
          <p14:tracePt t="171752" x="8912225" y="4546600"/>
          <p14:tracePt t="174379" x="8904288" y="4546600"/>
          <p14:tracePt t="174387" x="8878888" y="4546600"/>
          <p14:tracePt t="174400" x="8853488" y="4546600"/>
          <p14:tracePt t="174402" x="8828088" y="4546600"/>
          <p14:tracePt t="174417" x="8802688" y="4546600"/>
          <p14:tracePt t="174419" x="8793163" y="4546600"/>
          <p14:tracePt t="174435" x="8777288" y="4546600"/>
          <p14:tracePt t="174484" x="8767763" y="4538663"/>
          <p14:tracePt t="174498" x="8759825" y="4529138"/>
          <p14:tracePt t="174507" x="8742363" y="4529138"/>
          <p14:tracePt t="174516" x="8709025" y="4529138"/>
          <p14:tracePt t="174533" x="8658225" y="4529138"/>
          <p14:tracePt t="174549" x="8580438" y="4529138"/>
          <p14:tracePt t="174566" x="8521700" y="4529138"/>
          <p14:tracePt t="174583" x="8488363" y="4529138"/>
          <p14:tracePt t="174599" x="8435975" y="4529138"/>
          <p14:tracePt t="174616" x="8377238" y="4521200"/>
          <p14:tracePt t="174635" x="8301038" y="4521200"/>
          <p14:tracePt t="174650" x="8258175" y="4521200"/>
          <p14:tracePt t="174667" x="8240713" y="4521200"/>
          <p14:tracePt t="174669" x="8232775" y="4521200"/>
          <p14:tracePt t="174683" x="8189913" y="4521200"/>
          <p14:tracePt t="174700" x="8181975" y="4521200"/>
          <p14:tracePt t="174731" x="8174038" y="4521200"/>
          <p14:tracePt t="174883" x="8164513" y="4521200"/>
          <p14:tracePt t="174988" x="8156575" y="4521200"/>
          <p14:tracePt t="174995" x="8131175" y="4521200"/>
          <p14:tracePt t="175002" x="8113713" y="4521200"/>
          <p14:tracePt t="175016" x="8096250" y="4521200"/>
          <p14:tracePt t="175032" x="8037513" y="4521200"/>
          <p14:tracePt t="175049" x="8004175" y="4521200"/>
          <p14:tracePt t="175066" x="7918450" y="4521200"/>
          <p14:tracePt t="175067" x="7885113" y="4521200"/>
          <p14:tracePt t="175083" x="7842250" y="4513263"/>
          <p14:tracePt t="175099" x="7748588" y="4503738"/>
          <p14:tracePt t="175116" x="7662863" y="4486275"/>
          <p14:tracePt t="175132" x="7637463" y="4486275"/>
          <p14:tracePt t="175149" x="7621588" y="4478338"/>
          <p14:tracePt t="175167" x="7604125" y="4478338"/>
          <p14:tracePt t="175183" x="7596188" y="4478338"/>
          <p14:tracePt t="175202" x="7586663" y="4478338"/>
          <p14:tracePt t="175216" x="7578725" y="4478338"/>
          <p14:tracePt t="175218" x="7570788" y="4478338"/>
          <p14:tracePt t="175234" x="7553325" y="4478338"/>
          <p14:tracePt t="175249" x="7545388" y="4478338"/>
          <p14:tracePt t="175251" x="7535863" y="4478338"/>
          <p14:tracePt t="175266" x="7518400" y="4478338"/>
          <p14:tracePt t="175283" x="7510463" y="4478338"/>
          <p14:tracePt t="175284" x="7502525" y="4478338"/>
          <p14:tracePt t="175299" x="7485063" y="4478338"/>
          <p14:tracePt t="175300" x="7477125" y="4478338"/>
          <p14:tracePt t="175315" x="7459663" y="4478338"/>
          <p14:tracePt t="175332" x="7451725" y="4478338"/>
          <p14:tracePt t="175349" x="7442200" y="4478338"/>
          <p14:tracePt t="175366" x="7426325" y="4478338"/>
          <p14:tracePt t="175383" x="7416800" y="4478338"/>
          <p14:tracePt t="175400" x="7391400" y="4478338"/>
          <p14:tracePt t="175416" x="7383463" y="4478338"/>
          <p14:tracePt t="175418" x="7373938" y="4478338"/>
          <p14:tracePt t="175433" x="7358063" y="4478338"/>
          <p14:tracePt t="175449" x="7340600" y="4478338"/>
          <p14:tracePt t="175451" x="7323138" y="4478338"/>
          <p14:tracePt t="175466" x="7315200" y="4478338"/>
          <p14:tracePt t="175531" x="7297738" y="4478338"/>
          <p14:tracePt t="176010" x="7281863" y="4478338"/>
          <p14:tracePt t="176050" x="7264400" y="4478338"/>
          <p14:tracePt t="176443" x="7256463" y="4478338"/>
          <p14:tracePt t="176538" x="7246938" y="4478338"/>
          <p14:tracePt t="176564" x="7229475" y="4478338"/>
          <p14:tracePt t="176595" x="7221538" y="4478338"/>
          <p14:tracePt t="176643" x="7213600" y="4478338"/>
          <p14:tracePt t="176650" x="7204075" y="4478338"/>
          <p14:tracePt t="176666" x="7196138" y="4478338"/>
          <p14:tracePt t="176707" x="7188200" y="4478338"/>
          <p14:tracePt t="176716" x="7162800" y="4478338"/>
          <p14:tracePt t="176723" x="7153275" y="4478338"/>
          <p14:tracePt t="176739" x="7145338" y="4478338"/>
          <p14:tracePt t="176763" x="7137400" y="4478338"/>
          <p14:tracePt t="177010" x="7127875" y="4478338"/>
          <p14:tracePt t="199403" x="7119938" y="4478338"/>
          <p14:tracePt t="199410" x="7043738" y="4478338"/>
          <p14:tracePt t="199422" x="6958013" y="4478338"/>
          <p14:tracePt t="199438" x="6719888" y="4478338"/>
          <p14:tracePt t="199455" x="6456363" y="4521200"/>
          <p14:tracePt t="199471" x="6142038" y="4546600"/>
          <p14:tracePt t="199488" x="5845175" y="4546600"/>
          <p14:tracePt t="199490" x="5700713" y="4546600"/>
          <p14:tracePt t="199505" x="5616575" y="4546600"/>
          <p14:tracePt t="199506" x="5530850" y="4546600"/>
          <p14:tracePt t="199522" x="5429250" y="4521200"/>
          <p14:tracePt t="199539" x="5378450" y="4495800"/>
          <p14:tracePt t="199541" x="5327650" y="4470400"/>
          <p14:tracePt t="199556" x="5310188" y="4460875"/>
          <p14:tracePt t="199557" x="5302250" y="4435475"/>
          <p14:tracePt t="199573" x="5292725" y="4410075"/>
          <p14:tracePt t="199589" x="5284788" y="4402138"/>
          <p14:tracePt t="199627" x="5267325" y="4402138"/>
          <p14:tracePt t="199635" x="5241925" y="4402138"/>
          <p14:tracePt t="199642" x="5199063" y="4445000"/>
          <p14:tracePt t="199655" x="5157788" y="4478338"/>
          <p14:tracePt t="199671" x="5003800" y="4572000"/>
          <p14:tracePt t="199688" x="4884738" y="4630738"/>
          <p14:tracePt t="199706" x="4724400" y="4657725"/>
          <p14:tracePt t="199707" x="4638675" y="4657725"/>
          <p14:tracePt t="199722" x="4545013" y="4657725"/>
          <p14:tracePt t="199738" x="4537075" y="4657725"/>
          <p14:tracePt t="199756" x="4511675" y="4657725"/>
          <p14:tracePt t="199826" x="4503738" y="4657725"/>
          <p14:tracePt t="199835" x="4476750" y="4657725"/>
          <p14:tracePt t="199842" x="4460875" y="4657725"/>
          <p14:tracePt t="199856" x="4443413" y="4657725"/>
          <p14:tracePt t="199871" x="4410075" y="4657725"/>
          <p14:tracePt t="199888" x="4392613" y="4657725"/>
          <p14:tracePt t="199905" x="4359275" y="4683125"/>
          <p14:tracePt t="199922" x="4316413" y="4708525"/>
          <p14:tracePt t="199938" x="4306888" y="4716463"/>
          <p14:tracePt t="199955" x="4298950" y="4724400"/>
          <p14:tracePt t="199971" x="4240213" y="4775200"/>
          <p14:tracePt t="199987" x="4146550" y="4843463"/>
          <p14:tracePt t="200005" x="4078288" y="4886325"/>
          <p14:tracePt t="200021" x="4017963" y="4929188"/>
          <p14:tracePt t="200038" x="3984625" y="4946650"/>
          <p14:tracePt t="200055" x="3959225" y="4954588"/>
          <p14:tracePt t="200073" x="3941763" y="4972050"/>
          <p14:tracePt t="200075" x="3925888" y="4979988"/>
          <p14:tracePt t="200088" x="3908425" y="4979988"/>
          <p14:tracePt t="200105" x="3832225" y="5005388"/>
          <p14:tracePt t="200123" x="3746500" y="5005388"/>
          <p14:tracePt t="200139" x="3721100" y="5005388"/>
          <p14:tracePt t="200155" x="3713163" y="5005388"/>
          <p14:tracePt t="200179" x="3695700" y="5005388"/>
          <p14:tracePt t="200195" x="3678238" y="5005388"/>
          <p14:tracePt t="200205" x="3644900" y="5005388"/>
          <p14:tracePt t="200221" x="3602038" y="5005388"/>
          <p14:tracePt t="200238" x="3533775" y="5005388"/>
          <p14:tracePt t="200254" x="3492500" y="5005388"/>
          <p14:tracePt t="200271" x="3457575" y="5005388"/>
          <p14:tracePt t="200288" x="3424238" y="5005388"/>
          <p14:tracePt t="200306" x="3355975" y="5005388"/>
          <p14:tracePt t="200322" x="3297238" y="5005388"/>
          <p14:tracePt t="200338" x="3244850" y="5005388"/>
          <p14:tracePt t="200355" x="3228975" y="5005388"/>
          <p14:tracePt t="200374" x="3211513" y="5005388"/>
          <p14:tracePt t="200389" x="3203575" y="5005388"/>
          <p14:tracePt t="200407" x="3203575" y="5013325"/>
          <p14:tracePt t="200411" x="3194050" y="5013325"/>
          <p14:tracePt t="200424" x="3178175" y="5013325"/>
          <p14:tracePt t="200438" x="3143250" y="5030788"/>
          <p14:tracePt t="200456" x="3135313" y="5038725"/>
          <p14:tracePt t="200472" x="3109913" y="5038725"/>
          <p14:tracePt t="200489" x="3100388" y="5038725"/>
          <p14:tracePt t="200490" x="3092450" y="5038725"/>
          <p14:tracePt t="200506" x="3084513" y="5038725"/>
          <p14:tracePt t="201075" x="3074988" y="5038725"/>
          <p14:tracePt t="201083" x="3067050" y="5038725"/>
          <p14:tracePt t="201258" x="3074988" y="5038725"/>
          <p14:tracePt t="201267" x="3127375" y="5038725"/>
          <p14:tracePt t="201274" x="3160713" y="5038725"/>
          <p14:tracePt t="201287" x="3194050" y="5038725"/>
          <p14:tracePt t="201304" x="3236913" y="5038725"/>
          <p14:tracePt t="201321" x="3297238" y="5030788"/>
          <p14:tracePt t="201339" x="3381375" y="5022850"/>
          <p14:tracePt t="201354" x="3389313" y="5022850"/>
          <p14:tracePt t="201356" x="3398838" y="5022850"/>
          <p14:tracePt t="201378" x="3406775" y="5013325"/>
          <p14:tracePt t="201389" x="3414713" y="5013325"/>
          <p14:tracePt t="201405" x="3432175" y="5013325"/>
          <p14:tracePt t="201420" x="3475038" y="5013325"/>
          <p14:tracePt t="201438" x="3533775" y="4997450"/>
          <p14:tracePt t="201455" x="3568700" y="4987925"/>
          <p14:tracePt t="201471" x="3627438" y="4979988"/>
          <p14:tracePt t="201488" x="3687763" y="4979988"/>
          <p14:tracePt t="201490" x="3721100" y="4972050"/>
          <p14:tracePt t="201505" x="3746500" y="4972050"/>
          <p14:tracePt t="201506" x="3781425" y="4962525"/>
          <p14:tracePt t="201530" x="3806825" y="4962525"/>
          <p14:tracePt t="201538" x="3840163" y="4954588"/>
          <p14:tracePt t="201555" x="3873500" y="4946650"/>
          <p14:tracePt t="201572" x="3908425" y="4946650"/>
          <p14:tracePt t="201588" x="3925888" y="4946650"/>
          <p14:tracePt t="201772" x="3941763" y="4946650"/>
          <p14:tracePt t="201827" x="3951288" y="4946650"/>
          <p14:tracePt t="201843" x="3959225" y="4946650"/>
          <p14:tracePt t="201851" x="3976688" y="4946650"/>
          <p14:tracePt t="201867" x="3984625" y="4946650"/>
          <p14:tracePt t="201882" x="3992563" y="4946650"/>
          <p14:tracePt t="201913" x="4002088" y="4946650"/>
          <p14:tracePt t="201994" x="4010025" y="4946650"/>
          <p14:tracePt t="202010" x="4017963" y="4946650"/>
          <p14:tracePt t="202018" x="4017963" y="4954588"/>
          <p14:tracePt t="202026" x="4044950" y="4962525"/>
          <p14:tracePt t="202436" x="4052888" y="4962525"/>
          <p14:tracePt t="202467" x="4060825" y="4972050"/>
          <p14:tracePt t="202484" x="4070350" y="4979988"/>
          <p14:tracePt t="202490" x="4086225" y="4979988"/>
          <p14:tracePt t="202504" x="4103688" y="4979988"/>
          <p14:tracePt t="202520" x="4121150" y="4979988"/>
          <p14:tracePt t="202537" x="4146550" y="4987925"/>
          <p14:tracePt t="202538" x="4187825" y="4987925"/>
          <p14:tracePt t="202554" x="4281488" y="4997450"/>
          <p14:tracePt t="202570" x="4298950" y="5005388"/>
          <p14:tracePt t="202573" x="4324350" y="5005388"/>
          <p14:tracePt t="202588" x="4359275" y="5005388"/>
          <p14:tracePt t="202590" x="4392613" y="5022850"/>
          <p14:tracePt t="202604" x="4476750" y="5022850"/>
          <p14:tracePt t="202620" x="4570413" y="5022850"/>
          <p14:tracePt t="202638" x="4621213" y="5022850"/>
          <p14:tracePt t="202654" x="4681538" y="5022850"/>
          <p14:tracePt t="202671" x="4724400" y="5022850"/>
          <p14:tracePt t="202687" x="4749800" y="5022850"/>
          <p14:tracePt t="202706" x="4791075" y="5022850"/>
          <p14:tracePt t="202721" x="4808538" y="5022850"/>
          <p14:tracePt t="202722" x="4833938" y="5022850"/>
          <p14:tracePt t="202737" x="4868863" y="5022850"/>
          <p14:tracePt t="202755" x="4935538" y="5022850"/>
          <p14:tracePt t="202771" x="4953000" y="5022850"/>
          <p14:tracePt t="202787" x="4978400" y="5022850"/>
          <p14:tracePt t="202789" x="4987925" y="5022850"/>
          <p14:tracePt t="202804" x="5013325" y="5022850"/>
          <p14:tracePt t="202806" x="5021263" y="5022850"/>
          <p14:tracePt t="202820" x="5038725" y="5022850"/>
          <p14:tracePt t="202840" x="5054600" y="5022850"/>
          <p14:tracePt t="202842" x="5072063" y="5022850"/>
          <p14:tracePt t="202858" x="5089525" y="5022850"/>
          <p14:tracePt t="202871" x="5114925" y="5013325"/>
          <p14:tracePt t="202887" x="5140325" y="5013325"/>
          <p14:tracePt t="202905" x="5157788" y="5005388"/>
          <p14:tracePt t="202907" x="5183188" y="5005388"/>
          <p14:tracePt t="202920" x="5191125" y="5005388"/>
          <p14:tracePt t="202938" x="5259388" y="5005388"/>
          <p14:tracePt t="202954" x="5302250" y="5005388"/>
          <p14:tracePt t="202972" x="5327650" y="5005388"/>
          <p14:tracePt t="202986" x="5335588" y="5005388"/>
          <p14:tracePt t="203004" x="5403850" y="5005388"/>
          <p14:tracePt t="203020" x="5454650" y="5005388"/>
          <p14:tracePt t="203037" x="5538788" y="5005388"/>
          <p14:tracePt t="203054" x="5599113" y="5005388"/>
          <p14:tracePt t="203070" x="5657850" y="5005388"/>
          <p14:tracePt t="203087" x="5692775" y="5005388"/>
          <p14:tracePt t="203105" x="5751513" y="5005388"/>
          <p14:tracePt t="203107" x="5786438" y="5005388"/>
          <p14:tracePt t="203120" x="5827713" y="5005388"/>
          <p14:tracePt t="203122" x="5888038" y="5005388"/>
          <p14:tracePt t="203138" x="5989638" y="5005388"/>
          <p14:tracePt t="203155" x="6134100" y="5005388"/>
          <p14:tracePt t="203171" x="6235700" y="5005388"/>
          <p14:tracePt t="203187" x="6278563" y="5005388"/>
          <p14:tracePt t="203204" x="6397625" y="5005388"/>
          <p14:tracePt t="203220" x="6423025" y="5005388"/>
          <p14:tracePt t="203236" x="6430963" y="5005388"/>
          <p14:tracePt t="203254" x="6465888" y="5005388"/>
          <p14:tracePt t="203270" x="6473825" y="5005388"/>
          <p14:tracePt t="203298" x="6483350" y="5005388"/>
          <p14:tracePt t="203338" x="6491288" y="5005388"/>
          <p14:tracePt t="203355" x="6499225" y="5005388"/>
          <p14:tracePt t="203363" x="6508750" y="5005388"/>
          <p14:tracePt t="203378" x="6516688" y="5005388"/>
          <p14:tracePt t="203388" x="6524625" y="5005388"/>
          <p14:tracePt t="203404" x="6534150" y="5005388"/>
          <p14:tracePt t="203427" x="6550025" y="5005388"/>
          <p14:tracePt t="203490" x="6559550" y="5005388"/>
          <p14:tracePt t="203516" x="6567488" y="5005388"/>
          <p14:tracePt t="203538" x="6575425" y="5005388"/>
          <p14:tracePt t="203547" x="6584950" y="5005388"/>
          <p14:tracePt t="203554" x="6592888" y="5005388"/>
          <p14:tracePt t="203570" x="6610350" y="5005388"/>
          <p14:tracePt t="203588" x="6618288" y="5005388"/>
          <p14:tracePt t="203589" x="6635750" y="5013325"/>
          <p14:tracePt t="203604" x="6669088" y="5022850"/>
          <p14:tracePt t="203620" x="6704013" y="5030788"/>
          <p14:tracePt t="203638" x="6719888" y="5030788"/>
          <p14:tracePt t="203653" x="6729413" y="5030788"/>
          <p14:tracePt t="203723" x="6737350" y="5030788"/>
          <p14:tracePt t="203730" x="6745288" y="5030788"/>
          <p14:tracePt t="203746" x="6754813" y="5030788"/>
          <p14:tracePt t="203770" x="6762750" y="5030788"/>
          <p14:tracePt t="203827" x="6780213" y="5030788"/>
          <p14:tracePt t="203867" x="6788150" y="5030788"/>
          <p14:tracePt t="205474" x="6780213" y="5030788"/>
          <p14:tracePt t="205491" x="6770688" y="5030788"/>
          <p14:tracePt t="205498" x="6762750" y="5030788"/>
          <p14:tracePt t="205515" x="6754813" y="5030788"/>
          <p14:tracePt t="205530" x="6737350" y="5030788"/>
          <p14:tracePt t="205538" x="6729413" y="5030788"/>
          <p14:tracePt t="205555" x="6719888" y="5030788"/>
          <p14:tracePt t="205570" x="6694488" y="5030788"/>
          <p14:tracePt t="205586" x="6669088" y="5030788"/>
          <p14:tracePt t="205603" x="6635750" y="5030788"/>
          <p14:tracePt t="205620" x="6600825" y="5030788"/>
          <p14:tracePt t="205636" x="6584950" y="5030788"/>
          <p14:tracePt t="205652" x="6559550" y="5030788"/>
          <p14:tracePt t="205669" x="6550025" y="5030788"/>
          <p14:tracePt t="205706" x="6542088" y="5030788"/>
          <p14:tracePt t="205722" x="6524625" y="5030788"/>
          <p14:tracePt t="205730" x="6508750" y="5030788"/>
          <p14:tracePt t="205738" x="6483350" y="5038725"/>
          <p14:tracePt t="205752" x="6448425" y="5038725"/>
          <p14:tracePt t="205768" x="6397625" y="5038725"/>
          <p14:tracePt t="205786" x="6346825" y="5038725"/>
          <p14:tracePt t="205802" x="6329363" y="5038725"/>
          <p14:tracePt t="205819" x="6321425" y="5038725"/>
          <p14:tracePt t="205851" x="6311900" y="5038725"/>
          <p14:tracePt t="205858" x="6303963" y="5038725"/>
          <p14:tracePt t="205869" x="6296025" y="5038725"/>
          <p14:tracePt t="205886" x="6270625" y="5038725"/>
          <p14:tracePt t="205902" x="6253163" y="5038725"/>
          <p14:tracePt t="205919" x="6245225" y="5038725"/>
          <p14:tracePt t="205965" x="6235700" y="5038725"/>
          <p14:tracePt t="205979" x="6219825" y="5038725"/>
          <p14:tracePt t="206003" x="6210300" y="5038725"/>
          <p14:tracePt t="206027" x="6202363" y="5038725"/>
          <p14:tracePt t="206042" x="6194425" y="5038725"/>
          <p14:tracePt t="206050" x="6184900" y="5038725"/>
          <p14:tracePt t="206058" x="6176963" y="5038725"/>
          <p14:tracePt t="206068" x="6151563" y="5038725"/>
          <p14:tracePt t="206085" x="6116638" y="5038725"/>
          <p14:tracePt t="206103" x="6065838" y="5038725"/>
          <p14:tracePt t="206119" x="6032500" y="5038725"/>
          <p14:tracePt t="206136" x="6007100" y="5038725"/>
          <p14:tracePt t="206152" x="5989638" y="5038725"/>
          <p14:tracePt t="206169" x="5964238" y="5038725"/>
          <p14:tracePt t="206186" x="5930900" y="5038725"/>
          <p14:tracePt t="206187" x="5905500" y="5056188"/>
          <p14:tracePt t="206204" x="5862638" y="5056188"/>
          <p14:tracePt t="206219" x="5845175" y="5056188"/>
          <p14:tracePt t="206221" x="5827713" y="5056188"/>
          <p14:tracePt t="206235" x="5819775" y="5056188"/>
          <p14:tracePt t="206237" x="5811838" y="5056188"/>
          <p14:tracePt t="206252" x="5794375" y="5056188"/>
          <p14:tracePt t="206269" x="5786438" y="5056188"/>
          <p14:tracePt t="206299" x="5761038" y="5056188"/>
          <p14:tracePt t="206315" x="5735638" y="5056188"/>
          <p14:tracePt t="206322" x="5726113" y="5056188"/>
          <p14:tracePt t="206335" x="5718175" y="5056188"/>
          <p14:tracePt t="206352" x="5700713" y="5056188"/>
          <p14:tracePt t="206369" x="5692775" y="5056188"/>
          <p14:tracePt t="206386" x="5683250" y="5056188"/>
          <p14:tracePt t="206402" x="5675313" y="5056188"/>
          <p14:tracePt t="206419" x="5657850" y="5056188"/>
          <p14:tracePt t="206436" x="5632450" y="5056188"/>
          <p14:tracePt t="206451" x="5581650" y="5056188"/>
          <p14:tracePt t="206468" x="5556250" y="5056188"/>
          <p14:tracePt t="206486" x="5530850" y="5056188"/>
          <p14:tracePt t="206502" x="5522913" y="5056188"/>
          <p14:tracePt t="206518" x="5513388" y="5056188"/>
          <p14:tracePt t="206535" x="5497513" y="5056188"/>
          <p14:tracePt t="206552" x="5480050" y="5056188"/>
          <p14:tracePt t="206568" x="5472113" y="5056188"/>
          <p14:tracePt t="206585" x="5462588" y="5056188"/>
          <p14:tracePt t="206626" x="5454650" y="5056188"/>
          <p14:tracePt t="206642" x="5429250" y="5056188"/>
          <p14:tracePt t="206650" x="5421313" y="5056188"/>
          <p14:tracePt t="206658" x="5403850" y="5056188"/>
          <p14:tracePt t="206668" x="5394325" y="5056188"/>
          <p14:tracePt t="207698" x="5411788" y="5056188"/>
          <p14:tracePt t="207706" x="5446713" y="5056188"/>
          <p14:tracePt t="207718" x="5480050" y="5056188"/>
          <p14:tracePt t="207734" x="5497513" y="5056188"/>
          <p14:tracePt t="207751" x="5548313" y="5056188"/>
          <p14:tracePt t="207767" x="5591175" y="5048250"/>
          <p14:tracePt t="207784" x="5616575" y="5038725"/>
          <p14:tracePt t="207801" x="5667375" y="5022850"/>
          <p14:tracePt t="207819" x="5718175" y="5022850"/>
          <p14:tracePt t="207834" x="5735638" y="5013325"/>
          <p14:tracePt t="207836" x="5743575" y="5013325"/>
          <p14:tracePt t="207851" x="5794375" y="5013325"/>
          <p14:tracePt t="207868" x="5837238" y="5013325"/>
          <p14:tracePt t="207885" x="5930900" y="5005388"/>
          <p14:tracePt t="207902" x="6015038" y="4979988"/>
          <p14:tracePt t="207918" x="6065838" y="4979988"/>
          <p14:tracePt t="207936" x="6091238" y="4979988"/>
          <p14:tracePt t="207956" x="6126163" y="4979988"/>
          <p14:tracePt t="207970" x="6134100" y="4979988"/>
          <p14:tracePt t="208019" x="6151563" y="4979988"/>
          <p14:tracePt t="208027" x="6159500" y="4979988"/>
          <p14:tracePt t="208043" x="6176963" y="4979988"/>
          <p14:tracePt t="208050" x="6184900" y="4979988"/>
          <p14:tracePt t="208068" x="6219825" y="4979988"/>
          <p14:tracePt t="208084" x="6253163" y="4979988"/>
          <p14:tracePt t="208101" x="6270625" y="4979988"/>
          <p14:tracePt t="208118" x="6303963" y="4979988"/>
          <p14:tracePt t="208136" x="6338888" y="4979988"/>
          <p14:tracePt t="208152" x="6364288" y="4979988"/>
          <p14:tracePt t="208168" x="6372225" y="4979988"/>
          <p14:tracePt t="208228" x="6397625" y="4979988"/>
          <p14:tracePt t="208283" x="6405563" y="4979988"/>
          <p14:tracePt t="208355" x="6430963" y="4979988"/>
          <p14:tracePt t="208458" x="6440488" y="4979988"/>
          <p14:tracePt t="208467" x="6448425" y="4987925"/>
          <p14:tracePt t="210379" x="6430963" y="4987925"/>
          <p14:tracePt t="210406" x="6405563" y="4987925"/>
          <p14:tracePt t="210411" x="6397625" y="4987925"/>
          <p14:tracePt t="210437" x="6380163" y="4987925"/>
          <p14:tracePt t="210442" x="6354763" y="5005388"/>
          <p14:tracePt t="210459" x="6338888" y="5005388"/>
          <p14:tracePt t="210468" x="6321425" y="5005388"/>
          <p14:tracePt t="210483" x="6261100" y="5013325"/>
          <p14:tracePt t="210500" x="6202363" y="5030788"/>
          <p14:tracePt t="210517" x="6126163" y="5030788"/>
          <p14:tracePt t="210534" x="6075363" y="5030788"/>
          <p14:tracePt t="210551" x="5989638" y="5030788"/>
          <p14:tracePt t="210567" x="5930900" y="5030788"/>
          <p14:tracePt t="210584" x="5913438" y="5030788"/>
          <p14:tracePt t="210600" x="5905500" y="5030788"/>
          <p14:tracePt t="210617" x="5895975" y="5030788"/>
          <p14:tracePt t="210633" x="5888038" y="5030788"/>
          <p14:tracePt t="210650" x="5880100" y="5030788"/>
          <p14:tracePt t="210668" x="5870575" y="5030788"/>
          <p14:tracePt t="210669" x="5862638" y="5030788"/>
          <p14:tracePt t="210684" x="5853113" y="5030788"/>
          <p14:tracePt t="210686" x="5845175" y="5030788"/>
          <p14:tracePt t="210700" x="5827713" y="5030788"/>
          <p14:tracePt t="210717" x="5802313" y="5030788"/>
          <p14:tracePt t="210733" x="5794375" y="5030788"/>
          <p14:tracePt t="210750" x="5776913" y="5030788"/>
          <p14:tracePt t="210767" x="5761038" y="5030788"/>
          <p14:tracePt t="210802" x="5743575" y="5030788"/>
          <p14:tracePt t="210811" x="5735638" y="5030788"/>
          <p14:tracePt t="210868" x="5726113" y="5030788"/>
          <p14:tracePt t="210898" x="5708650" y="5030788"/>
          <p14:tracePt t="211610" x="5700713" y="5030788"/>
          <p14:tracePt t="211748" x="5692775" y="5030788"/>
          <p14:tracePt t="211779" x="5683250" y="5030788"/>
          <p14:tracePt t="211787" x="5667375" y="5038725"/>
          <p14:tracePt t="211803" x="5657850" y="5048250"/>
          <p14:tracePt t="211917" x="5649913" y="5048250"/>
          <p14:tracePt t="212027" x="5675313" y="5056188"/>
          <p14:tracePt t="212034" x="5718175" y="5056188"/>
          <p14:tracePt t="212043" x="5761038" y="5056188"/>
          <p14:tracePt t="212050" x="5827713" y="5056188"/>
          <p14:tracePt t="212067" x="6040438" y="5056188"/>
          <p14:tracePt t="212084" x="6245225" y="5056188"/>
          <p14:tracePt t="212100" x="6465888" y="5056188"/>
          <p14:tracePt t="212117" x="6653213" y="5056188"/>
          <p14:tracePt t="212133" x="6737350" y="5056188"/>
          <p14:tracePt t="212149" x="6780213" y="5056188"/>
          <p14:tracePt t="212167" x="6813550" y="5056188"/>
          <p14:tracePt t="212184" x="6873875" y="5056188"/>
          <p14:tracePt t="212186" x="6899275" y="5056188"/>
          <p14:tracePt t="212200" x="6932613" y="5056188"/>
          <p14:tracePt t="212202" x="6975475" y="5056188"/>
          <p14:tracePt t="212217" x="7000875" y="5056188"/>
          <p14:tracePt t="212218" x="7043738" y="5056188"/>
          <p14:tracePt t="212234" x="7119938" y="5056188"/>
          <p14:tracePt t="212250" x="7178675" y="5056188"/>
          <p14:tracePt t="212267" x="7213600" y="5056188"/>
          <p14:tracePt t="212284" x="7246938" y="5056188"/>
          <p14:tracePt t="212300" x="7323138" y="5056188"/>
          <p14:tracePt t="212317" x="7373938" y="5056188"/>
          <p14:tracePt t="212334" x="7442200" y="5056188"/>
          <p14:tracePt t="212350" x="7493000" y="5056188"/>
          <p14:tracePt t="212367" x="7553325" y="5056188"/>
          <p14:tracePt t="212382" x="7586663" y="5056188"/>
          <p14:tracePt t="212400" x="7621588" y="5064125"/>
          <p14:tracePt t="212402" x="7637463" y="5064125"/>
          <p14:tracePt t="212416" x="7662863" y="5064125"/>
          <p14:tracePt t="212418" x="7680325" y="5064125"/>
          <p14:tracePt t="212433" x="7756525" y="5081588"/>
          <p14:tracePt t="212450" x="7850188" y="5099050"/>
          <p14:tracePt t="212467" x="7935913" y="5099050"/>
          <p14:tracePt t="212482" x="7994650" y="5099050"/>
          <p14:tracePt t="212484" x="8029575" y="5099050"/>
          <p14:tracePt t="212499" x="8113713" y="5099050"/>
          <p14:tracePt t="212516" x="8147050" y="5099050"/>
          <p14:tracePt t="212534" x="8164513" y="5099050"/>
          <p14:tracePt t="212550" x="8174038" y="5099050"/>
          <p14:tracePt t="212567" x="8181975" y="5099050"/>
          <p14:tracePt t="212586" x="8199438" y="5099050"/>
          <p14:tracePt t="212599" x="8207375" y="5099050"/>
          <p14:tracePt t="212618" x="8215313" y="5099050"/>
          <p14:tracePt t="212653" x="8224838" y="5099050"/>
          <p14:tracePt t="212676" x="8232775" y="5099050"/>
          <p14:tracePt t="212739" x="8240713" y="5099050"/>
          <p14:tracePt t="212794" x="8250238" y="5106988"/>
          <p14:tracePt t="213323" x="8240713" y="5106988"/>
          <p14:tracePt t="213330" x="8199438" y="5106988"/>
          <p14:tracePt t="213338" x="8139113" y="5106988"/>
          <p14:tracePt t="213348" x="8096250" y="5106988"/>
          <p14:tracePt t="213366" x="8020050" y="5106988"/>
          <p14:tracePt t="213382" x="7951788" y="5106988"/>
          <p14:tracePt t="213400" x="7885113" y="5091113"/>
          <p14:tracePt t="213416" x="7824788" y="5091113"/>
          <p14:tracePt t="213418" x="7816850" y="5091113"/>
          <p14:tracePt t="213434" x="7773988" y="5081588"/>
          <p14:tracePt t="213449" x="7731125" y="5081588"/>
          <p14:tracePt t="213451" x="7697788" y="5073650"/>
          <p14:tracePt t="213466" x="7621588" y="5064125"/>
          <p14:tracePt t="213483" x="7535863" y="5064125"/>
          <p14:tracePt t="213500" x="7493000" y="5064125"/>
          <p14:tracePt t="213502" x="7467600" y="5048250"/>
          <p14:tracePt t="213516" x="7400925" y="5038725"/>
          <p14:tracePt t="213533" x="7366000" y="5030788"/>
          <p14:tracePt t="213550" x="7323138" y="5030788"/>
          <p14:tracePt t="213566" x="7297738" y="5022850"/>
          <p14:tracePt t="213582" x="7289800" y="5022850"/>
          <p14:tracePt t="213598" x="7272338" y="5022850"/>
          <p14:tracePt t="213616" x="7264400" y="5022850"/>
          <p14:tracePt t="213643" x="7256463" y="5022850"/>
          <p14:tracePt t="213674" x="7246938" y="5022850"/>
          <p14:tracePt t="213690" x="7246938" y="5013325"/>
          <p14:tracePt t="213834" x="7272338" y="5013325"/>
          <p14:tracePt t="213842" x="7348538" y="5013325"/>
          <p14:tracePt t="213850" x="7408863" y="5022850"/>
          <p14:tracePt t="213866" x="7493000" y="5022850"/>
          <p14:tracePt t="213867" x="7578725" y="5022850"/>
          <p14:tracePt t="213882" x="7662863" y="5022850"/>
          <p14:tracePt t="213884" x="7773988" y="5022850"/>
          <p14:tracePt t="213898" x="7885113" y="5022850"/>
          <p14:tracePt t="213900" x="8012113" y="5022850"/>
          <p14:tracePt t="213916" x="8224838" y="5022850"/>
          <p14:tracePt t="213933" x="8369300" y="5022850"/>
          <p14:tracePt t="213949" x="8488363" y="5022850"/>
          <p14:tracePt t="213966" x="8547100" y="5022850"/>
          <p14:tracePt t="213982" x="8597900" y="5022850"/>
          <p14:tracePt t="213999" x="8632825" y="5022850"/>
          <p14:tracePt t="214016" x="8666163" y="5022850"/>
          <p14:tracePt t="214017" x="8691563" y="5022850"/>
          <p14:tracePt t="214033" x="8716963" y="5022850"/>
          <p14:tracePt t="214034" x="8734425" y="5022850"/>
          <p14:tracePt t="214048" x="8750300" y="5022850"/>
          <p14:tracePt t="214066" x="8818563" y="5022850"/>
          <p14:tracePt t="214083" x="8886825" y="5030788"/>
          <p14:tracePt t="214099" x="9023350" y="5056188"/>
          <p14:tracePt t="214116" x="9107488" y="5073650"/>
          <p14:tracePt t="214132" x="9244013" y="5081588"/>
          <p14:tracePt t="214148" x="9363075" y="5106988"/>
          <p14:tracePt t="214166" x="9421813" y="5116513"/>
          <p14:tracePt t="214182" x="9472613" y="5116513"/>
          <p14:tracePt t="214199" x="9490075" y="5116513"/>
          <p14:tracePt t="214216" x="9507538" y="5116513"/>
          <p14:tracePt t="214233" x="9523413" y="5116513"/>
          <p14:tracePt t="214235" x="9540875" y="5116513"/>
          <p14:tracePt t="214249" x="9558338" y="5116513"/>
          <p14:tracePt t="214251" x="9575800" y="5116513"/>
          <p14:tracePt t="214267" x="9642475" y="5116513"/>
          <p14:tracePt t="214282" x="9728200" y="5116513"/>
          <p14:tracePt t="214298" x="9796463" y="5116513"/>
          <p14:tracePt t="214315" x="9864725" y="5116513"/>
          <p14:tracePt t="214317" x="9906000" y="5116513"/>
          <p14:tracePt t="214332" x="9966325" y="5116513"/>
          <p14:tracePt t="214348" x="10009188" y="5116513"/>
          <p14:tracePt t="214365" x="10059988" y="5116513"/>
          <p14:tracePt t="214381" x="10110788" y="5116513"/>
          <p14:tracePt t="214398" x="10161588" y="5116513"/>
          <p14:tracePt t="214416" x="10237788" y="5116513"/>
          <p14:tracePt t="214418" x="10255250" y="5116513"/>
          <p14:tracePt t="214433" x="10298113" y="5116513"/>
          <p14:tracePt t="214435" x="10331450" y="5116513"/>
          <p14:tracePt t="214449" x="10374313" y="5116513"/>
          <p14:tracePt t="214450" x="10399713" y="5116513"/>
          <p14:tracePt t="214466" x="10407650" y="5116513"/>
          <p14:tracePt t="214482" x="10425113" y="5116513"/>
          <p14:tracePt t="214531" x="10433050" y="5116513"/>
          <p14:tracePt t="214555" x="10442575" y="5116513"/>
          <p14:tracePt t="215099" x="10433050" y="5116513"/>
          <p14:tracePt t="215131" x="10415588" y="5116513"/>
          <p14:tracePt t="215147" x="10407650" y="5116513"/>
          <p14:tracePt t="215179" x="10399713" y="5116513"/>
          <p14:tracePt t="215243" x="10390188" y="5116513"/>
          <p14:tracePt t="215282" x="10382250" y="5116513"/>
          <p14:tracePt t="215324" x="10374313" y="5116513"/>
          <p14:tracePt t="263394" x="10364788" y="5116513"/>
          <p14:tracePt t="263402" x="10237788" y="5116513"/>
          <p14:tracePt t="263411" x="10144125" y="5116513"/>
          <p14:tracePt t="263427" x="10059988" y="5116513"/>
          <p14:tracePt t="263443" x="9855200" y="5091113"/>
          <p14:tracePt t="263445" x="9796463" y="5081588"/>
          <p14:tracePt t="263459" x="9634538" y="5048250"/>
          <p14:tracePt t="263478" x="9396413" y="5030788"/>
          <p14:tracePt t="263494" x="9039225" y="4979988"/>
          <p14:tracePt t="263510" x="8691563" y="4919663"/>
          <p14:tracePt t="263527" x="8410575" y="4919663"/>
          <p14:tracePt t="263544" x="8181975" y="4919663"/>
          <p14:tracePt t="263546" x="8070850" y="4919663"/>
          <p14:tracePt t="263560" x="7961313" y="4919663"/>
          <p14:tracePt t="263563" x="7859713" y="4919663"/>
          <p14:tracePt t="263576" x="7791450" y="4919663"/>
          <p14:tracePt t="263595" x="7612063" y="4919663"/>
          <p14:tracePt t="263610" x="7578725" y="4919663"/>
          <p14:tracePt t="263626" x="7561263" y="4919663"/>
          <p14:tracePt t="263683" x="7545388" y="4919663"/>
          <p14:tracePt t="263690" x="7535863" y="4919663"/>
          <p14:tracePt t="263698" x="7502525" y="4919663"/>
          <p14:tracePt t="263709" x="7485063" y="4929188"/>
          <p14:tracePt t="263727" x="7416800" y="4997450"/>
          <p14:tracePt t="263744" x="7348538" y="5064125"/>
          <p14:tracePt t="263746" x="7307263" y="5106988"/>
          <p14:tracePt t="263760" x="7264400" y="5167313"/>
          <p14:tracePt t="263762" x="7239000" y="5192713"/>
          <p14:tracePt t="263777" x="7239000" y="5208588"/>
          <p14:tracePt t="263794" x="7221538" y="5268913"/>
          <p14:tracePt t="263810" x="7221538" y="5319713"/>
          <p14:tracePt t="263826" x="7221538" y="5362575"/>
          <p14:tracePt t="263843" x="7315200" y="5514975"/>
          <p14:tracePt t="263859" x="7408863" y="5557838"/>
          <p14:tracePt t="263876" x="7467600" y="5583238"/>
          <p14:tracePt t="263893" x="7510463" y="5600700"/>
          <p14:tracePt t="263909" x="7535863" y="5608638"/>
          <p14:tracePt t="263927" x="7553325" y="5616575"/>
          <p14:tracePt t="299155" x="7553325" y="5600700"/>
          <p14:tracePt t="299162" x="7553325" y="5557838"/>
          <p14:tracePt t="299170" x="7553325" y="5524500"/>
          <p14:tracePt t="299178" x="7553325" y="5514975"/>
          <p14:tracePt t="299203" x="7553325" y="5481638"/>
          <p14:tracePt t="299212" x="7578725" y="5438775"/>
          <p14:tracePt t="299227" x="7578725" y="5387975"/>
          <p14:tracePt t="299228" x="7578725" y="5337175"/>
          <p14:tracePt t="299245" x="7578725" y="5235575"/>
          <p14:tracePt t="299261" x="7578725" y="5200650"/>
          <p14:tracePt t="299450" x="7545388" y="5192713"/>
          <p14:tracePt t="299458" x="7502525" y="5192713"/>
          <p14:tracePt t="299466" x="7477125" y="5192713"/>
          <p14:tracePt t="299478" x="7442200" y="5175250"/>
          <p14:tracePt t="299495" x="7408863" y="5175250"/>
          <p14:tracePt t="306908" x="7400925" y="5175250"/>
          <p14:tracePt t="306930" x="7400925" y="5157788"/>
          <p14:tracePt t="306963" x="7391400" y="5132388"/>
          <p14:tracePt t="306970" x="7315200" y="5116513"/>
          <p14:tracePt t="306978" x="7239000" y="5073650"/>
          <p14:tracePt t="306990" x="7178675" y="5038725"/>
          <p14:tracePt t="307008" x="7051675" y="4979988"/>
          <p14:tracePt t="307010" x="7000875" y="4962525"/>
          <p14:tracePt t="307024" x="6967538" y="4929188"/>
          <p14:tracePt t="307042" x="6942138" y="4919663"/>
          <p14:tracePt t="307058" x="6932613" y="4919663"/>
          <p14:tracePt t="307075" x="6932613" y="4903788"/>
          <p14:tracePt t="307091" x="6932613" y="4792663"/>
          <p14:tracePt t="307107" x="6924675" y="4665663"/>
          <p14:tracePt t="307109" x="6848475" y="4513263"/>
          <p14:tracePt t="307124" x="6202363" y="3790950"/>
          <p14:tracePt t="307141" x="4656138" y="2838450"/>
          <p14:tracePt t="307158" x="2846388" y="1903413"/>
          <p14:tracePt t="307174" x="1317625" y="1044575"/>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17767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485572" y="832703"/>
            <a:ext cx="9525997"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Exceptions to Subrogation</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88143" y="2489017"/>
            <a:ext cx="11415713" cy="2352952"/>
          </a:xfrm>
          <a:prstGeom prst="rect">
            <a:avLst/>
          </a:prstGeom>
          <a:noFill/>
        </p:spPr>
        <p:txBody>
          <a:bodyPr wrap="square">
            <a:spAutoFit/>
          </a:bodyPr>
          <a:lstStyle/>
          <a:p>
            <a:pPr marR="0" lvl="0" algn="just" defTabSz="914400" rtl="0" eaLnBrk="1" fontAlgn="auto" latinLnBrk="0" hangingPunct="1">
              <a:lnSpc>
                <a:spcPct val="150000"/>
              </a:lnSpc>
              <a:spcBef>
                <a:spcPts val="0"/>
              </a:spcBef>
              <a:spcAft>
                <a:spcPts val="0"/>
              </a:spcAft>
              <a:buClrTx/>
              <a:buSzTx/>
              <a:tabLst/>
              <a:defRPr/>
            </a:pPr>
            <a:r>
              <a:rPr lang="en-US" sz="2000" dirty="0">
                <a:latin typeface="QuaySansITCPro-Book"/>
              </a:rPr>
              <a:t>Certain exceptions apply to the principle of subrogation. They include the following:</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B0F0"/>
                </a:solidFill>
                <a:latin typeface="QuaySansITCPro-Book"/>
              </a:rPr>
              <a:t>Subrogation</a:t>
            </a:r>
            <a:r>
              <a:rPr lang="en-US" sz="2000" dirty="0">
                <a:latin typeface="QuaySansITCPro-Book"/>
              </a:rPr>
              <a:t> does not apply to life insurance contracts. Life insurance is a valued policy and not a contract of indemnity. Subrogation has relevance only for contracts of indemnity.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latin typeface="QuaySansITCPro-Book"/>
              </a:rPr>
              <a:t> </a:t>
            </a:r>
            <a:r>
              <a:rPr lang="en-US" sz="2000" dirty="0">
                <a:solidFill>
                  <a:srgbClr val="00B0F0"/>
                </a:solidFill>
                <a:latin typeface="QuaySansITCPro-Book"/>
              </a:rPr>
              <a:t>The insurer cannot subrogate against its own insureds</a:t>
            </a:r>
            <a:r>
              <a:rPr lang="en-US" sz="2000" dirty="0">
                <a:latin typeface="QuaySansITCPro-Book"/>
              </a:rPr>
              <a:t>. If the insurer could recover a loss payment for a covered loss from an insured, the basic purpose of purchasing the insurance would be defeated.</a:t>
            </a:r>
          </a:p>
        </p:txBody>
      </p:sp>
    </p:spTree>
    <p:extLst>
      <p:ext uri="{BB962C8B-B14F-4D97-AF65-F5344CB8AC3E}">
        <p14:creationId xmlns:p14="http://schemas.microsoft.com/office/powerpoint/2010/main" val="311262265"/>
      </p:ext>
    </p:extLst>
  </p:cSld>
  <p:clrMapOvr>
    <a:masterClrMapping/>
  </p:clrMapOvr>
  <mc:AlternateContent xmlns:mc="http://schemas.openxmlformats.org/markup-compatibility/2006" xmlns:p14="http://schemas.microsoft.com/office/powerpoint/2010/main">
    <mc:Choice Requires="p14">
      <p:transition spd="slow" p14:dur="2000" advTm="181845"/>
    </mc:Choice>
    <mc:Fallback xmlns="">
      <p:transition spd="slow" advTm="18184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626178" y="892522"/>
            <a:ext cx="8477794"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Principle of Utmost Good Faith</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465112" y="1921753"/>
            <a:ext cx="11415713" cy="3276282"/>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latin typeface="QuaySansITCPro-Book"/>
              </a:rPr>
              <a:t>An insurance contract is based on the principle of utmost good faith—that is, a higher degree of honesty is imposed on both parties to an insurance contract than is imposed on parties to other contracts. This principle has its historical roots in ocean marine insurance.</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latin typeface="QuaySansITCPro-Book"/>
              </a:rPr>
              <a:t> The principle of utmost good faith is supported by three important legal doctrines: representations, concealment, and warranty.</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en-US" sz="2000" dirty="0">
              <a:latin typeface="QuaySansITCPro-Book"/>
            </a:endParaRPr>
          </a:p>
          <a:p>
            <a:pPr marR="0" lvl="0" algn="just" defTabSz="914400" rtl="0" eaLnBrk="1" fontAlgn="auto" latinLnBrk="0" hangingPunct="1">
              <a:lnSpc>
                <a:spcPct val="150000"/>
              </a:lnSpc>
              <a:spcBef>
                <a:spcPts val="0"/>
              </a:spcBef>
              <a:spcAft>
                <a:spcPts val="0"/>
              </a:spcAft>
              <a:buClrTx/>
              <a:buSzTx/>
              <a:tabLst/>
              <a:defRPr/>
            </a:pPr>
            <a:endParaRPr lang="en-US" sz="2000" dirty="0">
              <a:latin typeface="QuaySansITCPro-Book"/>
            </a:endParaRPr>
          </a:p>
        </p:txBody>
      </p:sp>
    </p:spTree>
    <p:extLst>
      <p:ext uri="{BB962C8B-B14F-4D97-AF65-F5344CB8AC3E}">
        <p14:creationId xmlns:p14="http://schemas.microsoft.com/office/powerpoint/2010/main" val="1290464979"/>
      </p:ext>
    </p:extLst>
  </p:cSld>
  <p:clrMapOvr>
    <a:masterClrMapping/>
  </p:clrMapOvr>
  <mc:AlternateContent xmlns:mc="http://schemas.openxmlformats.org/markup-compatibility/2006" xmlns:p14="http://schemas.microsoft.com/office/powerpoint/2010/main">
    <mc:Choice Requires="p14">
      <p:transition spd="slow" p14:dur="2000" advTm="208107"/>
    </mc:Choice>
    <mc:Fallback xmlns="">
      <p:transition spd="slow" advTm="208107"/>
    </mc:Fallback>
  </mc:AlternateContent>
  <p:extLst>
    <p:ext uri="{3A86A75C-4F4B-4683-9AE1-C65F6400EC91}">
      <p14:laserTraceLst xmlns:p14="http://schemas.microsoft.com/office/powerpoint/2010/main">
        <p14:tracePtLst>
          <p14:tracePt t="126522" x="3714750" y="6324600"/>
          <p14:tracePt t="126675" x="2744788" y="6705600"/>
          <p14:tracePt t="126687" x="2693988" y="6577013"/>
          <p14:tracePt t="126704" x="2438400" y="6092825"/>
          <p14:tracePt t="126720" x="2116138" y="5532438"/>
          <p14:tracePt t="126736" x="1954213" y="5218113"/>
          <p14:tracePt t="126753" x="1911350" y="5056188"/>
          <p14:tracePt t="126754" x="1911350" y="4987925"/>
          <p14:tracePt t="126769" x="1903413" y="4954588"/>
          <p14:tracePt t="126787" x="1903413" y="4911725"/>
          <p14:tracePt t="126788" x="1903413" y="4903788"/>
          <p14:tracePt t="126804" x="1893888" y="4852988"/>
          <p14:tracePt t="126820" x="1868488" y="4784725"/>
          <p14:tracePt t="126837" x="1843088" y="4724400"/>
          <p14:tracePt t="126853" x="1792288" y="4605338"/>
          <p14:tracePt t="126870" x="1708150" y="4445000"/>
          <p14:tracePt t="126887" x="1614488" y="4333875"/>
          <p14:tracePt t="126904" x="1470025" y="4189413"/>
          <p14:tracePt t="126920" x="1325563" y="4105275"/>
          <p14:tracePt t="126936" x="1257300" y="4062413"/>
          <p14:tracePt t="127131" x="1265238" y="4062413"/>
          <p14:tracePt t="127139" x="1282700" y="4062413"/>
          <p14:tracePt t="127163" x="1300163" y="4062413"/>
          <p14:tracePt t="127171" x="1308100" y="4062413"/>
          <p14:tracePt t="127186" x="1333500" y="4062413"/>
          <p14:tracePt t="127204" x="1452563" y="4113213"/>
          <p14:tracePt t="127220" x="1538288" y="4156075"/>
          <p14:tracePt t="127221" x="1614488" y="4181475"/>
          <p14:tracePt t="127236" x="1690688" y="4206875"/>
          <p14:tracePt t="127252" x="1749425" y="4232275"/>
          <p14:tracePt t="127269" x="1776413" y="4240213"/>
          <p14:tracePt t="127300" x="1784350" y="4240213"/>
          <p14:tracePt t="127308" x="1801813" y="4240213"/>
          <p14:tracePt t="127319" x="1809750" y="4240213"/>
          <p14:tracePt t="127337" x="1878013" y="4240213"/>
          <p14:tracePt t="127339" x="1936750" y="4240213"/>
          <p14:tracePt t="127353" x="1979613" y="4240213"/>
          <p14:tracePt t="127370" x="2055813" y="4240213"/>
          <p14:tracePt t="127372" x="2073275" y="4240213"/>
          <p14:tracePt t="127387" x="2132013" y="4240213"/>
          <p14:tracePt t="127404" x="2174875" y="4224338"/>
          <p14:tracePt t="127420" x="2192338" y="4206875"/>
          <p14:tracePt t="127436" x="2200275" y="4197350"/>
          <p14:tracePt t="127437" x="2217738" y="4171950"/>
          <p14:tracePt t="127452" x="2225675" y="4146550"/>
          <p14:tracePt t="127469" x="2235200" y="4138613"/>
          <p14:tracePt t="127486" x="2243138" y="4121150"/>
          <p14:tracePt t="127503" x="2251075" y="4105275"/>
          <p14:tracePt t="127518" x="2260600" y="4095750"/>
          <p14:tracePt t="127536" x="2268538" y="4087813"/>
          <p14:tracePt t="127553" x="2276475" y="4062413"/>
          <p14:tracePt t="127568" x="2286000" y="4044950"/>
          <p14:tracePt t="127587" x="2286000" y="4019550"/>
          <p14:tracePt t="127604" x="2243138" y="3943350"/>
          <p14:tracePt t="127620" x="2192338" y="3900488"/>
          <p14:tracePt t="127636" x="2174875" y="3900488"/>
          <p14:tracePt t="127637" x="2166938" y="3900488"/>
          <p14:tracePt t="127652" x="2149475" y="3892550"/>
          <p14:tracePt t="127669" x="2141538" y="3883025"/>
          <p14:tracePt t="127685" x="2124075" y="3883025"/>
          <p14:tracePt t="127702" x="2065338" y="3883025"/>
          <p14:tracePt t="127719" x="1903413" y="3857625"/>
          <p14:tracePt t="127736" x="1716088" y="3849688"/>
          <p14:tracePt t="127752" x="1606550" y="3824288"/>
          <p14:tracePt t="127769" x="1546225" y="3824288"/>
          <p14:tracePt t="127786" x="1512888" y="3824288"/>
          <p14:tracePt t="127802" x="1503363" y="3824288"/>
          <p14:tracePt t="127893" x="1470025" y="3824288"/>
          <p14:tracePt t="127900" x="1462088" y="3824288"/>
          <p14:tracePt t="127907" x="1419225" y="3841750"/>
          <p14:tracePt t="127919" x="1376363" y="3857625"/>
          <p14:tracePt t="127935" x="1290638" y="3892550"/>
          <p14:tracePt t="127952" x="1239838" y="3908425"/>
          <p14:tracePt t="127969" x="1173163" y="3925888"/>
          <p14:tracePt t="127985" x="1104900" y="3951288"/>
          <p14:tracePt t="128002" x="1044575" y="3960813"/>
          <p14:tracePt t="128019" x="1011238" y="3968750"/>
          <p14:tracePt t="128036" x="993775" y="3986213"/>
          <p14:tracePt t="128037" x="976313" y="3986213"/>
          <p14:tracePt t="128052" x="976313" y="3994150"/>
          <p14:tracePt t="128054" x="950913" y="4002088"/>
          <p14:tracePt t="128069" x="935038" y="4002088"/>
          <p14:tracePt t="128086" x="900113" y="4019550"/>
          <p14:tracePt t="128103" x="892175" y="4019550"/>
          <p14:tracePt t="128119" x="874713" y="4027488"/>
          <p14:tracePt t="128437" x="866775" y="4037013"/>
          <p14:tracePt t="128443" x="866775" y="4044950"/>
          <p14:tracePt t="128452" x="866775" y="4062413"/>
          <p14:tracePt t="128469" x="874713" y="4105275"/>
          <p14:tracePt t="128485" x="909638" y="4146550"/>
          <p14:tracePt t="128502" x="950913" y="4197350"/>
          <p14:tracePt t="128518" x="976313" y="4214813"/>
          <p14:tracePt t="128536" x="1003300" y="4240213"/>
          <p14:tracePt t="128552" x="1011238" y="4249738"/>
          <p14:tracePt t="128569" x="1019175" y="4265613"/>
          <p14:tracePt t="128585" x="1044575" y="4265613"/>
          <p14:tracePt t="128602" x="1054100" y="4283075"/>
          <p14:tracePt t="128620" x="1069975" y="4291013"/>
          <p14:tracePt t="128740" x="1087438" y="4291013"/>
          <p14:tracePt t="128756" x="1095375" y="4300538"/>
          <p14:tracePt t="128764" x="1095375" y="4308475"/>
          <p14:tracePt t="128772" x="1104900" y="4308475"/>
          <p14:tracePt t="128785" x="1120775" y="4308475"/>
          <p14:tracePt t="128801" x="1163638" y="4333875"/>
          <p14:tracePt t="128819" x="1257300" y="4368800"/>
          <p14:tracePt t="128820" x="1333500" y="4376738"/>
          <p14:tracePt t="128836" x="1393825" y="4402138"/>
          <p14:tracePt t="128838" x="1470025" y="4410075"/>
          <p14:tracePt t="128853" x="1597025" y="4410075"/>
          <p14:tracePt t="128869" x="1698625" y="4410075"/>
          <p14:tracePt t="128885" x="1801813" y="4410075"/>
          <p14:tracePt t="128901" x="1860550" y="4410075"/>
          <p14:tracePt t="128918" x="1878013" y="4410075"/>
          <p14:tracePt t="128935" x="1893888" y="4410075"/>
          <p14:tracePt t="128952" x="1903413" y="4410075"/>
          <p14:tracePt t="129012" x="1920875" y="4410075"/>
          <p14:tracePt t="129027" x="1928813" y="4410075"/>
          <p14:tracePt t="129107" x="1936750" y="4410075"/>
          <p14:tracePt t="129115" x="1962150" y="4410075"/>
          <p14:tracePt t="129132" x="1997075" y="4410075"/>
          <p14:tracePt t="129148" x="2022475" y="4410075"/>
          <p14:tracePt t="129165" x="2038350" y="4410075"/>
          <p14:tracePt t="129171" x="2047875" y="4410075"/>
          <p14:tracePt t="129185" x="2055813" y="4410075"/>
          <p14:tracePt t="129202" x="2073275" y="4410075"/>
          <p14:tracePt t="129218" x="2081213" y="4410075"/>
          <p14:tracePt t="129235" x="2098675" y="4410075"/>
          <p14:tracePt t="129236" x="2124075" y="4410075"/>
          <p14:tracePt t="129252" x="2157413" y="4410075"/>
          <p14:tracePt t="129254" x="2174875" y="4410075"/>
          <p14:tracePt t="129268" x="2208213" y="4410075"/>
          <p14:tracePt t="129285" x="2251075" y="4410075"/>
          <p14:tracePt t="129302" x="2268538" y="4410075"/>
          <p14:tracePt t="129319" x="2276475" y="4410075"/>
          <p14:tracePt t="129339" x="2286000" y="4410075"/>
          <p14:tracePt t="130292" x="2301875" y="4410075"/>
          <p14:tracePt t="130548" x="2286000" y="4410075"/>
          <p14:tracePt t="130615" x="2276475" y="4410075"/>
          <p14:tracePt t="130628" x="2268538" y="4410075"/>
          <p14:tracePt t="130636" x="2260600" y="4410075"/>
          <p14:tracePt t="130652" x="2251075" y="4410075"/>
          <p14:tracePt t="130668" x="2235200" y="4410075"/>
          <p14:tracePt t="130684" x="2225675" y="4402138"/>
          <p14:tracePt t="130702" x="2217738" y="4402138"/>
          <p14:tracePt t="130719" x="2192338" y="4402138"/>
          <p14:tracePt t="130735" x="2174875" y="4402138"/>
          <p14:tracePt t="130752" x="2124075" y="4402138"/>
          <p14:tracePt t="130768" x="2065338" y="4410075"/>
          <p14:tracePt t="130784" x="2022475" y="4410075"/>
          <p14:tracePt t="130801" x="1954213" y="4419600"/>
          <p14:tracePt t="130803" x="1920875" y="4419600"/>
          <p14:tracePt t="130817" x="1903413" y="4427538"/>
          <p14:tracePt t="130834" x="1809750" y="4427538"/>
          <p14:tracePt t="130852" x="1716088" y="4427538"/>
          <p14:tracePt t="130869" x="1673225" y="4427538"/>
          <p14:tracePt t="130885" x="1657350" y="4427538"/>
          <p14:tracePt t="130886" x="1639888" y="4427538"/>
          <p14:tracePt t="130901" x="1606550" y="4427538"/>
          <p14:tracePt t="130918" x="1571625" y="4427538"/>
          <p14:tracePt t="130934" x="1538288" y="4427538"/>
          <p14:tracePt t="130952" x="1520825" y="4427538"/>
          <p14:tracePt t="130968" x="1495425" y="4427538"/>
          <p14:tracePt t="130985" x="1470025" y="4427538"/>
          <p14:tracePt t="131001" x="1462088" y="4427538"/>
          <p14:tracePt t="131003" x="1452563" y="4427538"/>
          <p14:tracePt t="131019" x="1444625" y="4427538"/>
          <p14:tracePt t="131035" x="1435100" y="4427538"/>
          <p14:tracePt t="131051" x="1427163" y="4427538"/>
          <p14:tracePt t="131067" x="1409700" y="4427538"/>
          <p14:tracePt t="131084" x="1401763" y="4427538"/>
          <p14:tracePt t="131102" x="1393825" y="4427538"/>
          <p14:tracePt t="131118" x="1376363" y="4427538"/>
          <p14:tracePt t="131135" x="1358900" y="4427538"/>
          <p14:tracePt t="131152" x="1350963" y="4427538"/>
          <p14:tracePt t="131168" x="1343025" y="4427538"/>
          <p14:tracePt t="131188" x="1333500" y="4427538"/>
          <p14:tracePt t="131301" x="1325563" y="4427538"/>
          <p14:tracePt t="131555" x="1325563" y="4419600"/>
          <p14:tracePt t="131571" x="1350963" y="4419600"/>
          <p14:tracePt t="131579" x="1384300" y="4419600"/>
          <p14:tracePt t="131587" x="1409700" y="4419600"/>
          <p14:tracePt t="131601" x="1419225" y="4419600"/>
          <p14:tracePt t="131618" x="1477963" y="4419600"/>
          <p14:tracePt t="131621" x="1503363" y="4419600"/>
          <p14:tracePt t="131637" x="1538288" y="4419600"/>
          <p14:tracePt t="131652" x="1554163" y="4419600"/>
          <p14:tracePt t="131685" x="1563688" y="4419600"/>
          <p14:tracePt t="131692" x="1571625" y="4419600"/>
          <p14:tracePt t="131703" x="1579563" y="4419600"/>
          <p14:tracePt t="131718" x="1597025" y="4419600"/>
          <p14:tracePt t="131734" x="1622425" y="4419600"/>
          <p14:tracePt t="131750" x="1647825" y="4419600"/>
          <p14:tracePt t="131767" x="1665288" y="4419600"/>
          <p14:tracePt t="131784" x="1690688" y="4410075"/>
          <p14:tracePt t="131801" x="1724025" y="4410075"/>
          <p14:tracePt t="131817" x="1749425" y="4410075"/>
          <p14:tracePt t="131834" x="1792288" y="4410075"/>
          <p14:tracePt t="131850" x="1827213" y="4402138"/>
          <p14:tracePt t="131868" x="1852613" y="4384675"/>
          <p14:tracePt t="131884" x="1860550" y="4384675"/>
          <p14:tracePt t="131886" x="1885950" y="4384675"/>
          <p14:tracePt t="131901" x="1903413" y="4384675"/>
          <p14:tracePt t="131918" x="1936750" y="4384675"/>
          <p14:tracePt t="131935" x="1962150" y="4384675"/>
          <p14:tracePt t="131951" x="1987550" y="4384675"/>
          <p14:tracePt t="131967" x="2038350" y="4384675"/>
          <p14:tracePt t="131984" x="2073275" y="4376738"/>
          <p14:tracePt t="132000" x="2116138" y="4376738"/>
          <p14:tracePt t="132017" x="2157413" y="4376738"/>
          <p14:tracePt t="132034" x="2200275" y="4376738"/>
          <p14:tracePt t="132051" x="2217738" y="4376738"/>
          <p14:tracePt t="132053" x="2225675" y="4376738"/>
          <p14:tracePt t="132067" x="2235200" y="4376738"/>
          <p14:tracePt t="132084" x="2243138" y="4376738"/>
          <p14:tracePt t="132086" x="2251075" y="4376738"/>
          <p14:tracePt t="132484" x="2243138" y="4376738"/>
          <p14:tracePt t="132492" x="2235200" y="4376738"/>
          <p14:tracePt t="132501" x="2208213" y="4376738"/>
          <p14:tracePt t="132516" x="2182813" y="4376738"/>
          <p14:tracePt t="132533" x="2132013" y="4376738"/>
          <p14:tracePt t="132550" x="2055813" y="4376738"/>
          <p14:tracePt t="132567" x="1987550" y="4376738"/>
          <p14:tracePt t="132584" x="1911350" y="4376738"/>
          <p14:tracePt t="132600" x="1852613" y="4376738"/>
          <p14:tracePt t="132618" x="1809750" y="4376738"/>
          <p14:tracePt t="132620" x="1801813" y="4376738"/>
          <p14:tracePt t="132635" x="1784350" y="4376738"/>
          <p14:tracePt t="132651" x="1766888" y="4376738"/>
          <p14:tracePt t="132667" x="1758950" y="4376738"/>
          <p14:tracePt t="132684" x="1749425" y="4376738"/>
          <p14:tracePt t="132700" x="1698625" y="4376738"/>
          <p14:tracePt t="132716" x="1690688" y="4376738"/>
          <p14:tracePt t="132740" x="1682750" y="4376738"/>
          <p14:tracePt t="133051" x="1673225" y="4376738"/>
          <p14:tracePt t="133725" x="1690688" y="4376738"/>
          <p14:tracePt t="133732" x="1698625" y="4376738"/>
          <p14:tracePt t="133738" x="1716088" y="4376738"/>
          <p14:tracePt t="133749" x="1724025" y="4376738"/>
          <p14:tracePt t="133766" x="1758950" y="4376738"/>
          <p14:tracePt t="133783" x="1792288" y="4376738"/>
          <p14:tracePt t="133799" x="1835150" y="4376738"/>
          <p14:tracePt t="133816" x="1878013" y="4376738"/>
          <p14:tracePt t="133833" x="1911350" y="4376738"/>
          <p14:tracePt t="133849" x="1936750" y="4376738"/>
          <p14:tracePt t="133869" x="1979613" y="4376738"/>
          <p14:tracePt t="133885" x="2012950" y="4376738"/>
          <p14:tracePt t="133902" x="2055813" y="4376738"/>
          <p14:tracePt t="133923" x="2073275" y="4376738"/>
          <p14:tracePt t="133940" x="2081213" y="4376738"/>
          <p14:tracePt t="133950" x="2090738" y="4376738"/>
          <p14:tracePt t="133966" x="2116138" y="4376738"/>
          <p14:tracePt t="133983" x="2141538" y="4376738"/>
          <p14:tracePt t="133999" x="2157413" y="4376738"/>
          <p14:tracePt t="134016" x="2174875" y="4376738"/>
          <p14:tracePt t="134033" x="2200275" y="4376738"/>
          <p14:tracePt t="134049" x="2208213" y="4376738"/>
          <p14:tracePt t="134066" x="2217738" y="4368800"/>
          <p14:tracePt t="134083" x="2235200" y="4368800"/>
          <p14:tracePt t="134099" x="2243138" y="4368800"/>
          <p14:tracePt t="134236" x="2251075" y="4368800"/>
          <p14:tracePt t="134251" x="2260600" y="4368800"/>
          <p14:tracePt t="134259" x="2268538" y="4368800"/>
          <p14:tracePt t="134283" x="2276475" y="4368800"/>
          <p14:tracePt t="134301" x="2286000" y="4368800"/>
          <p14:tracePt t="134307" x="2293938" y="4368800"/>
          <p14:tracePt t="134324" x="2301875" y="4368800"/>
          <p14:tracePt t="134356" x="2311400" y="4368800"/>
          <p14:tracePt t="134380" x="2327275" y="4368800"/>
          <p14:tracePt t="134404" x="2336800" y="4368800"/>
          <p14:tracePt t="134420" x="2344738" y="4368800"/>
          <p14:tracePt t="134428" x="2352675" y="4368800"/>
          <p14:tracePt t="134444" x="2362200" y="4368800"/>
          <p14:tracePt t="134451" x="2370138" y="4368800"/>
          <p14:tracePt t="134467" x="2379663" y="4368800"/>
          <p14:tracePt t="134484" x="2387600" y="4368800"/>
          <p14:tracePt t="134499" x="2405063" y="4359275"/>
          <p14:tracePt t="134501" x="2413000" y="4351338"/>
          <p14:tracePt t="134518" x="2420938" y="4351338"/>
          <p14:tracePt t="134532" x="2438400" y="4351338"/>
          <p14:tracePt t="134549" x="2455863" y="4351338"/>
          <p14:tracePt t="134566" x="2463800" y="4351338"/>
          <p14:tracePt t="134583" x="2471738" y="4351338"/>
          <p14:tracePt t="134599" x="2481263" y="4351338"/>
          <p14:tracePt t="134616" x="2489200" y="4351338"/>
          <p14:tracePt t="134633" x="2506663" y="4351338"/>
          <p14:tracePt t="134649" x="2524125" y="4341813"/>
          <p14:tracePt t="134666" x="2532063" y="4341813"/>
          <p14:tracePt t="134684" x="2565400" y="4341813"/>
          <p14:tracePt t="134700" x="2590800" y="4341813"/>
          <p14:tracePt t="134717" x="2600325" y="4341813"/>
          <p14:tracePt t="134733" x="2625725" y="4341813"/>
          <p14:tracePt t="134749" x="2651125" y="4341813"/>
          <p14:tracePt t="134767" x="2684463" y="4333875"/>
          <p14:tracePt t="134784" x="2727325" y="4316413"/>
          <p14:tracePt t="134800" x="2770188" y="4308475"/>
          <p14:tracePt t="134817" x="2786063" y="4308475"/>
          <p14:tracePt t="134834" x="2838450" y="4308475"/>
          <p14:tracePt t="134835" x="2846388" y="4308475"/>
          <p14:tracePt t="134849" x="2871788" y="4300538"/>
          <p14:tracePt t="134866" x="2914650" y="4291013"/>
          <p14:tracePt t="134868" x="2940050" y="4291013"/>
          <p14:tracePt t="134883" x="2973388" y="4291013"/>
          <p14:tracePt t="134901" x="2998788" y="4291013"/>
          <p14:tracePt t="134917" x="3008313" y="4291013"/>
          <p14:tracePt t="134918" x="3033713" y="4283075"/>
          <p14:tracePt t="134933" x="3059113" y="4283075"/>
          <p14:tracePt t="134950" x="3109913" y="4283075"/>
          <p14:tracePt t="134966" x="3143250" y="4283075"/>
          <p14:tracePt t="134983" x="3168650" y="4283075"/>
          <p14:tracePt t="135000" x="3194050" y="4283075"/>
          <p14:tracePt t="135017" x="3211513" y="4283075"/>
          <p14:tracePt t="135034" x="3262313" y="4283075"/>
          <p14:tracePt t="135035" x="3270250" y="4283075"/>
          <p14:tracePt t="135050" x="3279775" y="4283075"/>
          <p14:tracePt t="135051" x="3313113" y="4283075"/>
          <p14:tracePt t="135066" x="3322638" y="4283075"/>
          <p14:tracePt t="135068" x="3338513" y="4283075"/>
          <p14:tracePt t="135083" x="3348038" y="4283075"/>
          <p14:tracePt t="135099" x="3373438" y="4265613"/>
          <p14:tracePt t="135123" x="3381375" y="4265613"/>
          <p14:tracePt t="135318" x="3373438" y="4265613"/>
          <p14:tracePt t="135324" x="3322638" y="4265613"/>
          <p14:tracePt t="135332" x="3236913" y="4265613"/>
          <p14:tracePt t="135349" x="3067050" y="4265613"/>
          <p14:tracePt t="135365" x="2889250" y="4283075"/>
          <p14:tracePt t="135385" x="2752725" y="4308475"/>
          <p14:tracePt t="135388" x="2676525" y="4341813"/>
          <p14:tracePt t="135401" x="2608263" y="4351338"/>
          <p14:tracePt t="135417" x="2497138" y="4394200"/>
          <p14:tracePt t="135435" x="2379663" y="4402138"/>
          <p14:tracePt t="135453" x="2311400" y="4402138"/>
          <p14:tracePt t="135467" x="2225675" y="4402138"/>
          <p14:tracePt t="135484" x="2124075" y="4402138"/>
          <p14:tracePt t="135501" x="2047875" y="4402138"/>
          <p14:tracePt t="135517" x="1979613" y="4402138"/>
          <p14:tracePt t="135532" x="1971675" y="4402138"/>
          <p14:tracePt t="135549" x="1954213" y="4402138"/>
          <p14:tracePt t="135565" x="1946275" y="4402138"/>
          <p14:tracePt t="135588" x="1936750" y="4402138"/>
          <p14:tracePt t="135604" x="1928813" y="4402138"/>
          <p14:tracePt t="135619" x="1920875" y="4402138"/>
          <p14:tracePt t="135633" x="1911350" y="4402138"/>
          <p14:tracePt t="135649" x="1885950" y="4402138"/>
          <p14:tracePt t="135651" x="1878013" y="4402138"/>
          <p14:tracePt t="135667" x="1843088" y="4402138"/>
          <p14:tracePt t="135684" x="1801813" y="4402138"/>
          <p14:tracePt t="135700" x="1741488" y="4402138"/>
          <p14:tracePt t="135717" x="1708150" y="4402138"/>
          <p14:tracePt t="135732" x="1690688" y="4402138"/>
          <p14:tracePt t="135733" x="1673225" y="4402138"/>
          <p14:tracePt t="135749" x="1665288" y="4402138"/>
          <p14:tracePt t="135829" x="1657350" y="4402138"/>
          <p14:tracePt t="135876" x="1639888" y="4402138"/>
          <p14:tracePt t="135916" x="1631950" y="4402138"/>
          <p14:tracePt t="135947" x="1622425" y="4402138"/>
          <p14:tracePt t="135971" x="1614488" y="4402138"/>
          <p14:tracePt t="135987" x="1606550" y="4402138"/>
          <p14:tracePt t="136028" x="1597025" y="4402138"/>
          <p14:tracePt t="136100" x="1571625" y="4402138"/>
          <p14:tracePt t="136108" x="1563688" y="4402138"/>
          <p14:tracePt t="136140" x="1538288" y="4402138"/>
          <p14:tracePt t="142243" x="1528763" y="4402138"/>
          <p14:tracePt t="142300" x="1512888" y="4402138"/>
          <p14:tracePt t="144267" x="1495425" y="4402138"/>
          <p14:tracePt t="145459" x="1487488" y="4402138"/>
          <p14:tracePt t="146387" x="1470025" y="4402138"/>
          <p14:tracePt t="153803" x="1477963" y="4402138"/>
          <p14:tracePt t="153811" x="1503363" y="4402138"/>
          <p14:tracePt t="153824" x="1512888" y="4402138"/>
          <p14:tracePt t="153843" x="1546225" y="4402138"/>
          <p14:tracePt t="153859" x="1563688" y="4402138"/>
          <p14:tracePt t="153874" x="1579563" y="4402138"/>
          <p14:tracePt t="153892" x="1657350" y="4402138"/>
          <p14:tracePt t="153908" x="1698625" y="4394200"/>
          <p14:tracePt t="153909" x="1733550" y="4376738"/>
          <p14:tracePt t="153925" x="1758950" y="4368800"/>
          <p14:tracePt t="153927" x="1792288" y="4341813"/>
          <p14:tracePt t="153940" x="1843088" y="4325938"/>
          <p14:tracePt t="153957" x="1868488" y="4300538"/>
          <p14:tracePt t="153974" x="1903413" y="4275138"/>
          <p14:tracePt t="153990" x="1920875" y="4257675"/>
          <p14:tracePt t="154008" x="1936750" y="4257675"/>
          <p14:tracePt t="154025" x="1971675" y="4240213"/>
          <p14:tracePt t="154043" x="1979613" y="4232275"/>
          <p14:tracePt t="154058" x="1987550" y="4232275"/>
          <p14:tracePt t="154059" x="1997075" y="4224338"/>
          <p14:tracePt t="154084" x="2012950" y="4224338"/>
          <p14:tracePt t="154091" x="2030413" y="4214813"/>
          <p14:tracePt t="154108" x="2065338" y="4214813"/>
          <p14:tracePt t="154109" x="2073275" y="4214813"/>
          <p14:tracePt t="154124" x="2106613" y="4197350"/>
          <p14:tracePt t="154140" x="2149475" y="4197350"/>
          <p14:tracePt t="154157" x="2166938" y="4197350"/>
          <p14:tracePt t="154174" x="2174875" y="4197350"/>
          <p14:tracePt t="154191" x="2182813" y="4197350"/>
          <p14:tracePt t="154207" x="2200275" y="4197350"/>
          <p14:tracePt t="154224" x="2208213" y="4189413"/>
          <p14:tracePt t="154241" x="2217738" y="4189413"/>
          <p14:tracePt t="154258" x="2225675" y="4181475"/>
          <p14:tracePt t="154260" x="2235200" y="4181475"/>
          <p14:tracePt t="154274" x="2243138" y="4181475"/>
          <p14:tracePt t="154291" x="2243138" y="4171950"/>
          <p14:tracePt t="154307" x="2251075" y="4164013"/>
          <p14:tracePt t="154326" x="2260600" y="4156075"/>
          <p14:tracePt t="154340" x="2268538" y="4121150"/>
          <p14:tracePt t="154357" x="2268538" y="4087813"/>
          <p14:tracePt t="154374" x="2260600" y="4052888"/>
          <p14:tracePt t="154391" x="2243138" y="4011613"/>
          <p14:tracePt t="154407" x="2225675" y="3986213"/>
          <p14:tracePt t="154424" x="2217738" y="3960813"/>
          <p14:tracePt t="154440" x="2200275" y="3951288"/>
          <p14:tracePt t="154457" x="2200275" y="3943350"/>
          <p14:tracePt t="154474" x="2174875" y="3935413"/>
          <p14:tracePt t="154491" x="2141538" y="3925888"/>
          <p14:tracePt t="154493" x="2116138" y="3917950"/>
          <p14:tracePt t="154507" x="2106613" y="3900488"/>
          <p14:tracePt t="154509" x="2055813" y="3875088"/>
          <p14:tracePt t="154524" x="1997075" y="3857625"/>
          <p14:tracePt t="154527" x="1911350" y="3832225"/>
          <p14:tracePt t="154540" x="1776413" y="3816350"/>
          <p14:tracePt t="154557" x="1631950" y="3798888"/>
          <p14:tracePt t="154574" x="1597025" y="3798888"/>
          <p14:tracePt t="154590" x="1546225" y="3798888"/>
          <p14:tracePt t="154607" x="1477963" y="3798888"/>
          <p14:tracePt t="154623" x="1427163" y="3798888"/>
          <p14:tracePt t="154641" x="1358900" y="3798888"/>
          <p14:tracePt t="154657" x="1300163" y="3798888"/>
          <p14:tracePt t="154674" x="1189038" y="3798888"/>
          <p14:tracePt t="154691" x="1054100" y="3806825"/>
          <p14:tracePt t="154692" x="976313" y="3832225"/>
          <p14:tracePt t="154707" x="935038" y="3832225"/>
          <p14:tracePt t="154709" x="925513" y="3841750"/>
          <p14:tracePt t="154724" x="900113" y="3841750"/>
          <p14:tracePt t="154726" x="884238" y="3849688"/>
          <p14:tracePt t="154741" x="874713" y="3849688"/>
          <p14:tracePt t="154743" x="858838" y="3849688"/>
          <p14:tracePt t="154764" x="849313" y="3857625"/>
          <p14:tracePt t="154788" x="841375" y="3867150"/>
          <p14:tracePt t="154795" x="841375" y="3883025"/>
          <p14:tracePt t="154806" x="831850" y="3908425"/>
          <p14:tracePt t="154823" x="823913" y="4027488"/>
          <p14:tracePt t="154840" x="823913" y="4113213"/>
          <p14:tracePt t="154859" x="884238" y="4249738"/>
          <p14:tracePt t="154873" x="892175" y="4283075"/>
          <p14:tracePt t="154891" x="917575" y="4300538"/>
          <p14:tracePt t="154915" x="917575" y="4308475"/>
          <p14:tracePt t="154925" x="942975" y="4316413"/>
          <p14:tracePt t="154940" x="985838" y="4333875"/>
          <p14:tracePt t="154957" x="1028700" y="4351338"/>
          <p14:tracePt t="154973" x="1062038" y="4359275"/>
          <p14:tracePt t="154990" x="1104900" y="4376738"/>
          <p14:tracePt t="155007" x="1173163" y="4394200"/>
          <p14:tracePt t="155024" x="1231900" y="4394200"/>
          <p14:tracePt t="155040" x="1282700" y="4402138"/>
          <p14:tracePt t="155056" x="1333500" y="4402138"/>
          <p14:tracePt t="155073" x="1435100" y="4402138"/>
          <p14:tracePt t="155091" x="1571625" y="4419600"/>
          <p14:tracePt t="155107" x="1647825" y="4427538"/>
          <p14:tracePt t="155125" x="1724025" y="4427538"/>
          <p14:tracePt t="155141" x="1766888" y="4427538"/>
          <p14:tracePt t="155157" x="1817688" y="4427538"/>
          <p14:tracePt t="155174" x="1835150" y="4427538"/>
          <p14:tracePt t="155191" x="1843088" y="4427538"/>
          <p14:tracePt t="155207" x="1860550" y="4427538"/>
          <p14:tracePt t="155225" x="1868488" y="4427538"/>
          <p14:tracePt t="155268" x="1878013" y="4427538"/>
          <p14:tracePt t="156292" x="1868488" y="4427538"/>
          <p14:tracePt t="156379" x="1860550" y="4427538"/>
          <p14:tracePt t="156395" x="1852613" y="4427538"/>
          <p14:tracePt t="158091" x="1868488" y="4427538"/>
          <p14:tracePt t="158099" x="1878013" y="4427538"/>
          <p14:tracePt t="158107" x="1893888" y="4427538"/>
          <p14:tracePt t="158124" x="1911350" y="4427538"/>
          <p14:tracePt t="158140" x="1936750" y="4427538"/>
          <p14:tracePt t="158157" x="1979613" y="4427538"/>
          <p14:tracePt t="158173" x="2065338" y="4402138"/>
          <p14:tracePt t="158189" x="2106613" y="4376738"/>
          <p14:tracePt t="158206" x="2208213" y="4351338"/>
          <p14:tracePt t="158222" x="2268538" y="4325938"/>
          <p14:tracePt t="158239" x="2319338" y="4300538"/>
          <p14:tracePt t="158255" x="2352675" y="4283075"/>
          <p14:tracePt t="158273" x="2387600" y="4265613"/>
          <p14:tracePt t="158275" x="2413000" y="4249738"/>
          <p14:tracePt t="158290" x="2438400" y="4240213"/>
          <p14:tracePt t="158291" x="2481263" y="4224338"/>
          <p14:tracePt t="158307" x="2524125" y="4206875"/>
          <p14:tracePt t="158323" x="2608263" y="4181475"/>
          <p14:tracePt t="158340" x="2676525" y="4171950"/>
          <p14:tracePt t="158355" x="2693988" y="4171950"/>
          <p14:tracePt t="158373" x="2752725" y="4164013"/>
          <p14:tracePt t="158389" x="2778125" y="4156075"/>
          <p14:tracePt t="158406" x="2803525" y="4138613"/>
          <p14:tracePt t="158423" x="2820988" y="4138613"/>
          <p14:tracePt t="158440" x="2846388" y="4138613"/>
          <p14:tracePt t="158457" x="2863850" y="4130675"/>
          <p14:tracePt t="158473" x="2889250" y="4130675"/>
          <p14:tracePt t="158489" x="2897188" y="4130675"/>
          <p14:tracePt t="158507" x="2922588" y="4130675"/>
          <p14:tracePt t="158509" x="2930525" y="4130675"/>
          <p14:tracePt t="158522" x="2940050" y="4130675"/>
          <p14:tracePt t="158538" x="2947988" y="4130675"/>
          <p14:tracePt t="158556" x="2955925" y="4130675"/>
          <p14:tracePt t="158573" x="2982913" y="4130675"/>
          <p14:tracePt t="158589" x="3024188" y="4130675"/>
          <p14:tracePt t="158606" x="3049588" y="4130675"/>
          <p14:tracePt t="158623" x="3059113" y="4130675"/>
          <p14:tracePt t="158639" x="3084513" y="4130675"/>
          <p14:tracePt t="158656" x="3100388" y="4130675"/>
          <p14:tracePt t="158673" x="3135313" y="4138613"/>
          <p14:tracePt t="158689" x="3186113" y="4138613"/>
          <p14:tracePt t="158691" x="3203575" y="4146550"/>
          <p14:tracePt t="158706" x="3228975" y="4146550"/>
          <p14:tracePt t="158708" x="3262313" y="4156075"/>
          <p14:tracePt t="158723" x="3313113" y="4171950"/>
          <p14:tracePt t="158740" x="3355975" y="4189413"/>
          <p14:tracePt t="158756" x="3389313" y="4189413"/>
          <p14:tracePt t="158772" x="3424238" y="4197350"/>
          <p14:tracePt t="158789" x="3602038" y="4265613"/>
          <p14:tracePt t="158805" x="3678238" y="4283075"/>
          <p14:tracePt t="158823" x="3703638" y="4283075"/>
          <p14:tracePt t="158839" x="3713163" y="4291013"/>
          <p14:tracePt t="158856" x="3721100" y="4291013"/>
          <p14:tracePt t="158873" x="3771900" y="4291013"/>
          <p14:tracePt t="158875" x="3789363" y="4291013"/>
          <p14:tracePt t="158889" x="3806825" y="4291013"/>
          <p14:tracePt t="158892" x="3822700" y="4291013"/>
          <p14:tracePt t="158906" x="3848100" y="4291013"/>
          <p14:tracePt t="158907" x="3883025" y="4308475"/>
          <p14:tracePt t="158924" x="3925888" y="4316413"/>
          <p14:tracePt t="158940" x="3941763" y="4316413"/>
          <p14:tracePt t="158955" x="3959225" y="4316413"/>
          <p14:tracePt t="158972" x="3967163" y="4316413"/>
          <p14:tracePt t="158989" x="3967163" y="4325938"/>
          <p14:tracePt t="159139" x="3959225" y="4325938"/>
          <p14:tracePt t="159147" x="3890963" y="4325938"/>
          <p14:tracePt t="159156" x="3832225" y="4333875"/>
          <p14:tracePt t="159173" x="3662363" y="4333875"/>
          <p14:tracePt t="159188" x="3449638" y="4333875"/>
          <p14:tracePt t="159206" x="3236913" y="4333875"/>
          <p14:tracePt t="159222" x="3059113" y="4333875"/>
          <p14:tracePt t="159239" x="2914650" y="4333875"/>
          <p14:tracePt t="159255" x="2795588" y="4333875"/>
          <p14:tracePt t="159271" x="2719388" y="4333875"/>
          <p14:tracePt t="159289" x="2676525" y="4333875"/>
          <p14:tracePt t="159291" x="2651125" y="4333875"/>
          <p14:tracePt t="159315" x="2641600" y="4333875"/>
          <p14:tracePt t="159364" x="2625725" y="4333875"/>
          <p14:tracePt t="159668" x="2633663" y="4351338"/>
          <p14:tracePt t="159675" x="2651125" y="4351338"/>
          <p14:tracePt t="159688" x="2684463" y="4351338"/>
          <p14:tracePt t="159704" x="2719388" y="4359275"/>
          <p14:tracePt t="159722" x="2770188" y="4359275"/>
          <p14:tracePt t="159724" x="2811463" y="4368800"/>
          <p14:tracePt t="159737" x="2838450" y="4368800"/>
          <p14:tracePt t="159755" x="2854325" y="4368800"/>
          <p14:tracePt t="159771" x="2871788" y="4368800"/>
          <p14:tracePt t="159773" x="2889250" y="4368800"/>
          <p14:tracePt t="159787" x="2914650" y="4368800"/>
          <p14:tracePt t="159806" x="3016250" y="4368800"/>
          <p14:tracePt t="159822" x="3100388" y="4368800"/>
          <p14:tracePt t="159839" x="3178175" y="4368800"/>
          <p14:tracePt t="159856" x="3219450" y="4376738"/>
          <p14:tracePt t="159873" x="3270250" y="4376738"/>
          <p14:tracePt t="159888" x="3313113" y="4376738"/>
          <p14:tracePt t="159906" x="3355975" y="4376738"/>
          <p14:tracePt t="159907" x="3373438" y="4376738"/>
          <p14:tracePt t="159921" x="3398838" y="4376738"/>
          <p14:tracePt t="159940" x="3424238" y="4376738"/>
          <p14:tracePt t="159954" x="3432175" y="4376738"/>
          <p14:tracePt t="159971" x="3441700" y="4376738"/>
          <p14:tracePt t="159988" x="3449638" y="4376738"/>
          <p14:tracePt t="161355" x="3441700" y="4376738"/>
          <p14:tracePt t="161364" x="3432175" y="4376738"/>
          <p14:tracePt t="161371" x="3424238" y="4376738"/>
          <p14:tracePt t="161388" x="3398838" y="4376738"/>
          <p14:tracePt t="161404" x="3373438" y="4376738"/>
          <p14:tracePt t="161405" x="3363913" y="4376738"/>
          <p14:tracePt t="161420" x="3330575" y="4376738"/>
          <p14:tracePt t="161437" x="3322638" y="4376738"/>
          <p14:tracePt t="161454" x="3305175" y="4376738"/>
          <p14:tracePt t="161471" x="3254375" y="4394200"/>
          <p14:tracePt t="161487" x="3244850" y="4394200"/>
          <p14:tracePt t="161504" x="3228975" y="4394200"/>
          <p14:tracePt t="161521" x="3219450" y="4394200"/>
          <p14:tracePt t="161563" x="3203575" y="4394200"/>
          <p14:tracePt t="161571" x="3194050" y="4394200"/>
          <p14:tracePt t="163500" x="3186113" y="4394200"/>
          <p14:tracePt t="163507" x="3160713" y="4402138"/>
          <p14:tracePt t="163520" x="3152775" y="4402138"/>
          <p14:tracePt t="163536" x="3135313" y="4410075"/>
          <p14:tracePt t="163555" x="3127375" y="4419600"/>
          <p14:tracePt t="163570" x="3117850" y="4419600"/>
          <p14:tracePt t="164908" x="3109913" y="4419600"/>
          <p14:tracePt t="164932" x="3100388" y="4427538"/>
          <p14:tracePt t="164939" x="3092450" y="4427538"/>
          <p14:tracePt t="164955" x="3084513" y="4427538"/>
          <p14:tracePt t="164969" x="3084513" y="4435475"/>
          <p14:tracePt t="165220" x="3100388" y="4435475"/>
          <p14:tracePt t="165228" x="3117850" y="4435475"/>
          <p14:tracePt t="165236" x="3135313" y="4445000"/>
          <p14:tracePt t="165252" x="3143250" y="4445000"/>
          <p14:tracePt t="165254" x="3160713" y="4445000"/>
          <p14:tracePt t="165269" x="3178175" y="4445000"/>
          <p14:tracePt t="165286" x="3211513" y="4445000"/>
          <p14:tracePt t="165302" x="3236913" y="4445000"/>
          <p14:tracePt t="165319" x="3262313" y="4445000"/>
          <p14:tracePt t="165337" x="3305175" y="4445000"/>
          <p14:tracePt t="165339" x="3338513" y="4445000"/>
          <p14:tracePt t="165353" x="3381375" y="4445000"/>
          <p14:tracePt t="165370" x="3475038" y="4445000"/>
          <p14:tracePt t="165372" x="3517900" y="4460875"/>
          <p14:tracePt t="165386" x="3551238" y="4470400"/>
          <p14:tracePt t="165404" x="3652838" y="4478338"/>
          <p14:tracePt t="165420" x="3687763" y="4486275"/>
          <p14:tracePt t="165436" x="3695700" y="4486275"/>
          <p14:tracePt t="165438" x="3703638" y="4486275"/>
          <p14:tracePt t="165468" x="3713163" y="4486275"/>
          <p14:tracePt t="165492" x="3721100" y="4486275"/>
          <p14:tracePt t="165524" x="3738563" y="4486275"/>
          <p14:tracePt t="165539" x="3746500" y="4486275"/>
          <p14:tracePt t="165588" x="3756025" y="4486275"/>
          <p14:tracePt t="165604" x="3771900" y="4486275"/>
          <p14:tracePt t="165628" x="3781425" y="4486275"/>
          <p14:tracePt t="165637" x="3789363" y="4486275"/>
          <p14:tracePt t="165653" x="3797300" y="4486275"/>
          <p14:tracePt t="165667" x="3814763" y="4486275"/>
          <p14:tracePt t="165891" x="3806825" y="4486275"/>
          <p14:tracePt t="165899" x="3781425" y="4486275"/>
          <p14:tracePt t="165906" x="3756025" y="4486275"/>
          <p14:tracePt t="165919" x="3729038" y="4486275"/>
          <p14:tracePt t="165935" x="3644900" y="4486275"/>
          <p14:tracePt t="165952" x="3543300" y="4470400"/>
          <p14:tracePt t="165968" x="3467100" y="4452938"/>
          <p14:tracePt t="165985" x="3432175" y="4452938"/>
          <p14:tracePt t="166002" x="3398838" y="4452938"/>
          <p14:tracePt t="166018" x="3389313" y="4452938"/>
          <p14:tracePt t="166037" x="3381375" y="4452938"/>
          <p14:tracePt t="166060" x="3373438" y="4445000"/>
          <p14:tracePt t="166116" x="3363913" y="4445000"/>
          <p14:tracePt t="166148" x="3355975" y="4445000"/>
          <p14:tracePt t="166164" x="3338513" y="4445000"/>
          <p14:tracePt t="166171" x="3330575" y="4445000"/>
          <p14:tracePt t="166179" x="3322638" y="4445000"/>
          <p14:tracePt t="166187" x="3305175" y="4445000"/>
          <p14:tracePt t="166202" x="3297238" y="4445000"/>
          <p14:tracePt t="166218" x="3287713" y="4445000"/>
          <p14:tracePt t="166235" x="3270250" y="4445000"/>
          <p14:tracePt t="166253" x="3262313" y="4445000"/>
          <p14:tracePt t="166701" x="3254375" y="4445000"/>
          <p14:tracePt t="166708" x="3244850" y="4445000"/>
          <p14:tracePt t="166718" x="3236913" y="4445000"/>
          <p14:tracePt t="166735" x="3228975" y="4445000"/>
          <p14:tracePt t="166755" x="3211513" y="4445000"/>
          <p14:tracePt t="166771" x="3203575" y="4445000"/>
          <p14:tracePt t="166803" x="3194050" y="4445000"/>
          <p14:tracePt t="166860" x="3186113" y="4445000"/>
          <p14:tracePt t="166876" x="3178175" y="4445000"/>
          <p14:tracePt t="167068" x="3168650" y="4445000"/>
          <p14:tracePt t="168676" x="3160713" y="4445000"/>
          <p14:tracePt t="168685" x="3152775" y="4445000"/>
          <p14:tracePt t="168691" x="3143250" y="4445000"/>
          <p14:tracePt t="168708" x="3135313" y="4445000"/>
          <p14:tracePt t="168723" x="3117850" y="4445000"/>
          <p14:tracePt t="168748" x="3109913" y="4445000"/>
          <p14:tracePt t="168755" x="3100388" y="4445000"/>
          <p14:tracePt t="168771" x="3092450" y="4445000"/>
          <p14:tracePt t="168785" x="3084513" y="4445000"/>
          <p14:tracePt t="168802" x="3074988" y="4445000"/>
          <p14:tracePt t="168804" x="3067050" y="4445000"/>
          <p14:tracePt t="168817" x="3059113" y="4445000"/>
          <p14:tracePt t="168834" x="3041650" y="4427538"/>
          <p14:tracePt t="168859" x="3024188" y="4427538"/>
          <p14:tracePt t="168876" x="3016250" y="4427538"/>
          <p14:tracePt t="169211" x="3024188" y="4427538"/>
          <p14:tracePt t="169219" x="3067050" y="4427538"/>
          <p14:tracePt t="169227" x="3109913" y="4427538"/>
          <p14:tracePt t="169235" x="3143250" y="4427538"/>
          <p14:tracePt t="169252" x="3203575" y="4419600"/>
          <p14:tracePt t="169268" x="3236913" y="4410075"/>
          <p14:tracePt t="169269" x="3313113" y="4384675"/>
          <p14:tracePt t="169285" x="3373438" y="4376738"/>
          <p14:tracePt t="169286" x="3414713" y="4376738"/>
          <p14:tracePt t="169301" x="3467100" y="4368800"/>
          <p14:tracePt t="169302" x="3508375" y="4368800"/>
          <p14:tracePt t="169318" x="3551238" y="4368800"/>
          <p14:tracePt t="169320" x="3586163" y="4368800"/>
          <p14:tracePt t="169334" x="3652838" y="4368800"/>
          <p14:tracePt t="169351" x="3713163" y="4368800"/>
          <p14:tracePt t="169367" x="3746500" y="4368800"/>
          <p14:tracePt t="169384" x="3763963" y="4368800"/>
          <p14:tracePt t="169401" x="3789363" y="4359275"/>
          <p14:tracePt t="169403" x="3822700" y="4341813"/>
          <p14:tracePt t="169419" x="3848100" y="4341813"/>
          <p14:tracePt t="169435" x="3890963" y="4333875"/>
          <p14:tracePt t="169452" x="3925888" y="4333875"/>
          <p14:tracePt t="169468" x="3933825" y="4333875"/>
          <p14:tracePt t="169643" x="3890963" y="4333875"/>
          <p14:tracePt t="169651" x="3848100" y="4333875"/>
          <p14:tracePt t="169659" x="3789363" y="4333875"/>
          <p14:tracePt t="169667" x="3729038" y="4333875"/>
          <p14:tracePt t="169685" x="3586163" y="4333875"/>
          <p14:tracePt t="169701" x="3533775" y="4333875"/>
          <p14:tracePt t="169702" x="3482975" y="4333875"/>
          <p14:tracePt t="169717" x="3424238" y="4333875"/>
          <p14:tracePt t="169734" x="3389313" y="4333875"/>
          <p14:tracePt t="169750" x="3363913" y="4333875"/>
          <p14:tracePt t="169767" x="3338513" y="4333875"/>
          <p14:tracePt t="169784" x="3305175" y="4325938"/>
          <p14:tracePt t="169801" x="3236913" y="4308475"/>
          <p14:tracePt t="169817" x="3194050" y="4308475"/>
          <p14:tracePt t="169833" x="3168650" y="4308475"/>
          <p14:tracePt t="169851" x="3143250" y="4300538"/>
          <p14:tracePt t="169853" x="3127375" y="4300538"/>
          <p14:tracePt t="169868" x="3100388" y="4300538"/>
          <p14:tracePt t="169884" x="3059113" y="4291013"/>
          <p14:tracePt t="169900" x="3016250" y="4291013"/>
          <p14:tracePt t="169917" x="2973388" y="4283075"/>
          <p14:tracePt t="169934" x="2947988" y="4283075"/>
          <p14:tracePt t="169950" x="2922588" y="4283075"/>
          <p14:tracePt t="170052" x="2914650" y="4283075"/>
          <p14:tracePt t="170203" x="2922588" y="4283075"/>
          <p14:tracePt t="170212" x="2940050" y="4283075"/>
          <p14:tracePt t="170219" x="2965450" y="4283075"/>
          <p14:tracePt t="170234" x="2998788" y="4283075"/>
          <p14:tracePt t="170250" x="3059113" y="4283075"/>
          <p14:tracePt t="170267" x="3100388" y="4283075"/>
          <p14:tracePt t="170268" x="3109913" y="4283075"/>
          <p14:tracePt t="170284" x="3135313" y="4283075"/>
          <p14:tracePt t="170285" x="3152775" y="4283075"/>
          <p14:tracePt t="170300" x="3203575" y="4283075"/>
          <p14:tracePt t="170316" x="3254375" y="4283075"/>
          <p14:tracePt t="170334" x="3287713" y="4283075"/>
          <p14:tracePt t="170350" x="3330575" y="4283075"/>
          <p14:tracePt t="170367" x="3398838" y="4283075"/>
          <p14:tracePt t="170384" x="3467100" y="4283075"/>
          <p14:tracePt t="170401" x="3576638" y="4283075"/>
          <p14:tracePt t="170417" x="3678238" y="4283075"/>
          <p14:tracePt t="170434" x="3763963" y="4283075"/>
          <p14:tracePt t="170450" x="3832225" y="4300538"/>
          <p14:tracePt t="170467" x="3857625" y="4308475"/>
          <p14:tracePt t="170501" x="3857625" y="4316413"/>
          <p14:tracePt t="170515" x="3873500" y="4316413"/>
          <p14:tracePt t="170523" x="3890963" y="4316413"/>
          <p14:tracePt t="170539" x="3900488" y="4333875"/>
          <p14:tracePt t="170605" x="3908425" y="4333875"/>
          <p14:tracePt t="170740" x="3900488" y="4333875"/>
          <p14:tracePt t="170747" x="3865563" y="4341813"/>
          <p14:tracePt t="170755" x="3832225" y="4341813"/>
          <p14:tracePt t="170766" x="3763963" y="4351338"/>
          <p14:tracePt t="170783" x="3636963" y="4351338"/>
          <p14:tracePt t="170801" x="3492500" y="4351338"/>
          <p14:tracePt t="170803" x="3441700" y="4351338"/>
          <p14:tracePt t="170817" x="3389313" y="4351338"/>
          <p14:tracePt t="170819" x="3363913" y="4351338"/>
          <p14:tracePt t="170835" x="3313113" y="4351338"/>
          <p14:tracePt t="170851" x="3297238" y="4351338"/>
          <p14:tracePt t="170852" x="3287713" y="4351338"/>
          <p14:tracePt t="170867" x="3279775" y="4351338"/>
          <p14:tracePt t="170884" x="3270250" y="4351338"/>
          <p14:tracePt t="170900" x="3262313" y="4351338"/>
          <p14:tracePt t="170917" x="3254375" y="4351338"/>
          <p14:tracePt t="170918" x="3236913" y="4351338"/>
          <p14:tracePt t="170934" x="3228975" y="4351338"/>
          <p14:tracePt t="170950" x="3203575" y="4359275"/>
          <p14:tracePt t="170966" x="3194050" y="4359275"/>
          <p14:tracePt t="170984" x="3186113" y="4359275"/>
          <p14:tracePt t="171000" x="3168650" y="4368800"/>
          <p14:tracePt t="171017" x="3160713" y="4368800"/>
          <p14:tracePt t="171043" x="3160713" y="4376738"/>
          <p14:tracePt t="175492" x="3168650" y="4376738"/>
          <p14:tracePt t="175524" x="3194050" y="4376738"/>
          <p14:tracePt t="175539" x="3203575" y="4376738"/>
          <p14:tracePt t="175555" x="3219450" y="4376738"/>
          <p14:tracePt t="175579" x="3228975" y="4376738"/>
          <p14:tracePt t="175636" x="3236913" y="4376738"/>
          <p14:tracePt t="175669" x="3244850" y="4376738"/>
          <p14:tracePt t="175683" x="3262313" y="4376738"/>
          <p14:tracePt t="175691" x="3270250" y="4376738"/>
          <p14:tracePt t="175699" x="3279775" y="4376738"/>
          <p14:tracePt t="175723" x="3287713" y="4376738"/>
          <p14:tracePt t="175812" x="3297238" y="4376738"/>
          <p14:tracePt t="175844" x="3313113" y="4376738"/>
          <p14:tracePt t="175860" x="3322638" y="4368800"/>
          <p14:tracePt t="175933" x="3330575" y="4368800"/>
          <p14:tracePt t="175939" x="3348038" y="4359275"/>
          <p14:tracePt t="175955" x="3355975" y="4359275"/>
          <p14:tracePt t="175965" x="3363913" y="4359275"/>
          <p14:tracePt t="175981" x="3363913" y="4351338"/>
          <p14:tracePt t="175997" x="3381375" y="4351338"/>
          <p14:tracePt t="176014" x="3389313" y="4351338"/>
          <p14:tracePt t="176031" x="3414713" y="4351338"/>
          <p14:tracePt t="176047" x="3424238" y="4341813"/>
          <p14:tracePt t="176068" x="3441700" y="4341813"/>
          <p14:tracePt t="176081" x="3449638" y="4341813"/>
          <p14:tracePt t="176083" x="3457575" y="4341813"/>
          <p14:tracePt t="176097" x="3482975" y="4341813"/>
          <p14:tracePt t="176114" x="3482975" y="4333875"/>
          <p14:tracePt t="176132" x="3517900" y="4325938"/>
          <p14:tracePt t="176165" x="3525838" y="4325938"/>
          <p14:tracePt t="176172" x="3543300" y="4325938"/>
          <p14:tracePt t="176181" x="3551238" y="4325938"/>
          <p14:tracePt t="176198" x="3568700" y="4316413"/>
          <p14:tracePt t="176214" x="3586163" y="4308475"/>
          <p14:tracePt t="176230" x="3602038" y="4308475"/>
          <p14:tracePt t="176247" x="3619500" y="4308475"/>
          <p14:tracePt t="176264" x="3636963" y="4308475"/>
          <p14:tracePt t="176281" x="3652838" y="4308475"/>
          <p14:tracePt t="176283" x="3670300" y="4308475"/>
          <p14:tracePt t="176297" x="3703638" y="4308475"/>
          <p14:tracePt t="176299" x="3729038" y="4308475"/>
          <p14:tracePt t="176314" x="3771900" y="4308475"/>
          <p14:tracePt t="176315" x="3806825" y="4308475"/>
          <p14:tracePt t="176331" x="3848100" y="4308475"/>
          <p14:tracePt t="176332" x="3873500" y="4308475"/>
          <p14:tracePt t="176348" x="3890963" y="4308475"/>
          <p14:tracePt t="176349" x="3925888" y="4308475"/>
          <p14:tracePt t="176364" x="3941763" y="4308475"/>
          <p14:tracePt t="176366" x="3959225" y="4308475"/>
          <p14:tracePt t="176380" x="3992563" y="4308475"/>
          <p14:tracePt t="176397" x="4035425" y="4300538"/>
          <p14:tracePt t="176415" x="4060825" y="4291013"/>
          <p14:tracePt t="176431" x="4078288" y="4275138"/>
          <p14:tracePt t="176447" x="4095750" y="4257675"/>
          <p14:tracePt t="176464" x="4103688" y="4249738"/>
          <p14:tracePt t="176481" x="4111625" y="4240213"/>
          <p14:tracePt t="176484" x="4121150" y="4232275"/>
          <p14:tracePt t="176498" x="4129088" y="4224338"/>
          <p14:tracePt t="176501" x="4137025" y="4206875"/>
          <p14:tracePt t="176514" x="4146550" y="4197350"/>
          <p14:tracePt t="176516" x="4146550" y="4189413"/>
          <p14:tracePt t="176533" x="4154488" y="4156075"/>
          <p14:tracePt t="176548" x="4162425" y="4138613"/>
          <p14:tracePt t="176549" x="4162425" y="4105275"/>
          <p14:tracePt t="176564" x="4162425" y="4095750"/>
          <p14:tracePt t="176566" x="4162425" y="4070350"/>
          <p14:tracePt t="176580" x="4162425" y="4027488"/>
          <p14:tracePt t="176597" x="4162425" y="3976688"/>
          <p14:tracePt t="176614" x="4137025" y="3951288"/>
          <p14:tracePt t="176630" x="4129088" y="3951288"/>
          <p14:tracePt t="176648" x="4103688" y="3943350"/>
          <p14:tracePt t="176683" x="4095750" y="3943350"/>
          <p14:tracePt t="176699" x="4078288" y="3935413"/>
          <p14:tracePt t="176723" x="4070350" y="3935413"/>
          <p14:tracePt t="176731" x="4060825" y="3935413"/>
          <p14:tracePt t="176740" x="4052888" y="3935413"/>
          <p14:tracePt t="176748" x="4044950" y="3935413"/>
          <p14:tracePt t="176763" x="4017963" y="3925888"/>
          <p14:tracePt t="176780" x="3992563" y="3925888"/>
          <p14:tracePt t="177099" x="3984625" y="3925888"/>
          <p14:tracePt t="177443" x="3976688" y="3925888"/>
          <p14:tracePt t="177531" x="3967163" y="3925888"/>
          <p14:tracePt t="177588" x="3959225" y="3925888"/>
          <p14:tracePt t="177596" x="3951288" y="3925888"/>
          <p14:tracePt t="177603" x="3951288" y="3943350"/>
          <p14:tracePt t="177619" x="3951288" y="3951288"/>
          <p14:tracePt t="177630" x="3951288" y="3976688"/>
          <p14:tracePt t="177647" x="3951288" y="3994150"/>
          <p14:tracePt t="177664" x="3951288" y="4019550"/>
          <p14:tracePt t="177681" x="3951288" y="4044950"/>
          <p14:tracePt t="177698" x="3951288" y="4052888"/>
          <p14:tracePt t="177699" x="3951288" y="4062413"/>
          <p14:tracePt t="177715" x="3951288" y="4070350"/>
          <p14:tracePt t="177731" x="3951288" y="4079875"/>
          <p14:tracePt t="177748" x="3951288" y="4087813"/>
          <p14:tracePt t="177765" x="3951288" y="4121150"/>
          <p14:tracePt t="177781" x="3951288" y="4146550"/>
          <p14:tracePt t="177797" x="3951288" y="4181475"/>
          <p14:tracePt t="177814" x="3951288" y="4206875"/>
          <p14:tracePt t="177831" x="3951288" y="4232275"/>
          <p14:tracePt t="177847" x="3951288" y="4249738"/>
          <p14:tracePt t="177864" x="3951288" y="4257675"/>
          <p14:tracePt t="177880" x="3951288" y="4283075"/>
          <p14:tracePt t="177896" x="3951288" y="4291013"/>
          <p14:tracePt t="177913" x="3951288" y="4308475"/>
          <p14:tracePt t="177931" x="3951288" y="4316413"/>
          <p14:tracePt t="177948" x="3951288" y="4325938"/>
          <p14:tracePt t="177966" x="3951288" y="4333875"/>
          <p14:tracePt t="177981" x="3951288" y="4341813"/>
          <p14:tracePt t="177997" x="3933825" y="4359275"/>
          <p14:tracePt t="178014" x="3925888" y="4376738"/>
          <p14:tracePt t="178035" x="3916363" y="4384675"/>
          <p14:tracePt t="178051" x="3900488" y="4394200"/>
          <p14:tracePt t="178075" x="3883025" y="4394200"/>
          <p14:tracePt t="178083" x="3865563" y="4402138"/>
          <p14:tracePt t="178097" x="3865563" y="4410075"/>
          <p14:tracePt t="178114" x="3840163" y="4410075"/>
          <p14:tracePt t="178130" x="3822700" y="4419600"/>
          <p14:tracePt t="178148" x="3806825" y="4419600"/>
          <p14:tracePt t="178164" x="3797300" y="4419600"/>
          <p14:tracePt t="178181" x="3738563" y="4419600"/>
          <p14:tracePt t="178197" x="3687763" y="4419600"/>
          <p14:tracePt t="178214" x="3652838" y="4419600"/>
          <p14:tracePt t="178231" x="3627438" y="4419600"/>
          <p14:tracePt t="178247" x="3611563" y="4419600"/>
          <p14:tracePt t="178264" x="3594100" y="4419600"/>
          <p14:tracePt t="178281" x="3568700" y="4419600"/>
          <p14:tracePt t="178297" x="3525838" y="4419600"/>
          <p14:tracePt t="178299" x="3500438" y="4410075"/>
          <p14:tracePt t="178314" x="3441700" y="4402138"/>
          <p14:tracePt t="178315" x="3414713" y="4402138"/>
          <p14:tracePt t="178331" x="3338513" y="4394200"/>
          <p14:tracePt t="178347" x="3305175" y="4394200"/>
          <p14:tracePt t="178348" x="3270250" y="4376738"/>
          <p14:tracePt t="178364" x="3219450" y="4368800"/>
          <p14:tracePt t="178381" x="3211513" y="4368800"/>
          <p14:tracePt t="178383" x="3194050" y="4368800"/>
          <p14:tracePt t="178396" x="3168650" y="4359275"/>
          <p14:tracePt t="178414" x="3135313" y="4351338"/>
          <p14:tracePt t="178431" x="3117850" y="4351338"/>
          <p14:tracePt t="178460" x="3100388" y="4341813"/>
          <p14:tracePt t="178483" x="3092450" y="4341813"/>
          <p14:tracePt t="178516" x="3084513" y="4341813"/>
          <p14:tracePt t="178531" x="3074988" y="4341813"/>
          <p14:tracePt t="180028" x="3067050" y="4341813"/>
          <p14:tracePt t="180571" x="3059113" y="4341813"/>
          <p14:tracePt t="180691" x="3059113" y="4359275"/>
          <p14:tracePt t="180892" x="3059113" y="4368800"/>
          <p14:tracePt t="180932" x="3067050" y="4376738"/>
          <p14:tracePt t="180948" x="3074988" y="4376738"/>
          <p14:tracePt t="180963" x="3084513" y="4384675"/>
          <p14:tracePt t="180971" x="3092450" y="4384675"/>
          <p14:tracePt t="180987" x="3109913" y="4384675"/>
          <p14:tracePt t="181004" x="3127375" y="4394200"/>
          <p14:tracePt t="181044" x="3143250" y="4394200"/>
          <p14:tracePt t="181060" x="3152775" y="4394200"/>
          <p14:tracePt t="181125" x="3160713" y="4394200"/>
          <p14:tracePt t="181147" x="3168650" y="4402138"/>
          <p14:tracePt t="181163" x="3178175" y="4402138"/>
          <p14:tracePt t="181179" x="3186113" y="4402138"/>
          <p14:tracePt t="181187" x="3194050" y="4402138"/>
          <p14:tracePt t="181204" x="3203575" y="4402138"/>
          <p14:tracePt t="181213" x="3219450" y="4402138"/>
          <p14:tracePt t="181229" x="3236913" y="4402138"/>
          <p14:tracePt t="181246" x="3244850" y="4402138"/>
          <p14:tracePt t="181263" x="3254375" y="4402138"/>
          <p14:tracePt t="181280" x="3270250" y="4402138"/>
          <p14:tracePt t="181296" x="3287713" y="4402138"/>
          <p14:tracePt t="181312" x="3305175" y="4402138"/>
          <p14:tracePt t="181328" x="3330575" y="4410075"/>
          <p14:tracePt t="181345" x="3338513" y="4410075"/>
          <p14:tracePt t="181363" x="3348038" y="4410075"/>
          <p14:tracePt t="181379" x="3363913" y="4410075"/>
          <p14:tracePt t="181396" x="3373438" y="4410075"/>
          <p14:tracePt t="181412" x="3381375" y="4410075"/>
          <p14:tracePt t="181428" x="3398838" y="4410075"/>
          <p14:tracePt t="181446" x="3406775" y="4410075"/>
          <p14:tracePt t="181463" x="3414713" y="4427538"/>
          <p14:tracePt t="181516" x="3424238" y="4427538"/>
          <p14:tracePt t="181675" x="3432175" y="4427538"/>
          <p14:tracePt t="181740" x="3441700" y="4427538"/>
          <p14:tracePt t="181780" x="3457575" y="4427538"/>
          <p14:tracePt t="181812" x="3475038" y="4427538"/>
          <p14:tracePt t="181836" x="3482975" y="4427538"/>
          <p14:tracePt t="181851" x="3492500" y="4427538"/>
          <p14:tracePt t="181900" x="3500438" y="4427538"/>
          <p14:tracePt t="183819" x="3500438" y="4419600"/>
          <p14:tracePt t="183955" x="3475038" y="4427538"/>
          <p14:tracePt t="183964" x="3467100" y="4435475"/>
          <p14:tracePt t="183972" x="3449638" y="4445000"/>
          <p14:tracePt t="183978" x="3449638" y="4452938"/>
          <p14:tracePt t="183995" x="3414713" y="4486275"/>
          <p14:tracePt t="184020" x="3414713" y="4495800"/>
          <p14:tracePt t="184356" x="3406775" y="4503738"/>
          <p14:tracePt t="184363" x="3398838" y="4503738"/>
          <p14:tracePt t="184555" x="3389313" y="4503738"/>
          <p14:tracePt t="184580" x="3373438" y="4503738"/>
          <p14:tracePt t="184596" x="3363913" y="4503738"/>
          <p14:tracePt t="184700" x="3355975" y="4503738"/>
          <p14:tracePt t="185029" x="3338513" y="4503738"/>
          <p14:tracePt t="185036" x="3338513" y="4513263"/>
          <p14:tracePt t="185355" x="3330575" y="4513263"/>
          <p14:tracePt t="185388" x="3322638" y="4513263"/>
          <p14:tracePt t="185540" x="3313113" y="4513263"/>
          <p14:tracePt t="186092" x="3305175" y="4513263"/>
          <p14:tracePt t="186099" x="3297238" y="4513263"/>
          <p14:tracePt t="187197" x="3322638" y="4513263"/>
          <p14:tracePt t="187204" x="3338513" y="4503738"/>
          <p14:tracePt t="187219" x="3348038" y="4495800"/>
          <p14:tracePt t="187235" x="3363913" y="4486275"/>
          <p14:tracePt t="187252" x="3373438" y="4486275"/>
          <p14:tracePt t="187260" x="3381375" y="4478338"/>
          <p14:tracePt t="187277" x="3406775" y="4478338"/>
          <p14:tracePt t="187293" x="3424238" y="4470400"/>
          <p14:tracePt t="187309" x="3441700" y="4452938"/>
          <p14:tracePt t="187325" x="3475038" y="4445000"/>
          <p14:tracePt t="187347" x="3492500" y="4445000"/>
          <p14:tracePt t="187359" x="3500438" y="4445000"/>
          <p14:tracePt t="187376" x="3525838" y="4435475"/>
          <p14:tracePt t="187393" x="3543300" y="4435475"/>
          <p14:tracePt t="187409" x="3568700" y="4427538"/>
          <p14:tracePt t="187426" x="3586163" y="4427538"/>
          <p14:tracePt t="187444" x="3602038" y="4427538"/>
          <p14:tracePt t="187459" x="3627438" y="4419600"/>
          <p14:tracePt t="187460" x="3636963" y="4419600"/>
          <p14:tracePt t="187476" x="3662363" y="4419600"/>
          <p14:tracePt t="187493" x="3695700" y="4419600"/>
          <p14:tracePt t="187510" x="3729038" y="4419600"/>
          <p14:tracePt t="187527" x="3763963" y="4427538"/>
          <p14:tracePt t="187543" x="3806825" y="4427538"/>
          <p14:tracePt t="187559" x="3822700" y="4435475"/>
          <p14:tracePt t="187576" x="3848100" y="4435475"/>
          <p14:tracePt t="187592" x="3873500" y="4435475"/>
          <p14:tracePt t="187609" x="3900488" y="4445000"/>
          <p14:tracePt t="187626" x="3908425" y="4445000"/>
          <p14:tracePt t="187668" x="3916363" y="4445000"/>
          <p14:tracePt t="187677" x="3925888" y="4445000"/>
          <p14:tracePt t="188035" x="3933825" y="4445000"/>
          <p14:tracePt t="188043" x="3941763" y="4445000"/>
          <p14:tracePt t="188107" x="3959225" y="4445000"/>
          <p14:tracePt t="188131" x="3967163" y="4445000"/>
          <p14:tracePt t="188419" x="3984625" y="4435475"/>
          <p14:tracePt t="188427" x="3992563" y="4435475"/>
          <p14:tracePt t="188442" x="3992563" y="4427538"/>
          <p14:tracePt t="188460" x="4002088" y="4427538"/>
          <p14:tracePt t="188476" x="4010025" y="4427538"/>
          <p14:tracePt t="188565" x="4010025" y="4419600"/>
          <p14:tracePt t="188579" x="4027488" y="4410075"/>
          <p14:tracePt t="188595" x="4027488" y="4402138"/>
          <p14:tracePt t="188628" x="4027488" y="4394200"/>
          <p14:tracePt t="188643" x="4027488" y="4376738"/>
          <p14:tracePt t="188676" x="4027488" y="4368800"/>
          <p14:tracePt t="188684" x="4027488" y="4359275"/>
          <p14:tracePt t="188699" x="4027488" y="4351338"/>
          <p14:tracePt t="188739" x="4027488" y="4341813"/>
          <p14:tracePt t="188789" x="4027488" y="4333875"/>
          <p14:tracePt t="189763" x="4002088" y="4333875"/>
          <p14:tracePt t="189779" x="3992563" y="4333875"/>
          <p14:tracePt t="189787" x="3992563" y="4341813"/>
          <p14:tracePt t="189795" x="3992563" y="4351338"/>
          <p14:tracePt t="189809" x="3984625" y="4351338"/>
          <p14:tracePt t="189826" x="3984625" y="4359275"/>
          <p14:tracePt t="189828" x="3967163" y="4376738"/>
          <p14:tracePt t="189859" x="3967163" y="4394200"/>
          <p14:tracePt t="189867" x="3959225" y="4402138"/>
          <p14:tracePt t="189910" x="3951288" y="4410075"/>
          <p14:tracePt t="190036" x="3951288" y="4419600"/>
          <p14:tracePt t="190043" x="3941763" y="4427538"/>
          <p14:tracePt t="190076" x="3933825" y="4435475"/>
          <p14:tracePt t="190115" x="3925888" y="4445000"/>
          <p14:tracePt t="190140" x="3925888" y="4452938"/>
          <p14:tracePt t="190363" x="3925888" y="4460875"/>
          <p14:tracePt t="190379" x="3916363" y="4470400"/>
          <p14:tracePt t="190387" x="3908425" y="4470400"/>
          <p14:tracePt t="190403" x="3900488" y="4470400"/>
          <p14:tracePt t="190411" x="3883025" y="4470400"/>
          <p14:tracePt t="190436" x="3873500" y="4470400"/>
          <p14:tracePt t="190469" x="3865563" y="4470400"/>
          <p14:tracePt t="190483" x="3857625" y="4470400"/>
          <p14:tracePt t="190492" x="3848100" y="4470400"/>
          <p14:tracePt t="190508" x="3840163" y="4470400"/>
          <p14:tracePt t="190539" x="3822700" y="4470400"/>
          <p14:tracePt t="190556" x="3814763" y="4470400"/>
          <p14:tracePt t="190651" x="3806825" y="4470400"/>
          <p14:tracePt t="190724" x="3789363" y="4470400"/>
          <p14:tracePt t="190903" x="3771900" y="4470400"/>
          <p14:tracePt t="191068" x="3763963" y="4470400"/>
          <p14:tracePt t="191084" x="3756025" y="4470400"/>
          <p14:tracePt t="191092" x="3746500" y="4470400"/>
          <p14:tracePt t="191140" x="3738563" y="4470400"/>
          <p14:tracePt t="191155" x="3721100" y="4470400"/>
          <p14:tracePt t="191164" x="3703638" y="4460875"/>
          <p14:tracePt t="191174" x="3687763" y="4452938"/>
          <p14:tracePt t="191191" x="3652838" y="4445000"/>
          <p14:tracePt t="191207" x="3611563" y="4445000"/>
          <p14:tracePt t="191224" x="3559175" y="4427538"/>
          <p14:tracePt t="191243" x="3441700" y="4410075"/>
          <p14:tracePt t="191258" x="3414713" y="4410075"/>
          <p14:tracePt t="191260" x="3389313" y="4410075"/>
          <p14:tracePt t="191275" x="3305175" y="4376738"/>
          <p14:tracePt t="191292" x="3244850" y="4368800"/>
          <p14:tracePt t="191308" x="3178175" y="4359275"/>
          <p14:tracePt t="191325" x="3152775" y="4341813"/>
          <p14:tracePt t="191326" x="3117850" y="4341813"/>
          <p14:tracePt t="191341" x="3092450" y="4341813"/>
          <p14:tracePt t="191342" x="3059113" y="4333875"/>
          <p14:tracePt t="191357" x="2998788" y="4325938"/>
          <p14:tracePt t="191374" x="2965450" y="4325938"/>
          <p14:tracePt t="191390" x="2955925" y="4325938"/>
          <p14:tracePt t="191407" x="2930525" y="4325938"/>
          <p14:tracePt t="191424" x="2897188" y="4325938"/>
          <p14:tracePt t="191441" x="2871788" y="4308475"/>
          <p14:tracePt t="191443" x="2863850" y="4308475"/>
          <p14:tracePt t="191467" x="2854325" y="4308475"/>
          <p14:tracePt t="191475" x="2846388" y="4308475"/>
          <p14:tracePt t="191492" x="2820988" y="4300538"/>
          <p14:tracePt t="191508" x="2786063" y="4300538"/>
          <p14:tracePt t="191525" x="2760663" y="4291013"/>
          <p14:tracePt t="191541" x="2701925" y="4291013"/>
          <p14:tracePt t="191557" x="2676525" y="4291013"/>
          <p14:tracePt t="191575" x="2659063" y="4291013"/>
          <p14:tracePt t="191590" x="2641600" y="4275138"/>
          <p14:tracePt t="191623" x="2625725" y="4275138"/>
          <p14:tracePt t="191627" x="2616200" y="4275138"/>
          <p14:tracePt t="191641" x="2608263" y="4275138"/>
          <p14:tracePt t="191657" x="2590800" y="4275138"/>
          <p14:tracePt t="191674" x="2582863" y="4275138"/>
          <p14:tracePt t="191675" x="2565400" y="4275138"/>
          <p14:tracePt t="191692" x="2549525" y="4275138"/>
          <p14:tracePt t="191707" x="2540000" y="4275138"/>
          <p14:tracePt t="191709" x="2532063" y="4275138"/>
          <p14:tracePt t="191724" x="2514600" y="4275138"/>
          <p14:tracePt t="191740" x="2489200" y="4275138"/>
          <p14:tracePt t="191758" x="2446338" y="4283075"/>
          <p14:tracePt t="191775" x="2438400" y="4283075"/>
          <p14:tracePt t="191790" x="2395538" y="4308475"/>
          <p14:tracePt t="191807" x="2379663" y="4308475"/>
          <p14:tracePt t="191825" x="2352675" y="4316413"/>
          <p14:tracePt t="191840" x="2344738" y="4316413"/>
          <p14:tracePt t="191858" x="2336800" y="4316413"/>
          <p14:tracePt t="191875" x="2327275" y="4316413"/>
          <p14:tracePt t="191892" x="2311400" y="4325938"/>
          <p14:tracePt t="191908" x="2301875" y="4333875"/>
          <p14:tracePt t="191933" x="2293938" y="4333875"/>
          <p14:tracePt t="191955" x="2286000" y="4341813"/>
          <p14:tracePt t="192643" x="2293938" y="4341813"/>
          <p14:tracePt t="192651" x="2319338" y="4341813"/>
          <p14:tracePt t="192659" x="2327275" y="4341813"/>
          <p14:tracePt t="192674" x="2344738" y="4351338"/>
          <p14:tracePt t="192675" x="2352675" y="4351338"/>
          <p14:tracePt t="192691" x="2395538" y="4351338"/>
          <p14:tracePt t="192707" x="2420938" y="4351338"/>
          <p14:tracePt t="192724" x="2455863" y="4351338"/>
          <p14:tracePt t="192740" x="2471738" y="4351338"/>
          <p14:tracePt t="192757" x="2557463" y="4351338"/>
          <p14:tracePt t="192774" x="2641600" y="4351338"/>
          <p14:tracePt t="192791" x="2803525" y="4351338"/>
          <p14:tracePt t="192807" x="2955925" y="4351338"/>
          <p14:tracePt t="192825" x="3074988" y="4351338"/>
          <p14:tracePt t="192841" x="3117850" y="4351338"/>
          <p14:tracePt t="192843" x="3143250" y="4351338"/>
          <p14:tracePt t="192857" x="3152775" y="4351338"/>
          <p14:tracePt t="192858" x="3160713" y="4351338"/>
          <p14:tracePt t="192875" x="3194050" y="4333875"/>
          <p14:tracePt t="192891" x="3219450" y="4333875"/>
          <p14:tracePt t="192907" x="3228975" y="4333875"/>
          <p14:tracePt t="192924" x="3244850" y="4333875"/>
          <p14:tracePt t="192940" x="3254375" y="4333875"/>
          <p14:tracePt t="192956" x="3279775" y="4333875"/>
          <p14:tracePt t="192973" x="3313113" y="4333875"/>
          <p14:tracePt t="192990" x="3330575" y="4333875"/>
          <p14:tracePt t="193007" x="3363913" y="4333875"/>
          <p14:tracePt t="193025" x="3398838" y="4333875"/>
          <p14:tracePt t="193028" x="3424238" y="4333875"/>
          <p14:tracePt t="193043" x="3449638" y="4333875"/>
          <p14:tracePt t="193058" x="3467100" y="4333875"/>
          <p14:tracePt t="193060" x="3482975" y="4333875"/>
          <p14:tracePt t="193075" x="3533775" y="4333875"/>
          <p14:tracePt t="193091" x="3602038" y="4333875"/>
          <p14:tracePt t="193107" x="3670300" y="4333875"/>
          <p14:tracePt t="193124" x="3738563" y="4333875"/>
          <p14:tracePt t="193141" x="3771900" y="4333875"/>
          <p14:tracePt t="193156" x="3814763" y="4333875"/>
          <p14:tracePt t="193173" x="3840163" y="4333875"/>
          <p14:tracePt t="193190" x="3857625" y="4333875"/>
          <p14:tracePt t="193206" x="3857625" y="4325938"/>
          <p14:tracePt t="193379" x="3832225" y="4325938"/>
          <p14:tracePt t="193387" x="3789363" y="4325938"/>
          <p14:tracePt t="193395" x="3763963" y="4325938"/>
          <p14:tracePt t="193406" x="3703638" y="4325938"/>
          <p14:tracePt t="193423" x="3559175" y="4325938"/>
          <p14:tracePt t="193439" x="3424238" y="4325938"/>
          <p14:tracePt t="193456" x="3279775" y="4325938"/>
          <p14:tracePt t="193473" x="3186113" y="4325938"/>
          <p14:tracePt t="193490" x="3135313" y="4325938"/>
          <p14:tracePt t="193506" x="3127375" y="4325938"/>
          <p14:tracePt t="193524" x="3117850" y="4325938"/>
          <p14:tracePt t="193541" x="3109913" y="4325938"/>
          <p14:tracePt t="193557" x="3100388" y="4325938"/>
          <p14:tracePt t="193580" x="3084513" y="4325938"/>
          <p14:tracePt t="193596" x="3074988" y="4325938"/>
          <p14:tracePt t="193644" x="3067050" y="4325938"/>
          <p14:tracePt t="193669" x="3059113" y="4325938"/>
          <p14:tracePt t="193675" x="3049588" y="4325938"/>
          <p14:tracePt t="193683" x="3041650" y="4325938"/>
          <p14:tracePt t="193700" x="3033713" y="4325938"/>
          <p14:tracePt t="193715" x="3024188" y="4316413"/>
          <p14:tracePt t="193740" x="3016250" y="4316413"/>
          <p14:tracePt t="193796" x="3008313" y="4316413"/>
          <p14:tracePt t="193908" x="2990850" y="4316413"/>
          <p14:tracePt t="193964" x="2973388" y="4308475"/>
          <p14:tracePt t="194028" x="2955925" y="4308475"/>
          <p14:tracePt t="194036" x="2947988" y="4300538"/>
          <p14:tracePt t="194068" x="2940050" y="4300538"/>
          <p14:tracePt t="194075" x="2930525" y="4291013"/>
          <p14:tracePt t="194093" x="2922588" y="4291013"/>
          <p14:tracePt t="194107" x="2914650" y="4283075"/>
          <p14:tracePt t="194124" x="2897188" y="4275138"/>
          <p14:tracePt t="194140" x="2889250" y="4275138"/>
          <p14:tracePt t="194147" x="2879725" y="4265613"/>
          <p14:tracePt t="194214" x="2879725" y="4257675"/>
          <p14:tracePt t="194228" x="2863850" y="4257675"/>
          <p14:tracePt t="194235" x="2854325" y="4257675"/>
          <p14:tracePt t="194475" x="2863850" y="4257675"/>
          <p14:tracePt t="194483" x="2879725" y="4257675"/>
          <p14:tracePt t="194491" x="2905125" y="4265613"/>
          <p14:tracePt t="194506" x="2914650" y="4265613"/>
          <p14:tracePt t="194523" x="2947988" y="4275138"/>
          <p14:tracePt t="194541" x="2965450" y="4283075"/>
          <p14:tracePt t="194556" x="2990850" y="4291013"/>
          <p14:tracePt t="194573" x="3016250" y="4291013"/>
          <p14:tracePt t="194591" x="3033713" y="4300538"/>
          <p14:tracePt t="194607" x="3100388" y="4316413"/>
          <p14:tracePt t="194623" x="3178175" y="4341813"/>
          <p14:tracePt t="194640" x="3244850" y="4341813"/>
          <p14:tracePt t="194656" x="3297238" y="4351338"/>
          <p14:tracePt t="194672" x="3348038" y="4359275"/>
          <p14:tracePt t="194689" x="3381375" y="4359275"/>
          <p14:tracePt t="194707" x="3414713" y="4359275"/>
          <p14:tracePt t="194724" x="3424238" y="4359275"/>
          <p14:tracePt t="194748" x="3441700" y="4359275"/>
          <p14:tracePt t="194757" x="3449638" y="4359275"/>
          <p14:tracePt t="194773" x="3457575" y="4359275"/>
          <p14:tracePt t="194790" x="3467100" y="4359275"/>
          <p14:tracePt t="194807" x="3475038" y="4359275"/>
          <p14:tracePt t="194824" x="3482975" y="4359275"/>
          <p14:tracePt t="194844" x="3492500" y="4359275"/>
          <p14:tracePt t="194859" x="3500438" y="4359275"/>
          <p14:tracePt t="194873" x="3508375" y="4359275"/>
          <p14:tracePt t="194891" x="3517900" y="4351338"/>
          <p14:tracePt t="196636" x="3508375" y="4341813"/>
          <p14:tracePt t="196692" x="3500438" y="4341813"/>
          <p14:tracePt t="196699" x="3492500" y="4341813"/>
          <p14:tracePt t="196788" x="3482975" y="4341813"/>
          <p14:tracePt t="201331" x="3492500" y="4341813"/>
          <p14:tracePt t="201339" x="3500438" y="4341813"/>
          <p14:tracePt t="201347" x="3517900" y="4341813"/>
          <p14:tracePt t="201355" x="3525838" y="4341813"/>
          <p14:tracePt t="201370" x="3543300" y="4341813"/>
          <p14:tracePt t="201372" x="3551238" y="4341813"/>
          <p14:tracePt t="201386" x="3568700" y="4351338"/>
          <p14:tracePt t="201405" x="3611563" y="4351338"/>
          <p14:tracePt t="201420" x="3627438" y="4359275"/>
          <p14:tracePt t="201437" x="3652838" y="4359275"/>
          <p14:tracePt t="201438" x="3670300" y="4359275"/>
          <p14:tracePt t="201453" x="3713163" y="4368800"/>
          <p14:tracePt t="201469" x="3746500" y="4376738"/>
          <p14:tracePt t="201486" x="3797300" y="4376738"/>
          <p14:tracePt t="201502" x="3848100" y="4384675"/>
          <p14:tracePt t="201519" x="3873500" y="4384675"/>
          <p14:tracePt t="201536" x="3933825" y="4384675"/>
          <p14:tracePt t="201553" x="3984625" y="4384675"/>
          <p14:tracePt t="201555" x="3992563" y="4384675"/>
          <p14:tracePt t="201571" x="4052888" y="4384675"/>
          <p14:tracePt t="201587" x="4103688" y="4384675"/>
          <p14:tracePt t="201604" x="4171950" y="4384675"/>
          <p14:tracePt t="201622" x="4214813" y="4384675"/>
          <p14:tracePt t="201636" x="4248150" y="4384675"/>
          <p14:tracePt t="201638" x="4281488" y="4384675"/>
          <p14:tracePt t="201653" x="4392613" y="4384675"/>
          <p14:tracePt t="201672" x="4494213" y="4384675"/>
          <p14:tracePt t="201686" x="4638675" y="4384675"/>
          <p14:tracePt t="201703" x="4775200" y="4384675"/>
          <p14:tracePt t="201719" x="4843463" y="4384675"/>
          <p14:tracePt t="201736" x="4894263" y="4384675"/>
          <p14:tracePt t="201753" x="4953000" y="4376738"/>
          <p14:tracePt t="201755" x="4995863" y="4351338"/>
          <p14:tracePt t="201769" x="5021263" y="4351338"/>
          <p14:tracePt t="201771" x="5054600" y="4351338"/>
          <p14:tracePt t="201786" x="5064125" y="4351338"/>
          <p14:tracePt t="201804" x="5106988" y="4341813"/>
          <p14:tracePt t="201821" x="5140325" y="4341813"/>
          <p14:tracePt t="201836" x="5148263" y="4341813"/>
          <p14:tracePt t="201838" x="5165725" y="4341813"/>
          <p14:tracePt t="201853" x="5183188" y="4333875"/>
          <p14:tracePt t="201870" x="5208588" y="4333875"/>
          <p14:tracePt t="201887" x="5224463" y="4333875"/>
          <p14:tracePt t="201902" x="5233988" y="4333875"/>
          <p14:tracePt t="201922" x="5267325" y="4325938"/>
          <p14:tracePt t="201923" x="5276850" y="4316413"/>
          <p14:tracePt t="201940" x="5284788" y="4316413"/>
          <p14:tracePt t="201953" x="5310188" y="4316413"/>
          <p14:tracePt t="201969" x="5335588" y="4316413"/>
          <p14:tracePt t="201987" x="5360988" y="4316413"/>
          <p14:tracePt t="202004" x="5378450" y="4316413"/>
          <p14:tracePt t="202028" x="5394325" y="4316413"/>
          <p14:tracePt t="202037" x="5411788" y="4308475"/>
          <p14:tracePt t="202068" x="5429250" y="4300538"/>
          <p14:tracePt t="202579" x="5429250" y="4291013"/>
          <p14:tracePt t="202603" x="5429250" y="4283075"/>
          <p14:tracePt t="202620" x="5421313" y="4283075"/>
          <p14:tracePt t="202637" x="5411788" y="4283075"/>
          <p14:tracePt t="202643" x="5403850" y="4275138"/>
          <p14:tracePt t="202668" x="5386388" y="4275138"/>
          <p14:tracePt t="202676" x="5378450" y="4265613"/>
          <p14:tracePt t="202692" x="5378450" y="4249738"/>
          <p14:tracePt t="202703" x="5368925" y="4224338"/>
          <p14:tracePt t="202719" x="5360988" y="4181475"/>
          <p14:tracePt t="202736" x="5360988" y="4146550"/>
          <p14:tracePt t="202752" x="5360988" y="4105275"/>
          <p14:tracePt t="202769" x="5360988" y="4062413"/>
          <p14:tracePt t="202771" x="5360988" y="4027488"/>
          <p14:tracePt t="202786" x="5360988" y="3986213"/>
          <p14:tracePt t="202788" x="5386388" y="3925888"/>
          <p14:tracePt t="202803" x="5437188" y="3841750"/>
          <p14:tracePt t="202820" x="5487988" y="3738563"/>
          <p14:tracePt t="202836" x="5505450" y="3705225"/>
          <p14:tracePt t="202837" x="5522913" y="3671888"/>
          <p14:tracePt t="202853" x="5538788" y="3629025"/>
          <p14:tracePt t="202869" x="5565775" y="3578225"/>
          <p14:tracePt t="202886" x="5573713" y="3535363"/>
          <p14:tracePt t="202903" x="5599113" y="3502025"/>
          <p14:tracePt t="202920" x="5616575" y="3459163"/>
          <p14:tracePt t="202935" x="5632450" y="3433763"/>
          <p14:tracePt t="202952" x="5641975" y="3408363"/>
          <p14:tracePt t="202955" x="5649913" y="3390900"/>
          <p14:tracePt t="202969" x="5649913" y="3382963"/>
          <p14:tracePt t="202987" x="5649913" y="3373438"/>
          <p14:tracePt t="203299" x="5649913" y="3365500"/>
          <p14:tracePt t="203315" x="5632450" y="3365500"/>
          <p14:tracePt t="203323" x="5607050" y="3373438"/>
          <p14:tracePt t="203335" x="5599113" y="3390900"/>
          <p14:tracePt t="203352" x="5581650" y="3398838"/>
          <p14:tracePt t="203355" x="5565775" y="3424238"/>
          <p14:tracePt t="203368" x="5556250" y="3433763"/>
          <p14:tracePt t="203386" x="5538788" y="3449638"/>
          <p14:tracePt t="203402" x="5522913" y="3475038"/>
          <p14:tracePt t="203420" x="5487988" y="3517900"/>
          <p14:tracePt t="203435" x="5480050" y="3535363"/>
          <p14:tracePt t="203451" x="5462588" y="3552825"/>
          <p14:tracePt t="203469" x="5454650" y="3578225"/>
          <p14:tracePt t="203485" x="5446713" y="3586163"/>
          <p14:tracePt t="203503" x="5429250" y="3603625"/>
          <p14:tracePt t="203520" x="5421313" y="3629025"/>
          <p14:tracePt t="203536" x="5411788" y="3646488"/>
          <p14:tracePt t="203552" x="5403850" y="3671888"/>
          <p14:tracePt t="203569" x="5394325" y="3679825"/>
          <p14:tracePt t="203571" x="5394325" y="3697288"/>
          <p14:tracePt t="203586" x="5386388" y="3705225"/>
          <p14:tracePt t="203602" x="5378450" y="3713163"/>
          <p14:tracePt t="203620" x="5378450" y="3722688"/>
          <p14:tracePt t="203636" x="5378450" y="3730625"/>
          <p14:tracePt t="203653" x="5378450" y="3748088"/>
          <p14:tracePt t="203669" x="5368925" y="3748088"/>
          <p14:tracePt t="203686" x="5368925" y="3756025"/>
          <p14:tracePt t="203703" x="5360988" y="3763963"/>
          <p14:tracePt t="203720" x="5360988" y="3773488"/>
          <p14:tracePt t="203740" x="5360988" y="3781425"/>
          <p14:tracePt t="203753" x="5360988" y="3790950"/>
          <p14:tracePt t="203780" x="5360988" y="3798888"/>
          <p14:tracePt t="203815" x="5360988" y="3816350"/>
          <p14:tracePt t="203868" x="5360988" y="3824288"/>
          <p14:tracePt t="204003" x="5360988" y="3832225"/>
          <p14:tracePt t="204516" x="5353050" y="3841750"/>
          <p14:tracePt t="204539" x="5343525" y="3849688"/>
          <p14:tracePt t="204547" x="5335588" y="3849688"/>
          <p14:tracePt t="204659" x="5327650" y="3849688"/>
          <p14:tracePt t="204747" x="5318125" y="3857625"/>
          <p14:tracePt t="205604" x="5310188" y="3875088"/>
          <p14:tracePt t="205628" x="5302250" y="3883025"/>
          <p14:tracePt t="205669" x="5292725" y="3883025"/>
          <p14:tracePt t="205772" x="5284788" y="3892550"/>
          <p14:tracePt t="205860" x="5276850" y="3892550"/>
          <p14:tracePt t="205868" x="5267325" y="3900488"/>
          <p14:tracePt t="205933" x="5249863" y="3900488"/>
          <p14:tracePt t="205964" x="5241925" y="3900488"/>
          <p14:tracePt t="205980" x="5233988" y="3900488"/>
          <p14:tracePt t="205987" x="5216525" y="3900488"/>
          <p14:tracePt t="206011" x="5208588" y="3900488"/>
          <p14:tracePt t="206028" x="5199063" y="3900488"/>
          <p14:tracePt t="206035" x="5191125" y="3900488"/>
          <p14:tracePt t="206051" x="5173663" y="3900488"/>
          <p14:tracePt t="206067" x="5157788" y="3900488"/>
          <p14:tracePt t="206068" x="5148263" y="3900488"/>
          <p14:tracePt t="206084" x="5122863" y="3900488"/>
          <p14:tracePt t="206085" x="5106988" y="3900488"/>
          <p14:tracePt t="206100" x="5021263" y="3883025"/>
          <p14:tracePt t="206118" x="4953000" y="3867150"/>
          <p14:tracePt t="206135" x="4826000" y="3824288"/>
          <p14:tracePt t="206152" x="4681538" y="3773488"/>
          <p14:tracePt t="206168" x="4554538" y="3730625"/>
          <p14:tracePt t="206184" x="4486275" y="3697288"/>
          <p14:tracePt t="206202" x="4400550" y="3654425"/>
          <p14:tracePt t="206203" x="4384675" y="3629025"/>
          <p14:tracePt t="206218" x="4341813" y="3611563"/>
          <p14:tracePt t="206235" x="4248150" y="3543300"/>
          <p14:tracePt t="206252" x="4146550" y="3492500"/>
          <p14:tracePt t="206268" x="4086225" y="3449638"/>
          <p14:tracePt t="206269" x="4027488" y="3416300"/>
          <p14:tracePt t="206285" x="3840163" y="3340100"/>
          <p14:tracePt t="206301" x="3771900" y="3322638"/>
          <p14:tracePt t="206302" x="3695700" y="3279775"/>
          <p14:tracePt t="206317" x="3568700" y="3228975"/>
          <p14:tracePt t="206334" x="3500438" y="3211513"/>
          <p14:tracePt t="206352" x="3482975" y="3186113"/>
          <p14:tracePt t="206368" x="3449638" y="3178175"/>
          <p14:tracePt t="206385" x="3424238" y="3170238"/>
          <p14:tracePt t="206402" x="3398838" y="3160713"/>
          <p14:tracePt t="206404" x="3381375" y="3152775"/>
          <p14:tracePt t="206418" x="3355975" y="3144838"/>
          <p14:tracePt t="206420" x="3338513" y="3135313"/>
          <p14:tracePt t="206435" x="3279775" y="3109913"/>
          <p14:tracePt t="206452" x="3219450" y="3084513"/>
          <p14:tracePt t="206468" x="3135313" y="3025775"/>
          <p14:tracePt t="206485" x="3109913" y="3016250"/>
          <p14:tracePt t="206486" x="3067050" y="2990850"/>
          <p14:tracePt t="206501" x="2965450" y="2922588"/>
          <p14:tracePt t="206516" x="2838450" y="2830513"/>
          <p14:tracePt t="206534" x="2676525" y="2693988"/>
          <p14:tracePt t="206551" x="2506663" y="2541588"/>
          <p14:tracePt t="206567" x="2379663" y="2455863"/>
          <p14:tracePt t="206584" x="2319338" y="2397125"/>
          <p14:tracePt t="206602" x="2268538" y="2344738"/>
          <p14:tracePt t="206604" x="2235200" y="2311400"/>
          <p14:tracePt t="206617" x="2192338" y="2260600"/>
          <p14:tracePt t="206619" x="2174875" y="2217738"/>
          <p14:tracePt t="206635" x="2090738" y="2082800"/>
          <p14:tracePt t="206652" x="1997075" y="1938338"/>
          <p14:tracePt t="206668" x="1911350" y="1827213"/>
          <p14:tracePt t="206685" x="1801813" y="1708150"/>
          <p14:tracePt t="206701" x="1690688" y="1563688"/>
          <p14:tracePt t="206717" x="1546225" y="1427163"/>
          <p14:tracePt t="206735" x="1325563" y="1249363"/>
          <p14:tracePt t="206751" x="993775" y="1003300"/>
          <p14:tracePt t="206767" x="620713" y="663575"/>
          <p14:tracePt t="206783" x="230188" y="365125"/>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626178" y="892522"/>
            <a:ext cx="8477794"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Representations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465112" y="2378953"/>
            <a:ext cx="11415713" cy="2814617"/>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B0F0"/>
                </a:solidFill>
                <a:latin typeface="QuaySansITCPro-Book"/>
              </a:rPr>
              <a:t>Representations</a:t>
            </a:r>
            <a:r>
              <a:rPr lang="en-US" sz="2000" dirty="0">
                <a:latin typeface="QuaySansITCPro-Book"/>
              </a:rPr>
              <a:t> are statements made by the applicant for insurance.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latin typeface="QuaySansITCPro-Book"/>
              </a:rPr>
              <a:t> The legal significance of a representation is that the insurance contract is voidable at the insurer’s option if the representation is (1) material, (2) false, and (3) relied on by the insurer. Material means that if the insurer knew the true facts, the policy would not have been issued, or it would have been issued on different terms. False means that the statement is not true or is misleading. Reliance means that the insurer relies on the misrepresentation in issuing the policy at a specified premium.</a:t>
            </a:r>
          </a:p>
        </p:txBody>
      </p:sp>
    </p:spTree>
    <p:extLst>
      <p:ext uri="{BB962C8B-B14F-4D97-AF65-F5344CB8AC3E}">
        <p14:creationId xmlns:p14="http://schemas.microsoft.com/office/powerpoint/2010/main" val="4157912384"/>
      </p:ext>
    </p:extLst>
  </p:cSld>
  <p:clrMapOvr>
    <a:masterClrMapping/>
  </p:clrMapOvr>
  <mc:AlternateContent xmlns:mc="http://schemas.openxmlformats.org/markup-compatibility/2006" xmlns:p14="http://schemas.microsoft.com/office/powerpoint/2010/main">
    <mc:Choice Requires="p14">
      <p:transition spd="slow" p14:dur="2000" advTm="150605"/>
    </mc:Choice>
    <mc:Fallback xmlns="">
      <p:transition spd="slow" advTm="15060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626178" y="892522"/>
            <a:ext cx="8477794"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Concealment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465112" y="2378953"/>
            <a:ext cx="11415713" cy="2814617"/>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B0F0"/>
                </a:solidFill>
                <a:latin typeface="QuaySansITCPro-Book"/>
              </a:rPr>
              <a:t>Concealment</a:t>
            </a:r>
          </a:p>
          <a:p>
            <a:pPr marR="0" lvl="0" algn="just" defTabSz="914400" rtl="0" eaLnBrk="1" fontAlgn="auto" latinLnBrk="0" hangingPunct="1">
              <a:lnSpc>
                <a:spcPct val="150000"/>
              </a:lnSpc>
              <a:spcBef>
                <a:spcPts val="0"/>
              </a:spcBef>
              <a:spcAft>
                <a:spcPts val="0"/>
              </a:spcAft>
              <a:buClrTx/>
              <a:buSzTx/>
              <a:tabLst/>
              <a:defRPr/>
            </a:pPr>
            <a:r>
              <a:rPr lang="en-US" sz="2000" dirty="0">
                <a:latin typeface="QuaySansITCPro-Book"/>
              </a:rPr>
              <a:t> The doctrine of concealment also supports the principle of utmost good faith. A concealment is intentional failure of the applicant for insurance to reveal a material fact to the insurer. Concealment is the same thing as nondisclosure; that is, the applicant for insurance deliberately withholds material information from the insurer. The legal effect of a material concealment is the same as a misrepresentation—the contract is voidable at the insurer’s option</a:t>
            </a:r>
          </a:p>
        </p:txBody>
      </p:sp>
    </p:spTree>
    <p:extLst>
      <p:ext uri="{BB962C8B-B14F-4D97-AF65-F5344CB8AC3E}">
        <p14:creationId xmlns:p14="http://schemas.microsoft.com/office/powerpoint/2010/main" val="1616380240"/>
      </p:ext>
    </p:extLst>
  </p:cSld>
  <p:clrMapOvr>
    <a:masterClrMapping/>
  </p:clrMapOvr>
  <mc:AlternateContent xmlns:mc="http://schemas.openxmlformats.org/markup-compatibility/2006" xmlns:p14="http://schemas.microsoft.com/office/powerpoint/2010/main">
    <mc:Choice Requires="p14">
      <p:transition spd="slow" p14:dur="2000" advTm="143082"/>
    </mc:Choice>
    <mc:Fallback xmlns="">
      <p:transition spd="slow" advTm="143082"/>
    </mc:Fallback>
  </mc:AlternateContent>
  <p:extLst>
    <p:ext uri="{3A86A75C-4F4B-4683-9AE1-C65F6400EC91}">
      <p14:laserTraceLst xmlns:p14="http://schemas.microsoft.com/office/powerpoint/2010/main">
        <p14:tracePtLst>
          <p14:tracePt t="27384" x="3752850" y="6223000"/>
          <p14:tracePt t="27556" x="2965450" y="6305550"/>
          <p14:tracePt t="27562" x="2965450" y="5846763"/>
          <p14:tracePt t="27571" x="2965450" y="5380038"/>
          <p14:tracePt t="27587" x="2965450" y="4546600"/>
          <p14:tracePt t="27603" x="3033713" y="3943350"/>
          <p14:tracePt t="27621" x="3262313" y="3398838"/>
          <p14:tracePt t="27637" x="3467100" y="3160713"/>
          <p14:tracePt t="27654" x="3594100" y="3076575"/>
          <p14:tracePt t="27671" x="3670300" y="3041650"/>
          <p14:tracePt t="27688" x="3687763" y="3025775"/>
          <p14:tracePt t="27691" x="3695700" y="3016250"/>
          <p14:tracePt t="27705" x="3703638" y="3008313"/>
          <p14:tracePt t="27724" x="3721100" y="3000375"/>
          <p14:tracePt t="27739" x="3746500" y="2990850"/>
          <p14:tracePt t="27754" x="3771900" y="2982913"/>
          <p14:tracePt t="27755" x="3806825" y="2982913"/>
          <p14:tracePt t="27772" x="3873500" y="2982913"/>
          <p14:tracePt t="27788" x="3908425" y="2982913"/>
          <p14:tracePt t="27789" x="3933825" y="3000375"/>
          <p14:tracePt t="27804" x="3941763" y="3008313"/>
          <p14:tracePt t="27821" x="3951288" y="3008313"/>
          <p14:tracePt t="27859" x="3959225" y="3008313"/>
          <p14:tracePt t="27874" x="3967163" y="3025775"/>
          <p14:tracePt t="27883" x="3976688" y="3051175"/>
          <p14:tracePt t="27893" x="4002088" y="3094038"/>
          <p14:tracePt t="27904" x="4010025" y="3170238"/>
          <p14:tracePt t="27921" x="4027488" y="3246438"/>
          <p14:tracePt t="27939" x="4086225" y="3441700"/>
          <p14:tracePt t="27955" x="4121150" y="3484563"/>
          <p14:tracePt t="27956" x="4146550" y="3517900"/>
          <p14:tracePt t="27971" x="4197350" y="3611563"/>
          <p14:tracePt t="27988" x="4205288" y="3654425"/>
          <p14:tracePt t="28004" x="4222750" y="3671888"/>
          <p14:tracePt t="28131" x="4205288" y="3671888"/>
          <p14:tracePt t="28138" x="4187825" y="3679825"/>
          <p14:tracePt t="28154" x="4146550" y="3687763"/>
          <p14:tracePt t="28171" x="4070350" y="3705225"/>
          <p14:tracePt t="28188" x="4002088" y="3730625"/>
          <p14:tracePt t="28204" x="3951288" y="3756025"/>
          <p14:tracePt t="28221" x="3916363" y="3773488"/>
          <p14:tracePt t="28238" x="3873500" y="3781425"/>
          <p14:tracePt t="28253" x="3822700" y="3781425"/>
          <p14:tracePt t="28270" x="3763963" y="3781425"/>
          <p14:tracePt t="28287" x="3713163" y="3781425"/>
          <p14:tracePt t="28304" x="3678238" y="3781425"/>
          <p14:tracePt t="28321" x="3652838" y="3781425"/>
          <p14:tracePt t="28338" x="3644900" y="3781425"/>
          <p14:tracePt t="28403" x="3636963" y="3781425"/>
          <p14:tracePt t="28549" x="3627438" y="3790950"/>
          <p14:tracePt t="28562" x="3636963" y="3790950"/>
          <p14:tracePt t="28594" x="3644900" y="3806825"/>
          <p14:tracePt t="28602" x="3652838" y="3806825"/>
          <p14:tracePt t="28612" x="3670300" y="3806825"/>
          <p14:tracePt t="28620" x="3687763" y="3806825"/>
          <p14:tracePt t="28637" x="3703638" y="3816350"/>
          <p14:tracePt t="28653" x="3713163" y="3816350"/>
          <p14:tracePt t="28747" x="3721100" y="3824288"/>
          <p14:tracePt t="28754" x="3729038" y="3824288"/>
          <p14:tracePt t="28779" x="3756025" y="3824288"/>
          <p14:tracePt t="28787" x="3763963" y="3841750"/>
          <p14:tracePt t="28793" x="3789363" y="3841750"/>
          <p14:tracePt t="28803" x="3822700" y="3841750"/>
          <p14:tracePt t="28820" x="3883025" y="3841750"/>
          <p14:tracePt t="28837" x="3941763" y="3841750"/>
          <p14:tracePt t="28853" x="4002088" y="3841750"/>
          <p14:tracePt t="28871" x="4060825" y="3841750"/>
          <p14:tracePt t="28886" x="4103688" y="3841750"/>
          <p14:tracePt t="28903" x="4129088" y="3832225"/>
          <p14:tracePt t="28920" x="4162425" y="3832225"/>
          <p14:tracePt t="28922" x="4171950" y="3832225"/>
          <p14:tracePt t="28937" x="4197350" y="3832225"/>
          <p14:tracePt t="28953" x="4222750" y="3832225"/>
          <p14:tracePt t="28970" x="4273550" y="3832225"/>
          <p14:tracePt t="28986" x="4349750" y="3832225"/>
          <p14:tracePt t="29004" x="4435475" y="3832225"/>
          <p14:tracePt t="29021" x="4486275" y="3832225"/>
          <p14:tracePt t="29038" x="4503738" y="3832225"/>
          <p14:tracePt t="29054" x="4529138" y="3841750"/>
          <p14:tracePt t="29071" x="4562475" y="3841750"/>
          <p14:tracePt t="29087" x="4587875" y="3841750"/>
          <p14:tracePt t="29104" x="4613275" y="3841750"/>
          <p14:tracePt t="29106" x="4621213" y="3841750"/>
          <p14:tracePt t="29121" x="4630738" y="3841750"/>
          <p14:tracePt t="29123" x="4646613" y="3849688"/>
          <p14:tracePt t="29137" x="4681538" y="3849688"/>
          <p14:tracePt t="29154" x="4724400" y="3857625"/>
          <p14:tracePt t="29171" x="4749800" y="3857625"/>
          <p14:tracePt t="29188" x="4783138" y="3867150"/>
          <p14:tracePt t="29204" x="4833938" y="3867150"/>
          <p14:tracePt t="29221" x="4894263" y="3867150"/>
          <p14:tracePt t="29238" x="4935538" y="3867150"/>
          <p14:tracePt t="29254" x="4970463" y="3867150"/>
          <p14:tracePt t="29270" x="5003800" y="3867150"/>
          <p14:tracePt t="29288" x="5046663" y="3867150"/>
          <p14:tracePt t="29291" x="5054600" y="3867150"/>
          <p14:tracePt t="29307" x="5080000" y="3867150"/>
          <p14:tracePt t="29325" x="5097463" y="3867150"/>
          <p14:tracePt t="29339" x="5106988" y="3867150"/>
          <p14:tracePt t="29356" x="5114925" y="3867150"/>
          <p14:tracePt t="29371" x="5122863" y="3867150"/>
          <p14:tracePt t="29389" x="5140325" y="3867150"/>
          <p14:tracePt t="29410" x="5148263" y="3867150"/>
          <p14:tracePt t="29421" x="5157788" y="3867150"/>
          <p14:tracePt t="29438" x="5173663" y="3867150"/>
          <p14:tracePt t="29454" x="5183188" y="3867150"/>
          <p14:tracePt t="29483" x="5191125" y="3867150"/>
          <p14:tracePt t="29777" x="5208588" y="3867150"/>
          <p14:tracePt t="29787" x="5216525" y="3867150"/>
          <p14:tracePt t="29793" x="5233988" y="3867150"/>
          <p14:tracePt t="29803" x="5249863" y="3867150"/>
          <p14:tracePt t="29821" x="5276850" y="3867150"/>
          <p14:tracePt t="29836" x="5292725" y="3849688"/>
          <p14:tracePt t="29853" x="5310188" y="3849688"/>
          <p14:tracePt t="29870" x="5318125" y="3849688"/>
          <p14:tracePt t="29886" x="5343525" y="3849688"/>
          <p14:tracePt t="29903" x="5378450" y="3849688"/>
          <p14:tracePt t="29923" x="5437188" y="3849688"/>
          <p14:tracePt t="29940" x="5487988" y="3849688"/>
          <p14:tracePt t="29954" x="5522913" y="3849688"/>
          <p14:tracePt t="29972" x="5573713" y="3849688"/>
          <p14:tracePt t="29988" x="5641975" y="3849688"/>
          <p14:tracePt t="30003" x="5726113" y="3849688"/>
          <p14:tracePt t="30021" x="5802313" y="3849688"/>
          <p14:tracePt t="30039" x="5862638" y="3849688"/>
          <p14:tracePt t="30053" x="5956300" y="3849688"/>
          <p14:tracePt t="30071" x="6065838" y="3849688"/>
          <p14:tracePt t="30087" x="6245225" y="3867150"/>
          <p14:tracePt t="30102" x="6430963" y="3900488"/>
          <p14:tracePt t="30120" x="6575425" y="3900488"/>
          <p14:tracePt t="30136" x="6618288" y="3900488"/>
          <p14:tracePt t="30153" x="6653213" y="3900488"/>
          <p14:tracePt t="30154" x="6686550" y="3900488"/>
          <p14:tracePt t="30171" x="6797675" y="3883025"/>
          <p14:tracePt t="30188" x="6950075" y="3883025"/>
          <p14:tracePt t="30203" x="7059613" y="3883025"/>
          <p14:tracePt t="30203" x="7162800" y="3883025"/>
          <p14:tracePt t="30221" x="7332663" y="3883025"/>
          <p14:tracePt t="30237" x="7459663" y="3883025"/>
          <p14:tracePt t="30253" x="7502525" y="3883025"/>
          <p14:tracePt t="30271" x="7510463" y="3883025"/>
          <p14:tracePt t="30286" x="7527925" y="3883025"/>
          <p14:tracePt t="30303" x="7553325" y="3867150"/>
          <p14:tracePt t="30319" x="7570788" y="3857625"/>
          <p14:tracePt t="30336" x="7596188" y="3849688"/>
          <p14:tracePt t="30353" x="7621588" y="3832225"/>
          <p14:tracePt t="30354" x="7629525" y="3832225"/>
          <p14:tracePt t="30370" x="7629525" y="3824288"/>
          <p14:tracePt t="30371" x="7637463" y="3824288"/>
          <p14:tracePt t="30386" x="7646988" y="3816350"/>
          <p14:tracePt t="30388" x="7672388" y="3798888"/>
          <p14:tracePt t="30402" x="7697788" y="3798888"/>
          <p14:tracePt t="30419" x="7893050" y="3773488"/>
          <p14:tracePt t="30437" x="8054975" y="3773488"/>
          <p14:tracePt t="30453" x="8164513" y="3773488"/>
          <p14:tracePt t="30470" x="8232775" y="3773488"/>
          <p14:tracePt t="30487" x="8240713" y="3773488"/>
          <p14:tracePt t="30691" x="8207375" y="3773488"/>
          <p14:tracePt t="30699" x="8181975" y="3773488"/>
          <p14:tracePt t="30706" x="8139113" y="3773488"/>
          <p14:tracePt t="30721" x="8096250" y="3773488"/>
          <p14:tracePt t="30722" x="8045450" y="3773488"/>
          <p14:tracePt t="30737" x="7977188" y="3773488"/>
          <p14:tracePt t="30738" x="7918450" y="3773488"/>
          <p14:tracePt t="30753" x="7832725" y="3756025"/>
          <p14:tracePt t="30754" x="7756525" y="3738563"/>
          <p14:tracePt t="30769" x="7672388" y="3738563"/>
          <p14:tracePt t="30771" x="7612063" y="3738563"/>
          <p14:tracePt t="30786" x="7485063" y="3738563"/>
          <p14:tracePt t="30802" x="7426325" y="3738563"/>
          <p14:tracePt t="30804" x="7366000" y="3748088"/>
          <p14:tracePt t="30819" x="7264400" y="3763963"/>
          <p14:tracePt t="30836" x="7137400" y="3773488"/>
          <p14:tracePt t="30853" x="7018338" y="3790950"/>
          <p14:tracePt t="30869" x="6881813" y="3798888"/>
          <p14:tracePt t="30886" x="6719888" y="3824288"/>
          <p14:tracePt t="30902" x="6635750" y="3824288"/>
          <p14:tracePt t="30919" x="6592888" y="3824288"/>
          <p14:tracePt t="30936" x="6542088" y="3841750"/>
          <p14:tracePt t="30952" x="6473825" y="3841750"/>
          <p14:tracePt t="30970" x="6253163" y="3841750"/>
          <p14:tracePt t="30988" x="6040438" y="3841750"/>
          <p14:tracePt t="31003" x="5913438" y="3841750"/>
          <p14:tracePt t="31019" x="5581650" y="3841750"/>
          <p14:tracePt t="31035" x="5446713" y="3841750"/>
          <p14:tracePt t="31052" x="5411788" y="3841750"/>
          <p14:tracePt t="31106" x="5403850" y="3841750"/>
          <p14:tracePt t="31130" x="5368925" y="3841750"/>
          <p14:tracePt t="31138" x="5353050" y="3841750"/>
          <p14:tracePt t="31145" x="5335588" y="3841750"/>
          <p14:tracePt t="31154" x="5302250" y="3841750"/>
          <p14:tracePt t="31169" x="5276850" y="3841750"/>
          <p14:tracePt t="31171" x="5241925" y="3841750"/>
          <p14:tracePt t="31187" x="5183188" y="3841750"/>
          <p14:tracePt t="31202" x="5140325" y="3841750"/>
          <p14:tracePt t="31220" x="5013325" y="3841750"/>
          <p14:tracePt t="31236" x="4935538" y="3841750"/>
          <p14:tracePt t="31252" x="4894263" y="3841750"/>
          <p14:tracePt t="31269" x="4868863" y="3841750"/>
          <p14:tracePt t="31286" x="4851400" y="3841750"/>
          <p14:tracePt t="31302" x="4843463" y="3841750"/>
          <p14:tracePt t="31410" x="4833938" y="3841750"/>
          <p14:tracePt t="32203" x="4826000" y="3841750"/>
          <p14:tracePt t="32210" x="4818063" y="3841750"/>
          <p14:tracePt t="32235" x="4800600" y="3841750"/>
          <p14:tracePt t="32371" x="4791075" y="3841750"/>
          <p14:tracePt t="32393" x="4783138" y="3841750"/>
          <p14:tracePt t="32403" x="4775200" y="3849688"/>
          <p14:tracePt t="32410" x="4765675" y="3849688"/>
          <p14:tracePt t="32610" x="4791075" y="3849688"/>
          <p14:tracePt t="32619" x="4800600" y="3849688"/>
          <p14:tracePt t="32626" x="4826000" y="3849688"/>
          <p14:tracePt t="32635" x="4843463" y="3849688"/>
          <p14:tracePt t="32652" x="4876800" y="3849688"/>
          <p14:tracePt t="32668" x="4902200" y="3849688"/>
          <p14:tracePt t="32685" x="4935538" y="3849688"/>
          <p14:tracePt t="32702" x="4970463" y="3849688"/>
          <p14:tracePt t="32720" x="5038725" y="3849688"/>
          <p14:tracePt t="32722" x="5072063" y="3849688"/>
          <p14:tracePt t="32736" x="5114925" y="3849688"/>
          <p14:tracePt t="32739" x="5183188" y="3849688"/>
          <p14:tracePt t="32752" x="5216525" y="3849688"/>
          <p14:tracePt t="32754" x="5233988" y="3849688"/>
          <p14:tracePt t="32769" x="5302250" y="3849688"/>
          <p14:tracePt t="32786" x="5353050" y="3841750"/>
          <p14:tracePt t="32803" x="5386388" y="3841750"/>
          <p14:tracePt t="32819" x="5480050" y="3816350"/>
          <p14:tracePt t="32836" x="5581650" y="3798888"/>
          <p14:tracePt t="32852" x="5708650" y="3798888"/>
          <p14:tracePt t="32869" x="5811838" y="3798888"/>
          <p14:tracePt t="32886" x="5862638" y="3798888"/>
          <p14:tracePt t="32902" x="5888038" y="3798888"/>
          <p14:tracePt t="32918" x="5913438" y="3798888"/>
          <p14:tracePt t="32935" x="5946775" y="3798888"/>
          <p14:tracePt t="32952" x="5972175" y="3798888"/>
          <p14:tracePt t="32954" x="5981700" y="3798888"/>
          <p14:tracePt t="32970" x="5997575" y="3790950"/>
          <p14:tracePt t="32987" x="6015038" y="3790950"/>
          <p14:tracePt t="33010" x="6024563" y="3790950"/>
          <p14:tracePt t="33026" x="6040438" y="3790950"/>
          <p14:tracePt t="33042" x="6049963" y="3790950"/>
          <p14:tracePt t="33053" x="6057900" y="3790950"/>
          <p14:tracePt t="33069" x="6075363" y="3781425"/>
          <p14:tracePt t="33106" x="6083300" y="3781425"/>
          <p14:tracePt t="33292" x="6075363" y="3781425"/>
          <p14:tracePt t="33298" x="6049963" y="3781425"/>
          <p14:tracePt t="33306" x="6032500" y="3781425"/>
          <p14:tracePt t="33319" x="6024563" y="3781425"/>
          <p14:tracePt t="33335" x="5981700" y="3781425"/>
          <p14:tracePt t="33352" x="5938838" y="3790950"/>
          <p14:tracePt t="33368" x="5895975" y="3790950"/>
          <p14:tracePt t="33370" x="5888038" y="3790950"/>
          <p14:tracePt t="33384" x="5862638" y="3790950"/>
          <p14:tracePt t="33402" x="5853113" y="3790950"/>
          <p14:tracePt t="33403" x="5837238" y="3790950"/>
          <p14:tracePt t="33419" x="5827713" y="3790950"/>
          <p14:tracePt t="33562" x="5819775" y="3798888"/>
          <p14:tracePt t="33588" x="5837238" y="3798888"/>
          <p14:tracePt t="33594" x="5870575" y="3798888"/>
          <p14:tracePt t="33603" x="5905500" y="3806825"/>
          <p14:tracePt t="33619" x="6007100" y="3816350"/>
          <p14:tracePt t="33634" x="6049963" y="3816350"/>
          <p14:tracePt t="33651" x="6184900" y="3849688"/>
          <p14:tracePt t="33668" x="6245225" y="3849688"/>
          <p14:tracePt t="33685" x="6296025" y="3849688"/>
          <p14:tracePt t="33703" x="6329363" y="3849688"/>
          <p14:tracePt t="33719" x="6364288" y="3849688"/>
          <p14:tracePt t="33735" x="6440488" y="3849688"/>
          <p14:tracePt t="33737" x="6456363" y="3849688"/>
          <p14:tracePt t="33752" x="6499225" y="3857625"/>
          <p14:tracePt t="33754" x="6516688" y="3857625"/>
          <p14:tracePt t="33769" x="6550025" y="3857625"/>
          <p14:tracePt t="33786" x="6600825" y="3857625"/>
          <p14:tracePt t="33802" x="6661150" y="3857625"/>
          <p14:tracePt t="33819" x="6745288" y="3857625"/>
          <p14:tracePt t="33835" x="6813550" y="3857625"/>
          <p14:tracePt t="33837" x="6873875" y="3857625"/>
          <p14:tracePt t="33851" x="6932613" y="3857625"/>
          <p14:tracePt t="33868" x="7034213" y="3857625"/>
          <p14:tracePt t="33884" x="7043738" y="3857625"/>
          <p14:tracePt t="33923" x="7051675" y="3857625"/>
          <p14:tracePt t="33955" x="7069138" y="3857625"/>
          <p14:tracePt t="34026" x="7077075" y="3857625"/>
          <p14:tracePt t="34058" x="7085013" y="3857625"/>
          <p14:tracePt t="34065" x="7102475" y="3857625"/>
          <p14:tracePt t="34099" x="7112000" y="3857625"/>
          <p14:tracePt t="34106" x="7127875" y="3857625"/>
          <p14:tracePt t="34118" x="7137400" y="3857625"/>
          <p14:tracePt t="34134" x="7153275" y="3857625"/>
          <p14:tracePt t="34151" x="7170738" y="3857625"/>
          <p14:tracePt t="34186" x="7178675" y="3857625"/>
          <p14:tracePt t="34194" x="7178675" y="3849688"/>
          <p14:tracePt t="34227" x="7178675" y="3832225"/>
          <p14:tracePt t="34450" x="7196138" y="3832225"/>
          <p14:tracePt t="34458" x="7204075" y="3832225"/>
          <p14:tracePt t="34468" x="7229475" y="3832225"/>
          <p14:tracePt t="34485" x="7272338" y="3832225"/>
          <p14:tracePt t="34501" x="7323138" y="3832225"/>
          <p14:tracePt t="34519" x="7358063" y="3816350"/>
          <p14:tracePt t="34535" x="7400925" y="3816350"/>
          <p14:tracePt t="34551" x="7459663" y="3806825"/>
          <p14:tracePt t="34568" x="7527925" y="3798888"/>
          <p14:tracePt t="34570" x="7586663" y="3790950"/>
          <p14:tracePt t="34584" x="7654925" y="3790950"/>
          <p14:tracePt t="34602" x="7781925" y="3790950"/>
          <p14:tracePt t="34604" x="7859713" y="3790950"/>
          <p14:tracePt t="34619" x="7969250" y="3790950"/>
          <p14:tracePt t="34634" x="8004175" y="3790950"/>
          <p14:tracePt t="34651" x="8088313" y="3790950"/>
          <p14:tracePt t="34652" x="8121650" y="3790950"/>
          <p14:tracePt t="34667" x="8199438" y="3790950"/>
          <p14:tracePt t="34684" x="8232775" y="3790950"/>
          <p14:tracePt t="34701" x="8258175" y="3781425"/>
          <p14:tracePt t="34719" x="8308975" y="3773488"/>
          <p14:tracePt t="34735" x="8377238" y="3763963"/>
          <p14:tracePt t="34752" x="8445500" y="3763963"/>
          <p14:tracePt t="34769" x="8513763" y="3763963"/>
          <p14:tracePt t="34786" x="8539163" y="3763963"/>
          <p14:tracePt t="34801" x="8547100" y="3763963"/>
          <p14:tracePt t="34817" x="8555038" y="3763963"/>
          <p14:tracePt t="34834" x="8564563" y="3763963"/>
          <p14:tracePt t="34836" x="8572500" y="3763963"/>
          <p14:tracePt t="34851" x="8589963" y="3763963"/>
          <p14:tracePt t="34867" x="8605838" y="3763963"/>
          <p14:tracePt t="35826" x="8589963" y="3763963"/>
          <p14:tracePt t="35842" x="8580438" y="3763963"/>
          <p14:tracePt t="35857" x="8572500" y="3763963"/>
          <p14:tracePt t="35874" x="8564563" y="3763963"/>
          <p14:tracePt t="35882" x="8555038" y="3763963"/>
          <p14:tracePt t="35897" x="8547100" y="3763963"/>
          <p14:tracePt t="35922" x="8529638" y="3763963"/>
          <p14:tracePt t="35930" x="8521700" y="3763963"/>
          <p14:tracePt t="35946" x="8513763" y="3763963"/>
          <p14:tracePt t="35954" x="8496300" y="3763963"/>
          <p14:tracePt t="35970" x="8488363" y="3763963"/>
          <p14:tracePt t="35984" x="8478838" y="3763963"/>
          <p14:tracePt t="36010" x="8470900" y="3763963"/>
          <p14:tracePt t="37532" x="8453438" y="3781425"/>
          <p14:tracePt t="37538" x="8428038" y="3806825"/>
          <p14:tracePt t="37551" x="8402638" y="3841750"/>
          <p14:tracePt t="37567" x="8369300" y="3875088"/>
          <p14:tracePt t="37583" x="8359775" y="3875088"/>
          <p14:tracePt t="37601" x="8359775" y="3892550"/>
          <p14:tracePt t="39492" x="8377238" y="3900488"/>
          <p14:tracePt t="39499" x="8410575" y="3908425"/>
          <p14:tracePt t="39506" x="8462963" y="3925888"/>
          <p14:tracePt t="39515" x="8496300" y="3935413"/>
          <p14:tracePt t="39533" x="8547100" y="3943350"/>
          <p14:tracePt t="39550" x="8615363" y="3943350"/>
          <p14:tracePt t="39566" x="8666163" y="3943350"/>
          <p14:tracePt t="39583" x="8734425" y="3968750"/>
          <p14:tracePt t="39600" x="8777288" y="3976688"/>
          <p14:tracePt t="39602" x="8793163" y="3986213"/>
          <p14:tracePt t="39616" x="8810625" y="3986213"/>
          <p14:tracePt t="39633" x="8878888" y="4019550"/>
          <p14:tracePt t="39634" x="8904288" y="4027488"/>
          <p14:tracePt t="39648" x="8955088" y="4052888"/>
          <p14:tracePt t="39665" x="9005888" y="4079875"/>
          <p14:tracePt t="39682" x="9039225" y="4095750"/>
          <p14:tracePt t="39683" x="9056688" y="4095750"/>
          <p14:tracePt t="39698" x="9074150" y="4095750"/>
          <p14:tracePt t="39715" x="9091613" y="4095750"/>
          <p14:tracePt t="39762" x="9099550" y="4095750"/>
          <p14:tracePt t="39778" x="9107488" y="4095750"/>
          <p14:tracePt t="39786" x="9124950" y="4095750"/>
          <p14:tracePt t="39802" x="9142413" y="4095750"/>
          <p14:tracePt t="39816" x="9167813" y="4087813"/>
          <p14:tracePt t="39833" x="9183688" y="4079875"/>
          <p14:tracePt t="39849" x="9193213" y="4062413"/>
          <p14:tracePt t="39851" x="9209088" y="4062413"/>
          <p14:tracePt t="39866" x="9218613" y="4052888"/>
          <p14:tracePt t="39882" x="9226550" y="4044950"/>
          <p14:tracePt t="39884" x="9251950" y="4027488"/>
          <p14:tracePt t="39898" x="9286875" y="4019550"/>
          <p14:tracePt t="39916" x="9472613" y="3925888"/>
          <p14:tracePt t="39932" x="9583738" y="3892550"/>
          <p14:tracePt t="39949" x="9634538" y="3867150"/>
          <p14:tracePt t="39965" x="9677400" y="3841750"/>
          <p14:tracePt t="39983" x="9702800" y="3824288"/>
          <p14:tracePt t="39999" x="9728200" y="3806825"/>
          <p14:tracePt t="40016" x="9761538" y="3790950"/>
          <p14:tracePt t="40018" x="9779000" y="3781425"/>
          <p14:tracePt t="40033" x="9804400" y="3773488"/>
          <p14:tracePt t="40050" x="9812338" y="3763963"/>
          <p14:tracePt t="40130" x="9821863" y="3763963"/>
          <p14:tracePt t="40138" x="9829800" y="3763963"/>
          <p14:tracePt t="40148" x="9839325" y="3763963"/>
          <p14:tracePt t="40165" x="9855200" y="3763963"/>
          <p14:tracePt t="40182" x="9890125" y="3756025"/>
          <p14:tracePt t="40198" x="9940925" y="3756025"/>
          <p14:tracePt t="40215" x="9991725" y="3756025"/>
          <p14:tracePt t="40233" x="10017125" y="3756025"/>
          <p14:tracePt t="40234" x="10025063" y="3756025"/>
          <p14:tracePt t="40250" x="10050463" y="3756025"/>
          <p14:tracePt t="40266" x="10059988" y="3756025"/>
          <p14:tracePt t="40283" x="10067925" y="3756025"/>
          <p14:tracePt t="40300" x="10093325" y="3756025"/>
          <p14:tracePt t="40316" x="10110788" y="3756025"/>
          <p14:tracePt t="40332" x="10126663" y="3756025"/>
          <p14:tracePt t="40747" x="10118725" y="3756025"/>
          <p14:tracePt t="40754" x="10101263" y="3756025"/>
          <p14:tracePt t="40766" x="10093325" y="3756025"/>
          <p14:tracePt t="40782" x="10075863" y="3756025"/>
          <p14:tracePt t="40850" x="10067925" y="3756025"/>
          <p14:tracePt t="40858" x="10059988" y="3756025"/>
          <p14:tracePt t="40866" x="10050463" y="3756025"/>
          <p14:tracePt t="40889" x="10034588" y="3756025"/>
          <p14:tracePt t="40899" x="10017125" y="3756025"/>
          <p14:tracePt t="40914" x="10017125" y="3763963"/>
          <p14:tracePt t="40954" x="9999663" y="3763963"/>
          <p14:tracePt t="40970" x="9991725" y="3763963"/>
          <p14:tracePt t="40986" x="9983788" y="3763963"/>
          <p14:tracePt t="40994" x="9966325" y="3763963"/>
          <p14:tracePt t="41002" x="9956800" y="3763963"/>
          <p14:tracePt t="41016" x="9948863" y="3773488"/>
          <p14:tracePt t="41018" x="9931400" y="3773488"/>
          <p14:tracePt t="41032" x="9923463" y="3773488"/>
          <p14:tracePt t="41034" x="9906000" y="3773488"/>
          <p14:tracePt t="41049" x="9898063" y="3773488"/>
          <p14:tracePt t="41050" x="9880600" y="3781425"/>
          <p14:tracePt t="41065" x="9872663" y="3781425"/>
          <p14:tracePt t="41082" x="9829800" y="3781425"/>
          <p14:tracePt t="41083" x="9821863" y="3781425"/>
          <p14:tracePt t="41098" x="9786938" y="3781425"/>
          <p14:tracePt t="41114" x="9761538" y="3781425"/>
          <p14:tracePt t="41117" x="9745663" y="3781425"/>
          <p14:tracePt t="41131" x="9720263" y="3781425"/>
          <p14:tracePt t="41148" x="9710738" y="3781425"/>
          <p14:tracePt t="41164" x="9694863" y="3781425"/>
          <p14:tracePt t="41181" x="9659938" y="3790950"/>
          <p14:tracePt t="41198" x="9626600" y="3790950"/>
          <p14:tracePt t="41215" x="9583738" y="3790950"/>
          <p14:tracePt t="41231" x="9550400" y="3790950"/>
          <p14:tracePt t="41248" x="9532938" y="3790950"/>
          <p14:tracePt t="41250" x="9515475" y="3790950"/>
          <p14:tracePt t="41265" x="9482138" y="3790950"/>
          <p14:tracePt t="41282" x="9421813" y="3790950"/>
          <p14:tracePt t="41299" x="9371013" y="3790950"/>
          <p14:tracePt t="41315" x="9277350" y="3790950"/>
          <p14:tracePt t="41331" x="9167813" y="3790950"/>
          <p14:tracePt t="41347" x="9074150" y="3790950"/>
          <p14:tracePt t="41364" x="9013825" y="3790950"/>
          <p14:tracePt t="41381" x="8972550" y="3790950"/>
          <p14:tracePt t="41398" x="8963025" y="3790950"/>
          <p14:tracePt t="41443" x="8955088" y="3790950"/>
          <p14:tracePt t="43586" x="8963025" y="3790950"/>
          <p14:tracePt t="43778" x="8972550" y="3790950"/>
          <p14:tracePt t="43818" x="8988425" y="3790950"/>
          <p14:tracePt t="43834" x="8997950" y="3790950"/>
          <p14:tracePt t="43842" x="9005888" y="3790950"/>
          <p14:tracePt t="43860" x="9013825" y="3790950"/>
          <p14:tracePt t="43866" x="9023350" y="3790950"/>
          <p14:tracePt t="43881" x="9031288" y="3790950"/>
          <p14:tracePt t="43905" x="9048750" y="3790950"/>
          <p14:tracePt t="43914" x="9056688" y="3790950"/>
          <p14:tracePt t="43938" x="9064625" y="3790950"/>
          <p14:tracePt t="43947" x="9082088" y="3790950"/>
          <p14:tracePt t="43964" x="9099550" y="3790950"/>
          <p14:tracePt t="43981" x="9124950" y="3790950"/>
          <p14:tracePt t="43997" x="9142413" y="3790950"/>
          <p14:tracePt t="44013" x="9158288" y="3790950"/>
          <p14:tracePt t="44030" x="9175750" y="3790950"/>
          <p14:tracePt t="44048" x="9193213" y="3790950"/>
          <p14:tracePt t="44051" x="9218613" y="3790950"/>
          <p14:tracePt t="44063" x="9236075" y="3781425"/>
          <p14:tracePt t="44081" x="9312275" y="3781425"/>
          <p14:tracePt t="44098" x="9371013" y="3781425"/>
          <p14:tracePt t="44114" x="9405938" y="3781425"/>
          <p14:tracePt t="44131" x="9421813" y="3781425"/>
          <p14:tracePt t="44148" x="9439275" y="3781425"/>
          <p14:tracePt t="44163" x="9464675" y="3781425"/>
          <p14:tracePt t="44181" x="9482138" y="3781425"/>
          <p14:tracePt t="44196" x="9575800" y="3781425"/>
          <p14:tracePt t="44214" x="9685338" y="3781425"/>
          <p14:tracePt t="44231" x="9804400" y="3781425"/>
          <p14:tracePt t="44247" x="9906000" y="3781425"/>
          <p14:tracePt t="44264" x="9983788" y="3781425"/>
          <p14:tracePt t="44265" x="10009188" y="3781425"/>
          <p14:tracePt t="44281" x="10017125" y="3781425"/>
          <p14:tracePt t="44283" x="10034588" y="3781425"/>
          <p14:tracePt t="44298" x="10042525" y="3781425"/>
          <p14:tracePt t="44314" x="10067925" y="3781425"/>
          <p14:tracePt t="44331" x="10110788" y="3763963"/>
          <p14:tracePt t="44347" x="10126663" y="3763963"/>
          <p14:tracePt t="44363" x="10153650" y="3756025"/>
          <p14:tracePt t="44381" x="10179050" y="3756025"/>
          <p14:tracePt t="44418" x="10186988" y="3756025"/>
          <p14:tracePt t="44427" x="10194925" y="3756025"/>
          <p14:tracePt t="44433" x="10204450" y="3756025"/>
          <p14:tracePt t="44448" x="10220325" y="3756025"/>
          <p14:tracePt t="44450" x="10229850" y="3756025"/>
          <p14:tracePt t="44464" x="10255250" y="3756025"/>
          <p14:tracePt t="44480" x="10288588" y="3756025"/>
          <p14:tracePt t="44496" x="10323513" y="3756025"/>
          <p14:tracePt t="44562" x="10331450" y="3756025"/>
          <p14:tracePt t="44570" x="10339388" y="3756025"/>
          <p14:tracePt t="44580" x="10356850" y="3756025"/>
          <p14:tracePt t="44596" x="10364788" y="3756025"/>
          <p14:tracePt t="44634" x="10374313" y="3756025"/>
          <p14:tracePt t="44658" x="10382250" y="3756025"/>
          <p14:tracePt t="44666" x="10399713" y="3756025"/>
          <p14:tracePt t="44673" x="10407650" y="3756025"/>
          <p14:tracePt t="44681" x="10433050" y="3756025"/>
          <p14:tracePt t="44698" x="10458450" y="3763963"/>
          <p14:tracePt t="44850" x="10467975" y="3763963"/>
          <p14:tracePt t="44865" x="10475913" y="3763963"/>
          <p14:tracePt t="44873" x="10483850" y="3763963"/>
          <p14:tracePt t="44881" x="10493375" y="3763963"/>
          <p14:tracePt t="44906" x="10509250" y="3763963"/>
          <p14:tracePt t="44914" x="10518775" y="3763963"/>
          <p14:tracePt t="44931" x="10544175" y="3763963"/>
          <p14:tracePt t="44947" x="10552113" y="3763963"/>
          <p14:tracePt t="44962" x="10577513" y="3763963"/>
          <p14:tracePt t="44979" x="10585450" y="3763963"/>
          <p14:tracePt t="44996" x="10612438" y="3763963"/>
          <p14:tracePt t="45013" x="10620375" y="3763963"/>
          <p14:tracePt t="45030" x="10637838" y="3763963"/>
          <p14:tracePt t="45047" x="10645775" y="3763963"/>
          <p14:tracePt t="45063" x="10653713" y="3763963"/>
          <p14:tracePt t="45080" x="10671175" y="3763963"/>
          <p14:tracePt t="45081" x="10679113" y="3763963"/>
          <p14:tracePt t="45098" x="10696575" y="3763963"/>
          <p14:tracePt t="45122" x="10704513" y="3763963"/>
          <p14:tracePt t="45325" x="10679113" y="3773488"/>
          <p14:tracePt t="45329" x="10653713" y="3773488"/>
          <p14:tracePt t="45337" x="10585450" y="3798888"/>
          <p14:tracePt t="45347" x="10518775" y="3806825"/>
          <p14:tracePt t="45363" x="10288588" y="3824288"/>
          <p14:tracePt t="45380" x="9974263" y="3849688"/>
          <p14:tracePt t="45397" x="9431338" y="3849688"/>
          <p14:tracePt t="45413" x="8597900" y="3849688"/>
          <p14:tracePt t="45429" x="7680325" y="3849688"/>
          <p14:tracePt t="45446" x="6899275" y="3849688"/>
          <p14:tracePt t="45463" x="6346825" y="3849688"/>
          <p14:tracePt t="45479" x="5997575" y="3849688"/>
          <p14:tracePt t="45496" x="5675313" y="3875088"/>
          <p14:tracePt t="45512" x="5403850" y="3925888"/>
          <p14:tracePt t="45530" x="5173663" y="3951288"/>
          <p14:tracePt t="45531" x="5072063" y="3986213"/>
          <p14:tracePt t="45547" x="4851400" y="4062413"/>
          <p14:tracePt t="45563" x="4749800" y="4095750"/>
          <p14:tracePt t="45564" x="4638675" y="4121150"/>
          <p14:tracePt t="45580" x="4435475" y="4181475"/>
          <p14:tracePt t="45597" x="4205288" y="4214813"/>
          <p14:tracePt t="45613" x="4027488" y="4224338"/>
          <p14:tracePt t="45629" x="3797300" y="4257675"/>
          <p14:tracePt t="45647" x="3559175" y="4283075"/>
          <p14:tracePt t="45663" x="3348038" y="4291013"/>
          <p14:tracePt t="45680" x="3074988" y="4316413"/>
          <p14:tracePt t="45682" x="2965450" y="4325938"/>
          <p14:tracePt t="45696" x="2863850" y="4341813"/>
          <p14:tracePt t="45698" x="2760663" y="4351338"/>
          <p14:tracePt t="45712" x="2676525" y="4368800"/>
          <p14:tracePt t="45730" x="2455863" y="4384675"/>
          <p14:tracePt t="45747" x="2327275" y="4394200"/>
          <p14:tracePt t="45762" x="2260600" y="4394200"/>
          <p14:tracePt t="45764" x="2208213" y="4394200"/>
          <p14:tracePt t="45779" x="2132013" y="4394200"/>
          <p14:tracePt t="45797" x="2090738" y="4394200"/>
          <p14:tracePt t="45813" x="2073275" y="4394200"/>
          <p14:tracePt t="45830" x="2065338" y="4394200"/>
          <p14:tracePt t="45985" x="2098675" y="4394200"/>
          <p14:tracePt t="45993" x="2141538" y="4394200"/>
          <p14:tracePt t="46002" x="2192338" y="4368800"/>
          <p14:tracePt t="46013" x="2225675" y="4368800"/>
          <p14:tracePt t="46029" x="2311400" y="4359275"/>
          <p14:tracePt t="46046" x="2413000" y="4325938"/>
          <p14:tracePt t="46063" x="2471738" y="4316413"/>
          <p14:tracePt t="46080" x="2557463" y="4291013"/>
          <p14:tracePt t="46081" x="2590800" y="4291013"/>
          <p14:tracePt t="46096" x="2616200" y="4283075"/>
          <p14:tracePt t="46098" x="2651125" y="4283075"/>
          <p14:tracePt t="46112" x="2693988" y="4283075"/>
          <p14:tracePt t="46131" x="2778125" y="4275138"/>
          <p14:tracePt t="46148" x="2820988" y="4265613"/>
          <p14:tracePt t="46164" x="2828925" y="4265613"/>
          <p14:tracePt t="46186" x="2846388" y="4265613"/>
          <p14:tracePt t="46274" x="2854325" y="4265613"/>
          <p14:tracePt t="46506" x="2863850" y="4265613"/>
          <p14:tracePt t="46538" x="2871788" y="4265613"/>
          <p14:tracePt t="46563" x="2879725" y="4265613"/>
          <p14:tracePt t="46803" x="2889250" y="4265613"/>
          <p14:tracePt t="46817" x="2905125" y="4265613"/>
          <p14:tracePt t="46833" x="2914650" y="4265613"/>
          <p14:tracePt t="46914" x="2922588" y="4265613"/>
          <p14:tracePt t="46922" x="2940050" y="4265613"/>
          <p14:tracePt t="46940" x="2947988" y="4265613"/>
          <p14:tracePt t="46946" x="2955925" y="4265613"/>
          <p14:tracePt t="46963" x="2965450" y="4265613"/>
          <p14:tracePt t="46979" x="2973388" y="4265613"/>
          <p14:tracePt t="46995" x="2982913" y="4265613"/>
          <p14:tracePt t="47026" x="2998788" y="4265613"/>
          <p14:tracePt t="47033" x="3008313" y="4265613"/>
          <p14:tracePt t="47050" x="3016250" y="4265613"/>
          <p14:tracePt t="47063" x="3033713" y="4265613"/>
          <p14:tracePt t="47080" x="3049588" y="4265613"/>
          <p14:tracePt t="47096" x="3059113" y="4265613"/>
          <p14:tracePt t="47112" x="3074988" y="4265613"/>
          <p14:tracePt t="47129" x="3092450" y="4265613"/>
          <p14:tracePt t="47132" x="3109913" y="4265613"/>
          <p14:tracePt t="47147" x="3135313" y="4265613"/>
          <p14:tracePt t="47163" x="3143250" y="4265613"/>
          <p14:tracePt t="47165" x="3152775" y="4265613"/>
          <p14:tracePt t="47179" x="3168650" y="4265613"/>
          <p14:tracePt t="47181" x="3178175" y="4265613"/>
          <p14:tracePt t="47195" x="3194050" y="4265613"/>
          <p14:tracePt t="47212" x="3203575" y="4265613"/>
          <p14:tracePt t="47242" x="3211513" y="4265613"/>
          <p14:tracePt t="47269" x="3228975" y="4265613"/>
          <p14:tracePt t="47289" x="3236913" y="4265613"/>
          <p14:tracePt t="47314" x="3244850" y="4265613"/>
          <p14:tracePt t="47346" x="3254375" y="4265613"/>
          <p14:tracePt t="47386" x="3262313" y="4265613"/>
          <p14:tracePt t="47474" x="3270250" y="4265613"/>
          <p14:tracePt t="47946" x="3270250" y="4275138"/>
          <p14:tracePt t="48937" x="3287713" y="4275138"/>
          <p14:tracePt t="48954" x="3297238" y="4275138"/>
          <p14:tracePt t="48962" x="3305175" y="4275138"/>
          <p14:tracePt t="48969" x="3313113" y="4275138"/>
          <p14:tracePt t="48978" x="3322638" y="4275138"/>
          <p14:tracePt t="48995" x="3338513" y="4275138"/>
          <p14:tracePt t="49011" x="3348038" y="4275138"/>
          <p14:tracePt t="49029" x="3363913" y="4275138"/>
          <p14:tracePt t="49045" x="3373438" y="4275138"/>
          <p14:tracePt t="49061" x="3398838" y="4275138"/>
          <p14:tracePt t="49078" x="3424238" y="4275138"/>
          <p14:tracePt t="49095" x="3457575" y="4275138"/>
          <p14:tracePt t="49098" x="3475038" y="4275138"/>
          <p14:tracePt t="49111" x="3492500" y="4275138"/>
          <p14:tracePt t="49127" x="3517900" y="4275138"/>
          <p14:tracePt t="49147" x="3551238" y="4275138"/>
          <p14:tracePt t="49162" x="3576638" y="4275138"/>
          <p14:tracePt t="49181" x="3602038" y="4275138"/>
          <p14:tracePt t="49196" x="3636963" y="4275138"/>
          <p14:tracePt t="49213" x="3662363" y="4275138"/>
          <p14:tracePt t="49230" x="3687763" y="4275138"/>
          <p14:tracePt t="49246" x="3695700" y="4275138"/>
          <p14:tracePt t="49262" x="3703638" y="4275138"/>
          <p14:tracePt t="49278" x="3721100" y="4275138"/>
          <p14:tracePt t="49294" x="3738563" y="4275138"/>
          <p14:tracePt t="49312" x="3756025" y="4275138"/>
          <p14:tracePt t="49329" x="3789363" y="4275138"/>
          <p14:tracePt t="49344" x="3797300" y="4275138"/>
          <p14:tracePt t="49362" x="3822700" y="4275138"/>
          <p14:tracePt t="49379" x="3832225" y="4275138"/>
          <p14:tracePt t="49395" x="3840163" y="4275138"/>
          <p14:tracePt t="49411" x="3848100" y="4275138"/>
          <p14:tracePt t="49429" x="3857625" y="4275138"/>
          <p14:tracePt t="49445" x="3873500" y="4275138"/>
          <p14:tracePt t="49461" x="3883025" y="4275138"/>
          <p14:tracePt t="49478" x="3890963" y="4275138"/>
          <p14:tracePt t="49498" x="3900488" y="4275138"/>
          <p14:tracePt t="49511" x="3908425" y="4275138"/>
          <p14:tracePt t="49538" x="3916363" y="4275138"/>
          <p14:tracePt t="49554" x="3925888" y="4275138"/>
          <p14:tracePt t="49586" x="3933825" y="4275138"/>
          <p14:tracePt t="49611" x="3941763" y="4275138"/>
          <p14:tracePt t="49634" x="3951288" y="4275138"/>
          <p14:tracePt t="49914" x="3967163" y="4275138"/>
          <p14:tracePt t="49938" x="3976688" y="4275138"/>
          <p14:tracePt t="49995" x="3984625" y="4275138"/>
          <p14:tracePt t="50002" x="4010025" y="4265613"/>
          <p14:tracePt t="50042" x="4017963" y="4265613"/>
          <p14:tracePt t="50051" x="4035425" y="4265613"/>
          <p14:tracePt t="50074" x="4044950" y="4265613"/>
          <p14:tracePt t="50082" x="4060825" y="4265613"/>
          <p14:tracePt t="50094" x="4078288" y="4249738"/>
          <p14:tracePt t="50111" x="4086225" y="4249738"/>
          <p14:tracePt t="50129" x="4111625" y="4249738"/>
          <p14:tracePt t="50144" x="4121150" y="4249738"/>
          <p14:tracePt t="50162" x="4129088" y="4249738"/>
          <p14:tracePt t="50179" x="4146550" y="4249738"/>
          <p14:tracePt t="50195" x="4171950" y="4249738"/>
          <p14:tracePt t="50211" x="4179888" y="4249738"/>
          <p14:tracePt t="50213" x="4205288" y="4249738"/>
          <p14:tracePt t="50227" x="4248150" y="4249738"/>
          <p14:tracePt t="50243" x="4291013" y="4249738"/>
          <p14:tracePt t="50261" x="4332288" y="4249738"/>
          <p14:tracePt t="50277" x="4400550" y="4249738"/>
          <p14:tracePt t="50294" x="4451350" y="4249738"/>
          <p14:tracePt t="50311" x="4529138" y="4249738"/>
          <p14:tracePt t="50328" x="4595813" y="4249738"/>
          <p14:tracePt t="50330" x="4638675" y="4249738"/>
          <p14:tracePt t="50344" x="4689475" y="4249738"/>
          <p14:tracePt t="50362" x="4775200" y="4249738"/>
          <p14:tracePt t="50379" x="4818063" y="4249738"/>
          <p14:tracePt t="50395" x="4884738" y="4249738"/>
          <p14:tracePt t="50411" x="4953000" y="4249738"/>
          <p14:tracePt t="50427" x="5054600" y="4249738"/>
          <p14:tracePt t="50445" x="5157788" y="4240213"/>
          <p14:tracePt t="50461" x="5233988" y="4240213"/>
          <p14:tracePt t="50478" x="5318125" y="4240213"/>
          <p14:tracePt t="50493" x="5403850" y="4240213"/>
          <p14:tracePt t="50510" x="5522913" y="4240213"/>
          <p14:tracePt t="50527" x="5599113" y="4240213"/>
          <p14:tracePt t="50544" x="5657850" y="4240213"/>
          <p14:tracePt t="50562" x="5718175" y="4240213"/>
          <p14:tracePt t="50579" x="5761038" y="4240213"/>
          <p14:tracePt t="50594" x="5776913" y="4240213"/>
          <p14:tracePt t="50595" x="5794375" y="4240213"/>
          <p14:tracePt t="50612" x="5827713" y="4232275"/>
          <p14:tracePt t="50628" x="5888038" y="4232275"/>
          <p14:tracePt t="50645" x="5905500" y="4224338"/>
          <p14:tracePt t="50661" x="5956300" y="4224338"/>
          <p14:tracePt t="50678" x="5972175" y="4206875"/>
          <p14:tracePt t="50693" x="5989638" y="4206875"/>
          <p14:tracePt t="50712" x="5997575" y="4197350"/>
          <p14:tracePt t="50713" x="6024563" y="4197350"/>
          <p14:tracePt t="50730" x="6040438" y="4197350"/>
          <p14:tracePt t="50743" x="6065838" y="4197350"/>
          <p14:tracePt t="50760" x="6091238" y="4197350"/>
          <p14:tracePt t="50778" x="6108700" y="4197350"/>
          <p14:tracePt t="50779" x="6134100" y="4197350"/>
          <p14:tracePt t="50795" x="6142038" y="4197350"/>
          <p14:tracePt t="50810" x="6159500" y="4197350"/>
          <p14:tracePt t="50828" x="6167438" y="4197350"/>
          <p14:tracePt t="50829" x="6176963" y="4197350"/>
          <p14:tracePt t="50844" x="6227763" y="4171950"/>
          <p14:tracePt t="50861" x="6278563" y="4171950"/>
          <p14:tracePt t="50878" x="6321425" y="4164013"/>
          <p14:tracePt t="50894" x="6389688" y="4164013"/>
          <p14:tracePt t="50911" x="6423025" y="4164013"/>
          <p14:tracePt t="50928" x="6456363" y="4164013"/>
          <p14:tracePt t="50944" x="6499225" y="4164013"/>
          <p14:tracePt t="50961" x="6584950" y="4189413"/>
          <p14:tracePt t="50963" x="6635750" y="4206875"/>
          <p14:tracePt t="50977" x="6669088" y="4214813"/>
          <p14:tracePt t="50978" x="6729413" y="4224338"/>
          <p14:tracePt t="50994" x="6770688" y="4240213"/>
          <p14:tracePt t="50996" x="6823075" y="4257675"/>
          <p14:tracePt t="51010" x="6848475" y="4257675"/>
          <p14:tracePt t="51026" x="6950075" y="4265613"/>
          <p14:tracePt t="51043" x="7026275" y="4275138"/>
          <p14:tracePt t="51061" x="7085013" y="4283075"/>
          <p14:tracePt t="51078" x="7127875" y="4283075"/>
          <p14:tracePt t="51093" x="7213600" y="4283075"/>
          <p14:tracePt t="51111" x="7307263" y="4283075"/>
          <p14:tracePt t="51127" x="7434263" y="4283075"/>
          <p14:tracePt t="51144" x="7535863" y="4283075"/>
          <p14:tracePt t="51146" x="7578725" y="4283075"/>
          <p14:tracePt t="51162" x="7621588" y="4283075"/>
          <p14:tracePt t="51178" x="7637463" y="4283075"/>
          <p14:tracePt t="51219" x="7646988" y="4283075"/>
          <p14:tracePt t="51234" x="7654925" y="4283075"/>
          <p14:tracePt t="51242" x="7662863" y="4283075"/>
          <p14:tracePt t="51250" x="7688263" y="4283075"/>
          <p14:tracePt t="51260" x="7705725" y="4283075"/>
          <p14:tracePt t="51277" x="7715250" y="4283075"/>
          <p14:tracePt t="51293" x="7723188" y="4283075"/>
          <p14:tracePt t="51594" x="7740650" y="4283075"/>
          <p14:tracePt t="51602" x="7756525" y="4283075"/>
          <p14:tracePt t="51611" x="7781925" y="4283075"/>
          <p14:tracePt t="51627" x="7807325" y="4283075"/>
          <p14:tracePt t="51629" x="7832725" y="4283075"/>
          <p14:tracePt t="51643" x="7943850" y="4283075"/>
          <p14:tracePt t="51661" x="8045450" y="4283075"/>
          <p14:tracePt t="51677" x="8121650" y="4283075"/>
          <p14:tracePt t="51693" x="8174038" y="4283075"/>
          <p14:tracePt t="51710" x="8224838" y="4283075"/>
          <p14:tracePt t="51727" x="8283575" y="4283075"/>
          <p14:tracePt t="51743" x="8385175" y="4283075"/>
          <p14:tracePt t="51746" x="8428038" y="4283075"/>
          <p14:tracePt t="51760" x="8513763" y="4283075"/>
          <p14:tracePt t="51777" x="8632825" y="4283075"/>
          <p14:tracePt t="51779" x="8674100" y="4283075"/>
          <p14:tracePt t="51793" x="8709025" y="4283075"/>
          <p14:tracePt t="51795" x="8742363" y="4283075"/>
          <p14:tracePt t="51811" x="8759825" y="4283075"/>
          <p14:tracePt t="51828" x="8793163" y="4283075"/>
          <p14:tracePt t="51843" x="8828088" y="4283075"/>
          <p14:tracePt t="51861" x="8886825" y="4283075"/>
          <p14:tracePt t="51877" x="8929688" y="4283075"/>
          <p14:tracePt t="51894" x="8972550" y="4283075"/>
          <p14:tracePt t="51911" x="9013825" y="4283075"/>
          <p14:tracePt t="51927" x="9056688" y="4283075"/>
          <p14:tracePt t="51943" x="9099550" y="4283075"/>
          <p14:tracePt t="51960" x="9150350" y="4300538"/>
          <p14:tracePt t="51976" x="9167813" y="4300538"/>
          <p14:tracePt t="51993" x="9175750" y="4300538"/>
          <p14:tracePt t="51995" x="9175750" y="4224338"/>
          <p14:tracePt t="52010" x="9142413" y="4197350"/>
          <p14:tracePt t="52011" x="9132888" y="4181475"/>
          <p14:tracePt t="52227" x="9132888" y="4214813"/>
          <p14:tracePt t="52234" x="9175750" y="4232275"/>
          <p14:tracePt t="52244" x="9226550" y="4275138"/>
          <p14:tracePt t="52260" x="9277350" y="4300538"/>
          <p14:tracePt t="52276" x="9286875" y="4300538"/>
          <p14:tracePt t="52298" x="9294813" y="4300538"/>
          <p14:tracePt t="52322" x="9320213" y="4300538"/>
          <p14:tracePt t="52339" x="9345613" y="4300538"/>
          <p14:tracePt t="52346" x="9353550" y="4300538"/>
          <p14:tracePt t="52361" x="9421813" y="4300538"/>
          <p14:tracePt t="52377" x="9515475" y="4283075"/>
          <p14:tracePt t="52394" x="9583738" y="4275138"/>
          <p14:tracePt t="52395" x="9617075" y="4265613"/>
          <p14:tracePt t="52410" x="9677400" y="4257675"/>
          <p14:tracePt t="52426" x="9702800" y="4257675"/>
          <p14:tracePt t="52428" x="9720263" y="4257675"/>
          <p14:tracePt t="52490" x="9728200" y="4257675"/>
          <p14:tracePt t="52595" x="9720263" y="4257675"/>
          <p14:tracePt t="52602" x="9702800" y="4257675"/>
          <p14:tracePt t="52611" x="9667875" y="4257675"/>
          <p14:tracePt t="52626" x="9659938" y="4257675"/>
          <p14:tracePt t="52628" x="9626600" y="4257675"/>
          <p14:tracePt t="52643" x="9550400" y="4257675"/>
          <p14:tracePt t="52660" x="9464675" y="4257675"/>
          <p14:tracePt t="52676" x="9371013" y="4257675"/>
          <p14:tracePt t="52692" x="9286875" y="4257675"/>
          <p14:tracePt t="52710" x="9209088" y="4249738"/>
          <p14:tracePt t="52726" x="9132888" y="4232275"/>
          <p14:tracePt t="52743" x="9056688" y="4214813"/>
          <p14:tracePt t="52759" x="8980488" y="4214813"/>
          <p14:tracePt t="52761" x="8947150" y="4214813"/>
          <p14:tracePt t="52776" x="8937625" y="4214813"/>
          <p14:tracePt t="52778" x="8912225" y="4214813"/>
          <p14:tracePt t="52792" x="8904288" y="4214813"/>
          <p14:tracePt t="52850" x="8886825" y="4214813"/>
          <p14:tracePt t="52931" x="8878888" y="4214813"/>
          <p14:tracePt t="52954" x="8869363" y="4214813"/>
          <p14:tracePt t="52962" x="8853488" y="4214813"/>
          <p14:tracePt t="52994" x="8843963" y="4214813"/>
          <p14:tracePt t="53018" x="8836025" y="4214813"/>
          <p14:tracePt t="53090" x="8828088" y="4214813"/>
          <p14:tracePt t="53122" x="8818563" y="4214813"/>
          <p14:tracePt t="53522" x="8828088" y="4214813"/>
          <p14:tracePt t="53530" x="8836025" y="4214813"/>
          <p14:tracePt t="53537" x="8843963" y="4214813"/>
          <p14:tracePt t="53546" x="8853488" y="4214813"/>
          <p14:tracePt t="53562" x="8869363" y="4214813"/>
          <p14:tracePt t="53576" x="8878888" y="4214813"/>
          <p14:tracePt t="53578" x="8886825" y="4214813"/>
          <p14:tracePt t="53594" x="8912225" y="4224338"/>
          <p14:tracePt t="53618" x="8921750" y="4224338"/>
          <p14:tracePt t="53651" x="8937625" y="4224338"/>
          <p14:tracePt t="53658" x="8947150" y="4224338"/>
          <p14:tracePt t="53674" x="8955088" y="4224338"/>
          <p14:tracePt t="53682" x="8972550" y="4224338"/>
          <p14:tracePt t="53698" x="8988425" y="4224338"/>
          <p14:tracePt t="53709" x="8997950" y="4224338"/>
          <p14:tracePt t="53725" x="9013825" y="4224338"/>
          <p14:tracePt t="53742" x="9039225" y="4232275"/>
          <p14:tracePt t="53759" x="9048750" y="4232275"/>
          <p14:tracePt t="53776" x="9074150" y="4232275"/>
          <p14:tracePt t="53793" x="9107488" y="4232275"/>
          <p14:tracePt t="53795" x="9117013" y="4232275"/>
          <p14:tracePt t="53810" x="9175750" y="4232275"/>
          <p14:tracePt t="53827" x="9193213" y="4232275"/>
          <p14:tracePt t="53843" x="9209088" y="4232275"/>
          <p14:tracePt t="53860" x="9218613" y="4232275"/>
          <p14:tracePt t="53875" x="9226550" y="4232275"/>
          <p14:tracePt t="53914" x="9236075" y="4232275"/>
          <p14:tracePt t="53922" x="9244013" y="4232275"/>
          <p14:tracePt t="53938" x="9251950" y="4232275"/>
          <p14:tracePt t="54107" x="9218613" y="4232275"/>
          <p14:tracePt t="54114" x="9175750" y="4232275"/>
          <p14:tracePt t="54127" x="9107488" y="4232275"/>
          <p14:tracePt t="54143" x="8963025" y="4224338"/>
          <p14:tracePt t="54160" x="8853488" y="4206875"/>
          <p14:tracePt t="54162" x="8793163" y="4197350"/>
          <p14:tracePt t="54177" x="8724900" y="4197350"/>
          <p14:tracePt t="54179" x="8666163" y="4189413"/>
          <p14:tracePt t="54193" x="8615363" y="4181475"/>
          <p14:tracePt t="54530" x="8632825" y="4181475"/>
          <p14:tracePt t="54537" x="8709025" y="4181475"/>
          <p14:tracePt t="54545" x="8777288" y="4181475"/>
          <p14:tracePt t="54558" x="8869363" y="4181475"/>
          <p14:tracePt t="54575" x="9048750" y="4181475"/>
          <p14:tracePt t="54593" x="9218613" y="4181475"/>
          <p14:tracePt t="54594" x="9294813" y="4181475"/>
          <p14:tracePt t="54611" x="9431338" y="4181475"/>
          <p14:tracePt t="54627" x="9550400" y="4181475"/>
          <p14:tracePt t="54643" x="9652000" y="4181475"/>
          <p14:tracePt t="54659" x="9771063" y="4181475"/>
          <p14:tracePt t="54676" x="9898063" y="4181475"/>
          <p14:tracePt t="54693" x="10025063" y="4181475"/>
          <p14:tracePt t="54709" x="10153650" y="4181475"/>
          <p14:tracePt t="54726" x="10271125" y="4181475"/>
          <p14:tracePt t="54743" x="10323513" y="4181475"/>
          <p14:tracePt t="54759" x="10364788" y="4181475"/>
          <p14:tracePt t="54776" x="10415588" y="4181475"/>
          <p14:tracePt t="54777" x="10458450" y="4181475"/>
          <p14:tracePt t="54792" x="10475913" y="4181475"/>
          <p14:tracePt t="54795" x="10518775" y="4181475"/>
          <p14:tracePt t="54809" x="10552113" y="4181475"/>
          <p14:tracePt t="54827" x="10671175" y="4181475"/>
          <p14:tracePt t="54845" x="10714038" y="4181475"/>
          <p14:tracePt t="54862" x="10747375" y="4181475"/>
          <p14:tracePt t="55131" x="10739438" y="4181475"/>
          <p14:tracePt t="55138" x="10714038" y="4181475"/>
          <p14:tracePt t="55145" x="10696575" y="4181475"/>
          <p14:tracePt t="55159" x="10663238" y="4181475"/>
          <p14:tracePt t="55175" x="10544175" y="4181475"/>
          <p14:tracePt t="55192" x="10399713" y="4206875"/>
          <p14:tracePt t="55209" x="10179050" y="4232275"/>
          <p14:tracePt t="55226" x="10034588" y="4232275"/>
          <p14:tracePt t="55242" x="9906000" y="4232275"/>
          <p14:tracePt t="55259" x="9761538" y="4232275"/>
          <p14:tracePt t="55275" x="9540875" y="4232275"/>
          <p14:tracePt t="55292" x="9337675" y="4197350"/>
          <p14:tracePt t="55308" x="9218613" y="4189413"/>
          <p14:tracePt t="55325" x="9142413" y="4189413"/>
          <p14:tracePt t="55491" x="9132888" y="4189413"/>
          <p14:tracePt t="55642" x="9175750" y="4189413"/>
          <p14:tracePt t="55650" x="9251950" y="4197350"/>
          <p14:tracePt t="55659" x="9294813" y="4197350"/>
          <p14:tracePt t="55676" x="9515475" y="4224338"/>
          <p14:tracePt t="55692" x="9736138" y="4257675"/>
          <p14:tracePt t="55709" x="9956800" y="4275138"/>
          <p14:tracePt t="55725" x="10075863" y="4308475"/>
          <p14:tracePt t="55742" x="10144125" y="4316413"/>
          <p14:tracePt t="55758" x="10179050" y="4316413"/>
          <p14:tracePt t="55778" x="10186988" y="4316413"/>
          <p14:tracePt t="55792" x="10204450" y="4316413"/>
          <p14:tracePt t="55794" x="10229850" y="4308475"/>
          <p14:tracePt t="55808" x="10245725" y="4300538"/>
          <p14:tracePt t="55826" x="10348913" y="4265613"/>
          <p14:tracePt t="55842" x="10415588" y="4265613"/>
          <p14:tracePt t="55859" x="10458450" y="4265613"/>
          <p14:tracePt t="55876" x="10467975" y="4265613"/>
          <p14:tracePt t="55892" x="10483850" y="4265613"/>
          <p14:tracePt t="55914" x="10493375" y="4265613"/>
          <p14:tracePt t="55925" x="10501313" y="4257675"/>
          <p14:tracePt t="55945" x="10509250" y="4257675"/>
          <p14:tracePt t="55962" x="10526713" y="4257675"/>
          <p14:tracePt t="55986" x="10534650" y="4257675"/>
          <p14:tracePt t="56022" x="10544175" y="4257675"/>
          <p14:tracePt t="56037" x="10552113" y="4257675"/>
          <p14:tracePt t="56043" x="10560050" y="4257675"/>
          <p14:tracePt t="56059" x="10577513" y="4240213"/>
          <p14:tracePt t="56076" x="10585450" y="4240213"/>
          <p14:tracePt t="56106" x="10594975" y="4240213"/>
          <p14:tracePt t="56114" x="10612438" y="4240213"/>
          <p14:tracePt t="56125" x="10637838" y="4240213"/>
          <p14:tracePt t="56142" x="10704513" y="4240213"/>
          <p14:tracePt t="56158" x="10747375" y="4240213"/>
          <p14:tracePt t="56175" x="10764838" y="4240213"/>
          <p14:tracePt t="56191" x="10772775" y="4240213"/>
          <p14:tracePt t="56208" x="10790238" y="4240213"/>
          <p14:tracePt t="56225" x="10798175" y="4240213"/>
          <p14:tracePt t="56242" x="10815638" y="4232275"/>
          <p14:tracePt t="56258" x="10823575" y="4232275"/>
          <p14:tracePt t="56259" x="10833100" y="4232275"/>
          <p14:tracePt t="56275" x="10841038" y="4232275"/>
          <p14:tracePt t="56291" x="10848975" y="4232275"/>
          <p14:tracePt t="56443" x="10858500" y="4232275"/>
          <p14:tracePt t="56626" x="10874375" y="4232275"/>
          <p14:tracePt t="56633" x="10891838" y="4232275"/>
          <p14:tracePt t="56641" x="10926763" y="4232275"/>
          <p14:tracePt t="56659" x="10952163" y="4232275"/>
          <p14:tracePt t="56675" x="10960100" y="4232275"/>
          <p14:tracePt t="56676" x="10968038" y="4232275"/>
          <p14:tracePt t="56745" x="10977563" y="4232275"/>
          <p14:tracePt t="56762" x="10993438" y="4232275"/>
          <p14:tracePt t="56770" x="10993438" y="4224338"/>
          <p14:tracePt t="56778" x="11002963" y="4224338"/>
          <p14:tracePt t="56791" x="11010900" y="4224338"/>
          <p14:tracePt t="56808" x="11028363" y="4224338"/>
          <p14:tracePt t="56898" x="11036300" y="4224338"/>
          <p14:tracePt t="57314" x="11028363" y="4224338"/>
          <p14:tracePt t="57330" x="11010900" y="4224338"/>
          <p14:tracePt t="57337" x="10993438" y="4224338"/>
          <p14:tracePt t="57345" x="10968038" y="4224338"/>
          <p14:tracePt t="57357" x="10934700" y="4224338"/>
          <p14:tracePt t="57375" x="10815638" y="4224338"/>
          <p14:tracePt t="57392" x="10602913" y="4224338"/>
          <p14:tracePt t="57393" x="10475913" y="4224338"/>
          <p14:tracePt t="57408" x="10306050" y="4224338"/>
          <p14:tracePt t="57411" x="10101263" y="4224338"/>
          <p14:tracePt t="57424" x="9872663" y="4224338"/>
          <p14:tracePt t="57440" x="9353550" y="4224338"/>
          <p14:tracePt t="57458" x="8453438" y="4224338"/>
          <p14:tracePt t="57474" x="8020050" y="4224338"/>
          <p14:tracePt t="57476" x="7672388" y="4224338"/>
          <p14:tracePt t="57490" x="7246938" y="4224338"/>
          <p14:tracePt t="57507" x="6296025" y="4291013"/>
          <p14:tracePt t="57524" x="5743575" y="4368800"/>
          <p14:tracePt t="57541" x="5173663" y="4419600"/>
          <p14:tracePt t="57557" x="4808538" y="4445000"/>
          <p14:tracePt t="57574" x="4537075" y="4445000"/>
          <p14:tracePt t="57591" x="4230688" y="4445000"/>
          <p14:tracePt t="57609" x="3738563" y="4495800"/>
          <p14:tracePt t="57610" x="3389313" y="4513263"/>
          <p14:tracePt t="57624" x="3100388" y="4572000"/>
          <p14:tracePt t="57626" x="2803525" y="4605338"/>
          <p14:tracePt t="57642" x="2370138" y="4665663"/>
          <p14:tracePt t="57657" x="2200275" y="4691063"/>
          <p14:tracePt t="57660" x="2073275" y="4716463"/>
          <p14:tracePt t="57674" x="1962150" y="4724400"/>
          <p14:tracePt t="57676" x="1843088" y="4741863"/>
          <p14:tracePt t="57691" x="1776413" y="4749800"/>
          <p14:tracePt t="57692" x="1698625" y="4767263"/>
          <p14:tracePt t="57707" x="1538288" y="4784725"/>
          <p14:tracePt t="57724" x="1384300" y="4784725"/>
          <p14:tracePt t="57740" x="1173163" y="4784725"/>
          <p14:tracePt t="57757" x="960438" y="4784725"/>
          <p14:tracePt t="57774" x="815975" y="4784725"/>
          <p14:tracePt t="57790" x="730250" y="4784725"/>
          <p14:tracePt t="57807" x="654050" y="4784725"/>
          <p14:tracePt t="57824" x="603250" y="4784725"/>
          <p14:tracePt t="57841" x="569913" y="4784725"/>
          <p14:tracePt t="57843" x="552450" y="4784725"/>
          <p14:tracePt t="57858" x="544513" y="4784725"/>
          <p14:tracePt t="58361" x="552450" y="4784725"/>
          <p14:tracePt t="58458" x="560388" y="4784725"/>
          <p14:tracePt t="58843" x="569913" y="4784725"/>
          <p14:tracePt t="58849" x="577850" y="4792663"/>
          <p14:tracePt t="58931" x="585788" y="4802188"/>
          <p14:tracePt t="58940" x="595313" y="4802188"/>
          <p14:tracePt t="58971" x="603250" y="4802188"/>
          <p14:tracePt t="58978" x="611188" y="4802188"/>
          <p14:tracePt t="58994" x="620713" y="4802188"/>
          <p14:tracePt t="59009" x="628650" y="4802188"/>
          <p14:tracePt t="59024" x="636588" y="4802188"/>
          <p14:tracePt t="59026" x="646113" y="4802188"/>
          <p14:tracePt t="59041" x="654050" y="4802188"/>
          <p14:tracePt t="59042" x="671513" y="4802188"/>
          <p14:tracePt t="59067" x="688975" y="4802188"/>
          <p14:tracePt t="59091" x="696913" y="4802188"/>
          <p14:tracePt t="59107" x="704850" y="4810125"/>
          <p14:tracePt t="59130" x="722313" y="4810125"/>
          <p14:tracePt t="59146" x="730250" y="4810125"/>
          <p14:tracePt t="59154" x="739775" y="4810125"/>
          <p14:tracePt t="59162" x="747713" y="4810125"/>
          <p14:tracePt t="59174" x="755650" y="4810125"/>
          <p14:tracePt t="59191" x="773113" y="4810125"/>
          <p14:tracePt t="59207" x="781050" y="4810125"/>
          <p14:tracePt t="59210" x="790575" y="4810125"/>
          <p14:tracePt t="59226" x="798513" y="4810125"/>
          <p14:tracePt t="59241" x="815975" y="4810125"/>
          <p14:tracePt t="59258" x="831850" y="4810125"/>
          <p14:tracePt t="59274" x="858838" y="4810125"/>
          <p14:tracePt t="59291" x="874713" y="4810125"/>
          <p14:tracePt t="59308" x="884238" y="4810125"/>
          <p14:tracePt t="59324" x="892175" y="4810125"/>
          <p14:tracePt t="59340" x="917575" y="4810125"/>
          <p14:tracePt t="59356" x="950913" y="4802188"/>
          <p14:tracePt t="59373" x="960438" y="4802188"/>
          <p14:tracePt t="59391" x="993775" y="4802188"/>
          <p14:tracePt t="59408" x="1011238" y="4802188"/>
          <p14:tracePt t="59410" x="1019175" y="4802188"/>
          <p14:tracePt t="59424" x="1028700" y="4802188"/>
          <p14:tracePt t="59441" x="1036638" y="4802188"/>
          <p14:tracePt t="59458" x="1044575" y="4802188"/>
          <p14:tracePt t="59482" x="1054100" y="4802188"/>
          <p14:tracePt t="59498" x="1079500" y="4792663"/>
          <p14:tracePt t="59579" x="1087438" y="4792663"/>
          <p14:tracePt t="59619" x="1104900" y="4792663"/>
          <p14:tracePt t="59674" x="1112838" y="4792663"/>
          <p14:tracePt t="59786" x="1120775" y="4792663"/>
          <p14:tracePt t="59811" x="1130300" y="4792663"/>
          <p14:tracePt t="59866" x="1138238" y="4792663"/>
          <p14:tracePt t="59882" x="1147763" y="4792663"/>
          <p14:tracePt t="59922" x="1163638" y="4792663"/>
          <p14:tracePt t="59930" x="1181100" y="4775200"/>
          <p14:tracePt t="59978" x="1198563" y="4775200"/>
          <p14:tracePt t="59993" x="1214438" y="4767263"/>
          <p14:tracePt t="60075" x="1223963" y="4759325"/>
          <p14:tracePt t="60234" x="1239838" y="4749800"/>
          <p14:tracePt t="60298" x="1249363" y="4733925"/>
          <p14:tracePt t="61940" x="1265238" y="4733925"/>
          <p14:tracePt t="61955" x="1274763" y="4733925"/>
          <p14:tracePt t="61970" x="1282700" y="4733925"/>
          <p14:tracePt t="61978" x="1290638" y="4733925"/>
          <p14:tracePt t="61989" x="1300163" y="4733925"/>
          <p14:tracePt t="62006" x="1325563" y="4733925"/>
          <p14:tracePt t="62023" x="1343025" y="4733925"/>
          <p14:tracePt t="62042" x="1368425" y="4733925"/>
          <p14:tracePt t="62058" x="1376363" y="4733925"/>
          <p14:tracePt t="62072" x="1384300" y="4733925"/>
          <p14:tracePt t="62089" x="1401763" y="4733925"/>
          <p14:tracePt t="62091" x="1409700" y="4733925"/>
          <p14:tracePt t="62106" x="1444625" y="4733925"/>
          <p14:tracePt t="62122" x="1452563" y="4724400"/>
          <p14:tracePt t="62124" x="1470025" y="4724400"/>
          <p14:tracePt t="62140" x="1503363" y="4724400"/>
          <p14:tracePt t="62156" x="1520825" y="4724400"/>
          <p14:tracePt t="62173" x="1528763" y="4724400"/>
          <p14:tracePt t="62190" x="1538288" y="4724400"/>
          <p14:tracePt t="62205" x="1571625" y="4724400"/>
          <p14:tracePt t="62223" x="1639888" y="4724400"/>
          <p14:tracePt t="62239" x="1682750" y="4724400"/>
          <p14:tracePt t="62256" x="1724025" y="4724400"/>
          <p14:tracePt t="62273" x="1741488" y="4724400"/>
          <p14:tracePt t="62306" x="1749425" y="4724400"/>
          <p14:tracePt t="62323" x="1758950" y="4724400"/>
          <p14:tracePt t="62330" x="1766888" y="4724400"/>
          <p14:tracePt t="62339" x="1776413" y="4724400"/>
          <p14:tracePt t="62355" x="1801813" y="4724400"/>
          <p14:tracePt t="62372" x="1817688" y="4724400"/>
          <p14:tracePt t="62390" x="1827213" y="4716463"/>
          <p14:tracePt t="62418" x="1835150" y="4716463"/>
          <p14:tracePt t="62466" x="1843088" y="4716463"/>
          <p14:tracePt t="62489" x="1852613" y="4716463"/>
          <p14:tracePt t="62497" x="1868488" y="4716463"/>
          <p14:tracePt t="62513" x="1878013" y="4716463"/>
          <p14:tracePt t="62523" x="1885950" y="4716463"/>
          <p14:tracePt t="62539" x="1911350" y="4716463"/>
          <p14:tracePt t="62540" x="1920875" y="4716463"/>
          <p14:tracePt t="62556" x="1936750" y="4716463"/>
          <p14:tracePt t="62571" x="1946275" y="4716463"/>
          <p14:tracePt t="62635" x="1954213" y="4716463"/>
          <p14:tracePt t="62706" x="1962150" y="4716463"/>
          <p14:tracePt t="62731" x="1971675" y="4716463"/>
          <p14:tracePt t="62754" x="1979613" y="4716463"/>
          <p14:tracePt t="62762" x="1997075" y="4716463"/>
          <p14:tracePt t="62779" x="2005013" y="4716463"/>
          <p14:tracePt t="62788" x="2012950" y="4716463"/>
          <p14:tracePt t="62805" x="2030413" y="4716463"/>
          <p14:tracePt t="62822" x="2038350" y="4716463"/>
          <p14:tracePt t="62838" x="2073275" y="4716463"/>
          <p14:tracePt t="62855" x="2098675" y="4716463"/>
          <p14:tracePt t="62872" x="2132013" y="4716463"/>
          <p14:tracePt t="62891" x="2166938" y="4716463"/>
          <p14:tracePt t="62914" x="2174875" y="4716463"/>
          <p14:tracePt t="62940" x="2192338" y="4716463"/>
          <p14:tracePt t="62988" x="2200275" y="4716463"/>
          <p14:tracePt t="63019" x="2208213" y="4716463"/>
          <p14:tracePt t="63034" x="2217738" y="4716463"/>
          <p14:tracePt t="63306" x="2200275" y="4716463"/>
          <p14:tracePt t="63314" x="2192338" y="4716463"/>
          <p14:tracePt t="63322" x="2174875" y="4716463"/>
          <p14:tracePt t="63338" x="2166938" y="4716463"/>
          <p14:tracePt t="63362" x="2141538" y="4716463"/>
          <p14:tracePt t="63371" x="2132013" y="4716463"/>
          <p14:tracePt t="63389" x="2124075" y="4716463"/>
          <p14:tracePt t="63406" x="2106613" y="4716463"/>
          <p14:tracePt t="63422" x="2098675" y="4716463"/>
          <p14:tracePt t="63439" x="2081213" y="4716463"/>
          <p14:tracePt t="63455" x="2073275" y="4716463"/>
          <p14:tracePt t="63594" x="2081213" y="4716463"/>
          <p14:tracePt t="63602" x="2090738" y="4716463"/>
          <p14:tracePt t="63609" x="2106613" y="4716463"/>
          <p14:tracePt t="63621" x="2124075" y="4716463"/>
          <p14:tracePt t="63637" x="2166938" y="4716463"/>
          <p14:tracePt t="63656" x="2208213" y="4716463"/>
          <p14:tracePt t="63657" x="2225675" y="4716463"/>
          <p14:tracePt t="63672" x="2268538" y="4716463"/>
          <p14:tracePt t="63674" x="2311400" y="4716463"/>
          <p14:tracePt t="63689" x="2352675" y="4716463"/>
          <p14:tracePt t="63691" x="2395538" y="4716463"/>
          <p14:tracePt t="63705" x="2471738" y="4716463"/>
          <p14:tracePt t="63706" x="2489200" y="4716463"/>
          <p14:tracePt t="63721" x="2524125" y="4716463"/>
          <p14:tracePt t="63723" x="2557463" y="4716463"/>
          <p14:tracePt t="63738" x="2574925" y="4716463"/>
          <p14:tracePt t="63739" x="2600325" y="4716463"/>
          <p14:tracePt t="63754" x="2633663" y="4716463"/>
          <p14:tracePt t="63771" x="2719388" y="4716463"/>
          <p14:tracePt t="63788" x="2803525" y="4716463"/>
          <p14:tracePt t="63804" x="2871788" y="4716463"/>
          <p14:tracePt t="63821" x="2905125" y="4716463"/>
          <p14:tracePt t="63838" x="2940050" y="4716463"/>
          <p14:tracePt t="63854" x="2955925" y="4716463"/>
          <p14:tracePt t="63871" x="2982913" y="4716463"/>
          <p14:tracePt t="63914" x="2990850" y="4716463"/>
          <p14:tracePt t="63962" x="3008313" y="4716463"/>
          <p14:tracePt t="63986" x="3016250" y="4716463"/>
          <p14:tracePt t="64002" x="3024188" y="4716463"/>
          <p14:tracePt t="64010" x="3033713" y="4716463"/>
          <p14:tracePt t="64066" x="3041650" y="4716463"/>
          <p14:tracePt t="64258" x="3067050" y="4716463"/>
          <p14:tracePt t="64268" x="3074988" y="4716463"/>
          <p14:tracePt t="64274" x="3084513" y="4716463"/>
          <p14:tracePt t="64314" x="3109913" y="4716463"/>
          <p14:tracePt t="64330" x="3143250" y="4716463"/>
          <p14:tracePt t="64338" x="3186113" y="4724400"/>
          <p14:tracePt t="64345" x="3236913" y="4741863"/>
          <p14:tracePt t="64355" x="3287713" y="4741863"/>
          <p14:tracePt t="64371" x="3432175" y="4741863"/>
          <p14:tracePt t="64387" x="3517900" y="4741863"/>
          <p14:tracePt t="64404" x="3559175" y="4749800"/>
          <p14:tracePt t="64422" x="3568700" y="4749800"/>
          <p14:tracePt t="64459" x="3586163" y="4749800"/>
          <p14:tracePt t="64490" x="3594100" y="4749800"/>
          <p14:tracePt t="64514" x="3602038" y="4749800"/>
          <p14:tracePt t="64530" x="3611563" y="4759325"/>
          <p14:tracePt t="64545" x="3619500" y="4759325"/>
          <p14:tracePt t="64554" x="3627438" y="4759325"/>
          <p14:tracePt t="64562" x="3644900" y="4759325"/>
          <p14:tracePt t="64571" x="3662363" y="4759325"/>
          <p14:tracePt t="64588" x="3703638" y="4759325"/>
          <p14:tracePt t="64604" x="3781425" y="4759325"/>
          <p14:tracePt t="64621" x="3822700" y="4767263"/>
          <p14:tracePt t="64638" x="3848100" y="4767263"/>
          <p14:tracePt t="64654" x="3865563" y="4775200"/>
          <p14:tracePt t="64671" x="3873500" y="4775200"/>
          <p14:tracePt t="64688" x="3908425" y="4775200"/>
          <p14:tracePt t="64690" x="3941763" y="4775200"/>
          <p14:tracePt t="64704" x="3976688" y="4775200"/>
          <p14:tracePt t="64721" x="4052888" y="4775200"/>
          <p14:tracePt t="64722" x="4095750" y="4775200"/>
          <p14:tracePt t="64738" x="4137025" y="4775200"/>
          <p14:tracePt t="64739" x="4179888" y="4775200"/>
          <p14:tracePt t="64754" x="4205288" y="4775200"/>
          <p14:tracePt t="64770" x="4230688" y="4775200"/>
          <p14:tracePt t="64787" x="4240213" y="4784725"/>
          <p14:tracePt t="64804" x="4248150" y="4784725"/>
          <p14:tracePt t="64821" x="4281488" y="4784725"/>
          <p14:tracePt t="64838" x="4298950" y="4784725"/>
          <p14:tracePt t="64854" x="4324350" y="4784725"/>
          <p14:tracePt t="64871" x="4349750" y="4784725"/>
          <p14:tracePt t="64873" x="4359275" y="4784725"/>
          <p14:tracePt t="64888" x="4367213" y="4784725"/>
          <p14:tracePt t="64906" x="4375150" y="4784725"/>
          <p14:tracePt t="64922" x="4392613" y="4784725"/>
          <p14:tracePt t="64941" x="4410075" y="4784725"/>
          <p14:tracePt t="64955" x="4443413" y="4792663"/>
          <p14:tracePt t="64972" x="4468813" y="4792663"/>
          <p14:tracePt t="65162" x="4476750" y="4792663"/>
          <p14:tracePt t="65202" x="4486275" y="4792663"/>
          <p14:tracePt t="65219" x="4494213" y="4792663"/>
          <p14:tracePt t="65242" x="4503738" y="4792663"/>
          <p14:tracePt t="65274" x="4511675" y="4792663"/>
          <p14:tracePt t="65309" x="4529138" y="4792663"/>
          <p14:tracePt t="65321" x="4537075" y="4792663"/>
          <p14:tracePt t="65330" x="4545013" y="4792663"/>
          <p14:tracePt t="65346" x="4562475" y="4792663"/>
          <p14:tracePt t="65354" x="4570413" y="4792663"/>
          <p14:tracePt t="65371" x="4579938" y="4767263"/>
          <p14:tracePt t="65372" x="4613275" y="4724400"/>
          <p14:tracePt t="65394" x="4613275" y="4716463"/>
          <p14:tracePt t="65594" x="4613275" y="4733925"/>
          <p14:tracePt t="65602" x="4613275" y="4741863"/>
          <p14:tracePt t="65698" x="4638675" y="4741863"/>
          <p14:tracePt t="65714" x="4656138" y="4767263"/>
          <p14:tracePt t="65722" x="4673600" y="4767263"/>
          <p14:tracePt t="65738" x="4681538" y="4767263"/>
          <p14:tracePt t="65746" x="4706938" y="4775200"/>
          <p14:tracePt t="65755" x="4714875" y="4775200"/>
          <p14:tracePt t="65771" x="4732338" y="4775200"/>
          <p14:tracePt t="65788" x="4757738" y="4784725"/>
          <p14:tracePt t="65789" x="4791075" y="4784725"/>
          <p14:tracePt t="65803" x="4851400" y="4784725"/>
          <p14:tracePt t="65820" x="4935538" y="4784725"/>
          <p14:tracePt t="65836" x="5038725" y="4784725"/>
          <p14:tracePt t="65853" x="5183188" y="4784725"/>
          <p14:tracePt t="65871" x="5302250" y="4784725"/>
          <p14:tracePt t="65887" x="5378450" y="4784725"/>
          <p14:tracePt t="65903" x="5437188" y="4802188"/>
          <p14:tracePt t="65921" x="5497513" y="4810125"/>
          <p14:tracePt t="65938" x="5522913" y="4818063"/>
          <p14:tracePt t="65954" x="5538788" y="4818063"/>
          <p14:tracePt t="65971" x="5565775" y="4818063"/>
          <p14:tracePt t="65988" x="5616575" y="4818063"/>
          <p14:tracePt t="66004" x="5649913" y="4818063"/>
          <p14:tracePt t="66021" x="5708650" y="4818063"/>
          <p14:tracePt t="66038" x="5761038" y="4818063"/>
          <p14:tracePt t="66054" x="5802313" y="4818063"/>
          <p14:tracePt t="66071" x="5837238" y="4818063"/>
          <p14:tracePt t="66087" x="5862638" y="4818063"/>
          <p14:tracePt t="66103" x="5888038" y="4818063"/>
          <p14:tracePt t="66138" x="5895975" y="4818063"/>
          <p14:tracePt t="66154" x="5905500" y="4818063"/>
          <p14:tracePt t="66171" x="5913438" y="4818063"/>
          <p14:tracePt t="66178" x="5921375" y="4818063"/>
          <p14:tracePt t="66187" x="5930900" y="4818063"/>
          <p14:tracePt t="66210" x="5946775" y="4818063"/>
          <p14:tracePt t="66251" x="5956300" y="4818063"/>
          <p14:tracePt t="66323" x="5964238" y="4827588"/>
          <p14:tracePt t="66330" x="5981700" y="4827588"/>
          <p14:tracePt t="66371" x="5989638" y="4827588"/>
          <p14:tracePt t="66386" x="5997575" y="4827588"/>
          <p14:tracePt t="66394" x="6007100" y="4835525"/>
          <p14:tracePt t="66403" x="6015038" y="4835525"/>
          <p14:tracePt t="66421" x="6024563" y="4835525"/>
          <p14:tracePt t="66437" x="6049963" y="4835525"/>
          <p14:tracePt t="66454" x="6057900" y="4835525"/>
          <p14:tracePt t="66471" x="6075363" y="4835525"/>
          <p14:tracePt t="66488" x="6091238" y="4835525"/>
          <p14:tracePt t="66489" x="6100763" y="4835525"/>
          <p14:tracePt t="66504" x="6116638" y="4835525"/>
          <p14:tracePt t="66506" x="6126163" y="4835525"/>
          <p14:tracePt t="66521" x="6134100" y="4835525"/>
          <p14:tracePt t="66523" x="6142038" y="4835525"/>
          <p14:tracePt t="66536" x="6151563" y="4835525"/>
          <p14:tracePt t="66554" x="6184900" y="4835525"/>
          <p14:tracePt t="66570" x="6202363" y="4835525"/>
          <p14:tracePt t="66572" x="6210300" y="4835525"/>
          <p14:tracePt t="66594" x="6219825" y="4835525"/>
          <p14:tracePt t="66603" x="6235700" y="4835525"/>
          <p14:tracePt t="66627" x="6245225" y="4835525"/>
          <p14:tracePt t="66642" x="6253163" y="4835525"/>
          <p14:tracePt t="66658" x="6261100" y="4835525"/>
          <p14:tracePt t="66673" x="6270625" y="4835525"/>
          <p14:tracePt t="66707" x="6278563" y="4843463"/>
          <p14:tracePt t="69506" x="6270625" y="4843463"/>
          <p14:tracePt t="69594" x="6261100" y="4843463"/>
          <p14:tracePt t="69649" x="6253163" y="4843463"/>
          <p14:tracePt t="69666" x="6245225" y="4852988"/>
          <p14:tracePt t="71074" x="6253163" y="4852988"/>
          <p14:tracePt t="71089" x="6261100" y="4852988"/>
          <p14:tracePt t="71114" x="6270625" y="4852988"/>
          <p14:tracePt t="71129" x="6278563" y="4852988"/>
          <p14:tracePt t="71137" x="6296025" y="4852988"/>
          <p14:tracePt t="71151" x="6303963" y="4852988"/>
          <p14:tracePt t="71168" x="6346825" y="4852988"/>
          <p14:tracePt t="71170" x="6380163" y="4852988"/>
          <p14:tracePt t="71184" x="6389688" y="4852988"/>
          <p14:tracePt t="71202" x="6524625" y="4878388"/>
          <p14:tracePt t="71219" x="6626225" y="4878388"/>
          <p14:tracePt t="71235" x="6704013" y="4886325"/>
          <p14:tracePt t="71237" x="6762750" y="4894263"/>
          <p14:tracePt t="71252" x="6848475" y="4894263"/>
          <p14:tracePt t="71269" x="6975475" y="4894263"/>
          <p14:tracePt t="71285" x="7145338" y="4903788"/>
          <p14:tracePt t="71302" x="7451725" y="4929188"/>
          <p14:tracePt t="71318" x="7715250" y="4929188"/>
          <p14:tracePt t="71334" x="7969250" y="4929188"/>
          <p14:tracePt t="71351" x="8156575" y="4929188"/>
          <p14:tracePt t="71368" x="8308975" y="4929188"/>
          <p14:tracePt t="71370" x="8385175" y="4929188"/>
          <p14:tracePt t="71384" x="8453438" y="4929188"/>
          <p14:tracePt t="71402" x="8734425" y="4929188"/>
          <p14:tracePt t="71418" x="8853488" y="4946650"/>
          <p14:tracePt t="71420" x="8963025" y="4946650"/>
          <p14:tracePt t="71434" x="9064625" y="4946650"/>
          <p14:tracePt t="71451" x="9302750" y="4946650"/>
          <p14:tracePt t="71469" x="9498013" y="4946650"/>
          <p14:tracePt t="71485" x="9720263" y="4954588"/>
          <p14:tracePt t="71502" x="9956800" y="4962525"/>
          <p14:tracePt t="71519" x="10144125" y="4962525"/>
          <p14:tracePt t="71535" x="10229850" y="4962525"/>
          <p14:tracePt t="71551" x="10245725" y="4962525"/>
          <p14:tracePt t="71698" x="10194925" y="4962525"/>
          <p14:tracePt t="71705" x="10093325" y="4962525"/>
          <p14:tracePt t="71718" x="9991725" y="4937125"/>
          <p14:tracePt t="71735" x="9736138" y="4919663"/>
          <p14:tracePt t="71752" x="9421813" y="4868863"/>
          <p14:tracePt t="71753" x="9201150" y="4835525"/>
          <p14:tracePt t="71769" x="8623300" y="4749800"/>
          <p14:tracePt t="71785" x="8291513" y="4699000"/>
          <p14:tracePt t="71788" x="8080375" y="4691063"/>
          <p14:tracePt t="71802" x="7791450" y="4640263"/>
          <p14:tracePt t="71818" x="7705725" y="4630738"/>
          <p14:tracePt t="71820" x="7637463" y="4614863"/>
          <p14:tracePt t="71834" x="7561263" y="4597400"/>
          <p14:tracePt t="71851" x="7451725" y="4589463"/>
          <p14:tracePt t="71867" x="7400925" y="4589463"/>
          <p14:tracePt t="71884" x="7358063" y="4589463"/>
          <p14:tracePt t="71901" x="7315200" y="4589463"/>
          <p14:tracePt t="71918" x="7239000" y="4589463"/>
          <p14:tracePt t="71934" x="7153275" y="4589463"/>
          <p14:tracePt t="71950" x="7059613" y="4589463"/>
          <p14:tracePt t="71968" x="7018338" y="4589463"/>
          <p14:tracePt t="71988" x="6983413" y="4579938"/>
          <p14:tracePt t="72067" x="6975475" y="4579938"/>
          <p14:tracePt t="72098" x="6967538" y="4579938"/>
          <p14:tracePt t="72235" x="6958013" y="4579938"/>
          <p14:tracePt t="72251" x="6950075" y="4579938"/>
          <p14:tracePt t="72267" x="6942138" y="4589463"/>
          <p14:tracePt t="72281" x="6932613" y="4589463"/>
          <p14:tracePt t="72298" x="6924675" y="4597400"/>
          <p14:tracePt t="72322" x="6889750" y="4605338"/>
          <p14:tracePt t="72378" x="6864350" y="4614863"/>
          <p14:tracePt t="72401" x="6856413" y="4622800"/>
          <p14:tracePt t="72554" x="6856413" y="4630738"/>
          <p14:tracePt t="72577" x="6856413" y="4648200"/>
          <p14:tracePt t="72593" x="6864350" y="4657725"/>
          <p14:tracePt t="72602" x="6889750" y="4665663"/>
          <p14:tracePt t="72609" x="6915150" y="4673600"/>
          <p14:tracePt t="72618" x="6950075" y="4673600"/>
          <p14:tracePt t="72635" x="7069138" y="4691063"/>
          <p14:tracePt t="72652" x="7188200" y="4716463"/>
          <p14:tracePt t="72667" x="7246938" y="4716463"/>
          <p14:tracePt t="72685" x="7297738" y="4724400"/>
          <p14:tracePt t="72700" x="7340600" y="4741863"/>
          <p14:tracePt t="72718" x="7366000" y="4741863"/>
          <p14:tracePt t="72735" x="7408863" y="4741863"/>
          <p14:tracePt t="72751" x="7451725" y="4741863"/>
          <p14:tracePt t="72768" x="7518400" y="4741863"/>
          <p14:tracePt t="72771" x="7535863" y="4741863"/>
          <p14:tracePt t="72784" x="7561263" y="4741863"/>
          <p14:tracePt t="72786" x="7578725" y="4741863"/>
          <p14:tracePt t="72802" x="7586663" y="4741863"/>
          <p14:tracePt t="73089" x="7596188" y="4741863"/>
          <p14:tracePt t="73276" x="7604125" y="4741863"/>
          <p14:tracePt t="73282" x="7604125" y="4733925"/>
          <p14:tracePt t="73394" x="7612063" y="4733925"/>
          <p14:tracePt t="73402" x="7646988" y="4716463"/>
          <p14:tracePt t="73410" x="7680325" y="4708525"/>
          <p14:tracePt t="73418" x="7715250" y="4708525"/>
          <p14:tracePt t="73434" x="7766050" y="4708525"/>
          <p14:tracePt t="73435" x="7824788" y="4708525"/>
          <p14:tracePt t="73450" x="7926388" y="4708525"/>
          <p14:tracePt t="73452" x="8020050" y="4708525"/>
          <p14:tracePt t="73468" x="8189913" y="4708525"/>
          <p14:tracePt t="73484" x="8291513" y="4708525"/>
          <p14:tracePt t="73501" x="8369300" y="4708525"/>
          <p14:tracePt t="73518" x="8453438" y="4708525"/>
          <p14:tracePt t="73534" x="8555038" y="4708525"/>
          <p14:tracePt t="73551" x="8640763" y="4708525"/>
          <p14:tracePt t="73567" x="8734425" y="4708525"/>
          <p14:tracePt t="73584" x="8818563" y="4708525"/>
          <p14:tracePt t="73586" x="8861425" y="4708525"/>
          <p14:tracePt t="73602" x="8912225" y="4708525"/>
          <p14:tracePt t="73618" x="8955088" y="4708525"/>
          <p14:tracePt t="73634" x="8972550" y="4708525"/>
          <p14:tracePt t="73651" x="9005888" y="4708525"/>
          <p14:tracePt t="73666" x="9074150" y="4708525"/>
          <p14:tracePt t="73683" x="9158288" y="4699000"/>
          <p14:tracePt t="73700" x="9236075" y="4699000"/>
          <p14:tracePt t="73717" x="9269413" y="4691063"/>
          <p14:tracePt t="73734" x="9277350" y="4691063"/>
          <p14:tracePt t="73762" x="9286875" y="4691063"/>
          <p14:tracePt t="73778" x="9312275" y="4691063"/>
          <p14:tracePt t="73786" x="9320213" y="4691063"/>
          <p14:tracePt t="73801" x="9396413" y="4691063"/>
          <p14:tracePt t="73818" x="9431338" y="4691063"/>
          <p14:tracePt t="73834" x="9439275" y="4691063"/>
          <p14:tracePt t="73852" x="9456738" y="4691063"/>
          <p14:tracePt t="73900" x="9464675" y="4691063"/>
          <p14:tracePt t="73922" x="9472613" y="4691063"/>
          <p14:tracePt t="73949" x="9482138" y="4691063"/>
          <p14:tracePt t="73970" x="9490075" y="4691063"/>
          <p14:tracePt t="74002" x="9498013" y="4691063"/>
          <p14:tracePt t="74034" x="9507538" y="4683125"/>
          <p14:tracePt t="74082" x="9515475" y="4673600"/>
          <p14:tracePt t="74089" x="9523413" y="4673600"/>
          <p14:tracePt t="74101" x="9550400" y="4673600"/>
          <p14:tracePt t="74117" x="9558338" y="4673600"/>
          <p14:tracePt t="74134" x="9566275" y="4673600"/>
          <p14:tracePt t="74170" x="9558338" y="4665663"/>
          <p14:tracePt t="74178" x="9498013" y="4657725"/>
          <p14:tracePt t="74186" x="9396413" y="4648200"/>
          <p14:tracePt t="74200" x="9261475" y="4622800"/>
          <p14:tracePt t="74202" x="9117013" y="4614863"/>
          <p14:tracePt t="74218" x="8828088" y="4564063"/>
          <p14:tracePt t="74234" x="8597900" y="4554538"/>
          <p14:tracePt t="74251" x="8410575" y="4538663"/>
          <p14:tracePt t="74268" x="8326438" y="4538663"/>
          <p14:tracePt t="74284" x="8250238" y="4538663"/>
          <p14:tracePt t="74300" x="8181975" y="4538663"/>
          <p14:tracePt t="74318" x="8131175" y="4538663"/>
          <p14:tracePt t="74334" x="8045450" y="4538663"/>
          <p14:tracePt t="74351" x="7926388" y="4538663"/>
          <p14:tracePt t="74367" x="7799388" y="4538663"/>
          <p14:tracePt t="74384" x="7697788" y="4529138"/>
          <p14:tracePt t="74400" x="7646988" y="4521200"/>
          <p14:tracePt t="74401" x="7629525" y="4521200"/>
          <p14:tracePt t="74416" x="7621588" y="4521200"/>
          <p14:tracePt t="74433" x="7612063" y="4521200"/>
          <p14:tracePt t="74449" x="7604125" y="4521200"/>
          <p14:tracePt t="74466" x="7596188" y="4521200"/>
          <p14:tracePt t="74483" x="7578725" y="4521200"/>
          <p14:tracePt t="74501" x="7570788" y="4521200"/>
          <p14:tracePt t="74517" x="7561263" y="4521200"/>
          <p14:tracePt t="74667" x="7561263" y="4538663"/>
          <p14:tracePt t="74674" x="7561263" y="4554538"/>
          <p14:tracePt t="74683" x="7604125" y="4597400"/>
          <p14:tracePt t="74700" x="7756525" y="4648200"/>
          <p14:tracePt t="74718" x="7961313" y="4716463"/>
          <p14:tracePt t="74734" x="8207375" y="4775200"/>
          <p14:tracePt t="74751" x="8385175" y="4784725"/>
          <p14:tracePt t="74767" x="8521700" y="4784725"/>
          <p14:tracePt t="74783" x="8648700" y="4784725"/>
          <p14:tracePt t="74801" x="8878888" y="4775200"/>
          <p14:tracePt t="74816" x="8912225" y="4759325"/>
          <p14:tracePt t="74834" x="9107488" y="4733925"/>
          <p14:tracePt t="74851" x="9193213" y="4716463"/>
          <p14:tracePt t="74867" x="9226550" y="4716463"/>
          <p14:tracePt t="74868" x="9269413" y="4716463"/>
          <p14:tracePt t="74882" x="9302750" y="4716463"/>
          <p14:tracePt t="74901" x="9396413" y="4716463"/>
          <p14:tracePt t="74916" x="9472613" y="4716463"/>
          <p14:tracePt t="74933" x="9507538" y="4716463"/>
          <p14:tracePt t="74950" x="9532938" y="4716463"/>
          <p14:tracePt t="74966" x="9591675" y="4716463"/>
          <p14:tracePt t="74984" x="9642475" y="4716463"/>
          <p14:tracePt t="74985" x="9667875" y="4716463"/>
          <p14:tracePt t="75001" x="9702800" y="4716463"/>
          <p14:tracePt t="75003" x="9736138" y="4716463"/>
          <p14:tracePt t="75018" x="9779000" y="4716463"/>
          <p14:tracePt t="75033" x="9812338" y="4716463"/>
          <p14:tracePt t="75034" x="9821863" y="4716463"/>
          <p14:tracePt t="75051" x="9855200" y="4716463"/>
          <p14:tracePt t="75067" x="9864725" y="4716463"/>
          <p14:tracePt t="75105" x="9880600" y="4716463"/>
          <p14:tracePt t="75139" x="9890125" y="4708525"/>
          <p14:tracePt t="75171" x="9898063" y="4708525"/>
          <p14:tracePt t="75218" x="9898063" y="4691063"/>
          <p14:tracePt t="75234" x="9898063" y="4683125"/>
          <p14:tracePt t="75250" x="9906000" y="4683125"/>
          <p14:tracePt t="75299" x="9906000" y="4673600"/>
          <p14:tracePt t="75322" x="9906000" y="4657725"/>
          <p14:tracePt t="75371" x="9906000" y="4648200"/>
          <p14:tracePt t="75379" x="9906000" y="4640263"/>
          <p14:tracePt t="75386" x="9906000" y="4630738"/>
          <p14:tracePt t="75399" x="9906000" y="4622800"/>
          <p14:tracePt t="75416" x="9906000" y="4614863"/>
          <p14:tracePt t="75433" x="9880600" y="4579938"/>
          <p14:tracePt t="75458" x="9855200" y="4564063"/>
          <p14:tracePt t="75467" x="9855200" y="4554538"/>
          <p14:tracePt t="75483" x="9839325" y="4546600"/>
          <p14:tracePt t="75485" x="9804400" y="4521200"/>
          <p14:tracePt t="75500" x="9720263" y="4486275"/>
          <p14:tracePt t="75517" x="9558338" y="4402138"/>
          <p14:tracePt t="75533" x="9328150" y="4351338"/>
          <p14:tracePt t="75550" x="8937625" y="4249738"/>
          <p14:tracePt t="75567" x="8529638" y="4156075"/>
          <p14:tracePt t="75570" x="8291513" y="4121150"/>
          <p14:tracePt t="75583" x="8096250" y="4095750"/>
          <p14:tracePt t="75599" x="7885113" y="4079875"/>
          <p14:tracePt t="75616" x="7697788" y="4079875"/>
          <p14:tracePt t="75632" x="7527925" y="4079875"/>
          <p14:tracePt t="75650" x="7315200" y="4087813"/>
          <p14:tracePt t="75666" x="7256463" y="4095750"/>
          <p14:tracePt t="75667" x="7178675" y="4113213"/>
          <p14:tracePt t="75682" x="7094538" y="4138613"/>
          <p14:tracePt t="75683" x="6992938" y="4146550"/>
          <p14:tracePt t="75699" x="6737350" y="4197350"/>
          <p14:tracePt t="75716" x="6440488" y="4224338"/>
          <p14:tracePt t="75733" x="6108700" y="4224338"/>
          <p14:tracePt t="75750" x="5786438" y="4224338"/>
          <p14:tracePt t="75767" x="5548313" y="4224338"/>
          <p14:tracePt t="75783" x="5403850" y="4240213"/>
          <p14:tracePt t="75801" x="5310188" y="4249738"/>
          <p14:tracePt t="75802" x="5276850" y="4257675"/>
          <p14:tracePt t="75816" x="5233988" y="4257675"/>
          <p14:tracePt t="75820" x="5208588" y="4265613"/>
          <p14:tracePt t="75833" x="5165725" y="4283075"/>
          <p14:tracePt t="75850" x="5072063" y="4308475"/>
          <p14:tracePt t="75867" x="5003800" y="4325938"/>
          <p14:tracePt t="75883" x="4962525" y="4341813"/>
          <p14:tracePt t="75900" x="4876800" y="4368800"/>
          <p14:tracePt t="75916" x="4843463" y="4376738"/>
          <p14:tracePt t="75933" x="4818063" y="4384675"/>
          <p14:tracePt t="75949" x="4775200" y="4410075"/>
          <p14:tracePt t="75965" x="4765675" y="4419600"/>
          <p14:tracePt t="75984" x="4740275" y="4452938"/>
          <p14:tracePt t="76000" x="4732338" y="4470400"/>
          <p14:tracePt t="76002" x="4724400" y="4486275"/>
          <p14:tracePt t="76017" x="4714875" y="4503738"/>
          <p14:tracePt t="76019" x="4706938" y="4513263"/>
          <p14:tracePt t="76042" x="4706938" y="4521200"/>
          <p14:tracePt t="76050" x="4706938" y="4538663"/>
          <p14:tracePt t="76067" x="4706938" y="4579938"/>
          <p14:tracePt t="76083" x="4706938" y="4589463"/>
          <p14:tracePt t="76084" x="4740275" y="4605338"/>
          <p14:tracePt t="76100" x="4800600" y="4640263"/>
          <p14:tracePt t="76116" x="4868863" y="4683125"/>
          <p14:tracePt t="76133" x="4978400" y="4733925"/>
          <p14:tracePt t="76149" x="5114925" y="4775200"/>
          <p14:tracePt t="76166" x="5310188" y="4810125"/>
          <p14:tracePt t="76182" x="5616575" y="4868863"/>
          <p14:tracePt t="76199" x="6049963" y="4919663"/>
          <p14:tracePt t="76216" x="6465888" y="4987925"/>
          <p14:tracePt t="76233" x="6704013" y="4987925"/>
          <p14:tracePt t="76235" x="6813550" y="4987925"/>
          <p14:tracePt t="76251" x="7008813" y="4987925"/>
          <p14:tracePt t="76267" x="7272338" y="4929188"/>
          <p14:tracePt t="76283" x="7502525" y="4852988"/>
          <p14:tracePt t="76284" x="7662863" y="4827588"/>
          <p14:tracePt t="76299" x="8012113" y="4792663"/>
          <p14:tracePt t="76317" x="8250238" y="4767263"/>
          <p14:tracePt t="76333" x="8420100" y="4767263"/>
          <p14:tracePt t="76349" x="8555038" y="4759325"/>
          <p14:tracePt t="76367" x="8699500" y="4724400"/>
          <p14:tracePt t="76383" x="8802688" y="4691063"/>
          <p14:tracePt t="76399" x="8886825" y="4640263"/>
          <p14:tracePt t="76415" x="8963025" y="4605338"/>
          <p14:tracePt t="76432" x="9048750" y="4579938"/>
          <p14:tracePt t="76449" x="9064625" y="4579938"/>
          <p14:tracePt t="76451" x="9074150" y="4579938"/>
          <p14:tracePt t="76467" x="9082088" y="4579938"/>
          <p14:tracePt t="76483" x="9091613" y="4572000"/>
          <p14:tracePt t="76501" x="9117013" y="4554538"/>
          <p14:tracePt t="76517" x="9167813" y="4521200"/>
          <p14:tracePt t="76533" x="9183688" y="4521200"/>
          <p14:tracePt t="76550" x="9183688" y="4513263"/>
          <p14:tracePt t="76571" x="9193213" y="4503738"/>
          <p14:tracePt t="76905" x="9175750" y="4503738"/>
          <p14:tracePt t="76913" x="9158288" y="4503738"/>
          <p14:tracePt t="76922" x="9150350" y="4503738"/>
          <p14:tracePt t="76932" x="9132888" y="4503738"/>
          <p14:tracePt t="76948" x="9124950" y="4503738"/>
          <p14:tracePt t="76965" x="9107488" y="4513263"/>
          <p14:tracePt t="76994" x="9099550" y="4513263"/>
          <p14:tracePt t="77035" x="9082088" y="4513263"/>
          <p14:tracePt t="77114" x="9064625" y="4521200"/>
          <p14:tracePt t="77122" x="9056688" y="4529138"/>
          <p14:tracePt t="77138" x="9056688" y="4538663"/>
          <p14:tracePt t="77234" x="9048750" y="4538663"/>
          <p14:tracePt t="77274" x="9039225" y="4538663"/>
          <p14:tracePt t="77315" x="9023350" y="4538663"/>
          <p14:tracePt t="77378" x="9013825" y="4538663"/>
          <p14:tracePt t="77394" x="9005888" y="4538663"/>
          <p14:tracePt t="77411" x="8988425" y="4538663"/>
          <p14:tracePt t="77417" x="8980488" y="4538663"/>
          <p14:tracePt t="77432" x="8972550" y="4546600"/>
          <p14:tracePt t="77449" x="8955088" y="4546600"/>
          <p14:tracePt t="77506" x="8947150" y="4554538"/>
          <p14:tracePt t="77514" x="8937625" y="4564063"/>
          <p14:tracePt t="77563" x="8929688" y="4564063"/>
          <p14:tracePt t="77715" x="8921750" y="4564063"/>
          <p14:tracePt t="77898" x="8912225" y="4564063"/>
          <p14:tracePt t="77907" x="8904288" y="4572000"/>
          <p14:tracePt t="77922" x="8894763" y="4572000"/>
          <p14:tracePt t="77932" x="8886825" y="4579938"/>
          <p14:tracePt t="78457" x="8878888" y="4579938"/>
          <p14:tracePt t="78530" x="8861425" y="4579938"/>
          <p14:tracePt t="78889" x="8853488" y="4579938"/>
          <p14:tracePt t="78898" x="8793163" y="4579938"/>
          <p14:tracePt t="78905" x="8709025" y="4579938"/>
          <p14:tracePt t="78915" x="8623300" y="4579938"/>
          <p14:tracePt t="78932" x="8504238" y="4470400"/>
          <p14:tracePt t="78949" x="8504238" y="4452938"/>
          <p14:tracePt t="79074" x="8521700" y="4452938"/>
          <p14:tracePt t="79171" x="8529638" y="4452938"/>
          <p14:tracePt t="79178" x="8547100" y="4460875"/>
          <p14:tracePt t="79202" x="8555038" y="4460875"/>
          <p14:tracePt t="79210" x="8564563" y="4460875"/>
          <p14:tracePt t="79218" x="8597900" y="4460875"/>
          <p14:tracePt t="79231" x="8623300" y="4460875"/>
          <p14:tracePt t="79248" x="8683625" y="4460875"/>
          <p14:tracePt t="79250" x="8724900" y="4460875"/>
          <p14:tracePt t="79265" x="8818563" y="4460875"/>
          <p14:tracePt t="79282" x="8869363" y="4460875"/>
          <p14:tracePt t="79299" x="8904288" y="4460875"/>
          <p14:tracePt t="79315" x="8955088" y="4460875"/>
          <p14:tracePt t="79332" x="9023350" y="4460875"/>
          <p14:tracePt t="79349" x="9039225" y="4470400"/>
          <p14:tracePt t="79394" x="8988425" y="4495800"/>
          <p14:tracePt t="79402" x="8904288" y="4529138"/>
          <p14:tracePt t="79415" x="8818563" y="4546600"/>
          <p14:tracePt t="79431" x="8589963" y="4572000"/>
          <p14:tracePt t="79448" x="8156575" y="4691063"/>
          <p14:tracePt t="79450" x="7799388" y="4724400"/>
          <p14:tracePt t="79464" x="7239000" y="4810125"/>
          <p14:tracePt t="79481" x="5827713" y="4827588"/>
          <p14:tracePt t="79482" x="5054600" y="4827588"/>
          <p14:tracePt t="79499" x="3619500" y="4827588"/>
          <p14:tracePt t="79515" x="2438400" y="4827588"/>
          <p14:tracePt t="79531" x="1776413" y="4827588"/>
          <p14:tracePt t="79549" x="1546225" y="4827588"/>
          <p14:tracePt t="79564" x="1503363" y="4827588"/>
          <p14:tracePt t="79746" x="1495425" y="4843463"/>
          <p14:tracePt t="79754" x="1495425" y="4860925"/>
          <p14:tracePt t="79764" x="1495425" y="4878388"/>
          <p14:tracePt t="79782" x="1495425" y="4929188"/>
          <p14:tracePt t="79799" x="1495425" y="4987925"/>
          <p14:tracePt t="79815" x="1546225" y="5056188"/>
          <p14:tracePt t="79832" x="1571625" y="5091113"/>
          <p14:tracePt t="79834" x="1589088" y="5099050"/>
          <p14:tracePt t="79848" x="1597025" y="5099050"/>
          <p14:tracePt t="79850" x="1606550" y="5099050"/>
          <p14:tracePt t="79865" x="1614488" y="5106988"/>
          <p14:tracePt t="79881" x="1622425" y="5116513"/>
          <p14:tracePt t="79906" x="1631950" y="5116513"/>
          <p14:tracePt t="79922" x="1639888" y="5124450"/>
          <p14:tracePt t="80026" x="1647825" y="5124450"/>
          <p14:tracePt t="80089" x="1657350" y="5124450"/>
          <p14:tracePt t="80098" x="1665288" y="5124450"/>
          <p14:tracePt t="80122" x="1673225" y="5124450"/>
          <p14:tracePt t="80131" x="1682750" y="5124450"/>
          <p14:tracePt t="80139" x="1698625" y="5132388"/>
          <p14:tracePt t="80147" x="1708150" y="5132388"/>
          <p14:tracePt t="80164" x="1724025" y="5149850"/>
          <p14:tracePt t="80181" x="1741488" y="5149850"/>
          <p14:tracePt t="80197" x="1766888" y="5149850"/>
          <p14:tracePt t="80213" x="1776413" y="5157788"/>
          <p14:tracePt t="80230" x="1792288" y="5167313"/>
          <p14:tracePt t="80247" x="1835150" y="5183188"/>
          <p14:tracePt t="80265" x="1885950" y="5183188"/>
          <p14:tracePt t="80267" x="1936750" y="5183188"/>
          <p14:tracePt t="80282" x="1979613" y="5192713"/>
          <p14:tracePt t="80283" x="2065338" y="5192713"/>
          <p14:tracePt t="80299" x="2235200" y="5208588"/>
          <p14:tracePt t="80315" x="2395538" y="5235575"/>
          <p14:tracePt t="80332" x="2600325" y="5235575"/>
          <p14:tracePt t="80348" x="2752725" y="5235575"/>
          <p14:tracePt t="80364" x="2871788" y="5235575"/>
          <p14:tracePt t="80381" x="2940050" y="5235575"/>
          <p14:tracePt t="80397" x="3041650" y="5235575"/>
          <p14:tracePt t="80414" x="3127375" y="5235575"/>
          <p14:tracePt t="80431" x="3203575" y="5235575"/>
          <p14:tracePt t="80447" x="3313113" y="5235575"/>
          <p14:tracePt t="80464" x="3432175" y="5235575"/>
          <p14:tracePt t="80481" x="3533775" y="5235575"/>
          <p14:tracePt t="80482" x="3576638" y="5235575"/>
          <p14:tracePt t="80497" x="3619500" y="5235575"/>
          <p14:tracePt t="80514" x="3713163" y="5243513"/>
          <p14:tracePt t="80516" x="3738563" y="5243513"/>
          <p14:tracePt t="80531" x="3806825" y="5251450"/>
          <p14:tracePt t="80548" x="3883025" y="5251450"/>
          <p14:tracePt t="80564" x="3959225" y="5251450"/>
          <p14:tracePt t="80581" x="4010025" y="5251450"/>
          <p14:tracePt t="80598" x="4035425" y="5251450"/>
          <p14:tracePt t="80613" x="4044950" y="5251450"/>
          <p14:tracePt t="80630" x="4060825" y="5251450"/>
          <p14:tracePt t="81747" x="4044950" y="5251450"/>
          <p14:tracePt t="81811" x="4035425" y="5251450"/>
          <p14:tracePt t="82890" x="4027488" y="5251450"/>
          <p14:tracePt t="82897" x="4017963" y="5251450"/>
          <p14:tracePt t="82913" x="4010025" y="5251450"/>
          <p14:tracePt t="82930" x="4002088" y="5251450"/>
          <p14:tracePt t="82947" x="3976688" y="5251450"/>
          <p14:tracePt t="82978" x="3967163" y="5251450"/>
          <p14:tracePt t="82994" x="3951288" y="5243513"/>
          <p14:tracePt t="83002" x="3941763" y="5243513"/>
          <p14:tracePt t="83018" x="3916363" y="5235575"/>
          <p14:tracePt t="83033" x="3900488" y="5226050"/>
          <p14:tracePt t="83047" x="3873500" y="5226050"/>
          <p14:tracePt t="83063" x="3865563" y="5226050"/>
          <p14:tracePt t="83081" x="3832225" y="5208588"/>
          <p14:tracePt t="83098" x="3822700" y="5208588"/>
          <p14:tracePt t="83113" x="3797300" y="5200650"/>
          <p14:tracePt t="83147" x="3789363" y="5200650"/>
          <p14:tracePt t="83154" x="3781425" y="5200650"/>
          <p14:tracePt t="83163" x="3771900" y="5192713"/>
          <p14:tracePt t="83180" x="3746500" y="5192713"/>
          <p14:tracePt t="83197" x="3738563" y="5192713"/>
          <p14:tracePt t="83213" x="3729038" y="5192713"/>
          <p14:tracePt t="83617" x="3738563" y="5175250"/>
          <p14:tracePt t="83634" x="3763963" y="5175250"/>
          <p14:tracePt t="83642" x="3771900" y="5175250"/>
          <p14:tracePt t="83649" x="3781425" y="5175250"/>
          <p14:tracePt t="83663" x="3789363" y="5167313"/>
          <p14:tracePt t="83680" x="3814763" y="5167313"/>
          <p14:tracePt t="83681" x="3822700" y="5167313"/>
          <p14:tracePt t="83696" x="3832225" y="5167313"/>
          <p14:tracePt t="83699" x="3840163" y="5167313"/>
          <p14:tracePt t="83714" x="3848100" y="5167313"/>
          <p14:tracePt t="83739" x="3857625" y="5167313"/>
          <p14:tracePt t="83746" x="3865563" y="5167313"/>
          <p14:tracePt t="83764" x="3873500" y="5157788"/>
          <p14:tracePt t="83779" x="3900488" y="5141913"/>
          <p14:tracePt t="83797" x="3908425" y="5132388"/>
          <p14:tracePt t="83873" x="3916363" y="5124450"/>
          <p14:tracePt t="83882" x="3916363" y="5116513"/>
          <p14:tracePt t="83890" x="3933825" y="5106988"/>
          <p14:tracePt t="83907" x="3933825" y="5099050"/>
          <p14:tracePt t="83916" x="3933825" y="5073650"/>
          <p14:tracePt t="83947" x="3941763" y="5064125"/>
          <p14:tracePt t="83954" x="3941763" y="5048250"/>
          <p14:tracePt t="84057" x="3941763" y="5038725"/>
          <p14:tracePt t="84081" x="3941763" y="5030788"/>
          <p14:tracePt t="84171" x="3933825" y="5030788"/>
          <p14:tracePt t="84250" x="3925888" y="5030788"/>
          <p14:tracePt t="84258" x="3916363" y="5022850"/>
          <p14:tracePt t="84274" x="3916363" y="5013325"/>
          <p14:tracePt t="84298" x="3908425" y="5013325"/>
          <p14:tracePt t="84322" x="3900488" y="5005388"/>
          <p14:tracePt t="84330" x="3900488" y="4997450"/>
          <p14:tracePt t="84338" x="3900488" y="4987925"/>
          <p14:tracePt t="84354" x="3890963" y="4979988"/>
          <p14:tracePt t="84371" x="3890963" y="4972050"/>
          <p14:tracePt t="84380" x="3873500" y="4962525"/>
          <p14:tracePt t="84395" x="3865563" y="4946650"/>
          <p14:tracePt t="84418" x="3865563" y="4929188"/>
          <p14:tracePt t="84457" x="3857625" y="4919663"/>
          <p14:tracePt t="84498" x="3848100" y="4919663"/>
          <p14:tracePt t="84506" x="3840163" y="4911725"/>
          <p14:tracePt t="84834" x="3832225" y="4903788"/>
          <p14:tracePt t="84849" x="3832225" y="4886325"/>
          <p14:tracePt t="84857" x="3848100" y="4878388"/>
          <p14:tracePt t="84866" x="3873500" y="4868863"/>
          <p14:tracePt t="84880" x="3890963" y="4860925"/>
          <p14:tracePt t="84881" x="3925888" y="4843463"/>
          <p14:tracePt t="84895" x="3984625" y="4827588"/>
          <p14:tracePt t="84912" x="4017963" y="4802188"/>
          <p14:tracePt t="84928" x="4044950" y="4792663"/>
          <p14:tracePt t="84946" x="4086225" y="4759325"/>
          <p14:tracePt t="84962" x="4111625" y="4749800"/>
          <p14:tracePt t="84979" x="4146550" y="4733925"/>
          <p14:tracePt t="85019" x="4154488" y="4733925"/>
          <p14:tracePt t="85042" x="4162425" y="4733925"/>
          <p14:tracePt t="85068" x="4187825" y="4733925"/>
          <p14:tracePt t="85074" x="4205288" y="4733925"/>
          <p14:tracePt t="85081" x="4214813" y="4733925"/>
          <p14:tracePt t="85096" x="4222750" y="4749800"/>
          <p14:tracePt t="85098" x="4230688" y="4767263"/>
          <p14:tracePt t="85114" x="4240213" y="4792663"/>
          <p14:tracePt t="85130" x="4240213" y="4802188"/>
          <p14:tracePt t="85147" x="4248150" y="4827588"/>
          <p14:tracePt t="85162" x="4248150" y="4835525"/>
          <p14:tracePt t="85163" x="4248150" y="4843463"/>
          <p14:tracePt t="85178" x="4248150" y="4860925"/>
          <p14:tracePt t="85179" x="4248150" y="4868863"/>
          <p14:tracePt t="85195" x="4248150" y="4903788"/>
          <p14:tracePt t="85212" x="4248150" y="4919663"/>
          <p14:tracePt t="85228" x="4248150" y="4946650"/>
          <p14:tracePt t="85245" x="4248150" y="4962525"/>
          <p14:tracePt t="85262" x="4248150" y="4987925"/>
          <p14:tracePt t="85278" x="4248150" y="4997450"/>
          <p14:tracePt t="85296" x="4248150" y="5013325"/>
          <p14:tracePt t="85299" x="4248150" y="5022850"/>
          <p14:tracePt t="85312" x="4248150" y="5030788"/>
          <p14:tracePt t="85330" x="4248150" y="5048250"/>
          <p14:tracePt t="85346" x="4248150" y="5073650"/>
          <p14:tracePt t="85379" x="4248150" y="5081588"/>
          <p14:tracePt t="85394" x="4248150" y="5091113"/>
          <p14:tracePt t="85418" x="4248150" y="5116513"/>
          <p14:tracePt t="85442" x="4248150" y="5124450"/>
          <p14:tracePt t="85465" x="4248150" y="5141913"/>
          <p14:tracePt t="85610" x="4248150" y="5149850"/>
          <p14:tracePt t="85674" x="4248150" y="5157788"/>
          <p14:tracePt t="85705" x="4248150" y="5167313"/>
          <p14:tracePt t="85713" x="4248150" y="5175250"/>
          <p14:tracePt t="85754" x="4240213" y="5183188"/>
          <p14:tracePt t="85779" x="4230688" y="5183188"/>
          <p14:tracePt t="86099" x="4230688" y="5192713"/>
          <p14:tracePt t="132634" x="4222750" y="5192713"/>
          <p14:tracePt t="132641" x="4121150" y="5030788"/>
          <p14:tracePt t="132649" x="3678238" y="4257675"/>
          <p14:tracePt t="132659" x="3228975" y="3629025"/>
          <p14:tracePt t="132675" x="2506663" y="2541588"/>
          <p14:tracePt t="132691" x="1885950" y="1665288"/>
          <p14:tracePt t="132708" x="1427163" y="977900"/>
          <p14:tracePt t="132724" x="1231900" y="628650"/>
          <p14:tracePt t="132741" x="1206500" y="509588"/>
          <p14:tracePt t="132757" x="1206500" y="492125"/>
          <p14:tracePt t="133226" x="1189038" y="484188"/>
          <p14:tracePt t="133233" x="1173163" y="484188"/>
          <p14:tracePt t="133242" x="1155700" y="492125"/>
          <p14:tracePt t="133257" x="1147763" y="501650"/>
          <p14:tracePt t="133258" x="1138238" y="509588"/>
          <p14:tracePt t="133274" x="1112838" y="527050"/>
          <p14:tracePt t="133275" x="1112838" y="534988"/>
          <p14:tracePt t="133290" x="1095375" y="544513"/>
          <p14:tracePt t="133292" x="1069975" y="552450"/>
          <p14:tracePt t="133306" x="1062038" y="569913"/>
          <p14:tracePt t="133323" x="1044575" y="577850"/>
          <p14:tracePt t="133340" x="1036638" y="585788"/>
          <p14:tracePt t="133426" x="1028700" y="595313"/>
          <p14:tracePt t="133434" x="1019175" y="603250"/>
          <p14:tracePt t="133449" x="1011238" y="611188"/>
          <p14:tracePt t="133458" x="1003300" y="628650"/>
          <p14:tracePt t="133473" x="993775" y="646113"/>
          <p14:tracePt t="133490" x="976313" y="696913"/>
          <p14:tracePt t="133507" x="960438" y="781050"/>
          <p14:tracePt t="133523" x="960438" y="815975"/>
          <p14:tracePt t="133540" x="942975" y="841375"/>
          <p14:tracePt t="133562" x="942975" y="849313"/>
          <p14:tracePt t="133611" x="942975" y="858838"/>
          <p14:tracePt t="133618" x="942975" y="866775"/>
          <p14:tracePt t="133626" x="942975" y="874713"/>
          <p14:tracePt t="133641" x="935038" y="892175"/>
          <p14:tracePt t="133794" x="935038" y="900113"/>
          <p14:tracePt t="133802" x="925513" y="917575"/>
          <p14:tracePt t="133817" x="925513" y="925513"/>
          <p14:tracePt t="133825" x="917575" y="942975"/>
          <p14:tracePt t="133840" x="909638" y="952500"/>
          <p14:tracePt t="133866" x="900113" y="960438"/>
          <p14:tracePt t="133875" x="900113" y="968375"/>
          <p14:tracePt t="133892" x="900113" y="977900"/>
          <p14:tracePt t="133907" x="900113" y="985838"/>
          <p14:tracePt t="133946" x="900113" y="1003300"/>
          <p14:tracePt t="133970" x="900113" y="1011238"/>
          <p14:tracePt t="133978" x="909638" y="1028700"/>
          <p14:tracePt t="133994" x="917575" y="1044575"/>
          <p14:tracePt t="134006" x="917575" y="1054100"/>
          <p14:tracePt t="134023" x="917575" y="1079500"/>
          <p14:tracePt t="134040" x="925513" y="1096963"/>
          <p14:tracePt t="134059" x="935038" y="1122363"/>
          <p14:tracePt t="134075" x="935038" y="1147763"/>
          <p14:tracePt t="134091" x="942975" y="1163638"/>
          <p14:tracePt t="134095" x="950913" y="1173163"/>
          <p14:tracePt t="134106" x="950913" y="1181100"/>
          <p14:tracePt t="134123" x="960438" y="1241425"/>
          <p14:tracePt t="134141" x="968375" y="1249363"/>
          <p14:tracePt t="134159" x="976313" y="1274763"/>
          <p14:tracePt t="134179" x="976313" y="1282700"/>
          <p14:tracePt t="134283" x="976313" y="1292225"/>
          <p14:tracePt t="134291" x="960438" y="1292225"/>
          <p14:tracePt t="134299" x="917575" y="1257300"/>
          <p14:tracePt t="134307" x="874713" y="1189038"/>
          <p14:tracePt t="134323" x="765175" y="1019175"/>
          <p14:tracePt t="134340" x="636588" y="765175"/>
          <p14:tracePt t="134357" x="433388" y="476250"/>
          <p14:tracePt t="134373" x="296863" y="203200"/>
          <p14:tracePt t="134390" x="195263" y="17463"/>
          <p14:tracePt t="135134" x="501650" y="212725"/>
          <p14:tracePt t="135140" x="654050" y="339725"/>
          <p14:tracePt t="135158" x="968375" y="611188"/>
          <p14:tracePt t="135174" x="1257300" y="823913"/>
          <p14:tracePt t="135195" x="2047875" y="1266825"/>
          <p14:tracePt t="135208" x="2327275" y="1427163"/>
          <p14:tracePt t="135211" x="2608263" y="1581150"/>
          <p14:tracePt t="135224" x="2828925" y="1690688"/>
          <p14:tracePt t="135228" x="3033713" y="1819275"/>
          <p14:tracePt t="135241" x="3168650" y="1895475"/>
          <p14:tracePt t="135243" x="3305175" y="1963738"/>
          <p14:tracePt t="135258" x="3475038" y="2065338"/>
          <p14:tracePt t="135274" x="3586163" y="2124075"/>
          <p14:tracePt t="135291" x="3636963" y="2174875"/>
          <p14:tracePt t="135306" x="3687763" y="2200275"/>
          <p14:tracePt t="135308" x="3695700" y="2209800"/>
          <p14:tracePt t="135322" x="3729038" y="2217738"/>
          <p14:tracePt t="135339" x="3822700" y="2252663"/>
          <p14:tracePt t="135356" x="3848100" y="2268538"/>
          <p14:tracePt t="135373" x="3900488" y="2293938"/>
          <p14:tracePt t="135390" x="3941763" y="2319338"/>
          <p14:tracePt t="135407" x="4017963" y="2344738"/>
          <p14:tracePt t="135423" x="4060825" y="2354263"/>
          <p14:tracePt t="135440" x="4103688" y="2362200"/>
          <p14:tracePt t="135443" x="4129088" y="2362200"/>
          <p14:tracePt t="135457" x="4197350" y="2387600"/>
          <p14:tracePt t="135473" x="4367213" y="2473325"/>
          <p14:tracePt t="135490" x="4605338" y="2600325"/>
          <p14:tracePt t="135507" x="4919663" y="2727325"/>
          <p14:tracePt t="135522" x="5080000" y="2813050"/>
          <p14:tracePt t="135539" x="5106988" y="2813050"/>
          <p14:tracePt t="135556" x="5122863" y="2830513"/>
          <p14:tracePt t="135594" x="5132388" y="2830513"/>
          <p14:tracePt t="135690" x="5148263" y="2838450"/>
          <p14:tracePt t="135697" x="5148263" y="2846388"/>
          <p14:tracePt t="135723" x="5148263" y="2871788"/>
          <p14:tracePt t="135729" x="5148263" y="2881313"/>
          <p14:tracePt t="135745" x="5148263" y="2889250"/>
          <p14:tracePt t="135755" x="5148263" y="2906713"/>
          <p14:tracePt t="135772" x="5148263" y="2914650"/>
          <p14:tracePt t="135789" x="5148263" y="2940050"/>
          <p14:tracePt t="135806" x="5148263" y="2965450"/>
          <p14:tracePt t="135822" x="5157788" y="2982913"/>
          <p14:tracePt t="135839" x="5165725" y="3000375"/>
          <p14:tracePt t="135856" x="5165725" y="3016250"/>
          <p14:tracePt t="135873" x="5165725" y="3025775"/>
          <p14:tracePt t="135874" x="5165725" y="3033713"/>
          <p14:tracePt t="135891" x="5165725" y="3041650"/>
          <p14:tracePt t="135914" x="5165725" y="3051175"/>
          <p14:tracePt t="135930" x="5165725" y="3067050"/>
          <p14:tracePt t="135946" x="5165725" y="3076575"/>
          <p14:tracePt t="135956" x="5165725" y="3084513"/>
          <p14:tracePt t="135973" x="5165725" y="3119438"/>
          <p14:tracePt t="135989" x="5165725" y="3152775"/>
          <p14:tracePt t="136006" x="5165725" y="3178175"/>
          <p14:tracePt t="136022" x="5165725" y="3211513"/>
          <p14:tracePt t="136039" x="5183188" y="3263900"/>
          <p14:tracePt t="136041" x="5183188" y="3289300"/>
          <p14:tracePt t="136056" x="5183188" y="3297238"/>
          <p14:tracePt t="136057" x="5191125" y="3314700"/>
          <p14:tracePt t="136072" x="5191125" y="3330575"/>
          <p14:tracePt t="136088" x="5191125" y="3355975"/>
          <p14:tracePt t="136106" x="5191125" y="3382963"/>
          <p14:tracePt t="136108" x="5191125" y="3398838"/>
          <p14:tracePt t="136122" x="5191125" y="3424238"/>
          <p14:tracePt t="136123" x="5191125" y="3441700"/>
          <p14:tracePt t="136141" x="5191125" y="3502025"/>
          <p14:tracePt t="136158" x="5191125" y="3552825"/>
          <p14:tracePt t="136176" x="5199063" y="3619500"/>
          <p14:tracePt t="136180" x="5199063" y="3636963"/>
          <p14:tracePt t="136191" x="5199063" y="3679825"/>
          <p14:tracePt t="136208" x="5199063" y="3773488"/>
          <p14:tracePt t="136211" x="5199063" y="3857625"/>
          <p14:tracePt t="136224" x="5199063" y="3917950"/>
          <p14:tracePt t="136226" x="5199063" y="4002088"/>
          <p14:tracePt t="136242" x="5199063" y="4113213"/>
          <p14:tracePt t="136257" x="5173663" y="4156075"/>
          <p14:tracePt t="136402" x="5173663" y="4164013"/>
          <p14:tracePt t="136467" x="5173663" y="4181475"/>
          <p14:tracePt t="136482" x="5173663" y="4197350"/>
          <p14:tracePt t="136497" x="5173663" y="4224338"/>
          <p14:tracePt t="136506" x="5199063" y="4249738"/>
          <p14:tracePt t="136529" x="5199063" y="4257675"/>
          <p14:tracePt t="136562" x="5208588" y="4265613"/>
          <p14:tracePt t="136666" x="5216525" y="4275138"/>
          <p14:tracePt t="136690" x="5216525" y="4283075"/>
          <p14:tracePt t="136707" x="5216525" y="4291013"/>
          <p14:tracePt t="136723" x="5216525" y="4300538"/>
          <p14:tracePt t="136739" x="5216525" y="4308475"/>
          <p14:tracePt t="136745" x="5216525" y="4316413"/>
          <p14:tracePt t="136770" x="5216525" y="4325938"/>
          <p14:tracePt t="136777" x="5216525" y="4333875"/>
          <p14:tracePt t="136789" x="5208588" y="4351338"/>
          <p14:tracePt t="136805" x="5208588" y="4368800"/>
          <p14:tracePt t="136822" x="5208588" y="4376738"/>
          <p14:tracePt t="136839" x="5208588" y="4394200"/>
          <p14:tracePt t="136858" x="5208588" y="4402138"/>
          <p14:tracePt t="136873" x="5208588" y="4419600"/>
          <p14:tracePt t="136890" x="5199063" y="4435475"/>
          <p14:tracePt t="136907" x="5183188" y="4445000"/>
          <p14:tracePt t="136923" x="5183188" y="4452938"/>
          <p14:tracePt t="136924" x="5183188" y="4460875"/>
          <p14:tracePt t="136939" x="5173663" y="4478338"/>
          <p14:tracePt t="136940" x="5173663" y="4486275"/>
          <p14:tracePt t="136955" x="5173663" y="4513263"/>
          <p14:tracePt t="136972" x="5173663" y="4529138"/>
          <p14:tracePt t="136988" x="5173663" y="4564063"/>
          <p14:tracePt t="137005" x="5173663" y="4605338"/>
          <p14:tracePt t="137022" x="5173663" y="4673600"/>
          <p14:tracePt t="137039" x="5199063" y="4767263"/>
          <p14:tracePt t="137055" x="5259388" y="4878388"/>
          <p14:tracePt t="137072" x="5310188" y="4962525"/>
          <p14:tracePt t="137090" x="5343525" y="5030788"/>
          <p14:tracePt t="137106" x="5353050" y="5056188"/>
          <p14:tracePt t="137186" x="5353050" y="5064125"/>
          <p14:tracePt t="137194" x="5353050" y="5073650"/>
          <p14:tracePt t="137842" x="5353050" y="5081588"/>
          <p14:tracePt t="137850" x="5353050" y="5106988"/>
          <p14:tracePt t="137875" x="5353050" y="5116513"/>
          <p14:tracePt t="137882" x="5353050" y="5124450"/>
          <p14:tracePt t="137890" x="5353050" y="5132388"/>
          <p14:tracePt t="137940" x="5353050" y="5141913"/>
          <p14:tracePt t="137945" x="5353050" y="5149850"/>
          <p14:tracePt t="138092" x="5353050" y="5157788"/>
          <p14:tracePt t="138097" x="5353050" y="5167313"/>
          <p14:tracePt t="138122" x="5343525" y="5167313"/>
          <p14:tracePt t="138130" x="5335588" y="5175250"/>
          <p14:tracePt t="138314" x="5318125" y="5175250"/>
          <p14:tracePt t="138322" x="5310188" y="5175250"/>
          <p14:tracePt t="138370" x="5302250" y="5175250"/>
          <p14:tracePt t="138410" x="5292725" y="5175250"/>
          <p14:tracePt t="138443" x="5284788" y="5175250"/>
          <p14:tracePt t="138458" x="5276850" y="5175250"/>
          <p14:tracePt t="138466" x="5267325" y="5175250"/>
          <p14:tracePt t="138490" x="5267325" y="5183188"/>
          <p14:tracePt t="138498" x="5259388" y="5183188"/>
          <p14:tracePt t="138505" x="5249863" y="5183188"/>
          <p14:tracePt t="138650" x="5241925" y="5192713"/>
          <p14:tracePt t="138666" x="5233988" y="5192713"/>
          <p14:tracePt t="138674" x="5224463" y="5192713"/>
          <p14:tracePt t="138698" x="5216525" y="5192713"/>
          <p14:tracePt t="138705" x="5208588" y="5192713"/>
          <p14:tracePt t="138723" x="5199063" y="5192713"/>
          <p14:tracePt t="138746" x="5191125" y="5192713"/>
          <p14:tracePt t="138770" x="5183188" y="5192713"/>
          <p14:tracePt t="138892" x="5165725" y="5192713"/>
          <p14:tracePt t="138963" x="5157788" y="5192713"/>
          <p14:tracePt t="138978" x="5132388" y="5192713"/>
          <p14:tracePt t="138993" x="5114925" y="5192713"/>
          <p14:tracePt t="139018" x="5089525" y="5183188"/>
          <p14:tracePt t="139025" x="5064125" y="5157788"/>
          <p14:tracePt t="139038" x="5046663" y="5141913"/>
          <p14:tracePt t="139055" x="5013325" y="5124450"/>
          <p14:tracePt t="139057" x="4995863" y="5116513"/>
          <p14:tracePt t="139071" x="4987925" y="5106988"/>
          <p14:tracePt t="139088" x="4962525" y="5081588"/>
          <p14:tracePt t="139104" x="4945063" y="5081588"/>
          <p14:tracePt t="139122" x="4919663" y="5073650"/>
          <p14:tracePt t="139138" x="4902200" y="5056188"/>
          <p14:tracePt t="139154" x="4894263" y="5056188"/>
          <p14:tracePt t="139172" x="4884738" y="5048250"/>
          <p14:tracePt t="139193" x="4876800" y="5048250"/>
          <p14:tracePt t="139210" x="4843463" y="5013325"/>
          <p14:tracePt t="139222" x="4826000" y="4987925"/>
          <p14:tracePt t="139239" x="4791075" y="4962525"/>
          <p14:tracePt t="139256" x="4724400" y="4894263"/>
          <p14:tracePt t="139257" x="4699000" y="4868863"/>
          <p14:tracePt t="139271" x="4656138" y="4810125"/>
          <p14:tracePt t="139289" x="4503738" y="4572000"/>
          <p14:tracePt t="139305" x="4468813" y="4513263"/>
          <p14:tracePt t="139322" x="4418013" y="4419600"/>
          <p14:tracePt t="139323" x="4400550" y="4376738"/>
          <p14:tracePt t="139338" x="4384675" y="4341813"/>
          <p14:tracePt t="139354" x="4375150" y="4325938"/>
          <p14:tracePt t="140610" x="4375150" y="4316413"/>
          <p14:tracePt t="140618" x="4367213" y="4316413"/>
          <p14:tracePt t="140625" x="4359275" y="4316413"/>
          <p14:tracePt t="140666" x="4341813" y="4316413"/>
          <p14:tracePt t="140793" x="4332288" y="4325938"/>
          <p14:tracePt t="140809" x="4332288" y="4333875"/>
          <p14:tracePt t="140834" x="4332288" y="4341813"/>
          <p14:tracePt t="140906" x="4332288" y="4351338"/>
          <p14:tracePt t="141210" x="4324350" y="4359275"/>
          <p14:tracePt t="141217" x="4306888" y="4368800"/>
          <p14:tracePt t="141225" x="4298950" y="4368800"/>
          <p14:tracePt t="141237" x="4256088" y="4368800"/>
          <p14:tracePt t="141253" x="4171950" y="4368800"/>
          <p14:tracePt t="141271" x="4002088" y="4368800"/>
          <p14:tracePt t="141288" x="3763963" y="4265613"/>
          <p14:tracePt t="141290" x="3602038" y="4138613"/>
          <p14:tracePt t="141304" x="3414713" y="3968750"/>
          <p14:tracePt t="141306" x="3254375" y="3730625"/>
          <p14:tracePt t="141321" x="3059113" y="3467100"/>
          <p14:tracePt t="141323" x="2871788" y="3160713"/>
          <p14:tracePt t="141337" x="2693988" y="2846388"/>
          <p14:tracePt t="141339" x="2540000" y="2660650"/>
          <p14:tracePt t="141354" x="2293938" y="2344738"/>
          <p14:tracePt t="141371" x="2225675" y="2268538"/>
          <p14:tracePt t="141373" x="2132013" y="2200275"/>
          <p14:tracePt t="141387" x="2081213" y="2159000"/>
          <p14:tracePt t="141389" x="2047875" y="2133600"/>
          <p14:tracePt t="141403" x="1997075" y="2082800"/>
          <p14:tracePt t="141421" x="1946275" y="2055813"/>
          <p14:tracePt t="141438" x="1928813" y="2030413"/>
          <p14:tracePt t="141454" x="1893888" y="2030413"/>
          <p14:tracePt t="141471" x="1878013" y="2022475"/>
          <p14:tracePt t="141487" x="1868488" y="2014538"/>
          <p14:tracePt t="141503" x="1827213" y="2005013"/>
          <p14:tracePt t="141522" x="1817688" y="2005013"/>
          <p14:tracePt t="141538" x="1801813" y="2005013"/>
          <p14:tracePt t="141554" x="1792288" y="2005013"/>
          <p14:tracePt t="141571" x="1784350" y="2005013"/>
          <p14:tracePt t="141588" x="1766888" y="2005013"/>
          <p14:tracePt t="141802" x="1758950" y="2005013"/>
          <p14:tracePt t="141809" x="1749425" y="2005013"/>
          <p14:tracePt t="141826" x="1741488" y="2005013"/>
          <p14:tracePt t="141841" x="1724025" y="2005013"/>
          <p14:tracePt t="141853" x="1698625" y="2005013"/>
          <p14:tracePt t="141870" x="1682750" y="2005013"/>
          <p14:tracePt t="141886" x="1606550" y="2005013"/>
          <p14:tracePt t="141903" x="1477963" y="1989138"/>
          <p14:tracePt t="141906" x="1419225" y="1963738"/>
          <p14:tracePt t="141921" x="1290638" y="1920875"/>
          <p14:tracePt t="141938" x="1198563" y="1870075"/>
          <p14:tracePt t="141953" x="1163638" y="1852613"/>
          <p14:tracePt t="141970" x="1019175" y="1784350"/>
          <p14:tracePt t="141971" x="942975" y="1733550"/>
          <p14:tracePt t="141986" x="884238" y="1674813"/>
          <p14:tracePt t="142003" x="696913" y="1538288"/>
          <p14:tracePt t="142004" x="603250" y="1470025"/>
          <p14:tracePt t="142020" x="415925" y="1308100"/>
          <p14:tracePt t="142037" x="322263" y="1181100"/>
          <p14:tracePt t="142053" x="246063" y="1011238"/>
          <p14:tracePt t="142070" x="161925" y="841375"/>
          <p14:tracePt t="142086" x="119063" y="730250"/>
          <p14:tracePt t="142103" x="68263" y="620713"/>
          <p14:tracePt t="142120" x="25400" y="501650"/>
          <p14:tracePt t="142122" x="7938" y="450850"/>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626178" y="892522"/>
            <a:ext cx="8477794"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Warranty</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465112" y="2378953"/>
            <a:ext cx="11415713" cy="2352952"/>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B0F0"/>
                </a:solidFill>
                <a:latin typeface="QuaySansITCPro-Book"/>
              </a:rPr>
              <a:t>Warranty</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latin typeface="QuaySansITCPro-Book"/>
              </a:rPr>
              <a:t>The doctrine of warranty also reflects the principle of utmost good faith. A warranty is a statement that becomes part of the insurance contract and is guaranteed by the maker to be true in all respects.12 For example, in exchange for a reduced premium, a liquor store owner may warrant that an approved burglar alarm system will be operational at all times.</a:t>
            </a:r>
          </a:p>
        </p:txBody>
      </p:sp>
    </p:spTree>
    <p:extLst>
      <p:ext uri="{BB962C8B-B14F-4D97-AF65-F5344CB8AC3E}">
        <p14:creationId xmlns:p14="http://schemas.microsoft.com/office/powerpoint/2010/main" val="3282485366"/>
      </p:ext>
    </p:extLst>
  </p:cSld>
  <p:clrMapOvr>
    <a:masterClrMapping/>
  </p:clrMapOvr>
  <mc:AlternateContent xmlns:mc="http://schemas.openxmlformats.org/markup-compatibility/2006" xmlns:p14="http://schemas.microsoft.com/office/powerpoint/2010/main">
    <mc:Choice Requires="p14">
      <p:transition spd="slow" p14:dur="2000" advTm="125944"/>
    </mc:Choice>
    <mc:Fallback xmlns="">
      <p:transition spd="slow" advTm="12594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1998217" y="1155869"/>
            <a:ext cx="9177678"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Requirements of an Insurance Contract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88143" y="2093203"/>
            <a:ext cx="11415713" cy="3737946"/>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latin typeface="QuaySansITCPro-Book"/>
              </a:rPr>
              <a:t>The first requirement of a binding insurance contract is that there must be an offer and acceptance of its terms. In most cases, the applicant for insurance makes the offer, and the company accepts or rejects the offer. An agent merely solicits or invites the prospective insured to make an offer. The requirement of offer and acceptance can be examined in greater detail by making a careful distinction between property and casualty insurance, and life insurance.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latin typeface="QuaySansITCPro-Book"/>
              </a:rPr>
              <a:t>A binder is a temporary contract for insurance and can be either written or oral.</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latin typeface="QuaySansITCPro-Book"/>
              </a:rPr>
              <a:t> A conditional premium receipt is then given to the applicant. The most common conditional receipt is the “insurability premium receipt.”</a:t>
            </a:r>
          </a:p>
        </p:txBody>
      </p:sp>
    </p:spTree>
    <p:extLst>
      <p:ext uri="{BB962C8B-B14F-4D97-AF65-F5344CB8AC3E}">
        <p14:creationId xmlns:p14="http://schemas.microsoft.com/office/powerpoint/2010/main" val="1184977975"/>
      </p:ext>
    </p:extLst>
  </p:cSld>
  <p:clrMapOvr>
    <a:masterClrMapping/>
  </p:clrMapOvr>
  <mc:AlternateContent xmlns:mc="http://schemas.openxmlformats.org/markup-compatibility/2006" xmlns:p14="http://schemas.microsoft.com/office/powerpoint/2010/main">
    <mc:Choice Requires="p14">
      <p:transition spd="slow" p14:dur="2000" advTm="154871"/>
    </mc:Choice>
    <mc:Fallback xmlns="">
      <p:transition spd="slow" advTm="154871"/>
    </mc:Fallback>
  </mc:AlternateContent>
  <p:extLst mod="1">
    <p:ext uri="{3A86A75C-4F4B-4683-9AE1-C65F6400EC91}">
      <p14:laserTraceLst xmlns:p14="http://schemas.microsoft.com/office/powerpoint/2010/main">
        <p14:tracePtLst>
          <p14:tracePt t="23717" x="3733800" y="6286500"/>
          <p14:tracePt t="23906" x="3313113" y="6561138"/>
          <p14:tracePt t="23919" x="3559175" y="6211888"/>
          <p14:tracePt t="23936" x="4214813" y="5260975"/>
          <p14:tracePt t="23952" x="5394325" y="3824288"/>
          <p14:tracePt t="23969" x="6007100" y="3008313"/>
          <p14:tracePt t="23986" x="6524625" y="2557463"/>
          <p14:tracePt t="24002" x="6864350" y="2344738"/>
          <p14:tracePt t="24019" x="7137400" y="2209800"/>
          <p14:tracePt t="24037" x="7383463" y="2108200"/>
          <p14:tracePt t="24038" x="7426325" y="2098675"/>
          <p14:tracePt t="24053" x="7459663" y="2082800"/>
          <p14:tracePt t="24055" x="7485063" y="2073275"/>
          <p14:tracePt t="24070" x="7493000" y="2065338"/>
          <p14:tracePt t="24337" x="7451725" y="2065338"/>
          <p14:tracePt t="24345" x="7348538" y="2098675"/>
          <p14:tracePt t="24352" x="7272338" y="2149475"/>
          <p14:tracePt t="24370" x="7051675" y="2227263"/>
          <p14:tracePt t="24387" x="6711950" y="2336800"/>
          <p14:tracePt t="24402" x="6134100" y="2422525"/>
          <p14:tracePt t="24418" x="5472113" y="2422525"/>
          <p14:tracePt t="24436" x="5029200" y="2422525"/>
          <p14:tracePt t="24452" x="4621213" y="2422525"/>
          <p14:tracePt t="24469" x="4341813" y="2422525"/>
          <p14:tracePt t="24485" x="4121150" y="2422525"/>
          <p14:tracePt t="24503" x="3951288" y="2422525"/>
          <p14:tracePt t="24505" x="3873500" y="2422525"/>
          <p14:tracePt t="24519" x="3832225" y="2430463"/>
          <p14:tracePt t="24520" x="3771900" y="2438400"/>
          <p14:tracePt t="24537" x="3627438" y="2455863"/>
          <p14:tracePt t="24553" x="3381375" y="2489200"/>
          <p14:tracePt t="24568" x="3100388" y="2532063"/>
          <p14:tracePt t="24587" x="2820988" y="2574925"/>
          <p14:tracePt t="24603" x="2608263" y="2600325"/>
          <p14:tracePt t="24619" x="2430463" y="2633663"/>
          <p14:tracePt t="24636" x="2286000" y="2651125"/>
          <p14:tracePt t="24652" x="2141538" y="2686050"/>
          <p14:tracePt t="24669" x="1979613" y="2701925"/>
          <p14:tracePt t="24686" x="1817688" y="2736850"/>
          <p14:tracePt t="24687" x="1758950" y="2744788"/>
          <p14:tracePt t="24702" x="1716088" y="2752725"/>
          <p14:tracePt t="24719" x="1639888" y="2762250"/>
          <p14:tracePt t="24720" x="1622425" y="2762250"/>
          <p14:tracePt t="24735" x="1597025" y="2778125"/>
          <p14:tracePt t="24737" x="1579563" y="2787650"/>
          <p14:tracePt t="24753" x="1563688" y="2795588"/>
          <p14:tracePt t="24831" x="1554163" y="2813050"/>
          <p14:tracePt t="24839" x="1546225" y="2820988"/>
          <p14:tracePt t="24852" x="1546225" y="2838450"/>
          <p14:tracePt t="24870" x="1546225" y="2881313"/>
          <p14:tracePt t="24871" x="1546225" y="2889250"/>
          <p14:tracePt t="24886" x="1546225" y="2897188"/>
          <p14:tracePt t="24887" x="1546225" y="2906713"/>
          <p14:tracePt t="24905" x="1546225" y="2922588"/>
          <p14:tracePt t="24920" x="1546225" y="2932113"/>
          <p14:tracePt t="24936" x="1546225" y="2957513"/>
          <p14:tracePt t="24938" x="1554163" y="2957513"/>
          <p14:tracePt t="24952" x="1563688" y="2990850"/>
          <p14:tracePt t="24969" x="1579563" y="3008313"/>
          <p14:tracePt t="24986" x="1589088" y="3025775"/>
          <p14:tracePt t="25002" x="1597025" y="3041650"/>
          <p14:tracePt t="25018" x="1614488" y="3059113"/>
          <p14:tracePt t="25036" x="1647825" y="3067050"/>
          <p14:tracePt t="25053" x="1673225" y="3076575"/>
          <p14:tracePt t="25055" x="1682750" y="3084513"/>
          <p14:tracePt t="25069" x="1690688" y="3094038"/>
          <p14:tracePt t="25070" x="1698625" y="3094038"/>
          <p14:tracePt t="25087" x="1716088" y="3094038"/>
          <p14:tracePt t="25103" x="1733550" y="3094038"/>
          <p14:tracePt t="25120" x="1749425" y="3101975"/>
          <p14:tracePt t="25135" x="1766888" y="3101975"/>
          <p14:tracePt t="25137" x="1776413" y="3101975"/>
          <p14:tracePt t="25152" x="1792288" y="3101975"/>
          <p14:tracePt t="25168" x="1827213" y="3101975"/>
          <p14:tracePt t="25185" x="1860550" y="3101975"/>
          <p14:tracePt t="25202" x="1893888" y="3101975"/>
          <p14:tracePt t="25219" x="1928813" y="3101975"/>
          <p14:tracePt t="25235" x="1962150" y="3101975"/>
          <p14:tracePt t="25252" x="1987550" y="3101975"/>
          <p14:tracePt t="25269" x="2038350" y="3101975"/>
          <p14:tracePt t="25287" x="2225675" y="3127375"/>
          <p14:tracePt t="25303" x="2413000" y="3135313"/>
          <p14:tracePt t="25320" x="2608263" y="3144838"/>
          <p14:tracePt t="25336" x="2709863" y="3144838"/>
          <p14:tracePt t="25352" x="2744788" y="3144838"/>
          <p14:tracePt t="25354" x="2778125" y="3144838"/>
          <p14:tracePt t="25369" x="2786063" y="3144838"/>
          <p14:tracePt t="25385" x="2795588" y="3144838"/>
          <p14:tracePt t="25402" x="2828925" y="3144838"/>
          <p14:tracePt t="25419" x="2889250" y="3144838"/>
          <p14:tracePt t="25436" x="2940050" y="3144838"/>
          <p14:tracePt t="25452" x="2973388" y="3144838"/>
          <p14:tracePt t="25469" x="3008313" y="3144838"/>
          <p14:tracePt t="25503" x="3016250" y="3144838"/>
          <p14:tracePt t="25520" x="3041650" y="3144838"/>
          <p14:tracePt t="25536" x="3084513" y="3152775"/>
          <p14:tracePt t="25543" x="3092450" y="3152775"/>
          <p14:tracePt t="25553" x="3117850" y="3170238"/>
          <p14:tracePt t="25569" x="3127375" y="3170238"/>
          <p14:tracePt t="25586" x="3143250" y="3170238"/>
          <p14:tracePt t="25602" x="3160713" y="3178175"/>
          <p14:tracePt t="25619" x="3211513" y="3178175"/>
          <p14:tracePt t="25635" x="3287713" y="3186113"/>
          <p14:tracePt t="25652" x="3398838" y="3195638"/>
          <p14:tracePt t="25668" x="3517900" y="3221038"/>
          <p14:tracePt t="25685" x="3678238" y="3246438"/>
          <p14:tracePt t="25702" x="3756025" y="3246438"/>
          <p14:tracePt t="25703" x="3781425" y="3246438"/>
          <p14:tracePt t="25719" x="3797300" y="3263900"/>
          <p14:tracePt t="25807" x="3814763" y="3263900"/>
          <p14:tracePt t="25831" x="3822700" y="3263900"/>
          <p14:tracePt t="25848" x="3832225" y="3263900"/>
          <p14:tracePt t="25855" x="3840163" y="3263900"/>
          <p14:tracePt t="25870" x="3848100" y="3263900"/>
          <p14:tracePt t="25885" x="3865563" y="3254375"/>
          <p14:tracePt t="25902" x="3900488" y="3246438"/>
          <p14:tracePt t="25903" x="3916363" y="3246438"/>
          <p14:tracePt t="25919" x="3933825" y="3228975"/>
          <p14:tracePt t="25920" x="3959225" y="3221038"/>
          <p14:tracePt t="25935" x="3984625" y="3211513"/>
          <p14:tracePt t="25952" x="4035425" y="3203575"/>
          <p14:tracePt t="25953" x="4060825" y="3186113"/>
          <p14:tracePt t="25968" x="4095750" y="3186113"/>
          <p14:tracePt t="25985" x="4197350" y="3152775"/>
          <p14:tracePt t="26001" x="4265613" y="3144838"/>
          <p14:tracePt t="26019" x="4332288" y="3144838"/>
          <p14:tracePt t="26034" x="4400550" y="3135313"/>
          <p14:tracePt t="26052" x="4451350" y="3127375"/>
          <p14:tracePt t="26055" x="4476750" y="3109913"/>
          <p14:tracePt t="26069" x="4503738" y="3109913"/>
          <p14:tracePt t="26071" x="4537075" y="3101975"/>
          <p14:tracePt t="26086" x="4579938" y="3084513"/>
          <p14:tracePt t="26087" x="4621213" y="3084513"/>
          <p14:tracePt t="26103" x="4714875" y="3084513"/>
          <p14:tracePt t="26120" x="4757738" y="3084513"/>
          <p14:tracePt t="26135" x="4800600" y="3067050"/>
          <p14:tracePt t="26152" x="4818063" y="3067050"/>
          <p14:tracePt t="26168" x="4826000" y="3067050"/>
          <p14:tracePt t="26232" x="4826000" y="3059113"/>
          <p14:tracePt t="26279" x="4843463" y="3051175"/>
          <p14:tracePt t="26295" x="4851400" y="3051175"/>
          <p14:tracePt t="26303" x="4859338" y="3051175"/>
          <p14:tracePt t="26319" x="4927600" y="3051175"/>
          <p14:tracePt t="26336" x="4962525" y="3051175"/>
          <p14:tracePt t="26351" x="4970463" y="3051175"/>
          <p14:tracePt t="26368" x="4987925" y="3033713"/>
          <p14:tracePt t="26385" x="4987925" y="3025775"/>
          <p14:tracePt t="26544" x="4987925" y="3033713"/>
          <p14:tracePt t="26681" x="4978400" y="3033713"/>
          <p14:tracePt t="26687" x="4962525" y="3033713"/>
          <p14:tracePt t="26701" x="4902200" y="3067050"/>
          <p14:tracePt t="26719" x="4783138" y="3084513"/>
          <p14:tracePt t="26735" x="4664075" y="3084513"/>
          <p14:tracePt t="26751" x="4621213" y="3084513"/>
          <p14:tracePt t="26768" x="4519613" y="3084513"/>
          <p14:tracePt t="26784" x="4425950" y="3084513"/>
          <p14:tracePt t="26802" x="4359275" y="3076575"/>
          <p14:tracePt t="26819" x="4316413" y="3067050"/>
          <p14:tracePt t="26834" x="4281488" y="3067050"/>
          <p14:tracePt t="26851" x="4248150" y="3067050"/>
          <p14:tracePt t="26868" x="4197350" y="3067050"/>
          <p14:tracePt t="26884" x="4162425" y="3067050"/>
          <p14:tracePt t="26902" x="4129088" y="3067050"/>
          <p14:tracePt t="26919" x="4086225" y="3067050"/>
          <p14:tracePt t="26935" x="4060825" y="3059113"/>
          <p14:tracePt t="26936" x="4027488" y="3059113"/>
          <p14:tracePt t="26951" x="4002088" y="3051175"/>
          <p14:tracePt t="26968" x="3959225" y="3051175"/>
          <p14:tracePt t="26969" x="3941763" y="3051175"/>
          <p14:tracePt t="26984" x="3908425" y="3033713"/>
          <p14:tracePt t="27001" x="3900488" y="3033713"/>
          <p14:tracePt t="27018" x="3883025" y="3033713"/>
          <p14:tracePt t="27034" x="3865563" y="3033713"/>
          <p14:tracePt t="27055" x="3857625" y="3033713"/>
          <p14:tracePt t="27200" x="3883025" y="3033713"/>
          <p14:tracePt t="27208" x="3908425" y="3033713"/>
          <p14:tracePt t="27218" x="3951288" y="3033713"/>
          <p14:tracePt t="27235" x="4070350" y="3041650"/>
          <p14:tracePt t="27251" x="4256088" y="3059113"/>
          <p14:tracePt t="27268" x="4545013" y="3094038"/>
          <p14:tracePt t="27285" x="4833938" y="3109913"/>
          <p14:tracePt t="27287" x="4987925" y="3109913"/>
          <p14:tracePt t="27302" x="5233988" y="3109913"/>
          <p14:tracePt t="27317" x="5343525" y="3109913"/>
          <p14:tracePt t="27335" x="5505450" y="3094038"/>
          <p14:tracePt t="27336" x="5573713" y="3094038"/>
          <p14:tracePt t="27352" x="5632450" y="3084513"/>
          <p14:tracePt t="27368" x="5649913" y="3076575"/>
          <p14:tracePt t="27370" x="5667375" y="3076575"/>
          <p14:tracePt t="27385" x="5675313" y="3076575"/>
          <p14:tracePt t="27400" x="5700713" y="3076575"/>
          <p14:tracePt t="27419" x="5735638" y="3059113"/>
          <p14:tracePt t="27435" x="5768975" y="3059113"/>
          <p14:tracePt t="27452" x="5819775" y="3059113"/>
          <p14:tracePt t="27469" x="5913438" y="3059113"/>
          <p14:tracePt t="27471" x="5981700" y="3076575"/>
          <p14:tracePt t="27484" x="6049963" y="3101975"/>
          <p14:tracePt t="27502" x="6116638" y="3119438"/>
          <p14:tracePt t="27504" x="6142038" y="3119438"/>
          <p14:tracePt t="27518" x="6176963" y="3127375"/>
          <p14:tracePt t="27535" x="6245225" y="3127375"/>
          <p14:tracePt t="27552" x="6261100" y="3127375"/>
          <p14:tracePt t="27569" x="6286500" y="3127375"/>
          <p14:tracePt t="27584" x="6311900" y="3127375"/>
          <p14:tracePt t="27601" x="6329363" y="3127375"/>
          <p14:tracePt t="27618" x="6354763" y="3127375"/>
          <p14:tracePt t="27635" x="6380163" y="3127375"/>
          <p14:tracePt t="27652" x="6423025" y="3127375"/>
          <p14:tracePt t="27668" x="6473825" y="3109913"/>
          <p14:tracePt t="27685" x="6534150" y="3101975"/>
          <p14:tracePt t="27687" x="6542088" y="3101975"/>
          <p14:tracePt t="27702" x="6550025" y="3101975"/>
          <p14:tracePt t="27703" x="6559550" y="3094038"/>
          <p14:tracePt t="27718" x="6567488" y="3094038"/>
          <p14:tracePt t="27735" x="6575425" y="3094038"/>
          <p14:tracePt t="27736" x="6600825" y="3094038"/>
          <p14:tracePt t="27752" x="6626225" y="3094038"/>
          <p14:tracePt t="27767" x="6643688" y="3094038"/>
          <p14:tracePt t="27784" x="6678613" y="3094038"/>
          <p14:tracePt t="27801" x="6694488" y="3094038"/>
          <p14:tracePt t="27818" x="6711950" y="3094038"/>
          <p14:tracePt t="27835" x="6729413" y="3094038"/>
          <p14:tracePt t="27852" x="6745288" y="3094038"/>
          <p14:tracePt t="27868" x="6770688" y="3094038"/>
          <p14:tracePt t="27885" x="6780213" y="3094038"/>
          <p14:tracePt t="27886" x="6788150" y="3094038"/>
          <p14:tracePt t="27901" x="6797675" y="3094038"/>
          <p14:tracePt t="27918" x="6813550" y="3094038"/>
          <p14:tracePt t="27935" x="6838950" y="3094038"/>
          <p14:tracePt t="27952" x="7008813" y="3094038"/>
          <p14:tracePt t="27968" x="7077075" y="3094038"/>
          <p14:tracePt t="27969" x="7162800" y="3094038"/>
          <p14:tracePt t="27984" x="7246938" y="3094038"/>
          <p14:tracePt t="27987" x="7323138" y="3094038"/>
          <p14:tracePt t="28000" x="7391400" y="3094038"/>
          <p14:tracePt t="28017" x="7442200" y="3094038"/>
          <p14:tracePt t="28034" x="7451725" y="3094038"/>
          <p14:tracePt t="28199" x="7459663" y="3094038"/>
          <p14:tracePt t="28343" x="7416800" y="3094038"/>
          <p14:tracePt t="28351" x="7340600" y="3094038"/>
          <p14:tracePt t="28358" x="7272338" y="3094038"/>
          <p14:tracePt t="28368" x="7204075" y="3094038"/>
          <p14:tracePt t="28385" x="6975475" y="3094038"/>
          <p14:tracePt t="28401" x="6694488" y="3094038"/>
          <p14:tracePt t="28417" x="6321425" y="3094038"/>
          <p14:tracePt t="28434" x="5981700" y="3067050"/>
          <p14:tracePt t="28452" x="5718175" y="3051175"/>
          <p14:tracePt t="28467" x="5556250" y="3008313"/>
          <p14:tracePt t="28484" x="5437188" y="2990850"/>
          <p14:tracePt t="28500" x="5386388" y="2990850"/>
          <p14:tracePt t="28517" x="5353050" y="2990850"/>
          <p14:tracePt t="28535" x="5318125" y="2990850"/>
          <p14:tracePt t="28551" x="5302250" y="2990850"/>
          <p14:tracePt t="28679" x="5318125" y="2990850"/>
          <p14:tracePt t="28687" x="5343525" y="2990850"/>
          <p14:tracePt t="28701" x="5378450" y="2990850"/>
          <p14:tracePt t="28704" x="5429250" y="2990850"/>
          <p14:tracePt t="28717" x="5472113" y="2990850"/>
          <p14:tracePt t="28735" x="5548313" y="2990850"/>
          <p14:tracePt t="28736" x="5591175" y="2990850"/>
          <p14:tracePt t="28751" x="5624513" y="2990850"/>
          <p14:tracePt t="28753" x="5675313" y="2990850"/>
          <p14:tracePt t="28767" x="5735638" y="2990850"/>
          <p14:tracePt t="28784" x="5862638" y="2990850"/>
          <p14:tracePt t="28785" x="5930900" y="2990850"/>
          <p14:tracePt t="28800" x="6134100" y="2990850"/>
          <p14:tracePt t="28818" x="6303963" y="2990850"/>
          <p14:tracePt t="28836" x="6456363" y="2990850"/>
          <p14:tracePt t="28850" x="6600825" y="3000375"/>
          <p14:tracePt t="28870" x="6754813" y="3025775"/>
          <p14:tracePt t="28873" x="6823075" y="3025775"/>
          <p14:tracePt t="28887" x="6907213" y="3033713"/>
          <p14:tracePt t="28887" x="6992938" y="3033713"/>
          <p14:tracePt t="28904" x="7204075" y="3033713"/>
          <p14:tracePt t="28918" x="7315200" y="3033713"/>
          <p14:tracePt t="28934" x="7477125" y="3033713"/>
          <p14:tracePt t="28952" x="7646988" y="3033713"/>
          <p14:tracePt t="28967" x="7688263" y="3033713"/>
          <p14:tracePt t="28968" x="7715250" y="3033713"/>
          <p14:tracePt t="28984" x="7748588" y="3033713"/>
          <p14:tracePt t="29000" x="7824788" y="3016250"/>
          <p14:tracePt t="29016" x="7859713" y="3016250"/>
          <p14:tracePt t="29034" x="7893050" y="3016250"/>
          <p14:tracePt t="29050" x="7900988" y="3016250"/>
          <p14:tracePt t="29068" x="7918450" y="3016250"/>
          <p14:tracePt t="29085" x="7951788" y="3016250"/>
          <p14:tracePt t="29087" x="7969250" y="3016250"/>
          <p14:tracePt t="29101" x="8012113" y="3016250"/>
          <p14:tracePt t="29103" x="8037513" y="3016250"/>
          <p14:tracePt t="29117" x="8080375" y="3016250"/>
          <p14:tracePt t="29119" x="8121650" y="3016250"/>
          <p14:tracePt t="29135" x="8224838" y="3016250"/>
          <p14:tracePt t="29151" x="8301038" y="3016250"/>
          <p14:tracePt t="29167" x="8334375" y="3016250"/>
          <p14:tracePt t="29169" x="8359775" y="3016250"/>
          <p14:tracePt t="29185" x="8470900" y="3016250"/>
          <p14:tracePt t="29202" x="8572500" y="3016250"/>
          <p14:tracePt t="29217" x="8615363" y="3016250"/>
          <p14:tracePt t="29219" x="8658225" y="3016250"/>
          <p14:tracePt t="29233" x="8716963" y="3016250"/>
          <p14:tracePt t="29250" x="8777288" y="3016250"/>
          <p14:tracePt t="29267" x="8793163" y="3016250"/>
          <p14:tracePt t="29296" x="8810625" y="3016250"/>
          <p14:tracePt t="29303" x="8828088" y="3016250"/>
          <p14:tracePt t="29318" x="8869363" y="3016250"/>
          <p14:tracePt t="29319" x="8912225" y="3016250"/>
          <p14:tracePt t="29334" x="8947150" y="3016250"/>
          <p14:tracePt t="29351" x="9023350" y="3016250"/>
          <p14:tracePt t="29407" x="9039225" y="3016250"/>
          <p14:tracePt t="29415" x="9048750" y="3016250"/>
          <p14:tracePt t="29424" x="9074150" y="3016250"/>
          <p14:tracePt t="29433" x="9091613" y="3016250"/>
          <p14:tracePt t="29450" x="9124950" y="3016250"/>
          <p14:tracePt t="29467" x="9142413" y="3016250"/>
          <p14:tracePt t="29783" x="9158288" y="3016250"/>
          <p14:tracePt t="29790" x="9193213" y="3008313"/>
          <p14:tracePt t="29801" x="9226550" y="3008313"/>
          <p14:tracePt t="29818" x="9236075" y="3008313"/>
          <p14:tracePt t="29888" x="9244013" y="3008313"/>
          <p14:tracePt t="29896" x="9251950" y="3008313"/>
          <p14:tracePt t="29913" x="9261475" y="3008313"/>
          <p14:tracePt t="29918" x="9269413" y="3008313"/>
          <p14:tracePt t="29934" x="9286875" y="3008313"/>
          <p14:tracePt t="29950" x="9312275" y="3000375"/>
          <p14:tracePt t="29951" x="9320213" y="3000375"/>
          <p14:tracePt t="29967" x="9345613" y="2982913"/>
          <p14:tracePt t="29969" x="9353550" y="2982913"/>
          <p14:tracePt t="29983" x="9371013" y="2982913"/>
          <p14:tracePt t="29999" x="9439275" y="2974975"/>
          <p14:tracePt t="30016" x="9498013" y="2974975"/>
          <p14:tracePt t="30033" x="9515475" y="2974975"/>
          <p14:tracePt t="30049" x="9532938" y="2974975"/>
          <p14:tracePt t="30066" x="9558338" y="2974975"/>
          <p14:tracePt t="30084" x="9601200" y="2965450"/>
          <p14:tracePt t="30100" x="9626600" y="2965450"/>
          <p14:tracePt t="30116" x="9659938" y="2965450"/>
          <p14:tracePt t="30133" x="9694863" y="2965450"/>
          <p14:tracePt t="30149" x="9728200" y="2965450"/>
          <p14:tracePt t="30167" x="9736138" y="2965450"/>
          <p14:tracePt t="30169" x="9753600" y="2965450"/>
          <p14:tracePt t="30184" x="9761538" y="2965450"/>
          <p14:tracePt t="30200" x="9786938" y="2965450"/>
          <p14:tracePt t="30216" x="9829800" y="2965450"/>
          <p14:tracePt t="30233" x="9890125" y="2965450"/>
          <p14:tracePt t="30249" x="9974263" y="2965450"/>
          <p14:tracePt t="30266" x="10034588" y="2982913"/>
          <p14:tracePt t="30283" x="10059988" y="2990850"/>
          <p14:tracePt t="30300" x="10075863" y="2990850"/>
          <p14:tracePt t="30316" x="10101263" y="2990850"/>
          <p14:tracePt t="30334" x="10110788" y="2990850"/>
          <p14:tracePt t="30336" x="10126663" y="2990850"/>
          <p14:tracePt t="30351" x="10144125" y="2990850"/>
          <p14:tracePt t="30367" x="10153650" y="2990850"/>
          <p14:tracePt t="30383" x="10153650" y="3000375"/>
          <p14:tracePt t="30385" x="10161588" y="3000375"/>
          <p14:tracePt t="30407" x="10169525" y="3000375"/>
          <p14:tracePt t="30424" x="10204450" y="3000375"/>
          <p14:tracePt t="30439" x="10229850" y="3000375"/>
          <p14:tracePt t="30449" x="10237788" y="3000375"/>
          <p14:tracePt t="30466" x="10245725" y="3000375"/>
          <p14:tracePt t="30483" x="10263188" y="3000375"/>
          <p14:tracePt t="30500" x="10280650" y="3000375"/>
          <p14:tracePt t="30516" x="10298113" y="3000375"/>
          <p14:tracePt t="30533" x="10323513" y="3000375"/>
          <p14:tracePt t="30550" x="10331450" y="3000375"/>
          <p14:tracePt t="30575" x="10339388" y="3000375"/>
          <p14:tracePt t="30584" x="10356850" y="3000375"/>
          <p14:tracePt t="30601" x="10364788" y="3000375"/>
          <p14:tracePt t="30615" x="10382250" y="3000375"/>
          <p14:tracePt t="30632" x="10399713" y="3000375"/>
          <p14:tracePt t="30649" x="10415588" y="3000375"/>
          <p14:tracePt t="30666" x="10425113" y="3000375"/>
          <p14:tracePt t="30683" x="10450513" y="3000375"/>
          <p14:tracePt t="30699" x="10493375" y="3000375"/>
          <p14:tracePt t="30716" x="10534650" y="3000375"/>
          <p14:tracePt t="30734" x="10577513" y="3000375"/>
          <p14:tracePt t="30736" x="10594975" y="3000375"/>
          <p14:tracePt t="30749" x="10602913" y="3000375"/>
          <p14:tracePt t="30766" x="10637838" y="3000375"/>
          <p14:tracePt t="30767" x="10653713" y="3000375"/>
          <p14:tracePt t="30783" x="10679113" y="3000375"/>
          <p14:tracePt t="30784" x="10688638" y="3008313"/>
          <p14:tracePt t="30799" x="10721975" y="3016250"/>
          <p14:tracePt t="30816" x="10764838" y="3016250"/>
          <p14:tracePt t="30833" x="10833100" y="3016250"/>
          <p14:tracePt t="30849" x="10858500" y="3016250"/>
          <p14:tracePt t="30880" x="10866438" y="3016250"/>
          <p14:tracePt t="30896" x="10874375" y="3016250"/>
          <p14:tracePt t="30903" x="10883900" y="3016250"/>
          <p14:tracePt t="30916" x="10891838" y="3016250"/>
          <p14:tracePt t="30933" x="10917238" y="3016250"/>
          <p14:tracePt t="30949" x="10942638" y="3016250"/>
          <p14:tracePt t="30967" x="10968038" y="3016250"/>
          <p14:tracePt t="30984" x="11002963" y="3016250"/>
          <p14:tracePt t="31000" x="11044238" y="3016250"/>
          <p14:tracePt t="31017" x="11079163" y="3016250"/>
          <p14:tracePt t="31033" x="11112500" y="3016250"/>
          <p14:tracePt t="31049" x="11137900" y="3016250"/>
          <p14:tracePt t="31066" x="11163300" y="3016250"/>
          <p14:tracePt t="31083" x="11198225" y="3016250"/>
          <p14:tracePt t="31100" x="11249025" y="3008313"/>
          <p14:tracePt t="31117" x="11325225" y="3008313"/>
          <p14:tracePt t="31118" x="11360150" y="3008313"/>
          <p14:tracePt t="31133" x="11401425" y="3008313"/>
          <p14:tracePt t="31136" x="11418888" y="3008313"/>
          <p14:tracePt t="31150" x="11452225" y="3008313"/>
          <p14:tracePt t="31167" x="11495088" y="3000375"/>
          <p14:tracePt t="31184" x="11530013" y="3000375"/>
          <p14:tracePt t="31200" x="11545888" y="3000375"/>
          <p14:tracePt t="31202" x="11563350" y="2990850"/>
          <p14:tracePt t="31217" x="11571288" y="2982913"/>
          <p14:tracePt t="31233" x="11588750" y="2982913"/>
          <p14:tracePt t="31250" x="11596688" y="2982913"/>
          <p14:tracePt t="31267" x="11614150" y="2982913"/>
          <p14:tracePt t="31288" x="11622088" y="2982913"/>
          <p14:tracePt t="31351" x="11614150" y="2982913"/>
          <p14:tracePt t="31359" x="11571288" y="2982913"/>
          <p14:tracePt t="31367" x="11503025" y="2982913"/>
          <p14:tracePt t="31384" x="11249025" y="2982913"/>
          <p14:tracePt t="31400" x="10823575" y="2940050"/>
          <p14:tracePt t="31417" x="10186988" y="2855913"/>
          <p14:tracePt t="31433" x="9498013" y="2762250"/>
          <p14:tracePt t="31450" x="8861425" y="2762250"/>
          <p14:tracePt t="31465" x="8369300" y="2762250"/>
          <p14:tracePt t="31483" x="8037513" y="2762250"/>
          <p14:tracePt t="31500" x="7799388" y="2787650"/>
          <p14:tracePt t="31516" x="7578725" y="2846388"/>
          <p14:tracePt t="31532" x="7340600" y="2871788"/>
          <p14:tracePt t="31549" x="7034213" y="2922588"/>
          <p14:tracePt t="31566" x="6635750" y="2974975"/>
          <p14:tracePt t="31584" x="6159500" y="2990850"/>
          <p14:tracePt t="31600" x="6032500" y="2990850"/>
          <p14:tracePt t="31602" x="5905500" y="2990850"/>
          <p14:tracePt t="31617" x="5675313" y="2990850"/>
          <p14:tracePt t="31633" x="5454650" y="2990850"/>
          <p14:tracePt t="31649" x="5216525" y="2990850"/>
          <p14:tracePt t="31667" x="4945063" y="2990850"/>
          <p14:tracePt t="31684" x="4664075" y="2990850"/>
          <p14:tracePt t="31700" x="4410075" y="2990850"/>
          <p14:tracePt t="31717" x="4187825" y="2990850"/>
          <p14:tracePt t="31733" x="3959225" y="2990850"/>
          <p14:tracePt t="31734" x="3865563" y="2990850"/>
          <p14:tracePt t="31750" x="3771900" y="3000375"/>
          <p14:tracePt t="31751" x="3687763" y="3025775"/>
          <p14:tracePt t="31766" x="3627438" y="3033713"/>
          <p14:tracePt t="31768" x="3525838" y="3041650"/>
          <p14:tracePt t="31783" x="3381375" y="3059113"/>
          <p14:tracePt t="31799" x="3313113" y="3059113"/>
          <p14:tracePt t="31816" x="3152775" y="3094038"/>
          <p14:tracePt t="31833" x="2897188" y="3144838"/>
          <p14:tracePt t="31850" x="2719388" y="3152775"/>
          <p14:tracePt t="31866" x="2532063" y="3160713"/>
          <p14:tracePt t="31883" x="2370138" y="3170238"/>
          <p14:tracePt t="31899" x="2286000" y="3170238"/>
          <p14:tracePt t="31916" x="2182813" y="3203575"/>
          <p14:tracePt t="31933" x="2038350" y="3203575"/>
          <p14:tracePt t="31935" x="1962150" y="3211513"/>
          <p14:tracePt t="31950" x="1903413" y="3211513"/>
          <p14:tracePt t="31951" x="1817688" y="3211513"/>
          <p14:tracePt t="31966" x="1749425" y="3211513"/>
          <p14:tracePt t="31983" x="1606550" y="3228975"/>
          <p14:tracePt t="31983" x="1571625" y="3238500"/>
          <p14:tracePt t="31999" x="1528763" y="3246438"/>
          <p14:tracePt t="32016" x="1477963" y="3246438"/>
          <p14:tracePt t="32018" x="1444625" y="3254375"/>
          <p14:tracePt t="32033" x="1409700" y="3254375"/>
          <p14:tracePt t="32049" x="1384300" y="3263900"/>
          <p14:tracePt t="32067" x="1368425" y="3263900"/>
          <p14:tracePt t="32083" x="1325563" y="3279775"/>
          <p14:tracePt t="32099" x="1300163" y="3289300"/>
          <p14:tracePt t="32116" x="1265238" y="3297238"/>
          <p14:tracePt t="32133" x="1257300" y="3297238"/>
          <p14:tracePt t="32135" x="1239838" y="3297238"/>
          <p14:tracePt t="32149" x="1231900" y="3297238"/>
          <p14:tracePt t="32150" x="1223963" y="3297238"/>
          <p14:tracePt t="32167" x="1206500" y="3297238"/>
          <p14:tracePt t="32183" x="1173163" y="3305175"/>
          <p14:tracePt t="32200" x="1163638" y="3305175"/>
          <p14:tracePt t="32217" x="1130300" y="3314700"/>
          <p14:tracePt t="32232" x="1120775" y="3322638"/>
          <p14:tracePt t="32249" x="1095375" y="3330575"/>
          <p14:tracePt t="32265" x="1087438" y="3348038"/>
          <p14:tracePt t="32282" x="1069975" y="3355975"/>
          <p14:tracePt t="32298" x="1062038" y="3355975"/>
          <p14:tracePt t="32316" x="1054100" y="3365500"/>
          <p14:tracePt t="32333" x="1044575" y="3382963"/>
          <p14:tracePt t="32351" x="1036638" y="3382963"/>
          <p14:tracePt t="32367" x="1036638" y="3390900"/>
          <p14:tracePt t="32455" x="1028700" y="3390900"/>
          <p14:tracePt t="35183" x="1028700" y="3398838"/>
          <p14:tracePt t="35207" x="1044575" y="3416300"/>
          <p14:tracePt t="35223" x="1054100" y="3416300"/>
          <p14:tracePt t="35256" x="1062038" y="3416300"/>
          <p14:tracePt t="35264" x="1069975" y="3424238"/>
          <p14:tracePt t="35304" x="1079500" y="3433763"/>
          <p14:tracePt t="35314" x="1087438" y="3433763"/>
          <p14:tracePt t="35335" x="1104900" y="3449638"/>
          <p14:tracePt t="35367" x="1112838" y="3449638"/>
          <p14:tracePt t="35376" x="1120775" y="3449638"/>
          <p14:tracePt t="35399" x="1130300" y="3459163"/>
          <p14:tracePt t="35407" x="1138238" y="3459163"/>
          <p14:tracePt t="35415" x="1138238" y="3467100"/>
          <p14:tracePt t="35439" x="1147763" y="3467100"/>
          <p14:tracePt t="35449" x="1155700" y="3475038"/>
          <p14:tracePt t="35464" x="1163638" y="3475038"/>
          <p14:tracePt t="35481" x="1173163" y="3484563"/>
          <p14:tracePt t="35497" x="1181100" y="3484563"/>
          <p14:tracePt t="35514" x="1198563" y="3492500"/>
          <p14:tracePt t="35537" x="1206500" y="3492500"/>
          <p14:tracePt t="35547" x="1223963" y="3492500"/>
          <p14:tracePt t="35564" x="1231900" y="3492500"/>
          <p14:tracePt t="35581" x="1239838" y="3502025"/>
          <p14:tracePt t="35597" x="1249363" y="3502025"/>
          <p14:tracePt t="35615" x="1274763" y="3509963"/>
          <p14:tracePt t="35630" x="1282700" y="3509963"/>
          <p14:tracePt t="35647" x="1290638" y="3509963"/>
          <p14:tracePt t="35665" x="1300163" y="3509963"/>
          <p14:tracePt t="35681" x="1325563" y="3509963"/>
          <p14:tracePt t="35703" x="1333500" y="3509963"/>
          <p14:tracePt t="35715" x="1343025" y="3509963"/>
          <p14:tracePt t="35731" x="1368425" y="3509963"/>
          <p14:tracePt t="35748" x="1393825" y="3517900"/>
          <p14:tracePt t="35764" x="1401763" y="3517900"/>
          <p14:tracePt t="35782" x="1419225" y="3517900"/>
          <p14:tracePt t="35783" x="1427163" y="3527425"/>
          <p14:tracePt t="35799" x="1452563" y="3527425"/>
          <p14:tracePt t="35814" x="1462088" y="3527425"/>
          <p14:tracePt t="35833" x="1538288" y="3527425"/>
          <p14:tracePt t="35850" x="1597025" y="3527425"/>
          <p14:tracePt t="35866" x="1639888" y="3535363"/>
          <p14:tracePt t="35882" x="1690688" y="3552825"/>
          <p14:tracePt t="35899" x="1758950" y="3560763"/>
          <p14:tracePt t="35917" x="1827213" y="3568700"/>
          <p14:tracePt t="35933" x="1878013" y="3568700"/>
          <p14:tracePt t="35947" x="1920875" y="3578225"/>
          <p14:tracePt t="35965" x="1954213" y="3586163"/>
          <p14:tracePt t="36007" x="1962150" y="3586163"/>
          <p14:tracePt t="36167" x="1971675" y="3594100"/>
          <p14:tracePt t="36217" x="1979613" y="3594100"/>
          <p14:tracePt t="36224" x="1987550" y="3594100"/>
          <p14:tracePt t="36231" x="1997075" y="3594100"/>
          <p14:tracePt t="36248" x="2022475" y="3603625"/>
          <p14:tracePt t="36248" x="2030413" y="3603625"/>
          <p14:tracePt t="36265" x="2055813" y="3603625"/>
          <p14:tracePt t="36281" x="2065338" y="3603625"/>
          <p14:tracePt t="36298" x="2090738" y="3603625"/>
          <p14:tracePt t="36346" x="2106613" y="3603625"/>
          <p14:tracePt t="36368" x="2124075" y="3586163"/>
          <p14:tracePt t="36438" x="2141538" y="3578225"/>
          <p14:tracePt t="36447" x="2157413" y="3578225"/>
          <p14:tracePt t="36454" x="2174875" y="3560763"/>
          <p14:tracePt t="36464" x="2182813" y="3560763"/>
          <p14:tracePt t="36481" x="2217738" y="3560763"/>
          <p14:tracePt t="36497" x="2243138" y="3560763"/>
          <p14:tracePt t="36514" x="2260600" y="3552825"/>
          <p14:tracePt t="36531" x="2286000" y="3552825"/>
          <p14:tracePt t="36547" x="2336800" y="3543300"/>
          <p14:tracePt t="36568" x="2471738" y="3543300"/>
          <p14:tracePt t="36581" x="2557463" y="3543300"/>
          <p14:tracePt t="36584" x="2625725" y="3543300"/>
          <p14:tracePt t="36597" x="2727325" y="3543300"/>
          <p14:tracePt t="36620" x="2914650" y="3543300"/>
          <p14:tracePt t="36632" x="2982913" y="3543300"/>
          <p14:tracePt t="36650" x="3041650" y="3543300"/>
          <p14:tracePt t="36664" x="3092450" y="3543300"/>
          <p14:tracePt t="36681" x="3127375" y="3535363"/>
          <p14:tracePt t="36697" x="3178175" y="3517900"/>
          <p14:tracePt t="36714" x="3228975" y="3509963"/>
          <p14:tracePt t="36730" x="3262313" y="3509963"/>
          <p14:tracePt t="36747" x="3305175" y="3509963"/>
          <p14:tracePt t="36764" x="3313113" y="3509963"/>
          <p14:tracePt t="36783" x="3322638" y="3509963"/>
          <p14:tracePt t="36797" x="3338513" y="3509963"/>
          <p14:tracePt t="36813" x="3355975" y="3509963"/>
          <p14:tracePt t="36830" x="3381375" y="3502025"/>
          <p14:tracePt t="36847" x="3424238" y="3502025"/>
          <p14:tracePt t="36865" x="3441700" y="3502025"/>
          <p14:tracePt t="36952" x="3424238" y="3502025"/>
          <p14:tracePt t="36959" x="3398838" y="3502025"/>
          <p14:tracePt t="36967" x="3363913" y="3502025"/>
          <p14:tracePt t="36980" x="3330575" y="3502025"/>
          <p14:tracePt t="36997" x="3254375" y="3502025"/>
          <p14:tracePt t="37015" x="3117850" y="3502025"/>
          <p14:tracePt t="37032" x="2982913" y="3475038"/>
          <p14:tracePt t="37048" x="2846388" y="3459163"/>
          <p14:tracePt t="37063" x="2778125" y="3459163"/>
          <p14:tracePt t="37065" x="2693988" y="3433763"/>
          <p14:tracePt t="37079" x="2532063" y="3416300"/>
          <p14:tracePt t="37096" x="2344738" y="3390900"/>
          <p14:tracePt t="37114" x="2157413" y="3355975"/>
          <p14:tracePt t="37131" x="2005013" y="3340100"/>
          <p14:tracePt t="37147" x="1860550" y="3305175"/>
          <p14:tracePt t="37164" x="1809750" y="3305175"/>
          <p14:tracePt t="37180" x="1776413" y="3305175"/>
          <p14:tracePt t="37197" x="1766888" y="3297238"/>
          <p14:tracePt t="37239" x="1749425" y="3297238"/>
          <p14:tracePt t="37264" x="1741488" y="3297238"/>
          <p14:tracePt t="37271" x="1733550" y="3297238"/>
          <p14:tracePt t="37279" x="1724025" y="3297238"/>
          <p14:tracePt t="37297" x="1716088" y="3297238"/>
          <p14:tracePt t="37313" x="1708150" y="3297238"/>
          <p14:tracePt t="37351" x="1690688" y="3297238"/>
          <p14:tracePt t="37359" x="1682750" y="3297238"/>
          <p14:tracePt t="37367" x="1682750" y="3305175"/>
          <p14:tracePt t="37432" x="1673225" y="3314700"/>
          <p14:tracePt t="37447" x="1665288" y="3314700"/>
          <p14:tracePt t="37455" x="1657350" y="3314700"/>
          <p14:tracePt t="37464" x="1657350" y="3322638"/>
          <p14:tracePt t="37480" x="1647825" y="3330575"/>
          <p14:tracePt t="37497" x="1647825" y="3340100"/>
          <p14:tracePt t="37514" x="1647825" y="3355975"/>
          <p14:tracePt t="37530" x="1647825" y="3365500"/>
          <p14:tracePt t="37546" x="1657350" y="3373438"/>
          <p14:tracePt t="37564" x="1690688" y="3382963"/>
          <p14:tracePt t="37580" x="1749425" y="3408363"/>
          <p14:tracePt t="37597" x="1809750" y="3416300"/>
          <p14:tracePt t="37617" x="2012950" y="3424238"/>
          <p14:tracePt t="37632" x="2243138" y="3424238"/>
          <p14:tracePt t="37648" x="2524125" y="3424238"/>
          <p14:tracePt t="37664" x="2786063" y="3424238"/>
          <p14:tracePt t="37679" x="2897188" y="3424238"/>
          <p14:tracePt t="37697" x="3168650" y="3424238"/>
          <p14:tracePt t="37714" x="3330575" y="3424238"/>
          <p14:tracePt t="37730" x="3441700" y="3424238"/>
          <p14:tracePt t="37746" x="3543300" y="3424238"/>
          <p14:tracePt t="37763" x="3594100" y="3424238"/>
          <p14:tracePt t="37779" x="3636963" y="3424238"/>
          <p14:tracePt t="37911" x="3602038" y="3424238"/>
          <p14:tracePt t="37918" x="3568700" y="3424238"/>
          <p14:tracePt t="37930" x="3525838" y="3424238"/>
          <p14:tracePt t="37947" x="3441700" y="3424238"/>
          <p14:tracePt t="37964" x="3322638" y="3424238"/>
          <p14:tracePt t="37980" x="3152775" y="3424238"/>
          <p14:tracePt t="37996" x="2965450" y="3424238"/>
          <p14:tracePt t="38012" x="2744788" y="3424238"/>
          <p14:tracePt t="38031" x="2574925" y="3424238"/>
          <p14:tracePt t="38032" x="2471738" y="3424238"/>
          <p14:tracePt t="38046" x="2405063" y="3424238"/>
          <p14:tracePt t="38063" x="2286000" y="3424238"/>
          <p14:tracePt t="38065" x="2260600" y="3424238"/>
          <p14:tracePt t="38080" x="2217738" y="3424238"/>
          <p14:tracePt t="38081" x="2200275" y="3424238"/>
          <p14:tracePt t="38095" x="2174875" y="3424238"/>
          <p14:tracePt t="38112" x="2149475" y="3424238"/>
          <p14:tracePt t="38130" x="2098675" y="3424238"/>
          <p14:tracePt t="38147" x="2047875" y="3424238"/>
          <p14:tracePt t="38164" x="1987550" y="3424238"/>
          <p14:tracePt t="38180" x="1936750" y="3424238"/>
          <p14:tracePt t="38197" x="1893888" y="3424238"/>
          <p14:tracePt t="38336" x="1911350" y="3441700"/>
          <p14:tracePt t="38344" x="1928813" y="3449638"/>
          <p14:tracePt t="38350" x="1946275" y="3449638"/>
          <p14:tracePt t="38362" x="1971675" y="3449638"/>
          <p14:tracePt t="38380" x="2047875" y="3467100"/>
          <p14:tracePt t="38397" x="2141538" y="3484563"/>
          <p14:tracePt t="38398" x="2192338" y="3484563"/>
          <p14:tracePt t="38414" x="2293938" y="3484563"/>
          <p14:tracePt t="38415" x="2395538" y="3484563"/>
          <p14:tracePt t="38430" x="2524125" y="3484563"/>
          <p14:tracePt t="38431" x="2659063" y="3484563"/>
          <p14:tracePt t="38447" x="2914650" y="3484563"/>
          <p14:tracePt t="38463" x="3041650" y="3484563"/>
          <p14:tracePt t="38464" x="3109913" y="3484563"/>
          <p14:tracePt t="38481" x="3244850" y="3484563"/>
          <p14:tracePt t="38496" x="3287713" y="3484563"/>
          <p14:tracePt t="38513" x="3313113" y="3484563"/>
          <p14:tracePt t="38543" x="3322638" y="3484563"/>
          <p14:tracePt t="38560" x="3330575" y="3484563"/>
          <p14:tracePt t="38567" x="3338513" y="3484563"/>
          <p14:tracePt t="38583" x="3355975" y="3484563"/>
          <p14:tracePt t="38607" x="3381375" y="3484563"/>
          <p14:tracePt t="38615" x="3389313" y="3484563"/>
          <p14:tracePt t="38630" x="3406775" y="3484563"/>
          <p14:tracePt t="38632" x="3424238" y="3484563"/>
          <p14:tracePt t="38647" x="3467100" y="3484563"/>
          <p14:tracePt t="38664" x="3525838" y="3484563"/>
          <p14:tracePt t="38680" x="3619500" y="3484563"/>
          <p14:tracePt t="38696" x="3703638" y="3484563"/>
          <p14:tracePt t="38712" x="3771900" y="3484563"/>
          <p14:tracePt t="38729" x="3797300" y="3484563"/>
          <p14:tracePt t="38746" x="3814763" y="3484563"/>
          <p14:tracePt t="38763" x="3822700" y="3484563"/>
          <p14:tracePt t="38779" x="3832225" y="3484563"/>
          <p14:tracePt t="38799" x="3840163" y="3484563"/>
          <p14:tracePt t="38812" x="3848100" y="3484563"/>
          <p14:tracePt t="38829" x="3873500" y="3484563"/>
          <p14:tracePt t="38846" x="3883025" y="3484563"/>
          <p14:tracePt t="38862" x="3890963" y="3484563"/>
          <p14:tracePt t="38880" x="3900488" y="3484563"/>
          <p14:tracePt t="38896" x="3908425" y="3492500"/>
          <p14:tracePt t="38913" x="3925888" y="3492500"/>
          <p14:tracePt t="38929" x="3951288" y="3492500"/>
          <p14:tracePt t="38946" x="3976688" y="3492500"/>
          <p14:tracePt t="38963" x="3992563" y="3492500"/>
          <p14:tracePt t="38979" x="4002088" y="3492500"/>
          <p14:tracePt t="38996" x="4010025" y="3492500"/>
          <p14:tracePt t="39012" x="4035425" y="3492500"/>
          <p14:tracePt t="39029" x="4070350" y="3492500"/>
          <p14:tracePt t="39046" x="4137025" y="3492500"/>
          <p14:tracePt t="39063" x="4298950" y="3492500"/>
          <p14:tracePt t="39079" x="4349750" y="3492500"/>
          <p14:tracePt t="39080" x="4400550" y="3492500"/>
          <p14:tracePt t="39095" x="4425950" y="3502025"/>
          <p14:tracePt t="39112" x="4529138" y="3517900"/>
          <p14:tracePt t="39129" x="4595813" y="3517900"/>
          <p14:tracePt t="39147" x="4681538" y="3517900"/>
          <p14:tracePt t="39163" x="4732338" y="3517900"/>
          <p14:tracePt t="39179" x="4808538" y="3517900"/>
          <p14:tracePt t="39196" x="4859338" y="3517900"/>
          <p14:tracePt t="39212" x="4935538" y="3517900"/>
          <p14:tracePt t="39229" x="4978400" y="3517900"/>
          <p14:tracePt t="39248" x="5080000" y="3517900"/>
          <p14:tracePt t="39264" x="5114925" y="3517900"/>
          <p14:tracePt t="39279" x="5122863" y="3517900"/>
          <p14:tracePt t="39295" x="5165725" y="3517900"/>
          <p14:tracePt t="39312" x="5224463" y="3517900"/>
          <p14:tracePt t="39328" x="5233988" y="3517900"/>
          <p14:tracePt t="39345" x="5241925" y="3517900"/>
          <p14:tracePt t="39362" x="5249863" y="3517900"/>
          <p14:tracePt t="39392" x="5259388" y="3517900"/>
          <p14:tracePt t="39497" x="5233988" y="3517900"/>
          <p14:tracePt t="39504" x="5191125" y="3517900"/>
          <p14:tracePt t="39513" x="5148263" y="3517900"/>
          <p14:tracePt t="39529" x="5003800" y="3517900"/>
          <p14:tracePt t="39545" x="4775200" y="3517900"/>
          <p14:tracePt t="39562" x="4511675" y="3517900"/>
          <p14:tracePt t="39579" x="4248150" y="3517900"/>
          <p14:tracePt t="39595" x="3976688" y="3517900"/>
          <p14:tracePt t="39612" x="3738563" y="3509963"/>
          <p14:tracePt t="39630" x="3551238" y="3509963"/>
          <p14:tracePt t="39631" x="3492500" y="3502025"/>
          <p14:tracePt t="39645" x="3424238" y="3502025"/>
          <p14:tracePt t="39662" x="3373438" y="3502025"/>
          <p14:tracePt t="39679" x="3348038" y="3502025"/>
          <p14:tracePt t="39681" x="3338513" y="3502025"/>
          <p14:tracePt t="39703" x="3322638" y="3502025"/>
          <p14:tracePt t="39713" x="3313113" y="3502025"/>
          <p14:tracePt t="39729" x="3305175" y="3502025"/>
          <p14:tracePt t="39747" x="3297238" y="3502025"/>
          <p14:tracePt t="39763" x="3287713" y="3502025"/>
          <p14:tracePt t="39833" x="3279775" y="3502025"/>
          <p14:tracePt t="39856" x="3297238" y="3502025"/>
          <p14:tracePt t="39863" x="3355975" y="3509963"/>
          <p14:tracePt t="39871" x="3449638" y="3517900"/>
          <p14:tracePt t="39879" x="3543300" y="3535363"/>
          <p14:tracePt t="39896" x="3687763" y="3568700"/>
          <p14:tracePt t="39897" x="3840163" y="3578225"/>
          <p14:tracePt t="39913" x="4298950" y="3654425"/>
          <p14:tracePt t="39929" x="4757738" y="3713163"/>
          <p14:tracePt t="39946" x="5353050" y="3832225"/>
          <p14:tracePt t="39962" x="5735638" y="3900488"/>
          <p14:tracePt t="39979" x="6024563" y="3951288"/>
          <p14:tracePt t="39997" x="6202363" y="3951288"/>
          <p14:tracePt t="40013" x="6389688" y="3951288"/>
          <p14:tracePt t="40015" x="6499225" y="3951288"/>
          <p14:tracePt t="40029" x="6626225" y="3951288"/>
          <p14:tracePt t="40030" x="6745288" y="3951288"/>
          <p14:tracePt t="40046" x="6958013" y="3951288"/>
          <p14:tracePt t="40061" x="7043738" y="3951288"/>
          <p14:tracePt t="40080" x="7229475" y="3951288"/>
          <p14:tracePt t="40096" x="7307263" y="3925888"/>
          <p14:tracePt t="40112" x="7348538" y="3900488"/>
          <p14:tracePt t="40128" x="7366000" y="3892550"/>
          <p14:tracePt t="40145" x="7391400" y="3875088"/>
          <p14:tracePt t="40163" x="7426325" y="3849688"/>
          <p14:tracePt t="40179" x="7485063" y="3832225"/>
          <p14:tracePt t="40197" x="7510463" y="3824288"/>
          <p14:tracePt t="40198" x="7527925" y="3816350"/>
          <p14:tracePt t="40212" x="7545388" y="3798888"/>
          <p14:tracePt t="40229" x="7578725" y="3781425"/>
          <p14:tracePt t="40231" x="7596188" y="3781425"/>
          <p14:tracePt t="40247" x="7637463" y="3773488"/>
          <p14:tracePt t="40263" x="7731125" y="3756025"/>
          <p14:tracePt t="40279" x="7832725" y="3748088"/>
          <p14:tracePt t="40296" x="7935913" y="3738563"/>
          <p14:tracePt t="40312" x="8004175" y="3730625"/>
          <p14:tracePt t="40329" x="8070850" y="3713163"/>
          <p14:tracePt t="40347" x="8096250" y="3705225"/>
          <p14:tracePt t="40362" x="8121650" y="3697288"/>
          <p14:tracePt t="40378" x="8131175" y="3697288"/>
          <p14:tracePt t="40396" x="8156575" y="3687763"/>
          <p14:tracePt t="40413" x="8181975" y="3687763"/>
          <p14:tracePt t="40416" x="8189913" y="3687763"/>
          <p14:tracePt t="40429" x="8189913" y="3679825"/>
          <p14:tracePt t="41744" x="8181975" y="3679825"/>
          <p14:tracePt t="41767" x="8174038" y="3679825"/>
          <p14:tracePt t="41784" x="8164513" y="3679825"/>
          <p14:tracePt t="41798" x="8156575" y="3679825"/>
          <p14:tracePt t="41879" x="8139113" y="3679825"/>
          <p14:tracePt t="41898" x="8131175" y="3679825"/>
          <p14:tracePt t="41918" x="8113713" y="3687763"/>
          <p14:tracePt t="41991" x="8105775" y="3687763"/>
          <p14:tracePt t="41999" x="8096250" y="3687763"/>
          <p14:tracePt t="42024" x="8088313" y="3687763"/>
          <p14:tracePt t="42039" x="8070850" y="3697288"/>
          <p14:tracePt t="42055" x="8062913" y="3705225"/>
          <p14:tracePt t="42087" x="8054975" y="3705225"/>
          <p14:tracePt t="42104" x="8045450" y="3705225"/>
          <p14:tracePt t="42119" x="8037513" y="3705225"/>
          <p14:tracePt t="42128" x="8029575" y="3705225"/>
          <p14:tracePt t="42159" x="8004175" y="3713163"/>
          <p14:tracePt t="42184" x="7986713" y="3713163"/>
          <p14:tracePt t="42191" x="7969250" y="3713163"/>
          <p14:tracePt t="42198" x="7961313" y="3722688"/>
          <p14:tracePt t="42212" x="7926388" y="3722688"/>
          <p14:tracePt t="42228" x="7893050" y="3722688"/>
          <p14:tracePt t="42245" x="7842250" y="3722688"/>
          <p14:tracePt t="42247" x="7824788" y="3722688"/>
          <p14:tracePt t="42262" x="7816850" y="3722688"/>
          <p14:tracePt t="42264" x="7799388" y="3722688"/>
          <p14:tracePt t="42278" x="7791450" y="3722688"/>
          <p14:tracePt t="42294" x="7781925" y="3722688"/>
          <p14:tracePt t="42311" x="7773988" y="3722688"/>
          <p14:tracePt t="42328" x="7756525" y="3722688"/>
          <p14:tracePt t="42344" x="7731125" y="3722688"/>
          <p14:tracePt t="42361" x="7715250" y="3722688"/>
          <p14:tracePt t="42378" x="7697788" y="3722688"/>
          <p14:tracePt t="42395" x="7680325" y="3722688"/>
          <p14:tracePt t="42412" x="7654925" y="3722688"/>
          <p14:tracePt t="42415" x="7629525" y="3722688"/>
          <p14:tracePt t="42428" x="7612063" y="3722688"/>
          <p14:tracePt t="42447" x="7545388" y="3722688"/>
          <p14:tracePt t="42448" x="7510463" y="3722688"/>
          <p14:tracePt t="42464" x="7459663" y="3722688"/>
          <p14:tracePt t="42479" x="7416800" y="3722688"/>
          <p14:tracePt t="42496" x="7383463" y="3722688"/>
          <p14:tracePt t="42512" x="7366000" y="3722688"/>
          <p14:tracePt t="42527" x="7358063" y="3722688"/>
          <p14:tracePt t="42551" x="7332663" y="3722688"/>
          <p14:tracePt t="42560" x="7323138" y="3722688"/>
          <p14:tracePt t="42578" x="7307263" y="3722688"/>
          <p14:tracePt t="42594" x="7289800" y="3722688"/>
          <p14:tracePt t="42611" x="7272338" y="3722688"/>
          <p14:tracePt t="42628" x="7264400" y="3722688"/>
          <p14:tracePt t="42644" x="7256463" y="3722688"/>
          <p14:tracePt t="42663" x="7221538" y="3722688"/>
          <p14:tracePt t="42678" x="7204075" y="3722688"/>
          <p14:tracePt t="42696" x="7188200" y="3722688"/>
          <p14:tracePt t="42736" x="7178675" y="3722688"/>
          <p14:tracePt t="42768" x="7170738" y="3722688"/>
          <p14:tracePt t="42784" x="7162800" y="3722688"/>
          <p14:tracePt t="42808" x="7145338" y="3722688"/>
          <p14:tracePt t="42814" x="7137400" y="3722688"/>
          <p14:tracePt t="42831" x="7112000" y="3722688"/>
          <p14:tracePt t="42911" x="7102475" y="3722688"/>
          <p14:tracePt t="42918" x="7094538" y="3722688"/>
          <p14:tracePt t="43071" x="7085013" y="3722688"/>
          <p14:tracePt t="43103" x="7077075" y="3722688"/>
          <p14:tracePt t="43263" x="7069138" y="3722688"/>
          <p14:tracePt t="43271" x="7059613" y="3722688"/>
          <p14:tracePt t="43278" x="7051675" y="3722688"/>
          <p14:tracePt t="43293" x="7034213" y="3722688"/>
          <p14:tracePt t="43311" x="7008813" y="3722688"/>
          <p14:tracePt t="43327" x="7000875" y="3722688"/>
          <p14:tracePt t="43344" x="6975475" y="3722688"/>
          <p14:tracePt t="43360" x="6950075" y="3722688"/>
          <p14:tracePt t="43377" x="6932613" y="3722688"/>
          <p14:tracePt t="43394" x="6915150" y="3722688"/>
          <p14:tracePt t="43411" x="6907213" y="3722688"/>
          <p14:tracePt t="43464" x="6889750" y="3722688"/>
          <p14:tracePt t="43671" x="6907213" y="3722688"/>
          <p14:tracePt t="43678" x="6924675" y="3713163"/>
          <p14:tracePt t="43687" x="6958013" y="3713163"/>
          <p14:tracePt t="43695" x="6992938" y="3705225"/>
          <p14:tracePt t="43712" x="7069138" y="3705225"/>
          <p14:tracePt t="43727" x="7094538" y="3697288"/>
          <p14:tracePt t="43744" x="7145338" y="3687763"/>
          <p14:tracePt t="43760" x="7256463" y="3687763"/>
          <p14:tracePt t="43777" x="7373938" y="3687763"/>
          <p14:tracePt t="43794" x="7459663" y="3687763"/>
          <p14:tracePt t="43810" x="7510463" y="3687763"/>
          <p14:tracePt t="43827" x="7586663" y="3687763"/>
          <p14:tracePt t="43843" x="7637463" y="3687763"/>
          <p14:tracePt t="43860" x="7680325" y="3687763"/>
          <p14:tracePt t="43877" x="7715250" y="3687763"/>
          <p14:tracePt t="43894" x="7766050" y="3671888"/>
          <p14:tracePt t="43896" x="7791450" y="3662363"/>
          <p14:tracePt t="43911" x="7885113" y="3654425"/>
          <p14:tracePt t="43928" x="7935913" y="3654425"/>
          <p14:tracePt t="43929" x="7969250" y="3654425"/>
          <p14:tracePt t="43944" x="8004175" y="3654425"/>
          <p14:tracePt t="43945" x="8029575" y="3654425"/>
          <p14:tracePt t="43961" x="8070850" y="3646488"/>
          <p14:tracePt t="43977" x="8113713" y="3646488"/>
          <p14:tracePt t="43993" x="8164513" y="3629025"/>
          <p14:tracePt t="44010" x="8199438" y="3629025"/>
          <p14:tracePt t="44027" x="8240713" y="3611563"/>
          <p14:tracePt t="44043" x="8266113" y="3611563"/>
          <p14:tracePt t="44061" x="8275638" y="3611563"/>
          <p14:tracePt t="44077" x="8291513" y="3611563"/>
          <p14:tracePt t="44094" x="8301038" y="3611563"/>
          <p14:tracePt t="44095" x="8326438" y="3603625"/>
          <p14:tracePt t="44111" x="8359775" y="3603625"/>
          <p14:tracePt t="44127" x="8377238" y="3603625"/>
          <p14:tracePt t="44145" x="8453438" y="3586163"/>
          <p14:tracePt t="44161" x="8496300" y="3586163"/>
          <p14:tracePt t="44177" x="8513763" y="3586163"/>
          <p14:tracePt t="44196" x="8529638" y="3578225"/>
          <p14:tracePt t="44240" x="8539163" y="3578225"/>
          <p14:tracePt t="44248" x="8547100" y="3578225"/>
          <p14:tracePt t="44264" x="8555038" y="3578225"/>
          <p14:tracePt t="44277" x="8555038" y="3568700"/>
          <p14:tracePt t="44568" x="8529638" y="3568700"/>
          <p14:tracePt t="44575" x="8496300" y="3568700"/>
          <p14:tracePt t="44582" x="8453438" y="3568700"/>
          <p14:tracePt t="44593" x="8410575" y="3568700"/>
          <p14:tracePt t="44610" x="8318500" y="3552825"/>
          <p14:tracePt t="44627" x="8240713" y="3535363"/>
          <p14:tracePt t="44643" x="8174038" y="3535363"/>
          <p14:tracePt t="44660" x="8121650" y="3527425"/>
          <p14:tracePt t="44677" x="8080375" y="3509963"/>
          <p14:tracePt t="44693" x="8037513" y="3509963"/>
          <p14:tracePt t="44711" x="7961313" y="3509963"/>
          <p14:tracePt t="44728" x="7910513" y="3502025"/>
          <p14:tracePt t="44744" x="7885113" y="3502025"/>
          <p14:tracePt t="44746" x="7859713" y="3502025"/>
          <p14:tracePt t="44759" x="7832725" y="3502025"/>
          <p14:tracePt t="44777" x="7723188" y="3492500"/>
          <p14:tracePt t="44793" x="7672388" y="3492500"/>
          <p14:tracePt t="44810" x="7646988" y="3492500"/>
          <p14:tracePt t="44826" x="7612063" y="3492500"/>
          <p14:tracePt t="44843" x="7586663" y="3484563"/>
          <p14:tracePt t="44863" x="7578725" y="3484563"/>
          <p14:tracePt t="44876" x="7561263" y="3484563"/>
          <p14:tracePt t="44893" x="7545388" y="3484563"/>
          <p14:tracePt t="44911" x="7467600" y="3484563"/>
          <p14:tracePt t="44927" x="7434263" y="3484563"/>
          <p14:tracePt t="44944" x="7400925" y="3484563"/>
          <p14:tracePt t="44960" x="7366000" y="3484563"/>
          <p14:tracePt t="44977" x="7332663" y="3484563"/>
          <p14:tracePt t="44993" x="7323138" y="3484563"/>
          <p14:tracePt t="45010" x="7315200" y="3484563"/>
          <p14:tracePt t="45031" x="7307263" y="3484563"/>
          <p14:tracePt t="45071" x="7297738" y="3484563"/>
          <p14:tracePt t="45095" x="7281863" y="3484563"/>
          <p14:tracePt t="46095" x="7307263" y="3484563"/>
          <p14:tracePt t="46103" x="7323138" y="3484563"/>
          <p14:tracePt t="46110" x="7348538" y="3484563"/>
          <p14:tracePt t="46127" x="7400925" y="3484563"/>
          <p14:tracePt t="46143" x="7485063" y="3484563"/>
          <p14:tracePt t="46159" x="7527925" y="3484563"/>
          <p14:tracePt t="46176" x="7596188" y="3484563"/>
          <p14:tracePt t="46195" x="7637463" y="3484563"/>
          <p14:tracePt t="46210" x="7697788" y="3484563"/>
          <p14:tracePt t="46228" x="7731125" y="3467100"/>
          <p14:tracePt t="46244" x="7766050" y="3467100"/>
          <p14:tracePt t="46261" x="7807325" y="3459163"/>
          <p14:tracePt t="46264" x="7816850" y="3459163"/>
          <p14:tracePt t="46277" x="7842250" y="3459163"/>
          <p14:tracePt t="46279" x="7859713" y="3459163"/>
          <p14:tracePt t="46293" x="7875588" y="3459163"/>
          <p14:tracePt t="46296" x="7885113" y="3459163"/>
          <p14:tracePt t="46309" x="7893050" y="3459163"/>
          <p14:tracePt t="46327" x="7910513" y="3459163"/>
          <p14:tracePt t="46343" x="7918450" y="3459163"/>
          <p14:tracePt t="46345" x="7926388" y="3459163"/>
          <p14:tracePt t="46360" x="7961313" y="3459163"/>
          <p14:tracePt t="46376" x="7977188" y="3459163"/>
          <p14:tracePt t="46377" x="7994650" y="3449638"/>
          <p14:tracePt t="46392" x="8029575" y="3449638"/>
          <p14:tracePt t="46409" x="8070850" y="3449638"/>
          <p14:tracePt t="46425" x="8105775" y="3449638"/>
          <p14:tracePt t="46443" x="8164513" y="3449638"/>
          <p14:tracePt t="46459" x="8199438" y="3449638"/>
          <p14:tracePt t="46476" x="8240713" y="3449638"/>
          <p14:tracePt t="46493" x="8258175" y="3449638"/>
          <p14:tracePt t="46496" x="8266113" y="3449638"/>
          <p14:tracePt t="46509" x="8275638" y="3449638"/>
          <p14:tracePt t="46511" x="8291513" y="3449638"/>
          <p14:tracePt t="46527" x="8301038" y="3449638"/>
          <p14:tracePt t="46528" x="8308975" y="3449638"/>
          <p14:tracePt t="46543" x="8334375" y="3449638"/>
          <p14:tracePt t="46560" x="8351838" y="3449638"/>
          <p14:tracePt t="46561" x="8369300" y="3449638"/>
          <p14:tracePt t="46577" x="8394700" y="3449638"/>
          <p14:tracePt t="46592" x="8410575" y="3449638"/>
          <p14:tracePt t="46609" x="8420100" y="3449638"/>
          <p14:tracePt t="46626" x="8445500" y="3449638"/>
          <p14:tracePt t="46642" x="8462963" y="3433763"/>
          <p14:tracePt t="46659" x="8504238" y="3433763"/>
          <p14:tracePt t="46676" x="8564563" y="3433763"/>
          <p14:tracePt t="46693" x="8615363" y="3433763"/>
          <p14:tracePt t="46696" x="8632825" y="3433763"/>
          <p14:tracePt t="46709" x="8640763" y="3433763"/>
          <p14:tracePt t="46727" x="8666163" y="3433763"/>
          <p14:tracePt t="46743" x="8674100" y="3433763"/>
          <p14:tracePt t="46760" x="8691563" y="3424238"/>
          <p14:tracePt t="46777" x="8699500" y="3424238"/>
          <p14:tracePt t="46793" x="8724900" y="3424238"/>
          <p14:tracePt t="46809" x="8742363" y="3424238"/>
          <p14:tracePt t="46825" x="8759825" y="3424238"/>
          <p14:tracePt t="46842" x="8767763" y="3424238"/>
          <p14:tracePt t="47384" x="8759825" y="3424238"/>
          <p14:tracePt t="47390" x="8750300" y="3424238"/>
          <p14:tracePt t="47399" x="8734425" y="3424238"/>
          <p14:tracePt t="47409" x="8724900" y="3424238"/>
          <p14:tracePt t="47425" x="8691563" y="3416300"/>
          <p14:tracePt t="47443" x="8648700" y="3416300"/>
          <p14:tracePt t="47460" x="8615363" y="3416300"/>
          <p14:tracePt t="47476" x="8572500" y="3416300"/>
          <p14:tracePt t="47497" x="8513763" y="3416300"/>
          <p14:tracePt t="47509" x="8504238" y="3416300"/>
          <p14:tracePt t="47511" x="8470900" y="3416300"/>
          <p14:tracePt t="47527" x="8394700" y="3416300"/>
          <p14:tracePt t="47544" x="8343900" y="3416300"/>
          <p14:tracePt t="47561" x="8291513" y="3416300"/>
          <p14:tracePt t="47575" x="8266113" y="3416300"/>
          <p14:tracePt t="47592" x="8199438" y="3416300"/>
          <p14:tracePt t="47608" x="8131175" y="3416300"/>
          <p14:tracePt t="47625" x="8080375" y="3416300"/>
          <p14:tracePt t="47642" x="8012113" y="3416300"/>
          <p14:tracePt t="47658" x="7951788" y="3416300"/>
          <p14:tracePt t="47675" x="7885113" y="3416300"/>
          <p14:tracePt t="47693" x="7832725" y="3408363"/>
          <p14:tracePt t="47695" x="7791450" y="3390900"/>
          <p14:tracePt t="47709" x="7773988" y="3390900"/>
          <p14:tracePt t="47710" x="7748588" y="3382963"/>
          <p14:tracePt t="47727" x="7715250" y="3382963"/>
          <p14:tracePt t="47742" x="7688263" y="3382963"/>
          <p14:tracePt t="47759" x="7654925" y="3382963"/>
          <p14:tracePt t="47775" x="7646988" y="3382963"/>
          <p14:tracePt t="47793" x="7596188" y="3382963"/>
          <p14:tracePt t="47810" x="7586663" y="3382963"/>
          <p14:tracePt t="47827" x="7578725" y="3382963"/>
          <p14:tracePt t="47844" x="7561263" y="3382963"/>
          <p14:tracePt t="48208" x="7561263" y="3398838"/>
          <p14:tracePt t="48231" x="7596188" y="3408363"/>
          <p14:tracePt t="48239" x="7604125" y="3408363"/>
          <p14:tracePt t="48256" x="7612063" y="3408363"/>
          <p14:tracePt t="48263" x="7637463" y="3424238"/>
          <p14:tracePt t="48279" x="7654925" y="3424238"/>
          <p14:tracePt t="48294" x="7662863" y="3424238"/>
          <p14:tracePt t="48312" x="7672388" y="3424238"/>
          <p14:tracePt t="48327" x="7705725" y="3424238"/>
          <p14:tracePt t="48344" x="7766050" y="3433763"/>
          <p14:tracePt t="48362" x="7824788" y="3441700"/>
          <p14:tracePt t="48375" x="7850188" y="3441700"/>
          <p14:tracePt t="48376" x="7885113" y="3441700"/>
          <p14:tracePt t="48391" x="7951788" y="3441700"/>
          <p14:tracePt t="48408" x="8012113" y="3441700"/>
          <p14:tracePt t="48425" x="8080375" y="3441700"/>
          <p14:tracePt t="48444" x="8131175" y="3441700"/>
          <p14:tracePt t="48458" x="8181975" y="3441700"/>
          <p14:tracePt t="48476" x="8266113" y="3459163"/>
          <p14:tracePt t="48495" x="8385175" y="3475038"/>
          <p14:tracePt t="48496" x="8445500" y="3484563"/>
          <p14:tracePt t="48509" x="8488363" y="3484563"/>
          <p14:tracePt t="48527" x="8615363" y="3492500"/>
          <p14:tracePt t="48545" x="8666163" y="3492500"/>
          <p14:tracePt t="48561" x="8716963" y="3492500"/>
          <p14:tracePt t="48577" x="8777288" y="3492500"/>
          <p14:tracePt t="48592" x="8810625" y="3492500"/>
          <p14:tracePt t="48593" x="8853488" y="3492500"/>
          <p14:tracePt t="48608" x="8878888" y="3492500"/>
          <p14:tracePt t="48625" x="8937625" y="3492500"/>
          <p14:tracePt t="48698" x="8947150" y="3492500"/>
          <p14:tracePt t="48703" x="8963025" y="3492500"/>
          <p14:tracePt t="48735" x="8972550" y="3492500"/>
          <p14:tracePt t="49209" x="8963025" y="3492500"/>
          <p14:tracePt t="49215" x="8947150" y="3492500"/>
          <p14:tracePt t="49226" x="8929688" y="3492500"/>
          <p14:tracePt t="49243" x="8894763" y="3492500"/>
          <p14:tracePt t="49258" x="8853488" y="3492500"/>
          <p14:tracePt t="49277" x="8828088" y="3492500"/>
          <p14:tracePt t="49293" x="8802688" y="3492500"/>
          <p14:tracePt t="49308" x="8785225" y="3492500"/>
          <p14:tracePt t="49327" x="8759825" y="3492500"/>
          <p14:tracePt t="49340" x="8734425" y="3492500"/>
          <p14:tracePt t="49358" x="8724900" y="3492500"/>
          <p14:tracePt t="49375" x="8674100" y="3492500"/>
          <p14:tracePt t="49391" x="8666163" y="3492500"/>
          <p14:tracePt t="49407" x="8658225" y="3492500"/>
          <p14:tracePt t="49424" x="8640763" y="3492500"/>
          <p14:tracePt t="49442" x="8632825" y="3492500"/>
          <p14:tracePt t="49459" x="8615363" y="3492500"/>
          <p14:tracePt t="49476" x="8597900" y="3492500"/>
          <p14:tracePt t="49493" x="8580438" y="3492500"/>
          <p14:tracePt t="49496" x="8572500" y="3492500"/>
          <p14:tracePt t="49520" x="8564563" y="3492500"/>
          <p14:tracePt t="49545" x="8547100" y="3492500"/>
          <p14:tracePt t="49575" x="8539163" y="3492500"/>
          <p14:tracePt t="49600" x="8529638" y="3492500"/>
          <p14:tracePt t="49616" x="8521700" y="3492500"/>
          <p14:tracePt t="49632" x="8513763" y="3492500"/>
          <p14:tracePt t="49648" x="8504238" y="3492500"/>
          <p14:tracePt t="49679" x="8488363" y="3492500"/>
          <p14:tracePt t="49696" x="8478838" y="3492500"/>
          <p14:tracePt t="49979" x="8470900" y="3492500"/>
          <p14:tracePt t="49984" x="8453438" y="3492500"/>
          <p14:tracePt t="50665" x="8445500" y="3492500"/>
          <p14:tracePt t="51831" x="8435975" y="3492500"/>
          <p14:tracePt t="51839" x="8420100" y="3492500"/>
          <p14:tracePt t="51855" x="8410575" y="3492500"/>
          <p14:tracePt t="51951" x="8402638" y="3492500"/>
          <p14:tracePt t="52417" x="8410575" y="3492500"/>
          <p14:tracePt t="52424" x="8420100" y="3492500"/>
          <p14:tracePt t="52431" x="8445500" y="3492500"/>
          <p14:tracePt t="52439" x="8478838" y="3492500"/>
          <p14:tracePt t="52456" x="8547100" y="3492500"/>
          <p14:tracePt t="52475" x="8615363" y="3492500"/>
          <p14:tracePt t="52490" x="8691563" y="3492500"/>
          <p14:tracePt t="52508" x="8843963" y="3459163"/>
          <p14:tracePt t="52524" x="9039225" y="3449638"/>
          <p14:tracePt t="52539" x="9294813" y="3449638"/>
          <p14:tracePt t="52556" x="9532938" y="3449638"/>
          <p14:tracePt t="52573" x="9685338" y="3449638"/>
          <p14:tracePt t="52575" x="9720263" y="3449638"/>
          <p14:tracePt t="52589" x="9745663" y="3441700"/>
          <p14:tracePt t="52607" x="9804400" y="3416300"/>
          <p14:tracePt t="52623" x="9821863" y="3408363"/>
          <p14:tracePt t="52639" x="9855200" y="3382963"/>
          <p14:tracePt t="52657" x="9890125" y="3348038"/>
          <p14:tracePt t="52673" x="9906000" y="3340100"/>
          <p14:tracePt t="52690" x="9915525" y="3330575"/>
          <p14:tracePt t="52708" x="9956800" y="3314700"/>
          <p14:tracePt t="52723" x="9974263" y="3314700"/>
          <p14:tracePt t="52739" x="10025063" y="3314700"/>
          <p14:tracePt t="52760" x="10050463" y="3305175"/>
          <p14:tracePt t="52775" x="10059988" y="3305175"/>
          <p14:tracePt t="52808" x="10067925" y="3305175"/>
          <p14:tracePt t="53495" x="10059988" y="3305175"/>
          <p14:tracePt t="53623" x="10050463" y="3305175"/>
          <p14:tracePt t="53954" x="10034588" y="3305175"/>
          <p14:tracePt t="53959" x="10025063" y="3305175"/>
          <p14:tracePt t="53975" x="10017125" y="3305175"/>
          <p14:tracePt t="53989" x="10009188" y="3305175"/>
          <p14:tracePt t="54007" x="9991725" y="3314700"/>
          <p14:tracePt t="54025" x="9983788" y="3314700"/>
          <p14:tracePt t="54040" x="9974263" y="3314700"/>
          <p14:tracePt t="54057" x="9956800" y="3314700"/>
          <p14:tracePt t="54088" x="9940925" y="3314700"/>
          <p14:tracePt t="54095" x="9915525" y="3322638"/>
          <p14:tracePt t="54111" x="9898063" y="3322638"/>
          <p14:tracePt t="54124" x="9890125" y="3322638"/>
          <p14:tracePt t="54141" x="9864725" y="3330575"/>
          <p14:tracePt t="54144" x="9847263" y="3330575"/>
          <p14:tracePt t="54157" x="9839325" y="3348038"/>
          <p14:tracePt t="54159" x="9829800" y="3348038"/>
          <p14:tracePt t="54175" x="9812338" y="3348038"/>
          <p14:tracePt t="54176" x="9796463" y="3355975"/>
          <p14:tracePt t="54191" x="9771063" y="3365500"/>
          <p14:tracePt t="54206" x="9761538" y="3365500"/>
          <p14:tracePt t="54222" x="9720263" y="3365500"/>
          <p14:tracePt t="54240" x="9685338" y="3365500"/>
          <p14:tracePt t="54258" x="9652000" y="3365500"/>
          <p14:tracePt t="54275" x="9634538" y="3365500"/>
          <p14:tracePt t="54291" x="9626600" y="3365500"/>
          <p14:tracePt t="54308" x="9617075" y="3365500"/>
          <p14:tracePt t="54325" x="9609138" y="3365500"/>
          <p14:tracePt t="54341" x="9591675" y="3365500"/>
          <p14:tracePt t="54378" x="9583738" y="3365500"/>
          <p14:tracePt t="54432" x="9575800" y="3365500"/>
          <p14:tracePt t="54448" x="9566275" y="3365500"/>
          <p14:tracePt t="54464" x="9558338" y="3365500"/>
          <p14:tracePt t="54480" x="9550400" y="3365500"/>
          <p14:tracePt t="54490" x="9540875" y="3365500"/>
          <p14:tracePt t="54511" x="9532938" y="3365500"/>
          <p14:tracePt t="54536" x="9523413" y="3365500"/>
          <p14:tracePt t="54576" x="9507538" y="3373438"/>
          <p14:tracePt t="54584" x="9498013" y="3382963"/>
          <p14:tracePt t="54592" x="9490075" y="3382963"/>
          <p14:tracePt t="54608" x="9439275" y="3390900"/>
          <p14:tracePt t="54625" x="9380538" y="3398838"/>
          <p14:tracePt t="54641" x="9320213" y="3424238"/>
          <p14:tracePt t="54658" x="9261475" y="3433763"/>
          <p14:tracePt t="54673" x="9244013" y="3433763"/>
          <p14:tracePt t="54689" x="9218613" y="3433763"/>
          <p14:tracePt t="54706" x="9209088" y="3441700"/>
          <p14:tracePt t="54736" x="9201150" y="3441700"/>
          <p14:tracePt t="54784" x="9193213" y="3441700"/>
          <p14:tracePt t="54807" x="9183688" y="3449638"/>
          <p14:tracePt t="54824" x="9183688" y="3459163"/>
          <p14:tracePt t="54879" x="9167813" y="3459163"/>
          <p14:tracePt t="54887" x="9158288" y="3459163"/>
          <p14:tracePt t="54920" x="9150350" y="3459163"/>
          <p14:tracePt t="54952" x="9142413" y="3459163"/>
          <p14:tracePt t="54960" x="9132888" y="3459163"/>
          <p14:tracePt t="54973" x="9124950" y="3459163"/>
          <p14:tracePt t="54974" x="9107488" y="3467100"/>
          <p14:tracePt t="54991" x="9082088" y="3475038"/>
          <p14:tracePt t="55007" x="9056688" y="3475038"/>
          <p14:tracePt t="55023" x="9023350" y="3475038"/>
          <p14:tracePt t="55040" x="8988425" y="3492500"/>
          <p14:tracePt t="55057" x="8937625" y="3502025"/>
          <p14:tracePt t="55074" x="8886825" y="3502025"/>
          <p14:tracePt t="55090" x="8869363" y="3502025"/>
          <p14:tracePt t="55107" x="8836025" y="3502025"/>
          <p14:tracePt t="55124" x="8810625" y="3509963"/>
          <p14:tracePt t="55143" x="8759825" y="3509963"/>
          <p14:tracePt t="55155" x="8742363" y="3509963"/>
          <p14:tracePt t="55172" x="8699500" y="3509963"/>
          <p14:tracePt t="55189" x="8658225" y="3527425"/>
          <p14:tracePt t="55206" x="8615363" y="3527425"/>
          <p14:tracePt t="55223" x="8564563" y="3527425"/>
          <p14:tracePt t="55241" x="8521700" y="3527425"/>
          <p14:tracePt t="55258" x="8478838" y="3527425"/>
          <p14:tracePt t="55274" x="8435975" y="3527425"/>
          <p14:tracePt t="55291" x="8369300" y="3527425"/>
          <p14:tracePt t="55306" x="8326438" y="3527425"/>
          <p14:tracePt t="55325" x="8275638" y="3527425"/>
          <p14:tracePt t="55327" x="8250238" y="3527425"/>
          <p14:tracePt t="55341" x="8240713" y="3527425"/>
          <p14:tracePt t="55357" x="8224838" y="3527425"/>
          <p14:tracePt t="55359" x="8215313" y="3527425"/>
          <p14:tracePt t="55373" x="8199438" y="3535363"/>
          <p14:tracePt t="55375" x="8189913" y="3535363"/>
          <p14:tracePt t="55390" x="8181975" y="3535363"/>
          <p14:tracePt t="55406" x="8131175" y="3535363"/>
          <p14:tracePt t="55422" x="8105775" y="3543300"/>
          <p14:tracePt t="55423" x="8080375" y="3543300"/>
          <p14:tracePt t="55440" x="8037513" y="3552825"/>
          <p14:tracePt t="55455" x="8020050" y="3560763"/>
          <p14:tracePt t="55472" x="7961313" y="3578225"/>
          <p14:tracePt t="55491" x="7935913" y="3586163"/>
          <p14:tracePt t="55507" x="7893050" y="3603625"/>
          <p14:tracePt t="55525" x="7875588" y="3611563"/>
          <p14:tracePt t="55528" x="7850188" y="3611563"/>
          <p14:tracePt t="55540" x="7816850" y="3619500"/>
          <p14:tracePt t="55557" x="7773988" y="3629025"/>
          <p14:tracePt t="55559" x="7748588" y="3646488"/>
          <p14:tracePt t="55574" x="7715250" y="3646488"/>
          <p14:tracePt t="55576" x="7672388" y="3662363"/>
          <p14:tracePt t="55590" x="7629525" y="3671888"/>
          <p14:tracePt t="55591" x="7570788" y="3679825"/>
          <p14:tracePt t="55607" x="7459663" y="3687763"/>
          <p14:tracePt t="55624" x="7358063" y="3697288"/>
          <p14:tracePt t="55641" x="7281863" y="3705225"/>
          <p14:tracePt t="55657" x="7162800" y="3713163"/>
          <p14:tracePt t="55672" x="7112000" y="3713163"/>
          <p14:tracePt t="55689" x="6983413" y="3738563"/>
          <p14:tracePt t="55706" x="6932613" y="3748088"/>
          <p14:tracePt t="55724" x="6899275" y="3748088"/>
          <p14:tracePt t="55741" x="6848475" y="3756025"/>
          <p14:tracePt t="55757" x="6788150" y="3781425"/>
          <p14:tracePt t="55759" x="6754813" y="3781425"/>
          <p14:tracePt t="55774" x="6711950" y="3790950"/>
          <p14:tracePt t="55776" x="6669088" y="3790950"/>
          <p14:tracePt t="55791" x="6635750" y="3798888"/>
          <p14:tracePt t="55792" x="6592888" y="3798888"/>
          <p14:tracePt t="55806" x="6575425" y="3816350"/>
          <p14:tracePt t="55808" x="6542088" y="3816350"/>
          <p14:tracePt t="55825" x="6491288" y="3824288"/>
          <p14:tracePt t="55841" x="6456363" y="3824288"/>
          <p14:tracePt t="55856" x="6397625" y="3832225"/>
          <p14:tracePt t="55873" x="6346825" y="3841750"/>
          <p14:tracePt t="55891" x="6261100" y="3867150"/>
          <p14:tracePt t="55906" x="6176963" y="3875088"/>
          <p14:tracePt t="55923" x="6126163" y="3883025"/>
          <p14:tracePt t="55939" x="6057900" y="3892550"/>
          <p14:tracePt t="55955" x="6032500" y="3892550"/>
          <p14:tracePt t="55972" x="5989638" y="3900488"/>
          <p14:tracePt t="55991" x="5837238" y="3917950"/>
          <p14:tracePt t="56008" x="5761038" y="3951288"/>
          <p14:tracePt t="56023" x="5675313" y="3968750"/>
          <p14:tracePt t="56041" x="5573713" y="3986213"/>
          <p14:tracePt t="56056" x="5462588" y="4019550"/>
          <p14:tracePt t="56072" x="5403850" y="4037013"/>
          <p14:tracePt t="56073" x="5368925" y="4044950"/>
          <p14:tracePt t="56090" x="5276850" y="4070350"/>
          <p14:tracePt t="56106" x="5216525" y="4079875"/>
          <p14:tracePt t="56123" x="5173663" y="4087813"/>
          <p14:tracePt t="56138" x="5132388" y="4095750"/>
          <p14:tracePt t="56155" x="5097463" y="4095750"/>
          <p14:tracePt t="56172" x="5046663" y="4095750"/>
          <p14:tracePt t="56188" x="5003800" y="4095750"/>
          <p14:tracePt t="56205" x="4927600" y="4105275"/>
          <p14:tracePt t="56223" x="4818063" y="4105275"/>
          <p14:tracePt t="56241" x="4706938" y="4105275"/>
          <p14:tracePt t="56257" x="4605338" y="4105275"/>
          <p14:tracePt t="56273" x="4494213" y="4105275"/>
          <p14:tracePt t="56290" x="4443413" y="4105275"/>
          <p14:tracePt t="56306" x="4384675" y="4105275"/>
          <p14:tracePt t="56323" x="4281488" y="4105275"/>
          <p14:tracePt t="56340" x="4197350" y="4105275"/>
          <p14:tracePt t="56356" x="4121150" y="4105275"/>
          <p14:tracePt t="56372" x="4060825" y="4105275"/>
          <p14:tracePt t="56388" x="3984625" y="4105275"/>
          <p14:tracePt t="56406" x="3933825" y="4105275"/>
          <p14:tracePt t="56407" x="3900488" y="4105275"/>
          <p14:tracePt t="56422" x="3865563" y="4105275"/>
          <p14:tracePt t="56439" x="3832225" y="4105275"/>
          <p14:tracePt t="56440" x="3814763" y="4105275"/>
          <p14:tracePt t="56456" x="3797300" y="4105275"/>
          <p14:tracePt t="56457" x="3771900" y="4105275"/>
          <p14:tracePt t="56472" x="3756025" y="4105275"/>
          <p14:tracePt t="56473" x="3746500" y="4105275"/>
          <p14:tracePt t="56489" x="3713163" y="4105275"/>
          <p14:tracePt t="56506" x="3695700" y="4105275"/>
          <p14:tracePt t="56528" x="3687763" y="4105275"/>
          <p14:tracePt t="56543" x="3678238" y="4105275"/>
          <p14:tracePt t="56556" x="3670300" y="4105275"/>
          <p14:tracePt t="56573" x="3662363" y="4105275"/>
          <p14:tracePt t="56590" x="3652838" y="4105275"/>
          <p14:tracePt t="56632" x="3644900" y="4105275"/>
          <p14:tracePt t="56663" x="3636963" y="4105275"/>
          <p14:tracePt t="56673" x="3627438" y="4105275"/>
          <p14:tracePt t="57023" x="3619500" y="4105275"/>
          <p14:tracePt t="57063" x="3619500" y="4095750"/>
          <p14:tracePt t="57079" x="3636963" y="4095750"/>
          <p14:tracePt t="57088" x="3644900" y="4095750"/>
          <p14:tracePt t="57095" x="3670300" y="4095750"/>
          <p14:tracePt t="57104" x="3695700" y="4095750"/>
          <p14:tracePt t="57123" x="3738563" y="4095750"/>
          <p14:tracePt t="57138" x="3763963" y="4095750"/>
          <p14:tracePt t="57155" x="3789363" y="4087813"/>
          <p14:tracePt t="57171" x="3806825" y="4087813"/>
          <p14:tracePt t="57187" x="3832225" y="4087813"/>
          <p14:tracePt t="57205" x="3865563" y="4087813"/>
          <p14:tracePt t="57221" x="3890963" y="4087813"/>
          <p14:tracePt t="57237" x="3941763" y="4087813"/>
          <p14:tracePt t="57259" x="4017963" y="4079875"/>
          <p14:tracePt t="57274" x="4060825" y="4070350"/>
          <p14:tracePt t="57288" x="4111625" y="4062413"/>
          <p14:tracePt t="57305" x="4146550" y="4052888"/>
          <p14:tracePt t="57323" x="4171950" y="4052888"/>
          <p14:tracePt t="57339" x="4205288" y="4052888"/>
          <p14:tracePt t="57357" x="4230688" y="4052888"/>
          <p14:tracePt t="57373" x="4240213" y="4052888"/>
          <p14:tracePt t="57376" x="4248150" y="4052888"/>
          <p14:tracePt t="57391" x="4256088" y="4052888"/>
          <p14:tracePt t="57405" x="4265613" y="4052888"/>
          <p14:tracePt t="57421" x="4273550" y="4052888"/>
          <p14:tracePt t="81674" x="4281488" y="4062413"/>
          <p14:tracePt t="81679" x="4529138" y="4171950"/>
          <p14:tracePt t="81694" x="5173663" y="4435475"/>
          <p14:tracePt t="81695" x="5930900" y="4759325"/>
          <p14:tracePt t="81713" x="7077075" y="5302250"/>
          <p14:tracePt t="81727" x="7358063" y="5456238"/>
          <p14:tracePt t="81744" x="7535863" y="5549900"/>
          <p14:tracePt t="81766" x="7545388" y="5549900"/>
          <p14:tracePt t="81815" x="7553325" y="5557838"/>
          <p14:tracePt t="81872" x="7553325" y="5565775"/>
          <p14:tracePt t="81879" x="7561263" y="5591175"/>
          <p14:tracePt t="81894" x="7570788" y="5608638"/>
          <p14:tracePt t="81896" x="7578725" y="5608638"/>
          <p14:tracePt t="82080" x="7553325" y="5608638"/>
          <p14:tracePt t="82087" x="7493000" y="5608638"/>
          <p14:tracePt t="82095" x="7459663" y="5608638"/>
          <p14:tracePt t="82110" x="7416800" y="5608638"/>
          <p14:tracePt t="82127" x="7366000" y="5600700"/>
          <p14:tracePt t="82129" x="7340600" y="5600700"/>
          <p14:tracePt t="82143" x="7307263" y="5591175"/>
          <p14:tracePt t="82161" x="7221538" y="5565775"/>
          <p14:tracePt t="82177" x="7178675" y="5565775"/>
          <p14:tracePt t="82196" x="7094538" y="5557838"/>
          <p14:tracePt t="82211" x="6975475" y="5557838"/>
          <p14:tracePt t="82227" x="6719888" y="5557838"/>
          <p14:tracePt t="82244" x="6389688" y="5557838"/>
          <p14:tracePt t="82261" x="6091238" y="5557838"/>
          <p14:tracePt t="82263" x="5956300" y="5557838"/>
          <p14:tracePt t="82277" x="5827713" y="5557838"/>
          <p14:tracePt t="82295" x="5548313" y="5557838"/>
          <p14:tracePt t="82311" x="5487988" y="5557838"/>
          <p14:tracePt t="82312" x="5462588" y="5557838"/>
          <p14:tracePt t="82326" x="5446713" y="5557838"/>
          <p14:tracePt t="82345" x="5429250" y="5557838"/>
          <p14:tracePt t="82464" x="5454650" y="5557838"/>
          <p14:tracePt t="82472" x="5462588" y="5557838"/>
          <p14:tracePt t="82479" x="5505450" y="5557838"/>
          <p14:tracePt t="82496" x="5649913" y="5557838"/>
          <p14:tracePt t="82512" x="5845175" y="5557838"/>
          <p14:tracePt t="82529" x="6065838" y="5540375"/>
          <p14:tracePt t="82544" x="6235700" y="5532438"/>
          <p14:tracePt t="82560" x="6405563" y="5497513"/>
          <p14:tracePt t="82577" x="6516688" y="5481638"/>
          <p14:tracePt t="82593" x="6559550" y="5464175"/>
          <p14:tracePt t="82610" x="6575425" y="5456238"/>
          <p14:tracePt t="82671" x="6584950" y="5456238"/>
          <p14:tracePt t="82697" x="6592888" y="5456238"/>
          <p14:tracePt t="82712" x="6600825" y="5456238"/>
          <p14:tracePt t="82719" x="6610350" y="5456238"/>
          <p14:tracePt t="82728" x="6626225" y="5446713"/>
          <p14:tracePt t="82745" x="6643688" y="5446713"/>
          <p14:tracePt t="82761" x="6704013" y="5430838"/>
          <p14:tracePt t="82778" x="6737350" y="5421313"/>
          <p14:tracePt t="82795" x="6805613" y="5405438"/>
          <p14:tracePt t="82810" x="6848475" y="5387975"/>
          <p14:tracePt t="82827" x="6899275" y="5387975"/>
          <p14:tracePt t="82844" x="6942138" y="5380038"/>
          <p14:tracePt t="82860" x="6967538" y="5380038"/>
          <p14:tracePt t="82877" x="7000875" y="5380038"/>
          <p14:tracePt t="82894" x="7051675" y="5380038"/>
          <p14:tracePt t="82913" x="7127875" y="5380038"/>
          <p14:tracePt t="82928" x="7162800" y="5380038"/>
          <p14:tracePt t="82945" x="7204075" y="5380038"/>
          <p14:tracePt t="82961" x="7221538" y="5380038"/>
          <p14:tracePt t="82977" x="7239000" y="5380038"/>
          <p14:tracePt t="82995" x="7264400" y="5370513"/>
          <p14:tracePt t="83010" x="7315200" y="5370513"/>
          <p14:tracePt t="83028" x="7366000" y="5370513"/>
          <p14:tracePt t="83045" x="7400925" y="5370513"/>
          <p14:tracePt t="83061" x="7416800" y="5370513"/>
          <p14:tracePt t="83111" x="7434263" y="5370513"/>
          <p14:tracePt t="84679" x="7434263" y="5380038"/>
          <p14:tracePt t="84743" x="7434263" y="5387975"/>
          <p14:tracePt t="84776" x="7434263" y="5395913"/>
          <p14:tracePt t="84815" x="7416800" y="5405438"/>
          <p14:tracePt t="84911" x="7408863" y="5405438"/>
          <p14:tracePt t="84927" x="7400925" y="5413375"/>
          <p14:tracePt t="84959" x="7391400" y="5421313"/>
          <p14:tracePt t="85023" x="7383463" y="5421313"/>
          <p14:tracePt t="85111" x="7373938" y="5421313"/>
          <p14:tracePt t="85119" x="7373938" y="5430838"/>
          <p14:tracePt t="85151" x="7366000" y="5438775"/>
          <p14:tracePt t="85327" x="7358063" y="5446713"/>
          <p14:tracePt t="85432" x="7348538" y="5446713"/>
          <p14:tracePt t="85671" x="7340600" y="5464175"/>
          <p14:tracePt t="85728" x="7332663" y="5472113"/>
          <p14:tracePt t="85743" x="7323138" y="5481638"/>
          <p14:tracePt t="85776" x="7315200" y="5481638"/>
          <p14:tracePt t="85795" x="7307263" y="5489575"/>
          <p14:tracePt t="85800" x="7297738" y="5489575"/>
          <p14:tracePt t="85808" x="7281863" y="5497513"/>
          <p14:tracePt t="85825" x="7246938" y="5514975"/>
          <p14:tracePt t="85841" x="7246938" y="5524500"/>
          <p14:tracePt t="85858" x="7213600" y="5540375"/>
          <p14:tracePt t="85875" x="7196138" y="5557838"/>
          <p14:tracePt t="85891" x="7188200" y="5557838"/>
          <p14:tracePt t="85908" x="7178675" y="5557838"/>
          <p14:tracePt t="85927" x="7170738" y="5557838"/>
          <p14:tracePt t="85943" x="7162800" y="5565775"/>
          <p14:tracePt t="85959" x="7162800" y="5575300"/>
          <p14:tracePt t="85960" x="7153275" y="5575300"/>
          <p14:tracePt t="85975" x="7145338" y="5583238"/>
          <p14:tracePt t="85992" x="7137400" y="5583238"/>
          <p14:tracePt t="86031" x="7127875" y="5583238"/>
          <p14:tracePt t="86039" x="7119938" y="5583238"/>
          <p14:tracePt t="86054" x="7112000" y="5591175"/>
          <p14:tracePt t="86071" x="7094538" y="5608638"/>
          <p14:tracePt t="86078" x="7085013" y="5608638"/>
          <p14:tracePt t="86095" x="7077075" y="5616575"/>
          <p14:tracePt t="86110" x="7051675" y="5626100"/>
          <p14:tracePt t="86207" x="7051675" y="5634038"/>
          <p14:tracePt t="86215" x="7043738" y="5634038"/>
          <p14:tracePt t="86231" x="7026275" y="5641975"/>
          <p14:tracePt t="86255" x="7018338" y="5651500"/>
          <p14:tracePt t="86271" x="7000875" y="5659438"/>
          <p14:tracePt t="86295" x="6983413" y="5659438"/>
          <p14:tracePt t="86303" x="6975475" y="5668963"/>
          <p14:tracePt t="86319" x="6967538" y="5668963"/>
          <p14:tracePt t="86326" x="6958013" y="5676900"/>
          <p14:tracePt t="86384" x="6950075" y="5676900"/>
          <p14:tracePt t="86427" x="6942138" y="5684838"/>
          <p14:tracePt t="86440" x="6932613" y="5684838"/>
          <p14:tracePt t="86536" x="6924675" y="5702300"/>
          <p14:tracePt t="86576" x="6924675" y="5710238"/>
          <p14:tracePt t="86584" x="6932613" y="5710238"/>
          <p14:tracePt t="86593" x="6975475" y="5710238"/>
          <p14:tracePt t="86609" x="7008813" y="5710238"/>
          <p14:tracePt t="86831" x="7008813" y="5735638"/>
          <p14:tracePt t="86847" x="7000875" y="5735638"/>
          <p14:tracePt t="86863" x="6992938" y="5735638"/>
          <p14:tracePt t="86871" x="6983413" y="5735638"/>
          <p14:tracePt t="86878" x="6975475" y="5735638"/>
          <p14:tracePt t="86897" x="6967538" y="5735638"/>
          <p14:tracePt t="86911" x="6942138" y="5735638"/>
          <p14:tracePt t="86927" x="6932613" y="5735638"/>
          <p14:tracePt t="86941" x="6915150" y="5735638"/>
          <p14:tracePt t="86959" x="6907213" y="5735638"/>
          <p14:tracePt t="86976" x="6899275" y="5735638"/>
          <p14:tracePt t="86991" x="6889750" y="5735638"/>
          <p14:tracePt t="87010" x="6881813" y="5735638"/>
          <p14:tracePt t="87026" x="6873875" y="5735638"/>
          <p14:tracePt t="87056" x="6856413" y="5735638"/>
          <p14:tracePt t="88168" x="6805613" y="5735638"/>
          <p14:tracePt t="88175" x="6719888" y="5735638"/>
          <p14:tracePt t="88192" x="6499225" y="5727700"/>
          <p14:tracePt t="88208" x="6346825" y="5727700"/>
          <p14:tracePt t="88226" x="6194425" y="5727700"/>
          <p14:tracePt t="88242" x="6075363" y="5727700"/>
          <p14:tracePt t="88260" x="6040438" y="5727700"/>
          <p14:tracePt t="88275" x="6032500" y="5727700"/>
          <p14:tracePt t="88368" x="6024563" y="5727700"/>
          <p14:tracePt t="88383" x="6007100" y="5727700"/>
          <p14:tracePt t="88392" x="5997575" y="5727700"/>
          <p14:tracePt t="88639" x="5989638" y="5727700"/>
          <p14:tracePt t="88647" x="5956300" y="5727700"/>
          <p14:tracePt t="88657" x="5921375" y="5727700"/>
          <p14:tracePt t="88704" x="5913438" y="5727700"/>
          <p14:tracePt t="88711" x="5895975" y="5727700"/>
          <p14:tracePt t="88767" x="5888038" y="5727700"/>
          <p14:tracePt t="88774" x="5880100" y="5727700"/>
          <p14:tracePt t="88791" x="5870575" y="5727700"/>
          <p14:tracePt t="88799" x="5862638" y="5727700"/>
          <p14:tracePt t="88808" x="5853113" y="5727700"/>
          <p14:tracePt t="88840" x="5837238" y="5727700"/>
          <p14:tracePt t="88848" x="5827713" y="5727700"/>
          <p14:tracePt t="88857" x="5802313" y="5727700"/>
          <p14:tracePt t="88873" x="5768975" y="5727700"/>
          <p14:tracePt t="88890" x="5761038" y="5727700"/>
          <p14:tracePt t="89569" x="5751513" y="5727700"/>
          <p14:tracePt t="89616" x="5735638" y="5727700"/>
          <p14:tracePt t="89624" x="5735638" y="5735638"/>
          <p14:tracePt t="90344" x="5700713" y="5735638"/>
          <p14:tracePt t="90359" x="5683250" y="5735638"/>
          <p14:tracePt t="90369" x="5657850" y="5735638"/>
          <p14:tracePt t="90374" x="5649913" y="5735638"/>
          <p14:tracePt t="90389" x="5624513" y="5735638"/>
          <p14:tracePt t="90407" x="5556250" y="5735638"/>
          <p14:tracePt t="90424" x="5548313" y="5735638"/>
          <p14:tracePt t="90425" x="5522913" y="5735638"/>
          <p14:tracePt t="90440" x="5505450" y="5735638"/>
          <p14:tracePt t="90441" x="5497513" y="5735638"/>
          <p14:tracePt t="90456" x="5446713" y="5727700"/>
          <p14:tracePt t="90476" x="5403850" y="5727700"/>
          <p14:tracePt t="90490" x="5353050" y="5719763"/>
          <p14:tracePt t="90508" x="5318125" y="5719763"/>
          <p14:tracePt t="90523" x="5302250" y="5710238"/>
          <p14:tracePt t="90540" x="5284788" y="5710238"/>
          <p14:tracePt t="90556" x="5267325" y="5710238"/>
          <p14:tracePt t="91071" x="5259388" y="5694363"/>
          <p14:tracePt t="91079" x="5259388" y="5676900"/>
          <p14:tracePt t="91089" x="5276850" y="5641975"/>
          <p14:tracePt t="91106" x="5353050" y="5532438"/>
          <p14:tracePt t="91122" x="5429250" y="5430838"/>
          <p14:tracePt t="91139" x="5513388" y="5311775"/>
          <p14:tracePt t="91156" x="5565775" y="5226050"/>
          <p14:tracePt t="91172" x="5573713" y="5192713"/>
          <p14:tracePt t="91189" x="5599113" y="5132388"/>
          <p14:tracePt t="91208" x="5641975" y="5056188"/>
          <p14:tracePt t="91225" x="5692775" y="4972050"/>
          <p14:tracePt t="91240" x="5708650" y="4929188"/>
          <p14:tracePt t="91258" x="5845175" y="4708525"/>
          <p14:tracePt t="91273" x="5888038" y="4614863"/>
          <p14:tracePt t="91289" x="5913438" y="4572000"/>
          <p14:tracePt t="91307" x="5938838" y="4538663"/>
          <p14:tracePt t="91323" x="5972175" y="4460875"/>
          <p14:tracePt t="91339" x="5997575" y="4410075"/>
          <p14:tracePt t="91356" x="6032500" y="4359275"/>
          <p14:tracePt t="91372" x="6032500" y="4333875"/>
          <p14:tracePt t="91389" x="6057900" y="4308475"/>
          <p14:tracePt t="91391" x="6057900" y="4300538"/>
          <p14:tracePt t="93207" x="6057900" y="4291013"/>
          <p14:tracePt t="93623" x="6049963" y="4300538"/>
          <p14:tracePt t="93640" x="6040438" y="4300538"/>
          <p14:tracePt t="93655" x="6040438" y="4308475"/>
          <p14:tracePt t="93663" x="6032500" y="4316413"/>
          <p14:tracePt t="93679" x="6032500" y="4325938"/>
          <p14:tracePt t="95072" x="6032500" y="4333875"/>
          <p14:tracePt t="96648" x="6032500" y="4341813"/>
          <p14:tracePt t="96679" x="6049963" y="4341813"/>
          <p14:tracePt t="96696" x="6057900" y="4341813"/>
          <p14:tracePt t="96704" x="6065838" y="4341813"/>
          <p14:tracePt t="96711" x="6083300" y="4341813"/>
          <p14:tracePt t="96727" x="6091238" y="4341813"/>
          <p14:tracePt t="96737" x="6108700" y="4325938"/>
          <p14:tracePt t="96753" x="6116638" y="4325938"/>
          <p14:tracePt t="96771" x="6134100" y="4300538"/>
          <p14:tracePt t="96788" x="6151563" y="4283075"/>
          <p14:tracePt t="96804" x="6159500" y="4283075"/>
          <p14:tracePt t="96821" x="6167438" y="4257675"/>
          <p14:tracePt t="96862" x="6176963" y="4249738"/>
          <p14:tracePt t="96879" x="6194425" y="4240213"/>
          <p14:tracePt t="96976" x="6202363" y="4232275"/>
          <p14:tracePt t="96982" x="6210300" y="4232275"/>
          <p14:tracePt t="97007" x="6219825" y="4224338"/>
          <p14:tracePt t="97200" x="6235700" y="4214813"/>
          <p14:tracePt t="97215" x="6253163" y="4214813"/>
          <p14:tracePt t="97231" x="6261100" y="4214813"/>
          <p14:tracePt t="97311" x="6261100" y="4206875"/>
          <p14:tracePt t="98103" x="6253163" y="4206875"/>
          <p14:tracePt t="98111" x="6245225" y="4214813"/>
          <p14:tracePt t="98120" x="6245225" y="4232275"/>
          <p14:tracePt t="98136" x="6235700" y="4232275"/>
          <p14:tracePt t="98153" x="6210300" y="4275138"/>
          <p14:tracePt t="98169" x="6202363" y="4300538"/>
          <p14:tracePt t="98186" x="6184900" y="4325938"/>
          <p14:tracePt t="98203" x="6176963" y="4341813"/>
          <p14:tracePt t="98220" x="6167438" y="4341813"/>
          <p14:tracePt t="98237" x="6167438" y="4359275"/>
          <p14:tracePt t="98255" x="6167438" y="4368800"/>
          <p14:tracePt t="98296" x="6159500" y="4376738"/>
          <p14:tracePt t="98311" x="6151563" y="4384675"/>
          <p14:tracePt t="98336" x="6151563" y="4394200"/>
          <p14:tracePt t="98351" x="6142038" y="4394200"/>
          <p14:tracePt t="98367" x="6142038" y="4402138"/>
          <p14:tracePt t="98384" x="6134100" y="4410075"/>
          <p14:tracePt t="98431" x="6134100" y="4419600"/>
          <p14:tracePt t="98448" x="6134100" y="4427538"/>
          <p14:tracePt t="98455" x="6126163" y="4435475"/>
          <p14:tracePt t="98528" x="6126163" y="4452938"/>
          <p14:tracePt t="98538" x="6159500" y="4470400"/>
          <p14:tracePt t="98542" x="6245225" y="4470400"/>
          <p14:tracePt t="98553" x="6338888" y="4478338"/>
          <p14:tracePt t="98569" x="6534150" y="4478338"/>
          <p14:tracePt t="98586" x="6719888" y="4478338"/>
          <p14:tracePt t="98603" x="6942138" y="4478338"/>
          <p14:tracePt t="98619" x="7170738" y="4478338"/>
          <p14:tracePt t="98636" x="7307263" y="4478338"/>
          <p14:tracePt t="98653" x="7408863" y="4452938"/>
          <p14:tracePt t="98669" x="7493000" y="4394200"/>
          <p14:tracePt t="98687" x="7553325" y="4333875"/>
          <p14:tracePt t="98688" x="7596188" y="4300538"/>
          <p14:tracePt t="98703" x="7646988" y="4249738"/>
          <p14:tracePt t="98719" x="7705725" y="4189413"/>
          <p14:tracePt t="98736" x="7748588" y="4130675"/>
          <p14:tracePt t="98738" x="7791450" y="4079875"/>
          <p14:tracePt t="98752" x="7824788" y="4019550"/>
          <p14:tracePt t="98769" x="7832725" y="3976688"/>
          <p14:tracePt t="98786" x="7842250" y="3960813"/>
          <p14:tracePt t="98802" x="7842250" y="3935413"/>
          <p14:tracePt t="98937" x="7842250" y="3917950"/>
          <p14:tracePt t="98967" x="7832725" y="3917950"/>
          <p14:tracePt t="98974" x="7824788" y="3908425"/>
          <p14:tracePt t="98985" x="7807325" y="3892550"/>
          <p14:tracePt t="99002" x="7731125" y="3875088"/>
          <p14:tracePt t="99020" x="7662863" y="3849688"/>
          <p14:tracePt t="99036" x="7612063" y="3841750"/>
          <p14:tracePt t="99052" x="7570788" y="3816350"/>
          <p14:tracePt t="99069" x="7527925" y="3798888"/>
          <p14:tracePt t="99086" x="7510463" y="3798888"/>
          <p14:tracePt t="99087" x="7502525" y="3781425"/>
          <p14:tracePt t="99111" x="7493000" y="3773488"/>
          <p14:tracePt t="99136" x="7477125" y="3773488"/>
          <p14:tracePt t="99151" x="7467600" y="3773488"/>
          <p14:tracePt t="99158" x="7451725" y="3763963"/>
          <p14:tracePt t="99169" x="7434263" y="3763963"/>
          <p14:tracePt t="99185" x="7383463" y="3748088"/>
          <p14:tracePt t="99202" x="7358063" y="3748088"/>
          <p14:tracePt t="99220" x="7323138" y="3748088"/>
          <p14:tracePt t="99237" x="7297738" y="3748088"/>
          <p14:tracePt t="99239" x="7281863" y="3748088"/>
          <p14:tracePt t="99253" x="7256463" y="3748088"/>
          <p14:tracePt t="99269" x="7229475" y="3748088"/>
          <p14:tracePt t="99286" x="7221538" y="3748088"/>
          <p14:tracePt t="99288" x="7196138" y="3748088"/>
          <p14:tracePt t="99303" x="7188200" y="3748088"/>
          <p14:tracePt t="99320" x="7178675" y="3748088"/>
          <p14:tracePt t="99424" x="7170738" y="3748088"/>
          <p14:tracePt t="99436" x="7162800" y="3748088"/>
          <p14:tracePt t="99452" x="7153275" y="3748088"/>
          <p14:tracePt t="99470" x="7137400" y="3748088"/>
          <p14:tracePt t="99486" x="7127875" y="3748088"/>
          <p14:tracePt t="99942" x="7119938" y="3748088"/>
          <p14:tracePt t="99958" x="7112000" y="3756025"/>
          <p14:tracePt t="99975" x="7102475" y="3756025"/>
          <p14:tracePt t="99982" x="7094538" y="3756025"/>
          <p14:tracePt t="99991" x="7085013" y="3756025"/>
          <p14:tracePt t="130720" x="7059613" y="3756025"/>
          <p14:tracePt t="130727" x="7018338" y="3773488"/>
          <p14:tracePt t="130738" x="6975475" y="3773488"/>
          <p14:tracePt t="130757" x="6924675" y="3798888"/>
          <p14:tracePt t="130758" x="6899275" y="3798888"/>
          <p14:tracePt t="130772" x="6856413" y="3841750"/>
          <p14:tracePt t="130789" x="6762750" y="3875088"/>
          <p14:tracePt t="130806" x="6635750" y="3925888"/>
          <p14:tracePt t="130807" x="6559550" y="3951288"/>
          <p14:tracePt t="130823" x="6423025" y="3994150"/>
          <p14:tracePt t="130839" x="6346825" y="4002088"/>
          <p14:tracePt t="130856" x="6286500" y="4019550"/>
          <p14:tracePt t="130857" x="6253163" y="4019550"/>
          <p14:tracePt t="130872" x="6194425" y="4037013"/>
          <p14:tracePt t="130889" x="6151563" y="4062413"/>
          <p14:tracePt t="130905" x="6100763" y="4079875"/>
          <p14:tracePt t="130922" x="5997575" y="4164013"/>
          <p14:tracePt t="130939" x="5888038" y="4240213"/>
          <p14:tracePt t="130955" x="5743575" y="4333875"/>
          <p14:tracePt t="130972" x="5591175" y="4402138"/>
          <p14:tracePt t="130990" x="5446713" y="4452938"/>
          <p14:tracePt t="130992" x="5353050" y="4495800"/>
          <p14:tracePt t="131006" x="5241925" y="4538663"/>
          <p14:tracePt t="131023" x="5106988" y="4579938"/>
          <p14:tracePt t="131039" x="4978400" y="4597400"/>
          <p14:tracePt t="131055" x="4859338" y="4640263"/>
          <p14:tracePt t="131072" x="4494213" y="4673600"/>
          <p14:tracePt t="131089" x="4375150" y="4691063"/>
          <p14:tracePt t="131091" x="4291013" y="4708525"/>
          <p14:tracePt t="131106" x="4129088" y="4724400"/>
          <p14:tracePt t="131122" x="4035425" y="4749800"/>
          <p14:tracePt t="131139" x="3941763" y="4767263"/>
          <p14:tracePt t="131156" x="3865563" y="4792663"/>
          <p14:tracePt t="131172" x="3771900" y="4802188"/>
          <p14:tracePt t="131188" x="3678238" y="4835525"/>
          <p14:tracePt t="131204" x="3611563" y="4852988"/>
          <p14:tracePt t="131221" x="3568700" y="4852988"/>
          <p14:tracePt t="131239" x="3559175" y="4860925"/>
          <p14:tracePt t="131256" x="3543300" y="4860925"/>
          <p14:tracePt t="131272" x="3517900" y="4868863"/>
          <p14:tracePt t="131295" x="3508375" y="4868863"/>
          <p14:tracePt t="131424" x="3500438" y="4878388"/>
          <p14:tracePt t="131430" x="3525838" y="4911725"/>
          <p14:tracePt t="131439" x="3568700" y="4919663"/>
          <p14:tracePt t="131455" x="3636963" y="4954588"/>
          <p14:tracePt t="131457" x="3670300" y="4972050"/>
          <p14:tracePt t="131471" x="3687763" y="4972050"/>
          <p14:tracePt t="131490" x="3713163" y="4979988"/>
          <p14:tracePt t="131511" x="3721100" y="4987925"/>
          <p14:tracePt t="133986" x="3721100" y="4997450"/>
          <p14:tracePt t="133991" x="3687763" y="5005388"/>
          <p14:tracePt t="134003" x="3662363" y="5005388"/>
          <p14:tracePt t="134020" x="3576638" y="5005388"/>
          <p14:tracePt t="134036" x="3508375" y="5005388"/>
          <p14:tracePt t="134053" x="3457575" y="5005388"/>
          <p14:tracePt t="134071" x="3381375" y="5005388"/>
          <p14:tracePt t="134087" x="3348038" y="5005388"/>
          <p14:tracePt t="134088" x="3305175" y="5005388"/>
          <p14:tracePt t="134103" x="3244850" y="4997450"/>
          <p14:tracePt t="134120" x="2760663" y="4972050"/>
          <p14:tracePt t="134137" x="2208213" y="4886325"/>
          <p14:tracePt t="134153" x="1708150" y="4810125"/>
          <p14:tracePt t="134170" x="1358900" y="4767263"/>
          <p14:tracePt t="134187" x="1130300" y="4724400"/>
          <p14:tracePt t="134204" x="1019175" y="4716463"/>
          <p14:tracePt t="134221" x="968375" y="4716463"/>
          <p14:tracePt t="134223" x="935038" y="4716463"/>
          <p14:tracePt t="134237" x="925513" y="4716463"/>
          <p14:tracePt t="134254" x="917575" y="4716463"/>
          <p14:tracePt t="134351" x="909638" y="4716463"/>
          <p14:tracePt t="134358" x="900113" y="4716463"/>
          <p14:tracePt t="134375" x="874713" y="4716463"/>
          <p14:tracePt t="134387" x="866775" y="4716463"/>
          <p14:tracePt t="134448" x="858838" y="4716463"/>
          <p14:tracePt t="134456" x="841375" y="4724400"/>
          <p14:tracePt t="134498" x="841375" y="4733925"/>
          <p14:tracePt t="134583" x="841375" y="4741863"/>
          <p14:tracePt t="134590" x="849313" y="4749800"/>
          <p14:tracePt t="134607" x="858838" y="4759325"/>
          <p14:tracePt t="134622" x="866775" y="4759325"/>
          <p14:tracePt t="134638" x="884238" y="4775200"/>
          <p14:tracePt t="134655" x="892175" y="4784725"/>
          <p14:tracePt t="134696" x="909638" y="4792663"/>
          <p14:tracePt t="135946" x="942975" y="4802188"/>
          <p14:tracePt t="135950" x="950913" y="4810125"/>
          <p14:tracePt t="135959" x="960438" y="4810125"/>
          <p14:tracePt t="135969" x="968375" y="4818063"/>
          <p14:tracePt t="135986" x="1019175" y="4818063"/>
          <p14:tracePt t="136003" x="1069975" y="4818063"/>
          <p14:tracePt t="136020" x="1130300" y="4818063"/>
          <p14:tracePt t="136037" x="1163638" y="4827588"/>
          <p14:tracePt t="136039" x="1189038" y="4827588"/>
          <p14:tracePt t="136054" x="1206500" y="4835525"/>
          <p14:tracePt t="136070" x="1214438" y="4843463"/>
          <p14:tracePt t="136126" x="1223963" y="4852988"/>
          <p14:tracePt t="136151" x="1231900" y="4852988"/>
          <p14:tracePt t="136208" x="1239838" y="4852988"/>
          <p14:tracePt t="136216" x="1249363" y="4852988"/>
          <p14:tracePt t="136232" x="1257300" y="4852988"/>
          <p14:tracePt t="136248" x="1265238" y="4852988"/>
          <p14:tracePt t="136254" x="1282700" y="4852988"/>
          <p14:tracePt t="136520" x="1265238" y="4852988"/>
          <p14:tracePt t="136527" x="1249363" y="4852988"/>
          <p14:tracePt t="136537" x="1223963" y="4852988"/>
          <p14:tracePt t="136553" x="1147763" y="4852988"/>
          <p14:tracePt t="136570" x="1079500" y="4852988"/>
          <p14:tracePt t="136587" x="1019175" y="4852988"/>
          <p14:tracePt t="136603" x="985838" y="4852988"/>
          <p14:tracePt t="136620" x="960438" y="4852988"/>
          <p14:tracePt t="136864" x="968375" y="4852988"/>
          <p14:tracePt t="136879" x="976313" y="4860925"/>
          <p14:tracePt t="136887" x="985838" y="4860925"/>
          <p14:tracePt t="136902" x="1011238" y="4860925"/>
          <p14:tracePt t="136920" x="1130300" y="4860925"/>
          <p14:tracePt t="136936" x="1181100" y="4878388"/>
          <p14:tracePt t="136951" x="1325563" y="4903788"/>
          <p14:tracePt t="136969" x="1401763" y="4903788"/>
          <p14:tracePt t="136985" x="1462088" y="4911725"/>
          <p14:tracePt t="137002" x="1538288" y="4911725"/>
          <p14:tracePt t="137019" x="1622425" y="4929188"/>
          <p14:tracePt t="137036" x="1749425" y="4929188"/>
          <p14:tracePt t="137038" x="1827213" y="4929188"/>
          <p14:tracePt t="137053" x="1920875" y="4929188"/>
          <p14:tracePt t="137055" x="2022475" y="4929188"/>
          <p14:tracePt t="137070" x="2149475" y="4929188"/>
          <p14:tracePt t="137072" x="2260600" y="4929188"/>
          <p14:tracePt t="137087" x="2387600" y="4929188"/>
          <p14:tracePt t="137088" x="2532063" y="4929188"/>
          <p14:tracePt t="137103" x="2770188" y="4929188"/>
          <p14:tracePt t="137119" x="2879725" y="4929188"/>
          <p14:tracePt t="137135" x="3049588" y="4929188"/>
          <p14:tracePt t="137152" x="3143250" y="4929188"/>
          <p14:tracePt t="137169" x="3186113" y="4929188"/>
          <p14:tracePt t="137185" x="3262313" y="4929188"/>
          <p14:tracePt t="137202" x="3389313" y="4929188"/>
          <p14:tracePt t="137218" x="3517900" y="4929188"/>
          <p14:tracePt t="137235" x="3703638" y="4929188"/>
          <p14:tracePt t="137252" x="3857625" y="4929188"/>
          <p14:tracePt t="137268" x="3959225" y="4929188"/>
          <p14:tracePt t="137287" x="4010025" y="4929188"/>
          <p14:tracePt t="137303" x="4027488" y="4911725"/>
          <p14:tracePt t="137319" x="4052888" y="4894263"/>
          <p14:tracePt t="137336" x="4078288" y="4860925"/>
          <p14:tracePt t="137352" x="4095750" y="4827588"/>
          <p14:tracePt t="137369" x="4121150" y="4784725"/>
          <p14:tracePt t="137386" x="4129088" y="4733925"/>
          <p14:tracePt t="137402" x="4129088" y="4699000"/>
          <p14:tracePt t="137419" x="4129088" y="4665663"/>
          <p14:tracePt t="137435" x="4129088" y="4640263"/>
          <p14:tracePt t="137452" x="4095750" y="4589463"/>
          <p14:tracePt t="137468" x="4086225" y="4579938"/>
          <p14:tracePt t="137486" x="4070350" y="4564063"/>
          <p14:tracePt t="137487" x="4035425" y="4529138"/>
          <p14:tracePt t="137502" x="4002088" y="4503738"/>
          <p14:tracePt t="137519" x="3916363" y="4452938"/>
          <p14:tracePt t="137521" x="3890963" y="4435475"/>
          <p14:tracePt t="137536" x="3848100" y="4419600"/>
          <p14:tracePt t="137537" x="3797300" y="4410075"/>
          <p14:tracePt t="137553" x="3662363" y="4368800"/>
          <p14:tracePt t="137570" x="3492500" y="4351338"/>
          <p14:tracePt t="137585" x="3270250" y="4316413"/>
          <p14:tracePt t="137603" x="3008313" y="4316413"/>
          <p14:tracePt t="137618" x="2727325" y="4316413"/>
          <p14:tracePt t="137635" x="2446338" y="4316413"/>
          <p14:tracePt t="137652" x="2192338" y="4316413"/>
          <p14:tracePt t="137669" x="1979613" y="4316413"/>
          <p14:tracePt t="137685" x="1749425" y="4316413"/>
          <p14:tracePt t="137702" x="1554163" y="4316413"/>
          <p14:tracePt t="137719" x="1325563" y="4316413"/>
          <p14:tracePt t="137736" x="1257300" y="4316413"/>
          <p14:tracePt t="137737" x="1198563" y="4316413"/>
          <p14:tracePt t="137752" x="1130300" y="4316413"/>
          <p14:tracePt t="137768" x="1069975" y="4316413"/>
          <p14:tracePt t="137787" x="976313" y="4325938"/>
          <p14:tracePt t="137804" x="900113" y="4333875"/>
          <p14:tracePt t="137807" x="849313" y="4341813"/>
          <p14:tracePt t="137819" x="790575" y="4376738"/>
          <p14:tracePt t="137837" x="696913" y="4384675"/>
          <p14:tracePt t="137840" x="671513" y="4384675"/>
          <p14:tracePt t="137852" x="636588" y="4394200"/>
          <p14:tracePt t="137868" x="544513" y="4402138"/>
          <p14:tracePt t="137886" x="492125" y="4419600"/>
          <p14:tracePt t="137888" x="484188" y="4419600"/>
          <p14:tracePt t="137904" x="450850" y="4427538"/>
          <p14:tracePt t="137920" x="425450" y="4435475"/>
          <p14:tracePt t="137936" x="415925" y="4445000"/>
          <p14:tracePt t="137937" x="407988" y="4452938"/>
          <p14:tracePt t="137959" x="400050" y="4470400"/>
          <p14:tracePt t="137968" x="382588" y="4486275"/>
          <p14:tracePt t="137985" x="382588" y="4521200"/>
          <p14:tracePt t="138001" x="382588" y="4572000"/>
          <p14:tracePt t="138019" x="382588" y="4648200"/>
          <p14:tracePt t="138035" x="400050" y="4691063"/>
          <p14:tracePt t="138053" x="433388" y="4749800"/>
          <p14:tracePt t="138055" x="441325" y="4767263"/>
          <p14:tracePt t="138071" x="492125" y="4784725"/>
          <p14:tracePt t="138084" x="517525" y="4810125"/>
          <p14:tracePt t="138102" x="585788" y="4827588"/>
          <p14:tracePt t="138119" x="636588" y="4843463"/>
          <p14:tracePt t="138120" x="679450" y="4843463"/>
          <p14:tracePt t="138135" x="722313" y="4843463"/>
          <p14:tracePt t="138137" x="798513" y="4843463"/>
          <p14:tracePt t="138151" x="993775" y="4843463"/>
          <p14:tracePt t="138168" x="1317625" y="4843463"/>
          <p14:tracePt t="138185" x="1758950" y="4843463"/>
          <p14:tracePt t="138202" x="2132013" y="4843463"/>
          <p14:tracePt t="138218" x="2446338" y="4843463"/>
          <p14:tracePt t="138235" x="2727325" y="4852988"/>
          <p14:tracePt t="138252" x="2947988" y="4852988"/>
          <p14:tracePt t="138268" x="3178175" y="4852988"/>
          <p14:tracePt t="138285" x="3389313" y="4852988"/>
          <p14:tracePt t="138303" x="3738563" y="4759325"/>
          <p14:tracePt t="138319" x="3840163" y="4724400"/>
          <p14:tracePt t="138320" x="3925888" y="4716463"/>
          <p14:tracePt t="138334" x="4002088" y="4708525"/>
          <p14:tracePt t="138351" x="4129088" y="4683125"/>
          <p14:tracePt t="138368" x="4162425" y="4673600"/>
          <p14:tracePt t="138386" x="4197350" y="4665663"/>
          <p14:tracePt t="138401" x="4222750" y="4630738"/>
          <p14:tracePt t="138418" x="4240213" y="4614863"/>
          <p14:tracePt t="138435" x="4240213" y="4605338"/>
          <p14:tracePt t="138451" x="4248150" y="4572000"/>
          <p14:tracePt t="138468" x="4248150" y="4546600"/>
          <p14:tracePt t="138485" x="4248150" y="4521200"/>
          <p14:tracePt t="138502" x="4162425" y="4452938"/>
          <p14:tracePt t="138504" x="4111625" y="4410075"/>
          <p14:tracePt t="138518" x="4078288" y="4394200"/>
          <p14:tracePt t="138535" x="3984625" y="4341813"/>
          <p14:tracePt t="138537" x="3933825" y="4333875"/>
          <p14:tracePt t="138552" x="3873500" y="4308475"/>
          <p14:tracePt t="138554" x="3789363" y="4291013"/>
          <p14:tracePt t="138568" x="3594100" y="4249738"/>
          <p14:tracePt t="138584" x="3297238" y="4214813"/>
          <p14:tracePt t="138602" x="2998788" y="4206875"/>
          <p14:tracePt t="138618" x="2735263" y="4206875"/>
          <p14:tracePt t="138635" x="2565400" y="4206875"/>
          <p14:tracePt t="138651" x="2405063" y="4206875"/>
          <p14:tracePt t="138668" x="2293938" y="4206875"/>
          <p14:tracePt t="138684" x="2174875" y="4206875"/>
          <p14:tracePt t="138701" x="2055813" y="4224338"/>
          <p14:tracePt t="138719" x="1878013" y="4257675"/>
          <p14:tracePt t="138735" x="1843088" y="4257675"/>
          <p14:tracePt t="138751" x="1801813" y="4265613"/>
          <p14:tracePt t="138768" x="1758950" y="4265613"/>
          <p14:tracePt t="138785" x="1733550" y="4283075"/>
          <p14:tracePt t="138803" x="1724025" y="4291013"/>
          <p14:tracePt t="138819" x="1682750" y="4300538"/>
          <p14:tracePt t="138836" x="1639888" y="4316413"/>
          <p14:tracePt t="138852" x="1597025" y="4333875"/>
          <p14:tracePt t="138869" x="1571625" y="4359275"/>
          <p14:tracePt t="138871" x="1546225" y="4359275"/>
          <p14:tracePt t="138886" x="1528763" y="4376738"/>
          <p14:tracePt t="138901" x="1512888" y="4376738"/>
          <p14:tracePt t="138920" x="1487488" y="4394200"/>
          <p14:tracePt t="138943" x="1477963" y="4402138"/>
          <p14:tracePt t="138959" x="1462088" y="4402138"/>
          <p14:tracePt t="138976" x="1462088" y="4410075"/>
          <p14:tracePt t="138984" x="1444625" y="4427538"/>
          <p14:tracePt t="139024" x="1435100" y="4427538"/>
          <p14:tracePt t="139031" x="1427163" y="4445000"/>
          <p14:tracePt t="139038" x="1427163" y="4452938"/>
          <p14:tracePt t="139054" x="1427163" y="4460875"/>
          <p14:tracePt t="139055" x="1427163" y="4486275"/>
          <p14:tracePt t="139069" x="1419225" y="4503738"/>
          <p14:tracePt t="139071" x="1409700" y="4503738"/>
          <p14:tracePt t="139087" x="1409700" y="4529138"/>
          <p14:tracePt t="139103" x="1409700" y="4564063"/>
          <p14:tracePt t="139120" x="1409700" y="4589463"/>
          <p14:tracePt t="139136" x="1401763" y="4605338"/>
          <p14:tracePt t="139152" x="1401763" y="4622800"/>
          <p14:tracePt t="139168" x="1401763" y="4630738"/>
          <p14:tracePt t="139185" x="1401763" y="4648200"/>
          <p14:tracePt t="139202" x="1401763" y="4673600"/>
          <p14:tracePt t="139219" x="1401763" y="4691063"/>
          <p14:tracePt t="139235" x="1401763" y="4716463"/>
          <p14:tracePt t="139251" x="1409700" y="4733925"/>
          <p14:tracePt t="139268" x="1419225" y="4741863"/>
          <p14:tracePt t="139284" x="1427163" y="4749800"/>
          <p14:tracePt t="139303" x="1444625" y="4775200"/>
          <p14:tracePt t="139319" x="1487488" y="4792663"/>
          <p14:tracePt t="139336" x="1546225" y="4802188"/>
          <p14:tracePt t="139353" x="1614488" y="4818063"/>
          <p14:tracePt t="139369" x="1758950" y="4818063"/>
          <p14:tracePt t="139385" x="1997075" y="4860925"/>
          <p14:tracePt t="139402" x="2405063" y="4886325"/>
          <p14:tracePt t="139418" x="2955925" y="4886325"/>
          <p14:tracePt t="139437" x="3389313" y="4886325"/>
          <p14:tracePt t="139438" x="3568700" y="4886325"/>
          <p14:tracePt t="139451" x="3746500" y="4886325"/>
          <p14:tracePt t="139467" x="4010025" y="4886325"/>
          <p14:tracePt t="139484" x="4248150" y="4886325"/>
          <p14:tracePt t="139501" x="4460875" y="4886325"/>
          <p14:tracePt t="139519" x="4630738" y="4886325"/>
          <p14:tracePt t="139521" x="4714875" y="4878388"/>
          <p14:tracePt t="139536" x="4910138" y="4852988"/>
          <p14:tracePt t="139552" x="5097463" y="4827588"/>
          <p14:tracePt t="139569" x="5208588" y="4802188"/>
          <p14:tracePt t="139570" x="5292725" y="4792663"/>
          <p14:tracePt t="139585" x="5480050" y="4784725"/>
          <p14:tracePt t="139601" x="5675313" y="4784725"/>
          <p14:tracePt t="139619" x="5862638" y="4784725"/>
          <p14:tracePt t="139635" x="6049963" y="4784725"/>
          <p14:tracePt t="139652" x="6219825" y="4784725"/>
          <p14:tracePt t="139668" x="6329363" y="4784725"/>
          <p14:tracePt t="139684" x="6465888" y="4784725"/>
          <p14:tracePt t="139703" x="6618288" y="4784725"/>
          <p14:tracePt t="139717" x="6694488" y="4784725"/>
          <p14:tracePt t="139736" x="6864350" y="4784725"/>
          <p14:tracePt t="139751" x="6907213" y="4784725"/>
          <p14:tracePt t="139753" x="6983413" y="4784725"/>
          <p14:tracePt t="139768" x="7026275" y="4784725"/>
          <p14:tracePt t="139784" x="7112000" y="4784725"/>
          <p14:tracePt t="139801" x="7153275" y="4784725"/>
          <p14:tracePt t="139819" x="7204075" y="4784725"/>
          <p14:tracePt t="139835" x="7256463" y="4784725"/>
          <p14:tracePt t="139852" x="7323138" y="4784725"/>
          <p14:tracePt t="139871" x="7459663" y="4792663"/>
          <p14:tracePt t="139885" x="7527925" y="4792663"/>
          <p14:tracePt t="139886" x="7596188" y="4792663"/>
          <p14:tracePt t="139901" x="7688263" y="4802188"/>
          <p14:tracePt t="139918" x="7859713" y="4827588"/>
          <p14:tracePt t="139935" x="8054975" y="4852988"/>
          <p14:tracePt t="139951" x="8105775" y="4852988"/>
          <p14:tracePt t="139967" x="8291513" y="4852988"/>
          <p14:tracePt t="139984" x="8453438" y="4852988"/>
          <p14:tracePt t="140001" x="8580438" y="4852988"/>
          <p14:tracePt t="140018" x="8683625" y="4852988"/>
          <p14:tracePt t="140034" x="8742363" y="4852988"/>
          <p14:tracePt t="140052" x="8767763" y="4852988"/>
          <p14:tracePt t="140068" x="8777288" y="4852988"/>
          <p14:tracePt t="140231" x="8767763" y="4852988"/>
          <p14:tracePt t="140238" x="8658225" y="4852988"/>
          <p14:tracePt t="140250" x="8504238" y="4852988"/>
          <p14:tracePt t="140267" x="8020050" y="4852988"/>
          <p14:tracePt t="140284" x="7527925" y="4852988"/>
          <p14:tracePt t="140302" x="7059613" y="4852988"/>
          <p14:tracePt t="140303" x="6907213" y="4852988"/>
          <p14:tracePt t="140318" x="6754813" y="4852988"/>
          <p14:tracePt t="140319" x="6635750" y="4852988"/>
          <p14:tracePt t="140335" x="6465888" y="4852988"/>
          <p14:tracePt t="140352" x="6311900" y="4852988"/>
          <p14:tracePt t="140368" x="6253163" y="4852988"/>
          <p14:tracePt t="140369" x="6167438" y="4852988"/>
          <p14:tracePt t="140385" x="5981700" y="4852988"/>
          <p14:tracePt t="140401" x="5776913" y="4852988"/>
          <p14:tracePt t="140417" x="5599113" y="4852988"/>
          <p14:tracePt t="140434" x="5421313" y="4852988"/>
          <p14:tracePt t="140451" x="5233988" y="4852988"/>
          <p14:tracePt t="140467" x="4995863" y="4852988"/>
          <p14:tracePt t="140484" x="4765675" y="4852988"/>
          <p14:tracePt t="140501" x="4503738" y="4852988"/>
          <p14:tracePt t="140517" x="4273550" y="4852988"/>
          <p14:tracePt t="140534" x="4103688" y="4852988"/>
          <p14:tracePt t="140536" x="4052888" y="4852988"/>
          <p14:tracePt t="140552" x="3976688" y="4852988"/>
          <p14:tracePt t="140568" x="3951288" y="4852988"/>
          <p14:tracePt t="140570" x="3941763" y="4852988"/>
          <p14:tracePt t="140631" x="3933825" y="4852988"/>
          <p14:tracePt t="140689" x="3916363" y="4852988"/>
          <p14:tracePt t="140719" x="3900488" y="4852988"/>
          <p14:tracePt t="140735" x="3883025" y="4852988"/>
          <p14:tracePt t="140744" x="3873500" y="4852988"/>
          <p14:tracePt t="140751" x="3848100" y="4860925"/>
          <p14:tracePt t="140767" x="3822700" y="4860925"/>
          <p14:tracePt t="140784" x="3797300" y="4860925"/>
          <p14:tracePt t="140802" x="3781425" y="4860925"/>
          <p14:tracePt t="140818" x="3771900" y="4860925"/>
          <p14:tracePt t="140834" x="3763963" y="4860925"/>
          <p14:tracePt t="140880" x="3756025" y="4868863"/>
          <p14:tracePt t="140886" x="3746500" y="4868863"/>
          <p14:tracePt t="140911" x="3738563" y="4868863"/>
          <p14:tracePt t="140918" x="3729038" y="4868863"/>
          <p14:tracePt t="140935" x="3721100" y="4868863"/>
          <p14:tracePt t="140959" x="3703638" y="4878388"/>
          <p14:tracePt t="140968" x="3695700" y="4886325"/>
          <p14:tracePt t="140999" x="3687763" y="4886325"/>
          <p14:tracePt t="141007" x="3678238" y="4886325"/>
          <p14:tracePt t="141017" x="3670300" y="4886325"/>
          <p14:tracePt t="141033" x="3652838" y="4894263"/>
          <p14:tracePt t="141052" x="3644900" y="4894263"/>
          <p14:tracePt t="141071" x="3636963" y="4903788"/>
          <p14:tracePt t="141087" x="3619500" y="4903788"/>
          <p14:tracePt t="141359" x="3611563" y="4919663"/>
          <p14:tracePt t="141902" x="3602038" y="4919663"/>
          <p14:tracePt t="142070" x="3586163" y="4919663"/>
          <p14:tracePt t="142654" x="3576638" y="4919663"/>
          <p14:tracePt t="142670" x="3568700" y="4919663"/>
          <p14:tracePt t="146063" x="3568700" y="4929188"/>
          <p14:tracePt t="146070" x="3568700" y="4937125"/>
          <p14:tracePt t="146087" x="3576638" y="4937125"/>
          <p14:tracePt t="146099" x="3576638" y="4946650"/>
          <p14:tracePt t="146116" x="3586163" y="4954588"/>
          <p14:tracePt t="146132" x="3602038" y="4962525"/>
          <p14:tracePt t="146148" x="3611563" y="4962525"/>
          <p14:tracePt t="146167" x="3619500" y="4962525"/>
          <p14:tracePt t="146181" x="3636963" y="4979988"/>
          <p14:tracePt t="146199" x="3670300" y="4987925"/>
          <p14:tracePt t="146216" x="3678238" y="4997450"/>
          <p14:tracePt t="146232" x="3687763" y="4997450"/>
          <p14:tracePt t="146234" x="3695700" y="4997450"/>
          <p14:tracePt t="146247" x="3721100" y="5013325"/>
          <p14:tracePt t="146264" x="3729038" y="5022850"/>
          <p14:tracePt t="146281" x="3738563" y="5022850"/>
          <p14:tracePt t="146298" x="3746500" y="5030788"/>
          <p14:tracePt t="146315" x="3756025" y="5030788"/>
          <p14:tracePt t="146331" x="3771900" y="5030788"/>
          <p14:tracePt t="146349" x="3781425" y="5030788"/>
          <p14:tracePt t="146351" x="3789363" y="5030788"/>
          <p14:tracePt t="146366" x="3797300" y="5030788"/>
          <p14:tracePt t="146391" x="3814763" y="5048250"/>
          <p14:tracePt t="146415" x="3822700" y="5056188"/>
          <p14:tracePt t="146432" x="3832225" y="5056188"/>
          <p14:tracePt t="146448" x="3840163" y="5056188"/>
          <p14:tracePt t="146471" x="3857625" y="5056188"/>
          <p14:tracePt t="146487" x="3865563" y="5056188"/>
          <p14:tracePt t="146502" x="3873500" y="5056188"/>
          <p14:tracePt t="146511" x="3890963" y="5056188"/>
          <p14:tracePt t="146527" x="3900488" y="5056188"/>
          <p14:tracePt t="146535" x="3916363" y="5056188"/>
          <p14:tracePt t="146548" x="3925888" y="5064125"/>
          <p14:tracePt t="146565" x="3959225" y="5081588"/>
          <p14:tracePt t="146581" x="3976688" y="5081588"/>
          <p14:tracePt t="146599" x="4027488" y="5099050"/>
          <p14:tracePt t="146616" x="4044950" y="5099050"/>
          <p14:tracePt t="146633" x="4052888" y="5099050"/>
          <p14:tracePt t="146697" x="4060825" y="5099050"/>
          <p14:tracePt t="146751" x="4070350" y="5106988"/>
          <p14:tracePt t="146856" x="4070350" y="5116513"/>
          <p14:tracePt t="146937" x="4086225" y="5124450"/>
          <p14:tracePt t="146963" x="4103688" y="5124450"/>
          <p14:tracePt t="147039" x="4121150" y="5132388"/>
          <p14:tracePt t="147088" x="4129088" y="5132388"/>
          <p14:tracePt t="147128" x="4129088" y="5141913"/>
          <p14:tracePt t="147136" x="4137025" y="5149850"/>
          <p14:tracePt t="153799" x="4070350" y="5099050"/>
          <p14:tracePt t="153807" x="3789363" y="4843463"/>
          <p14:tracePt t="153814" x="3492500" y="4460875"/>
          <p14:tracePt t="153830" x="3228975" y="4037013"/>
          <p14:tracePt t="153845" x="2930525" y="3527425"/>
          <p14:tracePt t="153863" x="2889250" y="2897188"/>
          <p14:tracePt t="153878" x="2889250" y="2574925"/>
          <p14:tracePt t="153880" x="2922588" y="2354263"/>
          <p14:tracePt t="153896" x="3041650" y="1989138"/>
          <p14:tracePt t="153912" x="3084513" y="1776413"/>
          <p14:tracePt t="153929" x="3074988" y="1708150"/>
          <p14:tracePt t="153945" x="2973388" y="1622425"/>
          <p14:tracePt t="153962" x="2795588" y="1555750"/>
          <p14:tracePt t="153979" x="2582863" y="1512888"/>
          <p14:tracePt t="153995" x="2362200" y="1419225"/>
          <p14:tracePt t="154012" x="2200275" y="1249363"/>
          <p14:tracePt t="154028" x="2106613" y="1054100"/>
          <p14:tracePt t="154045" x="1997075" y="798513"/>
          <p14:tracePt t="154062" x="1868488" y="534988"/>
          <p14:tracePt t="154062" x="1776413" y="390525"/>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626178" y="892522"/>
            <a:ext cx="8477794"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Exchange of Consideration</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465112" y="2378953"/>
            <a:ext cx="11415713" cy="2814617"/>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latin typeface="QuaySansITCPro-Book"/>
              </a:rPr>
              <a:t>The second requirement of a valid insurance contract is the exchange of consideration—the value that each party gives to the other. The insured’s consideration is payment of the premium (or a promise to pay the premium) plus an agreement to abide by the conditions specified in the policy.</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latin typeface="QuaySansITCPro-Book"/>
              </a:rPr>
              <a:t> The insurer’s consideration is the promise to do certain things as specified in the contract. This promise can include paying for a loss from an insured peril, providing certain services, such as loss prevention and safety services, or defending the insured in a liability lawsuit.</a:t>
            </a:r>
          </a:p>
        </p:txBody>
      </p:sp>
    </p:spTree>
    <p:extLst>
      <p:ext uri="{BB962C8B-B14F-4D97-AF65-F5344CB8AC3E}">
        <p14:creationId xmlns:p14="http://schemas.microsoft.com/office/powerpoint/2010/main" val="3514176384"/>
      </p:ext>
    </p:extLst>
  </p:cSld>
  <p:clrMapOvr>
    <a:masterClrMapping/>
  </p:clrMapOvr>
  <mc:AlternateContent xmlns:mc="http://schemas.openxmlformats.org/markup-compatibility/2006" xmlns:p14="http://schemas.microsoft.com/office/powerpoint/2010/main">
    <mc:Choice Requires="p14">
      <p:transition spd="slow" p14:dur="2000" advTm="211258"/>
    </mc:Choice>
    <mc:Fallback xmlns="">
      <p:transition spd="slow" advTm="211258"/>
    </mc:Fallback>
  </mc:AlternateContent>
  <p:extLst>
    <p:ext uri="{3A86A75C-4F4B-4683-9AE1-C65F6400EC91}">
      <p14:laserTraceLst xmlns:p14="http://schemas.microsoft.com/office/powerpoint/2010/main">
        <p14:tracePtLst>
          <p14:tracePt t="26343" x="3683000" y="6337300"/>
          <p14:tracePt t="26506" x="3160713" y="6526213"/>
          <p14:tracePt t="26521" x="3500438" y="5813425"/>
          <p14:tracePt t="26538" x="3959225" y="4987925"/>
          <p14:tracePt t="26554" x="4214813" y="4665663"/>
          <p14:tracePt t="26556" x="4410075" y="4376738"/>
          <p14:tracePt t="26570" x="4605338" y="4113213"/>
          <p14:tracePt t="26571" x="4818063" y="3841750"/>
          <p14:tracePt t="26586" x="5114925" y="3459163"/>
          <p14:tracePt t="26603" x="5292725" y="3203575"/>
          <p14:tracePt t="26620" x="5403850" y="3008313"/>
          <p14:tracePt t="26636" x="5454650" y="2922588"/>
          <p14:tracePt t="26654" x="5497513" y="2871788"/>
          <p14:tracePt t="26670" x="5538788" y="2778125"/>
          <p14:tracePt t="26689" x="5548313" y="2693988"/>
          <p14:tracePt t="26704" x="5548313" y="2668588"/>
          <p14:tracePt t="26730" x="5538788" y="2651125"/>
          <p14:tracePt t="26737" x="5530850" y="2643188"/>
          <p14:tracePt t="26754" x="5454650" y="2600325"/>
          <p14:tracePt t="26771" x="5437188" y="2574925"/>
          <p14:tracePt t="26787" x="5421313" y="2574925"/>
          <p14:tracePt t="26802" x="5403850" y="2574925"/>
          <p14:tracePt t="26819" x="5378450" y="2566988"/>
          <p14:tracePt t="26836" x="5318125" y="2566988"/>
          <p14:tracePt t="26853" x="5216525" y="2566988"/>
          <p14:tracePt t="26869" x="5114925" y="2566988"/>
          <p14:tracePt t="26886" x="5064125" y="2582863"/>
          <p14:tracePt t="26903" x="5046663" y="2617788"/>
          <p14:tracePt t="26905" x="5038725" y="2651125"/>
          <p14:tracePt t="26921" x="5013325" y="2752725"/>
          <p14:tracePt t="26937" x="5013325" y="2871788"/>
          <p14:tracePt t="26954" x="5165725" y="3041650"/>
          <p14:tracePt t="26971" x="5591175" y="3203575"/>
          <p14:tracePt t="26986" x="6380163" y="3348038"/>
          <p14:tracePt t="27003" x="7272338" y="3348038"/>
          <p14:tracePt t="27021" x="8258175" y="3348038"/>
          <p14:tracePt t="27037" x="9064625" y="3348038"/>
          <p14:tracePt t="27054" x="9609138" y="3297238"/>
          <p14:tracePt t="27069" x="10042525" y="3094038"/>
          <p14:tracePt t="27086" x="10475913" y="2914650"/>
          <p14:tracePt t="27103" x="10790238" y="2805113"/>
          <p14:tracePt t="27120" x="11018838" y="2744788"/>
          <p14:tracePt t="27121" x="11112500" y="2744788"/>
          <p14:tracePt t="27137" x="11231563" y="2744788"/>
          <p14:tracePt t="27154" x="11266488" y="2744788"/>
          <p14:tracePt t="27370" x="11274425" y="2744788"/>
          <p14:tracePt t="27402" x="11274425" y="2752725"/>
          <p14:tracePt t="27410" x="11274425" y="2762250"/>
          <p14:tracePt t="27425" x="11256963" y="2778125"/>
          <p14:tracePt t="27437" x="11223625" y="2778125"/>
          <p14:tracePt t="27454" x="11147425" y="2787650"/>
          <p14:tracePt t="27471" x="11036300" y="2795588"/>
          <p14:tracePt t="27473" x="10942638" y="2805113"/>
          <p14:tracePt t="27487" x="10874375" y="2805113"/>
          <p14:tracePt t="27502" x="10772775" y="2805113"/>
          <p14:tracePt t="27519" x="10721975" y="2805113"/>
          <p14:tracePt t="27536" x="10704513" y="2805113"/>
          <p14:tracePt t="27553" x="10671175" y="2805113"/>
          <p14:tracePt t="27571" x="10645775" y="2805113"/>
          <p14:tracePt t="27587" x="10637838" y="2805113"/>
          <p14:tracePt t="27602" x="10620375" y="2820988"/>
          <p14:tracePt t="27619" x="10594975" y="2820988"/>
          <p14:tracePt t="27636" x="10552113" y="2830513"/>
          <p14:tracePt t="27653" x="10509250" y="2838450"/>
          <p14:tracePt t="27670" x="10433050" y="2863850"/>
          <p14:tracePt t="27687" x="10374313" y="2871788"/>
          <p14:tracePt t="27704" x="10306050" y="2889250"/>
          <p14:tracePt t="27705" x="10280650" y="2906713"/>
          <p14:tracePt t="27720" x="10245725" y="2906713"/>
          <p14:tracePt t="27778" x="10229850" y="2906713"/>
          <p14:tracePt t="27962" x="10229850" y="2914650"/>
          <p14:tracePt t="27970" x="10245725" y="2914650"/>
          <p14:tracePt t="27977" x="10255250" y="2914650"/>
          <p14:tracePt t="27987" x="10280650" y="2914650"/>
          <p14:tracePt t="28002" x="10298113" y="2914650"/>
          <p14:tracePt t="28019" x="10323513" y="2914650"/>
          <p14:tracePt t="28036" x="10356850" y="2922588"/>
          <p14:tracePt t="28053" x="10390188" y="2922588"/>
          <p14:tracePt t="28069" x="10415588" y="2922588"/>
          <p14:tracePt t="28086" x="10433050" y="2922588"/>
          <p14:tracePt t="28102" x="10501313" y="2922588"/>
          <p14:tracePt t="28119" x="10544175" y="2922588"/>
          <p14:tracePt t="28121" x="10577513" y="2922588"/>
          <p14:tracePt t="28135" x="10602913" y="2922588"/>
          <p14:tracePt t="28153" x="10645775" y="2922588"/>
          <p14:tracePt t="28154" x="10671175" y="2922588"/>
          <p14:tracePt t="28172" x="10739438" y="2922588"/>
          <p14:tracePt t="28190" x="10764838" y="2922588"/>
          <p14:tracePt t="28203" x="10790238" y="2922588"/>
          <p14:tracePt t="28221" x="10848975" y="2922588"/>
          <p14:tracePt t="28238" x="10934700" y="2922588"/>
          <p14:tracePt t="28253" x="11079163" y="2932113"/>
          <p14:tracePt t="28270" x="11172825" y="2949575"/>
          <p14:tracePt t="28286" x="11274425" y="2965450"/>
          <p14:tracePt t="28302" x="11342688" y="2974975"/>
          <p14:tracePt t="28319" x="11393488" y="2974975"/>
          <p14:tracePt t="28335" x="11461750" y="2974975"/>
          <p14:tracePt t="28353" x="11512550" y="2974975"/>
          <p14:tracePt t="28353" x="11537950" y="2974975"/>
          <p14:tracePt t="28369" x="11555413" y="2974975"/>
          <p14:tracePt t="28386" x="11571288" y="2974975"/>
          <p14:tracePt t="28402" x="11580813" y="2974975"/>
          <p14:tracePt t="28403" x="11606213" y="2974975"/>
          <p14:tracePt t="28419" x="11639550" y="2974975"/>
          <p14:tracePt t="28436" x="11682413" y="2974975"/>
          <p14:tracePt t="28454" x="11715750" y="2974975"/>
          <p14:tracePt t="28470" x="11776075" y="2974975"/>
          <p14:tracePt t="28486" x="11826875" y="2974975"/>
          <p14:tracePt t="28502" x="11877675" y="2974975"/>
          <p14:tracePt t="28519" x="11903075" y="2974975"/>
          <p14:tracePt t="28587" x="11895138" y="2974975"/>
          <p14:tracePt t="28594" x="11776075" y="2974975"/>
          <p14:tracePt t="28603" x="11580813" y="2974975"/>
          <p14:tracePt t="28619" x="10807700" y="2974975"/>
          <p14:tracePt t="28636" x="9685338" y="2974975"/>
          <p14:tracePt t="28653" x="8420100" y="2974975"/>
          <p14:tracePt t="28669" x="7188200" y="2974975"/>
          <p14:tracePt t="28687" x="5981700" y="2974975"/>
          <p14:tracePt t="28704" x="5089525" y="2974975"/>
          <p14:tracePt t="28706" x="4791075" y="2974975"/>
          <p14:tracePt t="28719" x="4537075" y="2974975"/>
          <p14:tracePt t="28721" x="4384675" y="2974975"/>
          <p14:tracePt t="28736" x="4222750" y="2974975"/>
          <p14:tracePt t="28752" x="4187825" y="2974975"/>
          <p14:tracePt t="28770" x="4121150" y="2990850"/>
          <p14:tracePt t="28786" x="4070350" y="3016250"/>
          <p14:tracePt t="28787" x="4002088" y="3041650"/>
          <p14:tracePt t="28802" x="3840163" y="3109913"/>
          <p14:tracePt t="28819" x="3602038" y="3178175"/>
          <p14:tracePt t="28835" x="3389313" y="3246438"/>
          <p14:tracePt t="28853" x="3135313" y="3348038"/>
          <p14:tracePt t="28869" x="2854325" y="3390900"/>
          <p14:tracePt t="28885" x="2582863" y="3441700"/>
          <p14:tracePt t="28902" x="2311400" y="3459163"/>
          <p14:tracePt t="28919" x="2030413" y="3517900"/>
          <p14:tracePt t="28921" x="1903413" y="3543300"/>
          <p14:tracePt t="28937" x="1749425" y="3586163"/>
          <p14:tracePt t="28954" x="1631950" y="3611563"/>
          <p14:tracePt t="28970" x="1470025" y="3619500"/>
          <p14:tracePt t="28986" x="1419225" y="3619500"/>
          <p14:tracePt t="28987" x="1333500" y="3619500"/>
          <p14:tracePt t="29003" x="1257300" y="3619500"/>
          <p14:tracePt t="29018" x="1239838" y="3619500"/>
          <p14:tracePt t="29020" x="1214438" y="3619500"/>
          <p14:tracePt t="29035" x="1198563" y="3611563"/>
          <p14:tracePt t="29052" x="1173163" y="3594100"/>
          <p14:tracePt t="29069" x="1155700" y="3586163"/>
          <p14:tracePt t="29085" x="1112838" y="3578225"/>
          <p14:tracePt t="29102" x="1062038" y="3560763"/>
          <p14:tracePt t="29119" x="1011238" y="3535363"/>
          <p14:tracePt t="29135" x="968375" y="3527425"/>
          <p14:tracePt t="29137" x="942975" y="3517900"/>
          <p14:tracePt t="29153" x="909638" y="3502025"/>
          <p14:tracePt t="29289" x="917575" y="3492500"/>
          <p14:tracePt t="29297" x="950913" y="3484563"/>
          <p14:tracePt t="29305" x="985838" y="3475038"/>
          <p14:tracePt t="29319" x="1019175" y="3459163"/>
          <p14:tracePt t="29320" x="1054100" y="3449638"/>
          <p14:tracePt t="29335" x="1079500" y="3449638"/>
          <p14:tracePt t="29337" x="1120775" y="3449638"/>
          <p14:tracePt t="29352" x="1147763" y="3441700"/>
          <p14:tracePt t="29370" x="1214438" y="3433763"/>
          <p14:tracePt t="29385" x="1231900" y="3433763"/>
          <p14:tracePt t="29387" x="1257300" y="3424238"/>
          <p14:tracePt t="29402" x="1290638" y="3424238"/>
          <p14:tracePt t="29419" x="1368425" y="3424238"/>
          <p14:tracePt t="29436" x="1393825" y="3416300"/>
          <p14:tracePt t="29453" x="1419225" y="3416300"/>
          <p14:tracePt t="29468" x="1452563" y="3416300"/>
          <p14:tracePt t="29485" x="1487488" y="3416300"/>
          <p14:tracePt t="29502" x="1520825" y="3416300"/>
          <p14:tracePt t="29519" x="1538288" y="3416300"/>
          <p14:tracePt t="29535" x="1554163" y="3416300"/>
          <p14:tracePt t="29537" x="1579563" y="3416300"/>
          <p14:tracePt t="29552" x="1589088" y="3416300"/>
          <p14:tracePt t="29553" x="1614488" y="3416300"/>
          <p14:tracePt t="29570" x="1639888" y="3408363"/>
          <p14:tracePt t="29585" x="1657350" y="3408363"/>
          <p14:tracePt t="29602" x="1682750" y="3408363"/>
          <p14:tracePt t="29603" x="1698625" y="3398838"/>
          <p14:tracePt t="29618" x="1716088" y="3398838"/>
          <p14:tracePt t="29620" x="1749425" y="3398838"/>
          <p14:tracePt t="29635" x="1784350" y="3398838"/>
          <p14:tracePt t="29652" x="1835150" y="3398838"/>
          <p14:tracePt t="29668" x="1878013" y="3398838"/>
          <p14:tracePt t="29686" x="1903413" y="3398838"/>
          <p14:tracePt t="29703" x="1928813" y="3382963"/>
          <p14:tracePt t="29719" x="1936750" y="3382963"/>
          <p14:tracePt t="29735" x="1946275" y="3382963"/>
          <p14:tracePt t="29751" x="2012950" y="3382963"/>
          <p14:tracePt t="29770" x="2301875" y="3390900"/>
          <p14:tracePt t="29785" x="2446338" y="3433763"/>
          <p14:tracePt t="29787" x="2574925" y="3433763"/>
          <p14:tracePt t="29802" x="2676525" y="3449638"/>
          <p14:tracePt t="29804" x="2760663" y="3459163"/>
          <p14:tracePt t="29818" x="2838450" y="3467100"/>
          <p14:tracePt t="29820" x="2854325" y="3467100"/>
          <p14:tracePt t="30194" x="2871788" y="3467100"/>
          <p14:tracePt t="30226" x="2879725" y="3467100"/>
          <p14:tracePt t="30235" x="2889250" y="3467100"/>
          <p14:tracePt t="30242" x="2914650" y="3467100"/>
          <p14:tracePt t="30252" x="2947988" y="3467100"/>
          <p14:tracePt t="30268" x="2998788" y="3441700"/>
          <p14:tracePt t="30285" x="3049588" y="3433763"/>
          <p14:tracePt t="30302" x="3074988" y="3433763"/>
          <p14:tracePt t="30318" x="3100388" y="3433763"/>
          <p14:tracePt t="30337" x="3109913" y="3433763"/>
          <p14:tracePt t="30352" x="3117850" y="3433763"/>
          <p14:tracePt t="30369" x="3135313" y="3433763"/>
          <p14:tracePt t="30386" x="3168650" y="3416300"/>
          <p14:tracePt t="30402" x="3178175" y="3408363"/>
          <p14:tracePt t="30419" x="3203575" y="3408363"/>
          <p14:tracePt t="30467" x="3219450" y="3408363"/>
          <p14:tracePt t="30473" x="3244850" y="3398838"/>
          <p14:tracePt t="30489" x="3279775" y="3398838"/>
          <p14:tracePt t="30501" x="3287713" y="3398838"/>
          <p14:tracePt t="30519" x="3355975" y="3398838"/>
          <p14:tracePt t="30520" x="3363913" y="3398838"/>
          <p14:tracePt t="30535" x="3381375" y="3398838"/>
          <p14:tracePt t="30537" x="3389313" y="3398838"/>
          <p14:tracePt t="30553" x="3398838" y="3398838"/>
          <p14:tracePt t="30569" x="3414713" y="3398838"/>
          <p14:tracePt t="30585" x="3424238" y="3398838"/>
          <p14:tracePt t="30602" x="3432175" y="3398838"/>
          <p14:tracePt t="30619" x="3441700" y="3398838"/>
          <p14:tracePt t="30635" x="3457575" y="3398838"/>
          <p14:tracePt t="30709" x="3475038" y="3398838"/>
          <p14:tracePt t="30722" x="3492500" y="3398838"/>
          <p14:tracePt t="30737" x="3517900" y="3398838"/>
          <p14:tracePt t="30753" x="3525838" y="3398838"/>
          <p14:tracePt t="30761" x="3543300" y="3398838"/>
          <p14:tracePt t="30769" x="3559175" y="3398838"/>
          <p14:tracePt t="30786" x="3586163" y="3398838"/>
          <p14:tracePt t="30802" x="3619500" y="3398838"/>
          <p14:tracePt t="30819" x="3627438" y="3398838"/>
          <p14:tracePt t="30836" x="3636963" y="3398838"/>
          <p14:tracePt t="30851" x="3644900" y="3398838"/>
          <p14:tracePt t="30871" x="3662363" y="3398838"/>
          <p14:tracePt t="30873" x="3678238" y="3398838"/>
          <p14:tracePt t="30886" x="3695700" y="3398838"/>
          <p14:tracePt t="30902" x="3721100" y="3398838"/>
          <p14:tracePt t="30918" x="3746500" y="3398838"/>
          <p14:tracePt t="30962" x="3756025" y="3398838"/>
          <p14:tracePt t="30985" x="3771900" y="3398838"/>
          <p14:tracePt t="30993" x="3781425" y="3398838"/>
          <p14:tracePt t="31002" x="3789363" y="3398838"/>
          <p14:tracePt t="31034" x="3806825" y="3398838"/>
          <p14:tracePt t="31138" x="3814763" y="3408363"/>
          <p14:tracePt t="31553" x="3822700" y="3408363"/>
          <p14:tracePt t="31562" x="3848100" y="3408363"/>
          <p14:tracePt t="31585" x="3883025" y="3398838"/>
          <p14:tracePt t="31602" x="3890963" y="3398838"/>
          <p14:tracePt t="31610" x="3900488" y="3390900"/>
          <p14:tracePt t="31633" x="3900488" y="3373438"/>
          <p14:tracePt t="31642" x="3908425" y="3348038"/>
          <p14:tracePt t="31651" x="3916363" y="3322638"/>
          <p14:tracePt t="31667" x="3925888" y="3254375"/>
          <p14:tracePt t="31684" x="3933825" y="3160713"/>
          <p14:tracePt t="31701" x="3933825" y="3084513"/>
          <p14:tracePt t="31719" x="3933825" y="3000375"/>
          <p14:tracePt t="31735" x="3925888" y="2949575"/>
          <p14:tracePt t="31738" x="3916363" y="2932113"/>
          <p14:tracePt t="31751" x="3908425" y="2922588"/>
          <p14:tracePt t="31768" x="3900488" y="2914650"/>
          <p14:tracePt t="31793" x="3890963" y="2906713"/>
          <p14:tracePt t="31802" x="3883025" y="2906713"/>
          <p14:tracePt t="31818" x="3814763" y="2871788"/>
          <p14:tracePt t="31834" x="3763963" y="2863850"/>
          <p14:tracePt t="31852" x="3678238" y="2838450"/>
          <p14:tracePt t="31870" x="3652838" y="2838450"/>
          <p14:tracePt t="31884" x="3627438" y="2838450"/>
          <p14:tracePt t="31901" x="3611563" y="2830513"/>
          <p14:tracePt t="31917" x="3568700" y="2820988"/>
          <p14:tracePt t="31936" x="3559175" y="2820988"/>
          <p14:tracePt t="31938" x="3551238" y="2820988"/>
          <p14:tracePt t="33954" x="3559175" y="2830513"/>
          <p14:tracePt t="33962" x="3559175" y="2838450"/>
          <p14:tracePt t="33977" x="3559175" y="2855913"/>
          <p14:tracePt t="33984" x="3559175" y="2863850"/>
          <p14:tracePt t="34001" x="3559175" y="2871788"/>
          <p14:tracePt t="34018" x="3551238" y="2889250"/>
          <p14:tracePt t="34034" x="3551238" y="2897188"/>
          <p14:tracePt t="34051" x="3551238" y="2906713"/>
          <p14:tracePt t="34067" x="3551238" y="2914650"/>
          <p14:tracePt t="34083" x="3551238" y="2922588"/>
          <p14:tracePt t="34101" x="3551238" y="2949575"/>
          <p14:tracePt t="34117" x="3551238" y="2982913"/>
          <p14:tracePt t="34133" x="3551238" y="3000375"/>
          <p14:tracePt t="34150" x="3559175" y="3033713"/>
          <p14:tracePt t="34166" x="3568700" y="3051175"/>
          <p14:tracePt t="34168" x="3576638" y="3067050"/>
          <p14:tracePt t="34183" x="3586163" y="3076575"/>
          <p14:tracePt t="34201" x="3594100" y="3076575"/>
          <p14:tracePt t="34217" x="3594100" y="3084513"/>
          <p14:tracePt t="34234" x="3602038" y="3094038"/>
          <p14:tracePt t="34251" x="3602038" y="3101975"/>
          <p14:tracePt t="34267" x="3602038" y="3119438"/>
          <p14:tracePt t="34283" x="3602038" y="3127375"/>
          <p14:tracePt t="34300" x="3602038" y="3135313"/>
          <p14:tracePt t="34330" x="3611563" y="3144838"/>
          <p14:tracePt t="34345" x="3611563" y="3152775"/>
          <p14:tracePt t="34362" x="3611563" y="3160713"/>
          <p14:tracePt t="34402" x="3611563" y="3178175"/>
          <p14:tracePt t="34506" x="3611563" y="3186113"/>
          <p14:tracePt t="34913" x="3619500" y="3195638"/>
          <p14:tracePt t="34921" x="3627438" y="3203575"/>
          <p14:tracePt t="34937" x="3644900" y="3211513"/>
          <p14:tracePt t="34949" x="3652838" y="3211513"/>
          <p14:tracePt t="34967" x="3678238" y="3238500"/>
          <p14:tracePt t="34983" x="3695700" y="3254375"/>
          <p14:tracePt t="34985" x="3713163" y="3263900"/>
          <p14:tracePt t="35001" x="3756025" y="3279775"/>
          <p14:tracePt t="35017" x="3806825" y="3297238"/>
          <p14:tracePt t="35034" x="3916363" y="3348038"/>
          <p14:tracePt t="35051" x="4121150" y="3441700"/>
          <p14:tracePt t="35067" x="4248150" y="3492500"/>
          <p14:tracePt t="35083" x="4291013" y="3509963"/>
          <p14:tracePt t="35099" x="4332288" y="3517900"/>
          <p14:tracePt t="35115" x="4384675" y="3535363"/>
          <p14:tracePt t="35133" x="4435475" y="3543300"/>
          <p14:tracePt t="35149" x="4468813" y="3552825"/>
          <p14:tracePt t="35166" x="4494213" y="3552825"/>
          <p14:tracePt t="35183" x="4519613" y="3552825"/>
          <p14:tracePt t="35185" x="4545013" y="3568700"/>
          <p14:tracePt t="35199" x="4562475" y="3568700"/>
          <p14:tracePt t="35219" x="4613275" y="3578225"/>
          <p14:tracePt t="35234" x="4638675" y="3586163"/>
          <p14:tracePt t="35235" x="4656138" y="3594100"/>
          <p14:tracePt t="35251" x="4673600" y="3594100"/>
          <p14:tracePt t="35267" x="4724400" y="3619500"/>
          <p14:tracePt t="35283" x="4749800" y="3629025"/>
          <p14:tracePt t="35300" x="4791075" y="3636963"/>
          <p14:tracePt t="35317" x="4833938" y="3654425"/>
          <p14:tracePt t="35333" x="4859338" y="3654425"/>
          <p14:tracePt t="35353" x="4884738" y="3662363"/>
          <p14:tracePt t="35366" x="4894263" y="3662363"/>
          <p14:tracePt t="35410" x="4894263" y="3654425"/>
          <p14:tracePt t="35416" x="4884738" y="3619500"/>
          <p14:tracePt t="35425" x="4876800" y="3611563"/>
          <p14:tracePt t="35731" x="4876800" y="3603625"/>
          <p14:tracePt t="35746" x="4876800" y="3594100"/>
          <p14:tracePt t="35753" x="4884738" y="3586163"/>
          <p14:tracePt t="35766" x="4894263" y="3578225"/>
          <p14:tracePt t="35783" x="4910138" y="3568700"/>
          <p14:tracePt t="35785" x="4919663" y="3568700"/>
          <p14:tracePt t="35801" x="4935538" y="3568700"/>
          <p14:tracePt t="35817" x="4953000" y="3552825"/>
          <p14:tracePt t="35874" x="4953000" y="3543300"/>
          <p14:tracePt t="35890" x="4953000" y="3535363"/>
          <p14:tracePt t="35905" x="4962525" y="3517900"/>
          <p14:tracePt t="35922" x="4970463" y="3509963"/>
          <p14:tracePt t="35961" x="4978400" y="3492500"/>
          <p14:tracePt t="36284" x="4978400" y="3484563"/>
          <p14:tracePt t="36300" x="4962525" y="3484563"/>
          <p14:tracePt t="36331" x="4953000" y="3484563"/>
          <p14:tracePt t="36346" x="4935538" y="3484563"/>
          <p14:tracePt t="36410" x="4927600" y="3484563"/>
          <p14:tracePt t="36416" x="4919663" y="3484563"/>
          <p14:tracePt t="36425" x="4910138" y="3484563"/>
          <p14:tracePt t="36433" x="4902200" y="3484563"/>
          <p14:tracePt t="36449" x="4894263" y="3484563"/>
          <p14:tracePt t="36466" x="4868863" y="3484563"/>
          <p14:tracePt t="36483" x="4833938" y="3484563"/>
          <p14:tracePt t="36579" x="4808538" y="3484563"/>
          <p14:tracePt t="36593" x="4791075" y="3484563"/>
          <p14:tracePt t="36617" x="4783138" y="3484563"/>
          <p14:tracePt t="36633" x="4775200" y="3484563"/>
          <p14:tracePt t="36642" x="4765675" y="3484563"/>
          <p14:tracePt t="36657" x="4757738" y="3484563"/>
          <p14:tracePt t="36666" x="4749800" y="3484563"/>
          <p14:tracePt t="36682" x="4740275" y="3484563"/>
          <p14:tracePt t="36922" x="4732338" y="3484563"/>
          <p14:tracePt t="36936" x="4714875" y="3492500"/>
          <p14:tracePt t="36969" x="4706938" y="3492500"/>
          <p14:tracePt t="37034" x="4699000" y="3492500"/>
          <p14:tracePt t="38650" x="4706938" y="3492500"/>
          <p14:tracePt t="38665" x="4732338" y="3492500"/>
          <p14:tracePt t="38672" x="4740275" y="3492500"/>
          <p14:tracePt t="38682" x="4749800" y="3492500"/>
          <p14:tracePt t="38698" x="4775200" y="3484563"/>
          <p14:tracePt t="38699" x="4783138" y="3484563"/>
          <p14:tracePt t="38714" x="4818063" y="3475038"/>
          <p14:tracePt t="38731" x="4876800" y="3475038"/>
          <p14:tracePt t="38751" x="4935538" y="3475038"/>
          <p14:tracePt t="38766" x="5013325" y="3475038"/>
          <p14:tracePt t="38770" x="5046663" y="3475038"/>
          <p14:tracePt t="38783" x="5089525" y="3475038"/>
          <p14:tracePt t="38799" x="5122863" y="3475038"/>
          <p14:tracePt t="38815" x="5148263" y="3475038"/>
          <p14:tracePt t="38818" x="5157788" y="3475038"/>
          <p14:tracePt t="38831" x="5165725" y="3475038"/>
          <p14:tracePt t="38851" x="5191125" y="3475038"/>
          <p14:tracePt t="38866" x="5241925" y="3475038"/>
          <p14:tracePt t="38882" x="5284788" y="3475038"/>
          <p14:tracePt t="38883" x="5327650" y="3475038"/>
          <p14:tracePt t="38898" x="5411788" y="3475038"/>
          <p14:tracePt t="38915" x="5599113" y="3475038"/>
          <p14:tracePt t="38931" x="5700713" y="3475038"/>
          <p14:tracePt t="38947" x="5776913" y="3475038"/>
          <p14:tracePt t="38964" x="5862638" y="3475038"/>
          <p14:tracePt t="38981" x="5946775" y="3467100"/>
          <p14:tracePt t="39001" x="6049963" y="3459163"/>
          <p14:tracePt t="39015" x="6083300" y="3441700"/>
          <p14:tracePt t="39019" x="6116638" y="3441700"/>
          <p14:tracePt t="39031" x="6159500" y="3441700"/>
          <p14:tracePt t="39033" x="6176963" y="3441700"/>
          <p14:tracePt t="39049" x="6270625" y="3441700"/>
          <p14:tracePt t="39065" x="6380163" y="3441700"/>
          <p14:tracePt t="39082" x="6440488" y="3441700"/>
          <p14:tracePt t="39099" x="6465888" y="3441700"/>
          <p14:tracePt t="39115" x="6473825" y="3441700"/>
          <p14:tracePt t="39131" x="6499225" y="3441700"/>
          <p14:tracePt t="39148" x="6534150" y="3441700"/>
          <p14:tracePt t="39164" x="6567488" y="3449638"/>
          <p14:tracePt t="39180" x="6592888" y="3449638"/>
          <p14:tracePt t="39197" x="6618288" y="3449638"/>
          <p14:tracePt t="39214" x="6626225" y="3449638"/>
          <p14:tracePt t="39232" x="6643688" y="3449638"/>
          <p14:tracePt t="39251" x="6686550" y="3449638"/>
          <p14:tracePt t="39266" x="6737350" y="3459163"/>
          <p14:tracePt t="39283" x="6762750" y="3459163"/>
          <p14:tracePt t="39299" x="6788150" y="3459163"/>
          <p14:tracePt t="39315" x="6797675" y="3467100"/>
          <p14:tracePt t="39513" x="6788150" y="3467100"/>
          <p14:tracePt t="39529" x="6780213" y="3467100"/>
          <p14:tracePt t="39537" x="6762750" y="3467100"/>
          <p14:tracePt t="39549" x="6754813" y="3475038"/>
          <p14:tracePt t="39565" x="6729413" y="3475038"/>
          <p14:tracePt t="39582" x="6669088" y="3475038"/>
          <p14:tracePt t="39598" x="6559550" y="3475038"/>
          <p14:tracePt t="39614" x="6430963" y="3475038"/>
          <p14:tracePt t="39630" x="6278563" y="3475038"/>
          <p14:tracePt t="39647" x="6116638" y="3475038"/>
          <p14:tracePt t="39650" x="6032500" y="3475038"/>
          <p14:tracePt t="39664" x="5989638" y="3475038"/>
          <p14:tracePt t="39665" x="5930900" y="3475038"/>
          <p14:tracePt t="39681" x="5888038" y="3467100"/>
          <p14:tracePt t="39697" x="5811838" y="3459163"/>
          <p14:tracePt t="39714" x="5761038" y="3459163"/>
          <p14:tracePt t="39730" x="5718175" y="3449638"/>
          <p14:tracePt t="39754" x="5700713" y="3449638"/>
          <p14:tracePt t="39766" x="5683250" y="3449638"/>
          <p14:tracePt t="39769" x="5649913" y="3449638"/>
          <p14:tracePt t="39782" x="5632450" y="3449638"/>
          <p14:tracePt t="39799" x="5573713" y="3449638"/>
          <p14:tracePt t="39801" x="5538788" y="3449638"/>
          <p14:tracePt t="39815" x="5522913" y="3449638"/>
          <p14:tracePt t="39832" x="5462588" y="3449638"/>
          <p14:tracePt t="39833" x="5437188" y="3449638"/>
          <p14:tracePt t="39847" x="5394325" y="3449638"/>
          <p14:tracePt t="39849" x="5368925" y="3449638"/>
          <p14:tracePt t="39864" x="5335588" y="3449638"/>
          <p14:tracePt t="39881" x="5276850" y="3449638"/>
          <p14:tracePt t="39897" x="5267325" y="3449638"/>
          <p14:tracePt t="39914" x="5224463" y="3449638"/>
          <p14:tracePt t="39931" x="5208588" y="3449638"/>
          <p14:tracePt t="39947" x="5199063" y="3449638"/>
          <p14:tracePt t="39970" x="5191125" y="3449638"/>
          <p14:tracePt t="40107" x="5199063" y="3449638"/>
          <p14:tracePt t="40115" x="5224463" y="3449638"/>
          <p14:tracePt t="40122" x="5284788" y="3449638"/>
          <p14:tracePt t="40130" x="5335588" y="3449638"/>
          <p14:tracePt t="40147" x="5480050" y="3449638"/>
          <p14:tracePt t="40164" x="5657850" y="3449638"/>
          <p14:tracePt t="40181" x="5837238" y="3449638"/>
          <p14:tracePt t="40197" x="5981700" y="3449638"/>
          <p14:tracePt t="40215" x="6126163" y="3449638"/>
          <p14:tracePt t="40218" x="6184900" y="3449638"/>
          <p14:tracePt t="40230" x="6227763" y="3449638"/>
          <p14:tracePt t="40250" x="6354763" y="3449638"/>
          <p14:tracePt t="40265" x="6430963" y="3449638"/>
          <p14:tracePt t="40281" x="6473825" y="3449638"/>
          <p14:tracePt t="40298" x="6508750" y="3449638"/>
          <p14:tracePt t="40314" x="6534150" y="3449638"/>
          <p14:tracePt t="40331" x="6542088" y="3449638"/>
          <p14:tracePt t="40332" x="6584950" y="3449638"/>
          <p14:tracePt t="40347" x="6653213" y="3449638"/>
          <p14:tracePt t="40363" x="6686550" y="3449638"/>
          <p14:tracePt t="40381" x="6719888" y="3449638"/>
          <p14:tracePt t="40397" x="6745288" y="3449638"/>
          <p14:tracePt t="40414" x="6754813" y="3449638"/>
          <p14:tracePt t="40532" x="6711950" y="3449638"/>
          <p14:tracePt t="40537" x="6635750" y="3449638"/>
          <p14:tracePt t="40547" x="6575425" y="3449638"/>
          <p14:tracePt t="40564" x="6423025" y="3449638"/>
          <p14:tracePt t="40580" x="6278563" y="3449638"/>
          <p14:tracePt t="40596" x="6151563" y="3449638"/>
          <p14:tracePt t="40613" x="5956300" y="3449638"/>
          <p14:tracePt t="40630" x="5786438" y="3449638"/>
          <p14:tracePt t="40647" x="5573713" y="3449638"/>
          <p14:tracePt t="40649" x="5487988" y="3449638"/>
          <p14:tracePt t="40663" x="5411788" y="3449638"/>
          <p14:tracePt t="40681" x="5241925" y="3449638"/>
          <p14:tracePt t="40682" x="5183188" y="3449638"/>
          <p14:tracePt t="40697" x="5054600" y="3449638"/>
          <p14:tracePt t="40713" x="5021263" y="3449638"/>
          <p14:tracePt t="40715" x="4970463" y="3449638"/>
          <p14:tracePt t="40730" x="4927600" y="3449638"/>
          <p14:tracePt t="40748" x="4843463" y="3449638"/>
          <p14:tracePt t="40764" x="4800600" y="3449638"/>
          <p14:tracePt t="40781" x="4765675" y="3467100"/>
          <p14:tracePt t="40796" x="4732338" y="3467100"/>
          <p14:tracePt t="40813" x="4689475" y="3467100"/>
          <p14:tracePt t="40830" x="4570413" y="3467100"/>
          <p14:tracePt t="40847" x="4460875" y="3467100"/>
          <p14:tracePt t="40863" x="4341813" y="3467100"/>
          <p14:tracePt t="40881" x="4248150" y="3467100"/>
          <p14:tracePt t="40897" x="4230688" y="3467100"/>
          <p14:tracePt t="40898" x="4222750" y="3467100"/>
          <p14:tracePt t="40921" x="4214813" y="3467100"/>
          <p14:tracePt t="41058" x="4240213" y="3467100"/>
          <p14:tracePt t="41065" x="4291013" y="3467100"/>
          <p14:tracePt t="41073" x="4359275" y="3467100"/>
          <p14:tracePt t="41081" x="4443413" y="3467100"/>
          <p14:tracePt t="41098" x="4630738" y="3467100"/>
          <p14:tracePt t="41114" x="4884738" y="3492500"/>
          <p14:tracePt t="41131" x="5054600" y="3502025"/>
          <p14:tracePt t="41147" x="5148263" y="3517900"/>
          <p14:tracePt t="41164" x="5199063" y="3527425"/>
          <p14:tracePt t="41181" x="5292725" y="3527425"/>
          <p14:tracePt t="41198" x="5446713" y="3527425"/>
          <p14:tracePt t="41213" x="5616575" y="3527425"/>
          <p14:tracePt t="41230" x="5786438" y="3527425"/>
          <p14:tracePt t="41232" x="5845175" y="3527425"/>
          <p14:tracePt t="41246" x="5888038" y="3527425"/>
          <p14:tracePt t="41264" x="5964238" y="3535363"/>
          <p14:tracePt t="41265" x="5972175" y="3535363"/>
          <p14:tracePt t="41281" x="5997575" y="3535363"/>
          <p14:tracePt t="41298" x="6007100" y="3535363"/>
          <p14:tracePt t="41314" x="6032500" y="3543300"/>
          <p14:tracePt t="41331" x="6083300" y="3543300"/>
          <p14:tracePt t="41347" x="6184900" y="3560763"/>
          <p14:tracePt t="41364" x="6261100" y="3568700"/>
          <p14:tracePt t="41380" x="6346825" y="3578225"/>
          <p14:tracePt t="41397" x="6380163" y="3578225"/>
          <p14:tracePt t="41414" x="6423025" y="3586163"/>
          <p14:tracePt t="41429" x="6430963" y="3586163"/>
          <p14:tracePt t="41447" x="6491288" y="3586163"/>
          <p14:tracePt t="41463" x="6567488" y="3586163"/>
          <p14:tracePt t="41480" x="6653213" y="3586163"/>
          <p14:tracePt t="41481" x="6694488" y="3586163"/>
          <p14:tracePt t="41498" x="6762750" y="3586163"/>
          <p14:tracePt t="41513" x="6797675" y="3586163"/>
          <p14:tracePt t="41514" x="6823075" y="3586163"/>
          <p14:tracePt t="41531" x="6856413" y="3586163"/>
          <p14:tracePt t="41547" x="6889750" y="3603625"/>
          <p14:tracePt t="41563" x="6907213" y="3603625"/>
          <p14:tracePt t="41581" x="6932613" y="3603625"/>
          <p14:tracePt t="41598" x="6958013" y="3603625"/>
          <p14:tracePt t="41614" x="6975475" y="3603625"/>
          <p14:tracePt t="41631" x="6983413" y="3603625"/>
          <p14:tracePt t="41714" x="6992938" y="3603625"/>
          <p14:tracePt t="41722" x="7000875" y="3603625"/>
          <p14:tracePt t="41731" x="7018338" y="3603625"/>
          <p14:tracePt t="41746" x="7069138" y="3619500"/>
          <p14:tracePt t="41763" x="7112000" y="3629025"/>
          <p14:tracePt t="41781" x="7178675" y="3646488"/>
          <p14:tracePt t="41797" x="7221538" y="3646488"/>
          <p14:tracePt t="41814" x="7264400" y="3646488"/>
          <p14:tracePt t="41831" x="7272338" y="3646488"/>
          <p14:tracePt t="41847" x="7281863" y="3646488"/>
          <p14:tracePt t="41898" x="7289800" y="3646488"/>
          <p14:tracePt t="41913" x="7297738" y="3646488"/>
          <p14:tracePt t="41921" x="7315200" y="3646488"/>
          <p14:tracePt t="41937" x="7323138" y="3646488"/>
          <p14:tracePt t="41953" x="7332663" y="3646488"/>
          <p14:tracePt t="42018" x="7358063" y="3646488"/>
          <p14:tracePt t="42024" x="7366000" y="3646488"/>
          <p14:tracePt t="42033" x="7383463" y="3636963"/>
          <p14:tracePt t="42047" x="7391400" y="3636963"/>
          <p14:tracePt t="42065" x="7400925" y="3636963"/>
          <p14:tracePt t="42081" x="7408863" y="3636963"/>
          <p14:tracePt t="42097" x="7416800" y="3636963"/>
          <p14:tracePt t="42114" x="7442200" y="3619500"/>
          <p14:tracePt t="42131" x="7477125" y="3603625"/>
          <p14:tracePt t="42146" x="7535863" y="3594100"/>
          <p14:tracePt t="42163" x="7578725" y="3578225"/>
          <p14:tracePt t="42180" x="7621588" y="3568700"/>
          <p14:tracePt t="42196" x="7654925" y="3560763"/>
          <p14:tracePt t="42213" x="7680325" y="3560763"/>
          <p14:tracePt t="42230" x="7705725" y="3543300"/>
          <p14:tracePt t="42247" x="7723188" y="3535363"/>
          <p14:tracePt t="42251" x="7731125" y="3535363"/>
          <p14:tracePt t="42267" x="7756525" y="3527425"/>
          <p14:tracePt t="42282" x="7799388" y="3527425"/>
          <p14:tracePt t="42298" x="7842250" y="3509963"/>
          <p14:tracePt t="42313" x="7867650" y="3502025"/>
          <p14:tracePt t="42331" x="7875588" y="3502025"/>
          <p14:tracePt t="42434" x="7885113" y="3502025"/>
          <p14:tracePt t="42441" x="7893050" y="3502025"/>
          <p14:tracePt t="42817" x="7875588" y="3502025"/>
          <p14:tracePt t="42833" x="7867650" y="3502025"/>
          <p14:tracePt t="42841" x="7850188" y="3502025"/>
          <p14:tracePt t="42848" x="7842250" y="3502025"/>
          <p14:tracePt t="42862" x="7824788" y="3502025"/>
          <p14:tracePt t="42879" x="7807325" y="3509963"/>
          <p14:tracePt t="42881" x="7799388" y="3509963"/>
          <p14:tracePt t="42896" x="7791450" y="3517900"/>
          <p14:tracePt t="42898" x="7773988" y="3517900"/>
          <p14:tracePt t="42913" x="7756525" y="3517900"/>
          <p14:tracePt t="42914" x="7740650" y="3517900"/>
          <p14:tracePt t="42930" x="7697788" y="3517900"/>
          <p14:tracePt t="42931" x="7688263" y="3517900"/>
          <p14:tracePt t="42954" x="7680325" y="3517900"/>
          <p14:tracePt t="42963" x="7680325" y="3543300"/>
          <p14:tracePt t="43290" x="7688263" y="3543300"/>
          <p14:tracePt t="43305" x="7715250" y="3543300"/>
          <p14:tracePt t="43313" x="7723188" y="3535363"/>
          <p14:tracePt t="43321" x="7731125" y="3535363"/>
          <p14:tracePt t="43330" x="7740650" y="3527425"/>
          <p14:tracePt t="43347" x="7748588" y="3527425"/>
          <p14:tracePt t="43401" x="7766050" y="3517900"/>
          <p14:tracePt t="43418" x="7773988" y="3517900"/>
          <p14:tracePt t="43425" x="7791450" y="3517900"/>
          <p14:tracePt t="43433" x="7807325" y="3517900"/>
          <p14:tracePt t="43445" x="7807325" y="3509963"/>
          <p14:tracePt t="43462" x="7824788" y="3509963"/>
          <p14:tracePt t="43480" x="7850188" y="3509963"/>
          <p14:tracePt t="43482" x="7859713" y="3509963"/>
          <p14:tracePt t="43496" x="7875588" y="3502025"/>
          <p14:tracePt t="43514" x="7910513" y="3502025"/>
          <p14:tracePt t="43530" x="7926388" y="3502025"/>
          <p14:tracePt t="43547" x="7951788" y="3502025"/>
          <p14:tracePt t="43563" x="7994650" y="3492500"/>
          <p14:tracePt t="43580" x="8054975" y="3484563"/>
          <p14:tracePt t="43596" x="8121650" y="3467100"/>
          <p14:tracePt t="43613" x="8181975" y="3459163"/>
          <p14:tracePt t="43628" x="8199438" y="3459163"/>
          <p14:tracePt t="43645" x="8224838" y="3459163"/>
          <p14:tracePt t="43662" x="8232775" y="3459163"/>
          <p14:tracePt t="43665" x="8240713" y="3459163"/>
          <p14:tracePt t="43693" x="8250238" y="3459163"/>
          <p14:tracePt t="43708" x="8258175" y="3459163"/>
          <p14:tracePt t="43730" x="8266113" y="3459163"/>
          <p14:tracePt t="43763" x="8275638" y="3459163"/>
          <p14:tracePt t="43817" x="8283575" y="3459163"/>
          <p14:tracePt t="43913" x="8291513" y="3459163"/>
          <p14:tracePt t="43922" x="8308975" y="3459163"/>
          <p14:tracePt t="43937" x="8318500" y="3459163"/>
          <p14:tracePt t="43970" x="8326438" y="3459163"/>
          <p14:tracePt t="43977" x="8343900" y="3459163"/>
          <p14:tracePt t="44002" x="8351838" y="3459163"/>
          <p14:tracePt t="44010" x="8359775" y="3459163"/>
          <p14:tracePt t="44017" x="8377238" y="3459163"/>
          <p14:tracePt t="44030" x="8394700" y="3459163"/>
          <p14:tracePt t="44046" x="8453438" y="3459163"/>
          <p14:tracePt t="44063" x="8513763" y="3467100"/>
          <p14:tracePt t="44065" x="8539163" y="3467100"/>
          <p14:tracePt t="44079" x="8547100" y="3467100"/>
          <p14:tracePt t="44081" x="8564563" y="3475038"/>
          <p14:tracePt t="44097" x="8580438" y="3475038"/>
          <p14:tracePt t="44113" x="8597900" y="3475038"/>
          <p14:tracePt t="44130" x="8605838" y="3475038"/>
          <p14:tracePt t="44145" x="8615363" y="3475038"/>
          <p14:tracePt t="44147" x="8623300" y="3475038"/>
          <p14:tracePt t="44162" x="8640763" y="3475038"/>
          <p14:tracePt t="44163" x="8648700" y="3475038"/>
          <p14:tracePt t="44178" x="8674100" y="3475038"/>
          <p14:tracePt t="44195" x="8691563" y="3475038"/>
          <p14:tracePt t="44212" x="8699500" y="3475038"/>
          <p14:tracePt t="44228" x="8709025" y="3475038"/>
          <p14:tracePt t="44245" x="8724900" y="3484563"/>
          <p14:tracePt t="44263" x="8767763" y="3484563"/>
          <p14:tracePt t="44264" x="8802688" y="3502025"/>
          <p14:tracePt t="44280" x="8810625" y="3502025"/>
          <p14:tracePt t="44282" x="8836025" y="3502025"/>
          <p14:tracePt t="44296" x="8843963" y="3502025"/>
          <p14:tracePt t="44298" x="8869363" y="3502025"/>
          <p14:tracePt t="44313" x="8878888" y="3502025"/>
          <p14:tracePt t="44330" x="8904288" y="3502025"/>
          <p14:tracePt t="44345" x="8912225" y="3502025"/>
          <p14:tracePt t="44378" x="8937625" y="3502025"/>
          <p14:tracePt t="44394" x="8947150" y="3502025"/>
          <p14:tracePt t="44402" x="8972550" y="3502025"/>
          <p14:tracePt t="44412" x="8980488" y="3502025"/>
          <p14:tracePt t="44428" x="9013825" y="3502025"/>
          <p14:tracePt t="44449" x="9023350" y="3502025"/>
          <p14:tracePt t="44482" x="9031288" y="3502025"/>
          <p14:tracePt t="44490" x="9039225" y="3502025"/>
          <p14:tracePt t="44496" x="9048750" y="3502025"/>
          <p14:tracePt t="44512" x="9056688" y="3502025"/>
          <p14:tracePt t="44513" x="9064625" y="3502025"/>
          <p14:tracePt t="44529" x="9082088" y="3502025"/>
          <p14:tracePt t="44546" x="9107488" y="3502025"/>
          <p14:tracePt t="44570" x="9117013" y="3502025"/>
          <p14:tracePt t="44585" x="9124950" y="3502025"/>
          <p14:tracePt t="44595" x="9132888" y="3502025"/>
          <p14:tracePt t="44617" x="9142413" y="3502025"/>
          <p14:tracePt t="44628" x="9158288" y="3502025"/>
          <p14:tracePt t="44645" x="9183688" y="3502025"/>
          <p14:tracePt t="44662" x="9236075" y="3502025"/>
          <p14:tracePt t="44679" x="9251950" y="3509963"/>
          <p14:tracePt t="44681" x="9286875" y="3509963"/>
          <p14:tracePt t="44694" x="9302750" y="3517900"/>
          <p14:tracePt t="44712" x="9328150" y="3517900"/>
          <p14:tracePt t="44729" x="9371013" y="3517900"/>
          <p14:tracePt t="44745" x="9380538" y="3517900"/>
          <p14:tracePt t="44762" x="9388475" y="3517900"/>
          <p14:tracePt t="44764" x="9405938" y="3517900"/>
          <p14:tracePt t="44778" x="9413875" y="3517900"/>
          <p14:tracePt t="44779" x="9421813" y="3517900"/>
          <p14:tracePt t="44796" x="9439275" y="3517900"/>
          <p14:tracePt t="44812" x="9447213" y="3517900"/>
          <p14:tracePt t="45148" x="9456738" y="3517900"/>
          <p14:tracePt t="45164" x="9464675" y="3517900"/>
          <p14:tracePt t="45169" x="9472613" y="3517900"/>
          <p14:tracePt t="45330" x="9439275" y="3517900"/>
          <p14:tracePt t="45338" x="9405938" y="3517900"/>
          <p14:tracePt t="45345" x="9363075" y="3517900"/>
          <p14:tracePt t="45363" x="9209088" y="3517900"/>
          <p14:tracePt t="45379" x="9023350" y="3517900"/>
          <p14:tracePt t="45395" x="8810625" y="3517900"/>
          <p14:tracePt t="45412" x="8597900" y="3517900"/>
          <p14:tracePt t="45430" x="8410575" y="3517900"/>
          <p14:tracePt t="45445" x="8258175" y="3517900"/>
          <p14:tracePt t="45461" x="8070850" y="3517900"/>
          <p14:tracePt t="45478" x="7875588" y="3517900"/>
          <p14:tracePt t="45495" x="7680325" y="3517900"/>
          <p14:tracePt t="45511" x="7545388" y="3492500"/>
          <p14:tracePt t="45513" x="7518400" y="3492500"/>
          <p14:tracePt t="45529" x="7493000" y="3492500"/>
          <p14:tracePt t="45531" x="7477125" y="3492500"/>
          <p14:tracePt t="45546" x="7451725" y="3492500"/>
          <p14:tracePt t="45562" x="7442200" y="3492500"/>
          <p14:tracePt t="45579" x="7434263" y="3492500"/>
          <p14:tracePt t="45595" x="7426325" y="3492500"/>
          <p14:tracePt t="45617" x="7416800" y="3492500"/>
          <p14:tracePt t="45803" x="7426325" y="3492500"/>
          <p14:tracePt t="45810" x="7477125" y="3492500"/>
          <p14:tracePt t="45818" x="7518400" y="3492500"/>
          <p14:tracePt t="45829" x="7596188" y="3484563"/>
          <p14:tracePt t="45845" x="7807325" y="3484563"/>
          <p14:tracePt t="45862" x="8113713" y="3484563"/>
          <p14:tracePt t="45879" x="8394700" y="3484563"/>
          <p14:tracePt t="45881" x="8521700" y="3484563"/>
          <p14:tracePt t="45895" x="8589963" y="3484563"/>
          <p14:tracePt t="45896" x="8648700" y="3484563"/>
          <p14:tracePt t="45912" x="8683625" y="3484563"/>
          <p14:tracePt t="45913" x="8716963" y="3484563"/>
          <p14:tracePt t="45929" x="8767763" y="3467100"/>
          <p14:tracePt t="45945" x="8861425" y="3433763"/>
          <p14:tracePt t="45962" x="9023350" y="3373438"/>
          <p14:tracePt t="45978" x="9142413" y="3340100"/>
          <p14:tracePt t="45979" x="9244013" y="3330575"/>
          <p14:tracePt t="45994" x="9396413" y="3305175"/>
          <p14:tracePt t="46011" x="9490075" y="3289300"/>
          <p14:tracePt t="46028" x="9532938" y="3279775"/>
          <p14:tracePt t="46046" x="9550400" y="3271838"/>
          <p14:tracePt t="46062" x="9575800" y="3254375"/>
          <p14:tracePt t="46079" x="9617075" y="3203575"/>
          <p14:tracePt t="46081" x="9634538" y="3178175"/>
          <p14:tracePt t="46095" x="9642475" y="3160713"/>
          <p14:tracePt t="46097" x="9642475" y="3144838"/>
          <p14:tracePt t="46112" x="9642475" y="3127375"/>
          <p14:tracePt t="46114" x="9652000" y="3127375"/>
          <p14:tracePt t="46129" x="9652000" y="3109913"/>
          <p14:tracePt t="46145" x="9652000" y="3101975"/>
          <p14:tracePt t="46169" x="9652000" y="3094038"/>
          <p14:tracePt t="46179" x="9652000" y="3084513"/>
          <p14:tracePt t="46194" x="9652000" y="3076575"/>
          <p14:tracePt t="46210" x="9652000" y="3067050"/>
          <p14:tracePt t="46242" x="9652000" y="3059113"/>
          <p14:tracePt t="46266" x="9652000" y="3051175"/>
          <p14:tracePt t="46273" x="9652000" y="3041650"/>
          <p14:tracePt t="46290" x="9652000" y="3033713"/>
          <p14:tracePt t="46331" x="9652000" y="3008313"/>
          <p14:tracePt t="46337" x="9617075" y="3000375"/>
          <p14:tracePt t="46345" x="9558338" y="2982913"/>
          <p14:tracePt t="46362" x="9421813" y="2949575"/>
          <p14:tracePt t="46379" x="9150350" y="2906713"/>
          <p14:tracePt t="46395" x="8853488" y="2881313"/>
          <p14:tracePt t="46411" x="8555038" y="2871788"/>
          <p14:tracePt t="46428" x="8394700" y="2838450"/>
          <p14:tracePt t="46444" x="8291513" y="2838450"/>
          <p14:tracePt t="46461" x="8207375" y="2838450"/>
          <p14:tracePt t="46478" x="8105775" y="2838450"/>
          <p14:tracePt t="46494" x="7918450" y="2846388"/>
          <p14:tracePt t="46511" x="7705725" y="2897188"/>
          <p14:tracePt t="46530" x="7400925" y="2965450"/>
          <p14:tracePt t="46545" x="7246938" y="2974975"/>
          <p14:tracePt t="46562" x="7153275" y="2974975"/>
          <p14:tracePt t="46579" x="7102475" y="2974975"/>
          <p14:tracePt t="46595" x="7034213" y="2974975"/>
          <p14:tracePt t="46611" x="7000875" y="2982913"/>
          <p14:tracePt t="46628" x="6950075" y="3008313"/>
          <p14:tracePt t="46645" x="6881813" y="3041650"/>
          <p14:tracePt t="46662" x="6823075" y="3084513"/>
          <p14:tracePt t="46678" x="6797675" y="3109913"/>
          <p14:tracePt t="46695" x="6780213" y="3119438"/>
          <p14:tracePt t="46713" x="6770688" y="3135313"/>
          <p14:tracePt t="46728" x="6770688" y="3170238"/>
          <p14:tracePt t="46730" x="6770688" y="3195638"/>
          <p14:tracePt t="46744" x="6770688" y="3238500"/>
          <p14:tracePt t="46761" x="6770688" y="3314700"/>
          <p14:tracePt t="46763" x="6770688" y="3330575"/>
          <p14:tracePt t="46778" x="6788150" y="3348038"/>
          <p14:tracePt t="46780" x="6805613" y="3355975"/>
          <p14:tracePt t="46795" x="6848475" y="3424238"/>
          <p14:tracePt t="46811" x="6915150" y="3475038"/>
          <p14:tracePt t="46828" x="6992938" y="3527425"/>
          <p14:tracePt t="46843" x="7127875" y="3594100"/>
          <p14:tracePt t="46862" x="7307263" y="3629025"/>
          <p14:tracePt t="46878" x="7518400" y="3629025"/>
          <p14:tracePt t="46895" x="7756525" y="3629025"/>
          <p14:tracePt t="46911" x="7986713" y="3629025"/>
          <p14:tracePt t="46912" x="8096250" y="3629025"/>
          <p14:tracePt t="46927" x="8207375" y="3629025"/>
          <p14:tracePt t="46944" x="8478838" y="3629025"/>
          <p14:tracePt t="46961" x="8759825" y="3619500"/>
          <p14:tracePt t="46962" x="8894763" y="3594100"/>
          <p14:tracePt t="46978" x="9031288" y="3586163"/>
          <p14:tracePt t="46979" x="9142413" y="3560763"/>
          <p14:tracePt t="46994" x="9363075" y="3517900"/>
          <p14:tracePt t="47011" x="9523413" y="3467100"/>
          <p14:tracePt t="47027" x="9617075" y="3433763"/>
          <p14:tracePt t="47045" x="9694863" y="3416300"/>
          <p14:tracePt t="47061" x="9728200" y="3390900"/>
          <p14:tracePt t="47078" x="9761538" y="3373438"/>
          <p14:tracePt t="47094" x="9786938" y="3348038"/>
          <p14:tracePt t="47111" x="9804400" y="3314700"/>
          <p14:tracePt t="47113" x="9812338" y="3305175"/>
          <p14:tracePt t="47129" x="9821863" y="3305175"/>
          <p14:tracePt t="47153" x="9821863" y="3297238"/>
          <p14:tracePt t="47162" x="9821863" y="3289300"/>
          <p14:tracePt t="47178" x="9829800" y="3279775"/>
          <p14:tracePt t="47194" x="9839325" y="3263900"/>
          <p14:tracePt t="47196" x="9839325" y="3254375"/>
          <p14:tracePt t="47211" x="9847263" y="3246438"/>
          <p14:tracePt t="47228" x="9847263" y="3228975"/>
          <p14:tracePt t="47244" x="9847263" y="3211513"/>
          <p14:tracePt t="47261" x="9847263" y="3160713"/>
          <p14:tracePt t="47277" x="9829800" y="3109913"/>
          <p14:tracePt t="47294" x="9753600" y="3051175"/>
          <p14:tracePt t="47311" x="9642475" y="2982913"/>
          <p14:tracePt t="47313" x="9591675" y="2949575"/>
          <p14:tracePt t="47329" x="9482138" y="2897188"/>
          <p14:tracePt t="47344" x="9421813" y="2889250"/>
          <p14:tracePt t="47361" x="9371013" y="2863850"/>
          <p14:tracePt t="47377" x="9312275" y="2855913"/>
          <p14:tracePt t="47379" x="9269413" y="2846388"/>
          <p14:tracePt t="47394" x="9124950" y="2830513"/>
          <p14:tracePt t="47411" x="8980488" y="2813050"/>
          <p14:tracePt t="47427" x="8810625" y="2813050"/>
          <p14:tracePt t="47443" x="8691563" y="2813050"/>
          <p14:tracePt t="47460" x="8615363" y="2813050"/>
          <p14:tracePt t="47477" x="8572500" y="2813050"/>
          <p14:tracePt t="47494" x="8529638" y="2813050"/>
          <p14:tracePt t="47510" x="8462963" y="2830513"/>
          <p14:tracePt t="47527" x="8359775" y="2863850"/>
          <p14:tracePt t="47544" x="8207375" y="2889250"/>
          <p14:tracePt t="47546" x="8147050" y="2922588"/>
          <p14:tracePt t="47562" x="8012113" y="2965450"/>
          <p14:tracePt t="47578" x="7926388" y="2982913"/>
          <p14:tracePt t="47594" x="7885113" y="2990850"/>
          <p14:tracePt t="47611" x="7867650" y="3008313"/>
          <p14:tracePt t="47628" x="7850188" y="3016250"/>
          <p14:tracePt t="47644" x="7842250" y="3025775"/>
          <p14:tracePt t="47661" x="7832725" y="3033713"/>
          <p14:tracePt t="47677" x="7824788" y="3051175"/>
          <p14:tracePt t="47694" x="7807325" y="3067050"/>
          <p14:tracePt t="47713" x="7807325" y="3094038"/>
          <p14:tracePt t="47727" x="7807325" y="3119438"/>
          <p14:tracePt t="47729" x="7807325" y="3160713"/>
          <p14:tracePt t="47744" x="7807325" y="3195638"/>
          <p14:tracePt t="47762" x="7832725" y="3279775"/>
          <p14:tracePt t="47777" x="7850188" y="3297238"/>
          <p14:tracePt t="47779" x="7859713" y="3305175"/>
          <p14:tracePt t="47793" x="7867650" y="3314700"/>
          <p14:tracePt t="47811" x="7910513" y="3330575"/>
          <p14:tracePt t="47828" x="8012113" y="3373438"/>
          <p14:tracePt t="47844" x="8147050" y="3424238"/>
          <p14:tracePt t="47860" x="8291513" y="3475038"/>
          <p14:tracePt t="47877" x="8369300" y="3509963"/>
          <p14:tracePt t="47894" x="8453438" y="3543300"/>
          <p14:tracePt t="47910" x="8521700" y="3543300"/>
          <p14:tracePt t="47927" x="8589963" y="3552825"/>
          <p14:tracePt t="47930" x="8615363" y="3552825"/>
          <p14:tracePt t="47946" x="8691563" y="3552825"/>
          <p14:tracePt t="47962" x="8777288" y="3535363"/>
          <p14:tracePt t="47978" x="8861425" y="3502025"/>
          <p14:tracePt t="47995" x="8921750" y="3502025"/>
          <p14:tracePt t="48010" x="8955088" y="3502025"/>
          <p14:tracePt t="48012" x="8980488" y="3492500"/>
          <p14:tracePt t="48027" x="9013825" y="3484563"/>
          <p14:tracePt t="48043" x="9074150" y="3467100"/>
          <p14:tracePt t="48061" x="9142413" y="3449638"/>
          <p14:tracePt t="48078" x="9193213" y="3424238"/>
          <p14:tracePt t="48094" x="9218613" y="3416300"/>
          <p14:tracePt t="48111" x="9236075" y="3416300"/>
          <p14:tracePt t="48113" x="9244013" y="3408363"/>
          <p14:tracePt t="48127" x="9251950" y="3408363"/>
          <p14:tracePt t="50132" x="9261475" y="3408363"/>
          <p14:tracePt t="50137" x="9277350" y="3408363"/>
          <p14:tracePt t="50145" x="9294813" y="3416300"/>
          <p14:tracePt t="50161" x="9302750" y="3416300"/>
          <p14:tracePt t="50177" x="9320213" y="3416300"/>
          <p14:tracePt t="50266" x="9345613" y="3416300"/>
          <p14:tracePt t="50273" x="9353550" y="3416300"/>
          <p14:tracePt t="50282" x="9363075" y="3424238"/>
          <p14:tracePt t="50292" x="9396413" y="3433763"/>
          <p14:tracePt t="50309" x="9421813" y="3459163"/>
          <p14:tracePt t="50327" x="9431338" y="3467100"/>
          <p14:tracePt t="50353" x="9413875" y="3459163"/>
          <p14:tracePt t="50361" x="9413875" y="3441700"/>
          <p14:tracePt t="50377" x="9396413" y="3433763"/>
          <p14:tracePt t="50603" x="9396413" y="3441700"/>
          <p14:tracePt t="50610" x="9405938" y="3459163"/>
          <p14:tracePt t="50626" x="9413875" y="3467100"/>
          <p14:tracePt t="50643" x="9421813" y="3467100"/>
          <p14:tracePt t="51026" x="9421813" y="3475038"/>
          <p14:tracePt t="51033" x="9413875" y="3484563"/>
          <p14:tracePt t="51049" x="9396413" y="3484563"/>
          <p14:tracePt t="51059" x="9380538" y="3484563"/>
          <p14:tracePt t="51077" x="9353550" y="3492500"/>
          <p14:tracePt t="51093" x="9312275" y="3492500"/>
          <p14:tracePt t="51110" x="9286875" y="3492500"/>
          <p14:tracePt t="51126" x="9277350" y="3492500"/>
          <p14:tracePt t="51143" x="9261475" y="3492500"/>
          <p14:tracePt t="51145" x="9251950" y="3502025"/>
          <p14:tracePt t="51159" x="9244013" y="3502025"/>
          <p14:tracePt t="51177" x="9209088" y="3502025"/>
          <p14:tracePt t="51185" x="9175750" y="3502025"/>
          <p14:tracePt t="51186" x="9150350" y="3502025"/>
          <p14:tracePt t="51193" x="9142413" y="3502025"/>
          <p14:tracePt t="51211" x="9091613" y="3517900"/>
          <p14:tracePt t="51226" x="9031288" y="3517900"/>
          <p14:tracePt t="51243" x="8997950" y="3517900"/>
          <p14:tracePt t="51245" x="8947150" y="3517900"/>
          <p14:tracePt t="51259" x="8810625" y="3517900"/>
          <p14:tracePt t="51275" x="8674100" y="3517900"/>
          <p14:tracePt t="51292" x="8529638" y="3517900"/>
          <p14:tracePt t="51309" x="8428038" y="3517900"/>
          <p14:tracePt t="51326" x="8334375" y="3517900"/>
          <p14:tracePt t="51343" x="8266113" y="3517900"/>
          <p14:tracePt t="51344" x="8232775" y="3517900"/>
          <p14:tracePt t="51359" x="8215313" y="3517900"/>
          <p14:tracePt t="51361" x="8199438" y="3517900"/>
          <p14:tracePt t="51375" x="8174038" y="3517900"/>
          <p14:tracePt t="51393" x="8113713" y="3517900"/>
          <p14:tracePt t="51409" x="8088313" y="3527425"/>
          <p14:tracePt t="51425" x="8080375" y="3527425"/>
          <p14:tracePt t="51442" x="8054975" y="3527425"/>
          <p14:tracePt t="51459" x="8045450" y="3527425"/>
          <p14:tracePt t="51506" x="8029575" y="3527425"/>
          <p14:tracePt t="51514" x="8020050" y="3527425"/>
          <p14:tracePt t="51817" x="8012113" y="3527425"/>
          <p14:tracePt t="51881" x="7994650" y="3527425"/>
          <p14:tracePt t="51962" x="7977188" y="3527425"/>
          <p14:tracePt t="51969" x="7935913" y="3527425"/>
          <p14:tracePt t="51976" x="7900988" y="3527425"/>
          <p14:tracePt t="51991" x="7875588" y="3527425"/>
          <p14:tracePt t="52009" x="7715250" y="3527425"/>
          <p14:tracePt t="52025" x="7629525" y="3527425"/>
          <p14:tracePt t="52026" x="7561263" y="3527425"/>
          <p14:tracePt t="52042" x="7459663" y="3517900"/>
          <p14:tracePt t="52058" x="7170738" y="3517900"/>
          <p14:tracePt t="52076" x="6889750" y="3502025"/>
          <p14:tracePt t="52093" x="6534150" y="3475038"/>
          <p14:tracePt t="52109" x="6015038" y="3416300"/>
          <p14:tracePt t="52126" x="5403850" y="3398838"/>
          <p14:tracePt t="52142" x="4910138" y="3398838"/>
          <p14:tracePt t="52158" x="4443413" y="3398838"/>
          <p14:tracePt t="52175" x="4035425" y="3398838"/>
          <p14:tracePt t="52192" x="3687763" y="3433763"/>
          <p14:tracePt t="52194" x="3525838" y="3449638"/>
          <p14:tracePt t="52210" x="3152775" y="3492500"/>
          <p14:tracePt t="52226" x="2846388" y="3502025"/>
          <p14:tracePt t="52242" x="2701925" y="3502025"/>
          <p14:tracePt t="52258" x="2463800" y="3502025"/>
          <p14:tracePt t="52260" x="2352675" y="3502025"/>
          <p14:tracePt t="52275" x="2141538" y="3502025"/>
          <p14:tracePt t="52291" x="1971675" y="3502025"/>
          <p14:tracePt t="52308" x="1878013" y="3502025"/>
          <p14:tracePt t="52325" x="1792288" y="3517900"/>
          <p14:tracePt t="52342" x="1724025" y="3527425"/>
          <p14:tracePt t="52358" x="1682750" y="3527425"/>
          <p14:tracePt t="52375" x="1622425" y="3527425"/>
          <p14:tracePt t="52378" x="1571625" y="3543300"/>
          <p14:tracePt t="52392" x="1554163" y="3543300"/>
          <p14:tracePt t="52394" x="1528763" y="3552825"/>
          <p14:tracePt t="52411" x="1477963" y="3552825"/>
          <p14:tracePt t="52426" x="1452563" y="3560763"/>
          <p14:tracePt t="52442" x="1435100" y="3578225"/>
          <p14:tracePt t="52444" x="1427163" y="3586163"/>
          <p14:tracePt t="52458" x="1419225" y="3594100"/>
          <p14:tracePt t="52460" x="1401763" y="3594100"/>
          <p14:tracePt t="52475" x="1393825" y="3611563"/>
          <p14:tracePt t="52561" x="1384300" y="3619500"/>
          <p14:tracePt t="52577" x="1376363" y="3629025"/>
          <p14:tracePt t="52635" x="1376363" y="3636963"/>
          <p14:tracePt t="52643" x="1376363" y="3646488"/>
          <p14:tracePt t="52681" x="1376363" y="3662363"/>
          <p14:tracePt t="52714" x="1393825" y="3671888"/>
          <p14:tracePt t="52722" x="1393825" y="3679825"/>
          <p14:tracePt t="52729" x="1409700" y="3679825"/>
          <p14:tracePt t="52742" x="1419225" y="3679825"/>
          <p14:tracePt t="52758" x="1444625" y="3687763"/>
          <p14:tracePt t="52775" x="1477963" y="3697288"/>
          <p14:tracePt t="52792" x="1520825" y="3697288"/>
          <p14:tracePt t="52809" x="1554163" y="3697288"/>
          <p14:tracePt t="52825" x="1571625" y="3713163"/>
          <p14:tracePt t="52842" x="1579563" y="3713163"/>
          <p14:tracePt t="52859" x="1614488" y="3713163"/>
          <p14:tracePt t="52875" x="1665288" y="3713163"/>
          <p14:tracePt t="52891" x="1749425" y="3713163"/>
          <p14:tracePt t="52908" x="1827213" y="3713163"/>
          <p14:tracePt t="52925" x="1911350" y="3713163"/>
          <p14:tracePt t="52941" x="1962150" y="3713163"/>
          <p14:tracePt t="52963" x="2012950" y="3713163"/>
          <p14:tracePt t="52976" x="2030413" y="3713163"/>
          <p14:tracePt t="52993" x="2047875" y="3713163"/>
          <p14:tracePt t="53009" x="2055813" y="3713163"/>
          <p14:tracePt t="53026" x="2081213" y="3713163"/>
          <p14:tracePt t="53042" x="2106613" y="3713163"/>
          <p14:tracePt t="53059" x="2149475" y="3713163"/>
          <p14:tracePt t="53074" x="2182813" y="3713163"/>
          <p14:tracePt t="53092" x="2200275" y="3713163"/>
          <p14:tracePt t="53108" x="2225675" y="3713163"/>
          <p14:tracePt t="53125" x="2260600" y="3713163"/>
          <p14:tracePt t="53141" x="2286000" y="3713163"/>
          <p14:tracePt t="53159" x="2301875" y="3713163"/>
          <p14:tracePt t="53161" x="2327275" y="3713163"/>
          <p14:tracePt t="53177" x="2336800" y="3713163"/>
          <p14:tracePt t="53192" x="2344738" y="3713163"/>
          <p14:tracePt t="53194" x="2352675" y="3713163"/>
          <p14:tracePt t="53209" x="2370138" y="3713163"/>
          <p14:tracePt t="53226" x="2387600" y="3713163"/>
          <p14:tracePt t="53241" x="2395538" y="3713163"/>
          <p14:tracePt t="53777" x="2405063" y="3713163"/>
          <p14:tracePt t="53945" x="2413000" y="3713163"/>
          <p14:tracePt t="53953" x="2420938" y="3713163"/>
          <p14:tracePt t="53985" x="2430463" y="3722688"/>
          <p14:tracePt t="54009" x="2438400" y="3722688"/>
          <p14:tracePt t="54049" x="2446338" y="3730625"/>
          <p14:tracePt t="54226" x="2455863" y="3730625"/>
          <p14:tracePt t="54241" x="2463800" y="3730625"/>
          <p14:tracePt t="54250" x="2463800" y="3738563"/>
          <p14:tracePt t="54258" x="2463800" y="3748088"/>
          <p14:tracePt t="54283" x="2463800" y="3763963"/>
          <p14:tracePt t="54291" x="2481263" y="3781425"/>
          <p14:tracePt t="54569" x="2489200" y="3790950"/>
          <p14:tracePt t="54634" x="2497138" y="3790950"/>
          <p14:tracePt t="54650" x="2497138" y="3798888"/>
          <p14:tracePt t="54658" x="2506663" y="3806825"/>
          <p14:tracePt t="54810" x="2514600" y="3806825"/>
          <p14:tracePt t="54865" x="2514600" y="3816350"/>
          <p14:tracePt t="56601" x="2532063" y="3816350"/>
          <p14:tracePt t="56609" x="2540000" y="3816350"/>
          <p14:tracePt t="56634" x="2549525" y="3816350"/>
          <p14:tracePt t="56641" x="2557463" y="3816350"/>
          <p14:tracePt t="56658" x="2565400" y="3816350"/>
          <p14:tracePt t="56674" x="2574925" y="3816350"/>
          <p14:tracePt t="56698" x="2582863" y="3816350"/>
          <p14:tracePt t="56705" x="2590800" y="3816350"/>
          <p14:tracePt t="56713" x="2608263" y="3816350"/>
          <p14:tracePt t="56723" x="2616200" y="3816350"/>
          <p14:tracePt t="56739" x="2633663" y="3816350"/>
          <p14:tracePt t="56756" x="2641600" y="3816350"/>
          <p14:tracePt t="56794" x="2651125" y="3816350"/>
          <p14:tracePt t="56801" x="2659063" y="3816350"/>
          <p14:tracePt t="56818" x="2668588" y="3816350"/>
          <p14:tracePt t="56825" x="2676525" y="3816350"/>
          <p14:tracePt t="56839" x="2684463" y="3816350"/>
          <p14:tracePt t="56856" x="2701925" y="3816350"/>
          <p14:tracePt t="56874" x="2709863" y="3816350"/>
          <p14:tracePt t="56890" x="2727325" y="3816350"/>
          <p14:tracePt t="56921" x="2735263" y="3816350"/>
          <p14:tracePt t="56929" x="2744788" y="3816350"/>
          <p14:tracePt t="56945" x="2752725" y="3816350"/>
          <p14:tracePt t="56956" x="2760663" y="3816350"/>
          <p14:tracePt t="56977" x="2770188" y="3816350"/>
          <p14:tracePt t="56993" x="2778125" y="3816350"/>
          <p14:tracePt t="57041" x="2786063" y="3816350"/>
          <p14:tracePt t="57057" x="2795588" y="3816350"/>
          <p14:tracePt t="57155" x="2820988" y="3816350"/>
          <p14:tracePt t="57170" x="2828925" y="3816350"/>
          <p14:tracePt t="57218" x="2838450" y="3816350"/>
          <p14:tracePt t="57300" x="2846388" y="3816350"/>
          <p14:tracePt t="57313" x="2854325" y="3816350"/>
          <p14:tracePt t="57353" x="2863850" y="3816350"/>
          <p14:tracePt t="57674" x="2871788" y="3816350"/>
          <p14:tracePt t="57682" x="2879725" y="3816350"/>
          <p14:tracePt t="57754" x="2889250" y="3816350"/>
          <p14:tracePt t="57778" x="2897188" y="3816350"/>
          <p14:tracePt t="57978" x="2914650" y="3816350"/>
          <p14:tracePt t="57986" x="2922588" y="3824288"/>
          <p14:tracePt t="58122" x="2930525" y="3824288"/>
          <p14:tracePt t="58130" x="2947988" y="3824288"/>
          <p14:tracePt t="58146" x="2955925" y="3824288"/>
          <p14:tracePt t="58156" x="2965450" y="3824288"/>
          <p14:tracePt t="58173" x="2990850" y="3824288"/>
          <p14:tracePt t="58189" x="3024188" y="3824288"/>
          <p14:tracePt t="58207" x="3067050" y="3824288"/>
          <p14:tracePt t="58210" x="3092450" y="3824288"/>
          <p14:tracePt t="58223" x="3109913" y="3824288"/>
          <p14:tracePt t="58239" x="3168650" y="3824288"/>
          <p14:tracePt t="58255" x="3228975" y="3824288"/>
          <p14:tracePt t="58273" x="3305175" y="3824288"/>
          <p14:tracePt t="58289" x="3322638" y="3824288"/>
          <p14:tracePt t="58291" x="3338513" y="3824288"/>
          <p14:tracePt t="58306" x="3363913" y="3824288"/>
          <p14:tracePt t="58308" x="3373438" y="3824288"/>
          <p14:tracePt t="58322" x="3389313" y="3824288"/>
          <p14:tracePt t="58323" x="3398838" y="3824288"/>
          <p14:tracePt t="58339" x="3432175" y="3824288"/>
          <p14:tracePt t="58356" x="3457575" y="3824288"/>
          <p14:tracePt t="58373" x="3492500" y="3824288"/>
          <p14:tracePt t="58390" x="3525838" y="3824288"/>
          <p14:tracePt t="58406" x="3568700" y="3841750"/>
          <p14:tracePt t="58423" x="3594100" y="3841750"/>
          <p14:tracePt t="58439" x="3636963" y="3849688"/>
          <p14:tracePt t="58441" x="3652838" y="3849688"/>
          <p14:tracePt t="58455" x="3678238" y="3849688"/>
          <p14:tracePt t="58457" x="3687763" y="3857625"/>
          <p14:tracePt t="58473" x="3738563" y="3857625"/>
          <p14:tracePt t="58490" x="3771900" y="3857625"/>
          <p14:tracePt t="58505" x="3789363" y="3857625"/>
          <p14:tracePt t="58507" x="3797300" y="3857625"/>
          <p14:tracePt t="58522" x="3806825" y="3857625"/>
          <p14:tracePt t="58523" x="3822700" y="3857625"/>
          <p14:tracePt t="58538" x="3840163" y="3857625"/>
          <p14:tracePt t="58555" x="3857625" y="3857625"/>
          <p14:tracePt t="58572" x="3865563" y="3857625"/>
          <p14:tracePt t="58589" x="3890963" y="3857625"/>
          <p14:tracePt t="58609" x="3900488" y="3857625"/>
          <p14:tracePt t="58623" x="3916363" y="3857625"/>
          <p14:tracePt t="58641" x="3925888" y="3857625"/>
          <p14:tracePt t="58666" x="3941763" y="3857625"/>
          <p14:tracePt t="59306" x="3941763" y="3867150"/>
          <p14:tracePt t="59313" x="3933825" y="3875088"/>
          <p14:tracePt t="59323" x="3925888" y="3875088"/>
          <p14:tracePt t="59345" x="3916363" y="3875088"/>
          <p14:tracePt t="59355" x="3900488" y="3875088"/>
          <p14:tracePt t="59386" x="3890963" y="3875088"/>
          <p14:tracePt t="59402" x="3883025" y="3875088"/>
          <p14:tracePt t="59418" x="3865563" y="3875088"/>
          <p14:tracePt t="59425" x="3857625" y="3875088"/>
          <p14:tracePt t="59440" x="3840163" y="3875088"/>
          <p14:tracePt t="59441" x="3832225" y="3875088"/>
          <p14:tracePt t="59457" x="3822700" y="3875088"/>
          <p14:tracePt t="59473" x="3789363" y="3875088"/>
          <p14:tracePt t="59489" x="3771900" y="3875088"/>
          <p14:tracePt t="59507" x="3763963" y="3875088"/>
          <p14:tracePt t="59523" x="3756025" y="3875088"/>
          <p14:tracePt t="59539" x="3738563" y="3875088"/>
          <p14:tracePt t="59556" x="3729038" y="3875088"/>
          <p14:tracePt t="59573" x="3695700" y="3875088"/>
          <p14:tracePt t="59589" x="3678238" y="3875088"/>
          <p14:tracePt t="59606" x="3652838" y="3875088"/>
          <p14:tracePt t="59623" x="3627438" y="3875088"/>
          <p14:tracePt t="59639" x="3602038" y="3875088"/>
          <p14:tracePt t="59657" x="3576638" y="3875088"/>
          <p14:tracePt t="59770" x="3568700" y="3875088"/>
          <p14:tracePt t="62121" x="3594100" y="3875088"/>
          <p14:tracePt t="62129" x="3619500" y="3875088"/>
          <p14:tracePt t="62138" x="3636963" y="3875088"/>
          <p14:tracePt t="62154" x="3729038" y="3883025"/>
          <p14:tracePt t="62171" x="3806825" y="3892550"/>
          <p14:tracePt t="62188" x="3916363" y="3892550"/>
          <p14:tracePt t="62204" x="4052888" y="3892550"/>
          <p14:tracePt t="62221" x="4154488" y="3892550"/>
          <p14:tracePt t="62237" x="4265613" y="3892550"/>
          <p14:tracePt t="62254" x="4349750" y="3892550"/>
          <p14:tracePt t="62270" x="4511675" y="3892550"/>
          <p14:tracePt t="62288" x="4706938" y="3892550"/>
          <p14:tracePt t="62290" x="4808538" y="3892550"/>
          <p14:tracePt t="62304" x="4876800" y="3892550"/>
          <p14:tracePt t="62305" x="4962525" y="3892550"/>
          <p14:tracePt t="62321" x="5021263" y="3892550"/>
          <p14:tracePt t="62322" x="5080000" y="3892550"/>
          <p14:tracePt t="62337" x="5114925" y="3892550"/>
          <p14:tracePt t="62339" x="5165725" y="3892550"/>
          <p14:tracePt t="62354" x="5199063" y="3892550"/>
          <p14:tracePt t="62355" x="5241925" y="3892550"/>
          <p14:tracePt t="62370" x="5310188" y="3892550"/>
          <p14:tracePt t="62387" x="5421313" y="3908425"/>
          <p14:tracePt t="62405" x="5497513" y="3935413"/>
          <p14:tracePt t="62421" x="5565775" y="3968750"/>
          <p14:tracePt t="62437" x="5649913" y="3986213"/>
          <p14:tracePt t="62454" x="5811838" y="4019550"/>
          <p14:tracePt t="62471" x="5989638" y="4070350"/>
          <p14:tracePt t="62487" x="6176963" y="4130675"/>
          <p14:tracePt t="62504" x="6380163" y="4138613"/>
          <p14:tracePt t="62521" x="6635750" y="4138613"/>
          <p14:tracePt t="62538" x="6737350" y="4138613"/>
          <p14:tracePt t="62554" x="6762750" y="4138613"/>
          <p14:tracePt t="62555" x="6797675" y="4138613"/>
          <p14:tracePt t="62571" x="6873875" y="4138613"/>
          <p14:tracePt t="62587" x="6983413" y="4138613"/>
          <p14:tracePt t="62604" x="7077075" y="4138613"/>
          <p14:tracePt t="62620" x="7178675" y="4138613"/>
          <p14:tracePt t="62637" x="7256463" y="4121150"/>
          <p14:tracePt t="62654" x="7332663" y="4113213"/>
          <p14:tracePt t="62670" x="7391400" y="4087813"/>
          <p14:tracePt t="62687" x="7434263" y="4070350"/>
          <p14:tracePt t="62689" x="7459663" y="4070350"/>
          <p14:tracePt t="62704" x="7493000" y="4052888"/>
          <p14:tracePt t="62706" x="7510463" y="4044950"/>
          <p14:tracePt t="62722" x="7545388" y="4037013"/>
          <p14:tracePt t="62737" x="7578725" y="4019550"/>
          <p14:tracePt t="62763" x="7578725" y="4011613"/>
          <p14:tracePt t="62842" x="7586663" y="4002088"/>
          <p14:tracePt t="62857" x="7578725" y="3986213"/>
          <p14:tracePt t="62865" x="7561263" y="3976688"/>
          <p14:tracePt t="62873" x="7518400" y="3968750"/>
          <p14:tracePt t="62886" x="7408863" y="3935413"/>
          <p14:tracePt t="62904" x="7239000" y="3917950"/>
          <p14:tracePt t="62905" x="7137400" y="3900488"/>
          <p14:tracePt t="62921" x="7008813" y="3883025"/>
          <p14:tracePt t="62922" x="6899275" y="3867150"/>
          <p14:tracePt t="62938" x="6694488" y="3849688"/>
          <p14:tracePt t="62954" x="6534150" y="3824288"/>
          <p14:tracePt t="62971" x="6423025" y="3824288"/>
          <p14:tracePt t="62988" x="6346825" y="3824288"/>
          <p14:tracePt t="63004" x="6270625" y="3824288"/>
          <p14:tracePt t="63021" x="6235700" y="3824288"/>
          <p14:tracePt t="63038" x="6202363" y="3824288"/>
          <p14:tracePt t="63054" x="6194425" y="3824288"/>
          <p14:tracePt t="63072" x="6167438" y="3824288"/>
          <p14:tracePt t="63073" x="6151563" y="3824288"/>
          <p14:tracePt t="63089" x="6142038" y="3824288"/>
          <p14:tracePt t="63103" x="6126163" y="3824288"/>
          <p14:tracePt t="63120" x="6100763" y="3824288"/>
          <p14:tracePt t="63138" x="6065838" y="3832225"/>
          <p14:tracePt t="63154" x="6040438" y="3849688"/>
          <p14:tracePt t="63171" x="6007100" y="3857625"/>
          <p14:tracePt t="63187" x="5981700" y="3857625"/>
          <p14:tracePt t="63204" x="5964238" y="3857625"/>
          <p14:tracePt t="63221" x="5946775" y="3857625"/>
          <p14:tracePt t="63238" x="5938838" y="3857625"/>
          <p14:tracePt t="63254" x="5930900" y="3867150"/>
          <p14:tracePt t="63271" x="5921375" y="3867150"/>
          <p14:tracePt t="63273" x="5895975" y="3883025"/>
          <p14:tracePt t="63288" x="5888038" y="3883025"/>
          <p14:tracePt t="63305" x="5870575" y="3883025"/>
          <p14:tracePt t="63320" x="5870575" y="3892550"/>
          <p14:tracePt t="63577" x="5888038" y="3892550"/>
          <p14:tracePt t="63585" x="5913438" y="3892550"/>
          <p14:tracePt t="63593" x="5938838" y="3892550"/>
          <p14:tracePt t="63603" x="5981700" y="3892550"/>
          <p14:tracePt t="63620" x="6075363" y="3892550"/>
          <p14:tracePt t="63637" x="6176963" y="3892550"/>
          <p14:tracePt t="63654" x="6329363" y="3892550"/>
          <p14:tracePt t="63671" x="6473825" y="3892550"/>
          <p14:tracePt t="63690" x="6669088" y="3892550"/>
          <p14:tracePt t="63705" x="6762750" y="3892550"/>
          <p14:tracePt t="63723" x="6831013" y="3892550"/>
          <p14:tracePt t="63740" x="6889750" y="3892550"/>
          <p14:tracePt t="63754" x="6924675" y="3892550"/>
          <p14:tracePt t="63756" x="6967538" y="3892550"/>
          <p14:tracePt t="63769" x="6992938" y="3892550"/>
          <p14:tracePt t="63786" x="7059613" y="3892550"/>
          <p14:tracePt t="63803" x="7102475" y="3892550"/>
          <p14:tracePt t="63820" x="7137400" y="3892550"/>
          <p14:tracePt t="63836" x="7153275" y="3883025"/>
          <p14:tracePt t="63865" x="7170738" y="3883025"/>
          <p14:tracePt t="63882" x="7188200" y="3883025"/>
          <p14:tracePt t="63889" x="7204075" y="3883025"/>
          <p14:tracePt t="63914" x="7213600" y="3883025"/>
          <p14:tracePt t="63994" x="7221538" y="3883025"/>
          <p14:tracePt t="64010" x="7239000" y="3883025"/>
          <p14:tracePt t="64025" x="7246938" y="3883025"/>
          <p14:tracePt t="64042" x="7264400" y="3883025"/>
          <p14:tracePt t="64049" x="7272338" y="3883025"/>
          <p14:tracePt t="64305" x="7264400" y="3883025"/>
          <p14:tracePt t="64313" x="7239000" y="3883025"/>
          <p14:tracePt t="64321" x="7239000" y="3875088"/>
          <p14:tracePt t="64337" x="7178675" y="3875088"/>
          <p14:tracePt t="64353" x="7153275" y="3875088"/>
          <p14:tracePt t="64354" x="7112000" y="3875088"/>
          <p14:tracePt t="64370" x="7077075" y="3875088"/>
          <p14:tracePt t="64371" x="7051675" y="3875088"/>
          <p14:tracePt t="64386" x="7008813" y="3875088"/>
          <p14:tracePt t="64409" x="7000875" y="3867150"/>
          <p14:tracePt t="64425" x="6983413" y="3867150"/>
          <p14:tracePt t="64450" x="6950075" y="3867150"/>
          <p14:tracePt t="64457" x="6932613" y="3867150"/>
          <p14:tracePt t="64471" x="6899275" y="3849688"/>
          <p14:tracePt t="64487" x="6823075" y="3841750"/>
          <p14:tracePt t="64490" x="6788150" y="3832225"/>
          <p14:tracePt t="64503" x="6762750" y="3832225"/>
          <p14:tracePt t="64520" x="6711950" y="3816350"/>
          <p14:tracePt t="64522" x="6694488" y="3806825"/>
          <p14:tracePt t="64536" x="6686550" y="3806825"/>
          <p14:tracePt t="64538" x="6678613" y="3806825"/>
          <p14:tracePt t="64554" x="6661150" y="3806825"/>
          <p14:tracePt t="64571" x="6626225" y="3798888"/>
          <p14:tracePt t="64586" x="6600825" y="3798888"/>
          <p14:tracePt t="64588" x="6592888" y="3798888"/>
          <p14:tracePt t="64602" x="6559550" y="3790950"/>
          <p14:tracePt t="64620" x="6534150" y="3790950"/>
          <p14:tracePt t="64636" x="6516688" y="3790950"/>
          <p14:tracePt t="64813" x="6542088" y="3790950"/>
          <p14:tracePt t="64818" x="6584950" y="3790950"/>
          <p14:tracePt t="64825" x="6653213" y="3790950"/>
          <p14:tracePt t="64836" x="6711950" y="3790950"/>
          <p14:tracePt t="64853" x="6881813" y="3790950"/>
          <p14:tracePt t="64869" x="7119938" y="3790950"/>
          <p14:tracePt t="64886" x="7307263" y="3790950"/>
          <p14:tracePt t="64903" x="7477125" y="3816350"/>
          <p14:tracePt t="64920" x="7637463" y="3816350"/>
          <p14:tracePt t="64937" x="7832725" y="3816350"/>
          <p14:tracePt t="64954" x="7977188" y="3816350"/>
          <p14:tracePt t="64971" x="8113713" y="3824288"/>
          <p14:tracePt t="64987" x="8224838" y="3824288"/>
          <p14:tracePt t="65003" x="8250238" y="3824288"/>
          <p14:tracePt t="65004" x="8291513" y="3824288"/>
          <p14:tracePt t="65019" x="8343900" y="3824288"/>
          <p14:tracePt t="65036" x="8402638" y="3824288"/>
          <p14:tracePt t="65053" x="8470900" y="3824288"/>
          <p14:tracePt t="65069" x="8529638" y="3832225"/>
          <p14:tracePt t="65086" x="8623300" y="3832225"/>
          <p14:tracePt t="65103" x="8691563" y="3832225"/>
          <p14:tracePt t="65119" x="8750300" y="3832225"/>
          <p14:tracePt t="65136" x="8767763" y="3832225"/>
          <p14:tracePt t="65153" x="8785225" y="3832225"/>
          <p14:tracePt t="65155" x="8793163" y="3832225"/>
          <p14:tracePt t="65170" x="8802688" y="3832225"/>
          <p14:tracePt t="65187" x="8828088" y="3832225"/>
          <p14:tracePt t="65203" x="8861425" y="3832225"/>
          <p14:tracePt t="65219" x="8869363" y="3832225"/>
          <p14:tracePt t="65236" x="8886825" y="3832225"/>
          <p14:tracePt t="65253" x="8904288" y="3832225"/>
          <p14:tracePt t="65269" x="8912225" y="3832225"/>
          <p14:tracePt t="65286" x="8921750" y="3832225"/>
          <p14:tracePt t="65303" x="8929688" y="3832225"/>
          <p14:tracePt t="65320" x="8937625" y="3832225"/>
          <p14:tracePt t="65321" x="8947150" y="3832225"/>
          <p14:tracePt t="65337" x="8963025" y="3832225"/>
          <p14:tracePt t="65353" x="8988425" y="3832225"/>
          <p14:tracePt t="65418" x="8997950" y="3832225"/>
          <p14:tracePt t="65425" x="9013825" y="3832225"/>
          <p14:tracePt t="65437" x="9023350" y="3832225"/>
          <p14:tracePt t="65452" x="9056688" y="3832225"/>
          <p14:tracePt t="65469" x="9082088" y="3832225"/>
          <p14:tracePt t="65486" x="9117013" y="3832225"/>
          <p14:tracePt t="65537" x="9124950" y="3832225"/>
          <p14:tracePt t="65546" x="9150350" y="3832225"/>
          <p14:tracePt t="65561" x="9158288" y="3832225"/>
          <p14:tracePt t="65570" x="9175750" y="3832225"/>
          <p14:tracePt t="65586" x="9201150" y="3824288"/>
          <p14:tracePt t="65697" x="9167813" y="3816350"/>
          <p14:tracePt t="65704" x="9142413" y="3816350"/>
          <p14:tracePt t="65713" x="9107488" y="3806825"/>
          <p14:tracePt t="65721" x="9074150" y="3806825"/>
          <p14:tracePt t="65735" x="9048750" y="3806825"/>
          <p14:tracePt t="65753" x="8963025" y="3806825"/>
          <p14:tracePt t="65754" x="8886825" y="3806825"/>
          <p14:tracePt t="65769" x="8802688" y="3806825"/>
          <p14:tracePt t="65771" x="8734425" y="3806825"/>
          <p14:tracePt t="65785" x="8615363" y="3806825"/>
          <p14:tracePt t="65787" x="8521700" y="3806825"/>
          <p14:tracePt t="65802" x="8420100" y="3806825"/>
          <p14:tracePt t="65803" x="8351838" y="3806825"/>
          <p14:tracePt t="65819" x="8258175" y="3781425"/>
          <p14:tracePt t="65835" x="8207375" y="3781425"/>
          <p14:tracePt t="65852" x="8174038" y="3781425"/>
          <p14:tracePt t="65869" x="8147050" y="3781425"/>
          <p14:tracePt t="65885" x="8121650" y="3781425"/>
          <p14:tracePt t="65903" x="8062913" y="3781425"/>
          <p14:tracePt t="65920" x="7977188" y="3781425"/>
          <p14:tracePt t="65921" x="7935913" y="3781425"/>
          <p14:tracePt t="65937" x="7875588" y="3781425"/>
          <p14:tracePt t="65953" x="7867650" y="3781425"/>
          <p14:tracePt t="65970" x="7859713" y="3781425"/>
          <p14:tracePt t="66145" x="7893050" y="3781425"/>
          <p14:tracePt t="66154" x="7943850" y="3781425"/>
          <p14:tracePt t="66162" x="7986713" y="3781425"/>
          <p14:tracePt t="66170" x="8045450" y="3781425"/>
          <p14:tracePt t="66187" x="8189913" y="3798888"/>
          <p14:tracePt t="66203" x="8394700" y="3832225"/>
          <p14:tracePt t="66220" x="8589963" y="3857625"/>
          <p14:tracePt t="66237" x="8742363" y="3892550"/>
          <p14:tracePt t="66253" x="8853488" y="3892550"/>
          <p14:tracePt t="66270" x="8929688" y="3892550"/>
          <p14:tracePt t="66287" x="9048750" y="3892550"/>
          <p14:tracePt t="66303" x="9269413" y="3892550"/>
          <p14:tracePt t="66305" x="9396413" y="3900488"/>
          <p14:tracePt t="66321" x="9667875" y="3951288"/>
          <p14:tracePt t="66336" x="9829800" y="3968750"/>
          <p14:tracePt t="66354" x="9906000" y="3968750"/>
          <p14:tracePt t="66369" x="9923463" y="3968750"/>
          <p14:tracePt t="66545" x="9906000" y="3968750"/>
          <p14:tracePt t="66553" x="9872663" y="3968750"/>
          <p14:tracePt t="66562" x="9839325" y="3968750"/>
          <p14:tracePt t="66569" x="9812338" y="3968750"/>
          <p14:tracePt t="66587" x="9761538" y="3968750"/>
          <p14:tracePt t="66603" x="9710738" y="3968750"/>
          <p14:tracePt t="66619" x="9642475" y="3968750"/>
          <p14:tracePt t="66636" x="9591675" y="3968750"/>
          <p14:tracePt t="66652" x="9507538" y="3968750"/>
          <p14:tracePt t="66669" x="9388475" y="3968750"/>
          <p14:tracePt t="66686" x="9337675" y="3968750"/>
          <p14:tracePt t="66703" x="9286875" y="3968750"/>
          <p14:tracePt t="66705" x="9269413" y="3968750"/>
          <p14:tracePt t="66720" x="9261475" y="3968750"/>
          <p14:tracePt t="66722" x="9251950" y="3968750"/>
          <p14:tracePt t="66736" x="9244013" y="3968750"/>
          <p14:tracePt t="66753" x="9226550" y="3968750"/>
          <p14:tracePt t="66770" x="9209088" y="3968750"/>
          <p14:tracePt t="66786" x="9193213" y="3968750"/>
          <p14:tracePt t="66802" x="9132888" y="3968750"/>
          <p14:tracePt t="66819" x="9091613" y="3968750"/>
          <p14:tracePt t="66836" x="9048750" y="3968750"/>
          <p14:tracePt t="66852" x="8997950" y="3968750"/>
          <p14:tracePt t="66868" x="8937625" y="3968750"/>
          <p14:tracePt t="66885" x="8853488" y="3968750"/>
          <p14:tracePt t="66902" x="8750300" y="3968750"/>
          <p14:tracePt t="66919" x="8658225" y="3951288"/>
          <p14:tracePt t="66921" x="8605838" y="3943350"/>
          <p14:tracePt t="66936" x="8572500" y="3935413"/>
          <p14:tracePt t="66953" x="8539163" y="3935413"/>
          <p14:tracePt t="66970" x="8488363" y="3925888"/>
          <p14:tracePt t="66986" x="8420100" y="3925888"/>
          <p14:tracePt t="67002" x="8326438" y="3925888"/>
          <p14:tracePt t="67019" x="8266113" y="3925888"/>
          <p14:tracePt t="67036" x="8215313" y="3925888"/>
          <p14:tracePt t="67057" x="8207375" y="3925888"/>
          <p14:tracePt t="67098" x="8199438" y="3925888"/>
          <p14:tracePt t="67194" x="8224838" y="3900488"/>
          <p14:tracePt t="67203" x="8283575" y="3875088"/>
          <p14:tracePt t="67210" x="8343900" y="3857625"/>
          <p14:tracePt t="67218" x="8420100" y="3849688"/>
          <p14:tracePt t="67236" x="8615363" y="3841750"/>
          <p14:tracePt t="67252" x="8894763" y="3841750"/>
          <p14:tracePt t="67270" x="9218613" y="3875088"/>
          <p14:tracePt t="67287" x="9456738" y="3951288"/>
          <p14:tracePt t="67290" x="9532938" y="3951288"/>
          <p14:tracePt t="67303" x="9575800" y="3951288"/>
          <p14:tracePt t="67306" x="9601200" y="3968750"/>
          <p14:tracePt t="67323" x="9652000" y="3968750"/>
          <p14:tracePt t="67335" x="9667875" y="3968750"/>
          <p14:tracePt t="67337" x="9677400" y="3968750"/>
          <p14:tracePt t="67352" x="9694863" y="3968750"/>
          <p14:tracePt t="67370" x="9736138" y="3943350"/>
          <p14:tracePt t="67385" x="9761538" y="3925888"/>
          <p14:tracePt t="67402" x="9771063" y="3917950"/>
          <p14:tracePt t="67418" x="9786938" y="3900488"/>
          <p14:tracePt t="67436" x="9812338" y="3883025"/>
          <p14:tracePt t="67452" x="9821863" y="3867150"/>
          <p14:tracePt t="67470" x="9839325" y="3857625"/>
          <p14:tracePt t="67486" x="9864725" y="3841750"/>
          <p14:tracePt t="67503" x="9872663" y="3824288"/>
          <p14:tracePt t="67519" x="9880600" y="3798888"/>
          <p14:tracePt t="67521" x="9880600" y="3781425"/>
          <p14:tracePt t="67535" x="9880600" y="3773488"/>
          <p14:tracePt t="67537" x="9880600" y="3763963"/>
          <p14:tracePt t="67552" x="9880600" y="3756025"/>
          <p14:tracePt t="67569" x="9812338" y="3687763"/>
          <p14:tracePt t="67585" x="9702800" y="3629025"/>
          <p14:tracePt t="67586" x="9540875" y="3552825"/>
          <p14:tracePt t="67602" x="9328150" y="3467100"/>
          <p14:tracePt t="67603" x="9064625" y="3365500"/>
          <p14:tracePt t="67618" x="8785225" y="3221038"/>
          <p14:tracePt t="67620" x="8572500" y="3135313"/>
          <p14:tracePt t="67635" x="8224838" y="3025775"/>
          <p14:tracePt t="67651" x="8088313" y="2990850"/>
          <p14:tracePt t="67669" x="8037513" y="2974975"/>
          <p14:tracePt t="67685" x="7994650" y="2965450"/>
          <p14:tracePt t="67702" x="7951788" y="2965450"/>
          <p14:tracePt t="67719" x="7859713" y="2965450"/>
          <p14:tracePt t="67721" x="7781925" y="2965450"/>
          <p14:tracePt t="67735" x="7705725" y="2982913"/>
          <p14:tracePt t="67737" x="7596188" y="2990850"/>
          <p14:tracePt t="67752" x="7477125" y="3025775"/>
          <p14:tracePt t="67754" x="7366000" y="3025775"/>
          <p14:tracePt t="67769" x="7264400" y="3051175"/>
          <p14:tracePt t="67770" x="7153275" y="3059113"/>
          <p14:tracePt t="67786" x="7043738" y="3094038"/>
          <p14:tracePt t="67801" x="7000875" y="3101975"/>
          <p14:tracePt t="67818" x="6838950" y="3135313"/>
          <p14:tracePt t="67835" x="6686550" y="3195638"/>
          <p14:tracePt t="67851" x="6508750" y="3238500"/>
          <p14:tracePt t="67868" x="6364288" y="3271838"/>
          <p14:tracePt t="67885" x="6176963" y="3322638"/>
          <p14:tracePt t="67901" x="6049963" y="3365500"/>
          <p14:tracePt t="67918" x="6007100" y="3390900"/>
          <p14:tracePt t="67936" x="5997575" y="3398838"/>
          <p14:tracePt t="67938" x="5989638" y="3398838"/>
          <p14:tracePt t="67953" x="5981700" y="3408363"/>
          <p14:tracePt t="67970" x="5981700" y="3424238"/>
          <p14:tracePt t="67986" x="5972175" y="3459163"/>
          <p14:tracePt t="68003" x="5972175" y="3502025"/>
          <p14:tracePt t="68018" x="5972175" y="3586163"/>
          <p14:tracePt t="68035" x="5972175" y="3687763"/>
          <p14:tracePt t="68051" x="6040438" y="3824288"/>
          <p14:tracePt t="68068" x="6091238" y="3883025"/>
          <p14:tracePt t="68084" x="6167438" y="3917950"/>
          <p14:tracePt t="68101" x="6303963" y="3951288"/>
          <p14:tracePt t="68118" x="6600825" y="3994150"/>
          <p14:tracePt t="68134" x="7043738" y="4070350"/>
          <p14:tracePt t="68151" x="7646988" y="4156075"/>
          <p14:tracePt t="68169" x="8326438" y="4171950"/>
          <p14:tracePt t="68187" x="8674100" y="4171950"/>
          <p14:tracePt t="68202" x="8929688" y="4171950"/>
          <p14:tracePt t="68219" x="9124950" y="4164013"/>
          <p14:tracePt t="68234" x="9405938" y="4105275"/>
          <p14:tracePt t="68251" x="9642475" y="4070350"/>
          <p14:tracePt t="68268" x="9847263" y="4044950"/>
          <p14:tracePt t="68284" x="9923463" y="4019550"/>
          <p14:tracePt t="68301" x="9956800" y="4011613"/>
          <p14:tracePt t="68318" x="9974263" y="4002088"/>
          <p14:tracePt t="68334" x="9991725" y="3986213"/>
          <p14:tracePt t="68336" x="9999663" y="3976688"/>
          <p14:tracePt t="68351" x="10009188" y="3968750"/>
          <p14:tracePt t="68369" x="10050463" y="3917950"/>
          <p14:tracePt t="68384" x="10059988" y="3908425"/>
          <p14:tracePt t="68402" x="10059988" y="3892550"/>
          <p14:tracePt t="68418" x="10059988" y="3883025"/>
          <p14:tracePt t="68420" x="10059988" y="3875088"/>
          <p14:tracePt t="68434" x="10059988" y="3857625"/>
          <p14:tracePt t="68451" x="10059988" y="3832225"/>
          <p14:tracePt t="68467" x="9983788" y="3763963"/>
          <p14:tracePt t="68484" x="9812338" y="3671888"/>
          <p14:tracePt t="68501" x="9642475" y="3586163"/>
          <p14:tracePt t="68518" x="9515475" y="3543300"/>
          <p14:tracePt t="68534" x="9380538" y="3502025"/>
          <p14:tracePt t="68551" x="9226550" y="3475038"/>
          <p14:tracePt t="68568" x="8886825" y="3441700"/>
          <p14:tracePt t="68585" x="8564563" y="3441700"/>
          <p14:tracePt t="68601" x="8326438" y="3441700"/>
          <p14:tracePt t="68618" x="7773988" y="3424238"/>
          <p14:tracePt t="68619" x="7434263" y="3355975"/>
          <p14:tracePt t="68634" x="6805613" y="3305175"/>
          <p14:tracePt t="68651" x="6286500" y="3238500"/>
          <p14:tracePt t="68668" x="5930900" y="3178175"/>
          <p14:tracePt t="68685" x="5649913" y="3135313"/>
          <p14:tracePt t="68702" x="5462588" y="3135313"/>
          <p14:tracePt t="68718" x="5276850" y="3135313"/>
          <p14:tracePt t="68735" x="5165725" y="3135313"/>
          <p14:tracePt t="68737" x="5106988" y="3144838"/>
          <p14:tracePt t="68750" x="5029200" y="3152775"/>
          <p14:tracePt t="68768" x="4902200" y="3160713"/>
          <p14:tracePt t="68785" x="4664075" y="3203575"/>
          <p14:tracePt t="68801" x="4595813" y="3211513"/>
          <p14:tracePt t="68803" x="4537075" y="3211513"/>
          <p14:tracePt t="68817" x="4486275" y="3238500"/>
          <p14:tracePt t="68834" x="4367213" y="3254375"/>
          <p14:tracePt t="68852" x="4306888" y="3271838"/>
          <p14:tracePt t="68868" x="4265613" y="3279775"/>
          <p14:tracePt t="68884" x="4214813" y="3305175"/>
          <p14:tracePt t="68902" x="4137025" y="3348038"/>
          <p14:tracePt t="68917" x="4052888" y="3408363"/>
          <p14:tracePt t="68934" x="4017963" y="3433763"/>
          <p14:tracePt t="68951" x="3976688" y="3467100"/>
          <p14:tracePt t="68969" x="3951288" y="3492500"/>
          <p14:tracePt t="68985" x="3951288" y="3502025"/>
          <p14:tracePt t="69002" x="3941763" y="3517900"/>
          <p14:tracePt t="69018" x="3933825" y="3543300"/>
          <p14:tracePt t="69034" x="3933825" y="3578225"/>
          <p14:tracePt t="69051" x="3933825" y="3619500"/>
          <p14:tracePt t="69068" x="3933825" y="3662363"/>
          <p14:tracePt t="69084" x="3933825" y="3697288"/>
          <p14:tracePt t="69101" x="3967163" y="3748088"/>
          <p14:tracePt t="69118" x="4010025" y="3781425"/>
          <p14:tracePt t="69134" x="4129088" y="3832225"/>
          <p14:tracePt t="69150" x="4316413" y="3857625"/>
          <p14:tracePt t="69169" x="4800600" y="3925888"/>
          <p14:tracePt t="69185" x="5148263" y="3976688"/>
          <p14:tracePt t="69202" x="5632450" y="4062413"/>
          <p14:tracePt t="69218" x="6134100" y="4138613"/>
          <p14:tracePt t="69234" x="6848475" y="4232275"/>
          <p14:tracePt t="69250" x="7416800" y="4275138"/>
          <p14:tracePt t="69267" x="7943850" y="4275138"/>
          <p14:tracePt t="69284" x="8326438" y="4275138"/>
          <p14:tracePt t="69301" x="8572500" y="4214813"/>
          <p14:tracePt t="69317" x="8699500" y="4164013"/>
          <p14:tracePt t="69334" x="8742363" y="4130675"/>
          <p14:tracePt t="69352" x="8767763" y="4113213"/>
          <p14:tracePt t="69353" x="8777288" y="4105275"/>
          <p14:tracePt t="69369" x="8785225" y="4087813"/>
          <p14:tracePt t="69385" x="8793163" y="4087813"/>
          <p14:tracePt t="72602" x="8785225" y="4087813"/>
          <p14:tracePt t="72617" x="8777288" y="4087813"/>
          <p14:tracePt t="72633" x="8759825" y="4087813"/>
          <p14:tracePt t="72641" x="8750300" y="4087813"/>
          <p14:tracePt t="72658" x="8742363" y="4087813"/>
          <p14:tracePt t="72673" x="8734425" y="4087813"/>
          <p14:tracePt t="72682" x="8724900" y="4087813"/>
          <p14:tracePt t="72722" x="8709025" y="4087813"/>
          <p14:tracePt t="72753" x="8699500" y="4087813"/>
          <p14:tracePt t="73409" x="8691563" y="4087813"/>
          <p14:tracePt t="73416" x="8683625" y="4087813"/>
          <p14:tracePt t="73433" x="8632825" y="4087813"/>
          <p14:tracePt t="73449" x="8605838" y="4087813"/>
          <p14:tracePt t="73451" x="8597900" y="4079875"/>
          <p14:tracePt t="73466" x="8580438" y="4070350"/>
          <p14:tracePt t="73468" x="8555038" y="4052888"/>
          <p14:tracePt t="73484" x="8547100" y="4044950"/>
          <p14:tracePt t="73500" x="8521700" y="4037013"/>
          <p14:tracePt t="73516" x="8504238" y="4027488"/>
          <p14:tracePt t="73532" x="8488363" y="4027488"/>
          <p14:tracePt t="73549" x="8478838" y="4019550"/>
          <p14:tracePt t="73565" x="8445500" y="4002088"/>
          <p14:tracePt t="73582" x="8410575" y="4002088"/>
          <p14:tracePt t="73599" x="8385175" y="3986213"/>
          <p14:tracePt t="73615" x="8369300" y="3976688"/>
          <p14:tracePt t="73632" x="8343900" y="3968750"/>
          <p14:tracePt t="73737" x="8334375" y="3968750"/>
          <p14:tracePt t="73993" x="8326438" y="3951288"/>
          <p14:tracePt t="74050" x="8326438" y="3943350"/>
          <p14:tracePt t="74082" x="8326438" y="3925888"/>
          <p14:tracePt t="74090" x="8326438" y="3917950"/>
          <p14:tracePt t="74130" x="8326438" y="3908425"/>
          <p14:tracePt t="74458" x="8326438" y="3900488"/>
          <p14:tracePt t="74466" x="8308975" y="3900488"/>
          <p14:tracePt t="74473" x="8291513" y="3900488"/>
          <p14:tracePt t="74483" x="8266113" y="3900488"/>
          <p14:tracePt t="74499" x="8207375" y="3900488"/>
          <p14:tracePt t="74516" x="8121650" y="3875088"/>
          <p14:tracePt t="74533" x="7977188" y="3867150"/>
          <p14:tracePt t="74549" x="7816850" y="3832225"/>
          <p14:tracePt t="74566" x="7629525" y="3806825"/>
          <p14:tracePt t="74583" x="7451725" y="3773488"/>
          <p14:tracePt t="74585" x="7366000" y="3763963"/>
          <p14:tracePt t="74599" x="7281863" y="3756025"/>
          <p14:tracePt t="74601" x="7178675" y="3748088"/>
          <p14:tracePt t="74617" x="7000875" y="3713163"/>
          <p14:tracePt t="74633" x="6889750" y="3687763"/>
          <p14:tracePt t="74635" x="6805613" y="3687763"/>
          <p14:tracePt t="74649" x="6653213" y="3654425"/>
          <p14:tracePt t="74665" x="6499225" y="3646488"/>
          <p14:tracePt t="74681" x="6440488" y="3636963"/>
          <p14:tracePt t="74698" x="6303963" y="3611563"/>
          <p14:tracePt t="74715" x="6227763" y="3611563"/>
          <p14:tracePt t="74733" x="6167438" y="3611563"/>
          <p14:tracePt t="74749" x="6126163" y="3611563"/>
          <p14:tracePt t="74766" x="6075363" y="3611563"/>
          <p14:tracePt t="74782" x="6007100" y="3611563"/>
          <p14:tracePt t="74799" x="5913438" y="3611563"/>
          <p14:tracePt t="74801" x="5827713" y="3611563"/>
          <p14:tracePt t="74816" x="5768975" y="3611563"/>
          <p14:tracePt t="74817" x="5726113" y="3611563"/>
          <p14:tracePt t="74832" x="5683250" y="3611563"/>
          <p14:tracePt t="74834" x="5607050" y="3611563"/>
          <p14:tracePt t="74849" x="5497513" y="3611563"/>
          <p14:tracePt t="74866" x="5360988" y="3611563"/>
          <p14:tracePt t="74881" x="5310188" y="3611563"/>
          <p14:tracePt t="74898" x="5148263" y="3611563"/>
          <p14:tracePt t="74915" x="4919663" y="3611563"/>
          <p14:tracePt t="74932" x="4765675" y="3611563"/>
          <p14:tracePt t="74948" x="4595813" y="3611563"/>
          <p14:tracePt t="74964" x="4425950" y="3611563"/>
          <p14:tracePt t="74982" x="4291013" y="3629025"/>
          <p14:tracePt t="74999" x="4146550" y="3671888"/>
          <p14:tracePt t="75001" x="4052888" y="3687763"/>
          <p14:tracePt t="75016" x="3992563" y="3722688"/>
          <p14:tracePt t="75018" x="3933825" y="3730625"/>
          <p14:tracePt t="75032" x="3832225" y="3738563"/>
          <p14:tracePt t="75050" x="3746500" y="3773488"/>
          <p14:tracePt t="75066" x="3687763" y="3773488"/>
          <p14:tracePt t="75082" x="3636963" y="3773488"/>
          <p14:tracePt t="75099" x="3594100" y="3773488"/>
          <p14:tracePt t="75115" x="3551238" y="3773488"/>
          <p14:tracePt t="75131" x="3508375" y="3781425"/>
          <p14:tracePt t="75149" x="3457575" y="3798888"/>
          <p14:tracePt t="75164" x="3398838" y="3798888"/>
          <p14:tracePt t="75182" x="3363913" y="3806825"/>
          <p14:tracePt t="75198" x="3338513" y="3816350"/>
          <p14:tracePt t="75215" x="3297238" y="3824288"/>
          <p14:tracePt t="75232" x="3287713" y="3824288"/>
          <p14:tracePt t="75250" x="3262313" y="3824288"/>
          <p14:tracePt t="75267" x="3219450" y="3824288"/>
          <p14:tracePt t="75283" x="3186113" y="3824288"/>
          <p14:tracePt t="75300" x="3127375" y="3824288"/>
          <p14:tracePt t="75316" x="3084513" y="3824288"/>
          <p14:tracePt t="75331" x="3074988" y="3824288"/>
          <p14:tracePt t="75333" x="3041650" y="3824288"/>
          <p14:tracePt t="75348" x="2990850" y="3824288"/>
          <p14:tracePt t="75364" x="2940050" y="3824288"/>
          <p14:tracePt t="75381" x="2914650" y="3824288"/>
          <p14:tracePt t="75398" x="2897188" y="3824288"/>
          <p14:tracePt t="75415" x="2871788" y="3824288"/>
          <p14:tracePt t="75416" x="2863850" y="3824288"/>
          <p14:tracePt t="75431" x="2846388" y="3824288"/>
          <p14:tracePt t="75448" x="2828925" y="3824288"/>
          <p14:tracePt t="75450" x="2820988" y="3824288"/>
          <p14:tracePt t="75465" x="2803525" y="3824288"/>
          <p14:tracePt t="75490" x="2795588" y="3824288"/>
          <p14:tracePt t="75499" x="2786063" y="3824288"/>
          <p14:tracePt t="75515" x="2778125" y="3824288"/>
          <p14:tracePt t="75531" x="2760663" y="3824288"/>
          <p14:tracePt t="75548" x="2744788" y="3824288"/>
          <p14:tracePt t="75564" x="2735263" y="3824288"/>
          <p14:tracePt t="75581" x="2727325" y="3824288"/>
          <p14:tracePt t="75598" x="2709863" y="3824288"/>
          <p14:tracePt t="75615" x="2701925" y="3841750"/>
          <p14:tracePt t="75631" x="2659063" y="3841750"/>
          <p14:tracePt t="75648" x="2633663" y="3841750"/>
          <p14:tracePt t="75650" x="2616200" y="3841750"/>
          <p14:tracePt t="75665" x="2600325" y="3841750"/>
          <p14:tracePt t="75667" x="2590800" y="3841750"/>
          <p14:tracePt t="75682" x="2574925" y="3849688"/>
          <p14:tracePt t="75683" x="2557463" y="3849688"/>
          <p14:tracePt t="75698" x="2549525" y="3849688"/>
          <p14:tracePt t="75700" x="2540000" y="3849688"/>
          <p14:tracePt t="75714" x="2524125" y="3849688"/>
          <p14:tracePt t="75731" x="2489200" y="3849688"/>
          <p14:tracePt t="75749" x="2471738" y="3849688"/>
          <p14:tracePt t="75765" x="2455863" y="3849688"/>
          <p14:tracePt t="75781" x="2430463" y="3849688"/>
          <p14:tracePt t="75797" x="2420938" y="3857625"/>
          <p14:tracePt t="75815" x="2405063" y="3857625"/>
          <p14:tracePt t="75817" x="2395538" y="3857625"/>
          <p14:tracePt t="75832" x="2387600" y="3857625"/>
          <p14:tracePt t="75849" x="2370138" y="3857625"/>
          <p14:tracePt t="75865" x="2352675" y="3875088"/>
          <p14:tracePt t="75881" x="2336800" y="3875088"/>
          <p14:tracePt t="75883" x="2327275" y="3875088"/>
          <p14:tracePt t="75898" x="2319338" y="3875088"/>
          <p14:tracePt t="75900" x="2301875" y="3883025"/>
          <p14:tracePt t="75914" x="2276475" y="3883025"/>
          <p14:tracePt t="75931" x="2260600" y="3892550"/>
          <p14:tracePt t="75948" x="2217738" y="3892550"/>
          <p14:tracePt t="75964" x="2192338" y="3900488"/>
          <p14:tracePt t="75981" x="2192338" y="3908425"/>
          <p14:tracePt t="75999" x="2157413" y="3917950"/>
          <p14:tracePt t="76017" x="2149475" y="3917950"/>
          <p14:tracePt t="76031" x="2141538" y="3925888"/>
          <p14:tracePt t="76048" x="2124075" y="3943350"/>
          <p14:tracePt t="76049" x="2116138" y="3943350"/>
          <p14:tracePt t="76065" x="2098675" y="3951288"/>
          <p14:tracePt t="76081" x="2090738" y="3951288"/>
          <p14:tracePt t="76098" x="2073275" y="3960813"/>
          <p14:tracePt t="76100" x="2047875" y="3976688"/>
          <p14:tracePt t="76114" x="2005013" y="3986213"/>
          <p14:tracePt t="76132" x="1979613" y="3994150"/>
          <p14:tracePt t="76148" x="1946275" y="4011613"/>
          <p14:tracePt t="76165" x="1936750" y="4019550"/>
          <p14:tracePt t="76181" x="1920875" y="4027488"/>
          <p14:tracePt t="76198" x="1911350" y="4027488"/>
          <p14:tracePt t="76218" x="1903413" y="4037013"/>
          <p14:tracePt t="76232" x="1893888" y="4044950"/>
          <p14:tracePt t="76265" x="1885950" y="4052888"/>
          <p14:tracePt t="76313" x="1878013" y="4062413"/>
          <p14:tracePt t="76385" x="1878013" y="4070350"/>
          <p14:tracePt t="76401" x="1878013" y="4079875"/>
          <p14:tracePt t="76417" x="1878013" y="4095750"/>
          <p14:tracePt t="76433" x="1893888" y="4095750"/>
          <p14:tracePt t="76441" x="1903413" y="4105275"/>
          <p14:tracePt t="76449" x="1920875" y="4113213"/>
          <p14:tracePt t="76465" x="1954213" y="4113213"/>
          <p14:tracePt t="76481" x="1997075" y="4113213"/>
          <p14:tracePt t="76484" x="2022475" y="4113213"/>
          <p14:tracePt t="76499" x="2065338" y="4113213"/>
          <p14:tracePt t="76515" x="2106613" y="4113213"/>
          <p14:tracePt t="76531" x="2149475" y="4113213"/>
          <p14:tracePt t="76548" x="2182813" y="4121150"/>
          <p14:tracePt t="76564" x="2225675" y="4121150"/>
          <p14:tracePt t="76582" x="2260600" y="4121150"/>
          <p14:tracePt t="76598" x="2319338" y="4121150"/>
          <p14:tracePt t="76615" x="2379663" y="4121150"/>
          <p14:tracePt t="76617" x="2413000" y="4121150"/>
          <p14:tracePt t="76632" x="2420938" y="4121150"/>
          <p14:tracePt t="76634" x="2455863" y="4121150"/>
          <p14:tracePt t="76649" x="2489200" y="4130675"/>
          <p14:tracePt t="76665" x="2557463" y="4146550"/>
          <p14:tracePt t="76681" x="2600325" y="4146550"/>
          <p14:tracePt t="76683" x="2659063" y="4156075"/>
          <p14:tracePt t="76697" x="2693988" y="4156075"/>
          <p14:tracePt t="76699" x="2744788" y="4156075"/>
          <p14:tracePt t="76714" x="2846388" y="4156075"/>
          <p14:tracePt t="76731" x="2940050" y="4156075"/>
          <p14:tracePt t="76748" x="2998788" y="4156075"/>
          <p14:tracePt t="76765" x="3059113" y="4164013"/>
          <p14:tracePt t="76781" x="3092450" y="4164013"/>
          <p14:tracePt t="76799" x="3160713" y="4164013"/>
          <p14:tracePt t="76814" x="3194050" y="4164013"/>
          <p14:tracePt t="76832" x="3211513" y="4164013"/>
          <p14:tracePt t="76834" x="3236913" y="4164013"/>
          <p14:tracePt t="76849" x="3270250" y="4164013"/>
          <p14:tracePt t="76865" x="3305175" y="4164013"/>
          <p14:tracePt t="76882" x="3355975" y="4171950"/>
          <p14:tracePt t="76899" x="3398838" y="4189413"/>
          <p14:tracePt t="76915" x="3457575" y="4189413"/>
          <p14:tracePt t="76931" x="3475038" y="4197350"/>
          <p14:tracePt t="76947" x="3492500" y="4197350"/>
          <p14:tracePt t="76964" x="3500438" y="4197350"/>
          <p14:tracePt t="76981" x="3517900" y="4197350"/>
          <p14:tracePt t="76998" x="3533775" y="4197350"/>
          <p14:tracePt t="77015" x="3568700" y="4197350"/>
          <p14:tracePt t="77031" x="3594100" y="4197350"/>
          <p14:tracePt t="77049" x="3602038" y="4197350"/>
          <p14:tracePt t="77065" x="3619500" y="4197350"/>
          <p14:tracePt t="77099" x="3627438" y="4197350"/>
          <p14:tracePt t="77105" x="3636963" y="4197350"/>
          <p14:tracePt t="77114" x="3644900" y="4197350"/>
          <p14:tracePt t="77130" x="3662363" y="4197350"/>
          <p14:tracePt t="77154" x="3678238" y="4197350"/>
          <p14:tracePt t="77170" x="3687763" y="4197350"/>
          <p14:tracePt t="77282" x="3687763" y="4189413"/>
          <p14:tracePt t="77299" x="3695700" y="4189413"/>
          <p14:tracePt t="77305" x="3703638" y="4181475"/>
          <p14:tracePt t="77315" x="3713163" y="4181475"/>
          <p14:tracePt t="77394" x="3721100" y="4181475"/>
          <p14:tracePt t="77402" x="3729038" y="4181475"/>
          <p14:tracePt t="77417" x="3738563" y="4181475"/>
          <p14:tracePt t="85986" x="3781425" y="4181475"/>
          <p14:tracePt t="85995" x="3916363" y="4146550"/>
          <p14:tracePt t="86001" x="4154488" y="4130675"/>
          <p14:tracePt t="86011" x="4545013" y="4052888"/>
          <p14:tracePt t="86027" x="5360988" y="3917950"/>
          <p14:tracePt t="86043" x="5624513" y="3824288"/>
          <p14:tracePt t="86061" x="5649913" y="3816350"/>
          <p14:tracePt t="86305" x="5718175" y="3806825"/>
          <p14:tracePt t="86313" x="5895975" y="3781425"/>
          <p14:tracePt t="86321" x="6040438" y="3748088"/>
          <p14:tracePt t="86329" x="6219825" y="3705225"/>
          <p14:tracePt t="86343" x="6415088" y="3679825"/>
          <p14:tracePt t="86346" x="6592888" y="3671888"/>
          <p14:tracePt t="86362" x="6856413" y="3636963"/>
          <p14:tracePt t="86379" x="6983413" y="3636963"/>
          <p14:tracePt t="86395" x="6992938" y="3636963"/>
          <p14:tracePt t="86553" x="7000875" y="3646488"/>
          <p14:tracePt t="86561" x="7026275" y="3713163"/>
          <p14:tracePt t="86568" x="7043738" y="3748088"/>
          <p14:tracePt t="86577" x="7051675" y="3781425"/>
          <p14:tracePt t="86594" x="7112000" y="3832225"/>
          <p14:tracePt t="86611" x="7196138" y="3875088"/>
          <p14:tracePt t="86626" x="7307263" y="3951288"/>
          <p14:tracePt t="86643" x="7442200" y="3986213"/>
          <p14:tracePt t="86661" x="7586663" y="4037013"/>
          <p14:tracePt t="86678" x="7756525" y="4113213"/>
          <p14:tracePt t="86693" x="7885113" y="4164013"/>
          <p14:tracePt t="86710" x="7951788" y="4171950"/>
          <p14:tracePt t="86726" x="7986713" y="4171950"/>
          <p14:tracePt t="86744" x="8004175" y="4181475"/>
          <p14:tracePt t="86746" x="8012113" y="4181475"/>
          <p14:tracePt t="86760" x="8037513" y="4181475"/>
          <p14:tracePt t="86777" x="8054975" y="4181475"/>
          <p14:tracePt t="86793" x="8070850" y="4181475"/>
          <p14:tracePt t="86817" x="8080375" y="4181475"/>
          <p14:tracePt t="86850" x="8088313" y="4181475"/>
          <p14:tracePt t="86865" x="8096250" y="4181475"/>
          <p14:tracePt t="86873" x="8105775" y="4181475"/>
          <p14:tracePt t="86882" x="8113713" y="4181475"/>
          <p14:tracePt t="86894" x="8121650" y="4181475"/>
          <p14:tracePt t="86929" x="8131175" y="4181475"/>
          <p14:tracePt t="87274" x="8131175" y="4206875"/>
          <p14:tracePt t="87282" x="8105775" y="4206875"/>
          <p14:tracePt t="87292" x="8096250" y="4206875"/>
          <p14:tracePt t="87311" x="8062913" y="4214813"/>
          <p14:tracePt t="87313" x="8045450" y="4214813"/>
          <p14:tracePt t="87328" x="8029575" y="4224338"/>
          <p14:tracePt t="87329" x="8004175" y="4224338"/>
          <p14:tracePt t="87343" x="7994650" y="4232275"/>
          <p14:tracePt t="87344" x="7986713" y="4240213"/>
          <p14:tracePt t="87361" x="7969250" y="4240213"/>
          <p14:tracePt t="87490" x="7961313" y="4240213"/>
          <p14:tracePt t="87505" x="7951788" y="4240213"/>
          <p14:tracePt t="87713" x="7951788" y="4249738"/>
          <p14:tracePt t="87729" x="7951788" y="4257675"/>
          <p14:tracePt t="87737" x="7977188" y="4275138"/>
          <p14:tracePt t="87744" x="8004175" y="4275138"/>
          <p14:tracePt t="87759" x="8054975" y="4283075"/>
          <p14:tracePt t="87776" x="8174038" y="4291013"/>
          <p14:tracePt t="87777" x="8207375" y="4291013"/>
          <p14:tracePt t="87793" x="8250238" y="4291013"/>
          <p14:tracePt t="87794" x="8291513" y="4291013"/>
          <p14:tracePt t="87810" x="8402638" y="4291013"/>
          <p14:tracePt t="87827" x="8521700" y="4291013"/>
          <p14:tracePt t="87843" x="8605838" y="4291013"/>
          <p14:tracePt t="87859" x="8699500" y="4291013"/>
          <p14:tracePt t="87875" x="8836025" y="4291013"/>
          <p14:tracePt t="87892" x="8955088" y="4291013"/>
          <p14:tracePt t="87910" x="9082088" y="4291013"/>
          <p14:tracePt t="87926" x="9183688" y="4300538"/>
          <p14:tracePt t="87942" x="9261475" y="4300538"/>
          <p14:tracePt t="87959" x="9363075" y="4300538"/>
          <p14:tracePt t="87961" x="9431338" y="4300538"/>
          <p14:tracePt t="87976" x="9575800" y="4300538"/>
          <p14:tracePt t="87993" x="9659938" y="4300538"/>
          <p14:tracePt t="87994" x="9702800" y="4300538"/>
          <p14:tracePt t="88009" x="9745663" y="4300538"/>
          <p14:tracePt t="88010" x="9779000" y="4300538"/>
          <p14:tracePt t="88026" x="9804400" y="4300538"/>
          <p14:tracePt t="88028" x="9812338" y="4300538"/>
          <p14:tracePt t="88042" x="9821863" y="4300538"/>
          <p14:tracePt t="88043" x="9829800" y="4300538"/>
          <p14:tracePt t="88073" x="9839325" y="4308475"/>
          <p14:tracePt t="88082" x="9847263" y="4316413"/>
          <p14:tracePt t="88093" x="9872663" y="4316413"/>
          <p14:tracePt t="88109" x="9906000" y="4316413"/>
          <p14:tracePt t="88126" x="9931400" y="4316413"/>
          <p14:tracePt t="88142" x="9948863" y="4316413"/>
          <p14:tracePt t="88159" x="9956800" y="4316413"/>
          <p14:tracePt t="88176" x="9966325" y="4316413"/>
          <p14:tracePt t="88193" x="9974263" y="4325938"/>
          <p14:tracePt t="88226" x="9983788" y="4325938"/>
          <p14:tracePt t="88321" x="9956800" y="4325938"/>
          <p14:tracePt t="88328" x="9915525" y="4325938"/>
          <p14:tracePt t="88337" x="9864725" y="4325938"/>
          <p14:tracePt t="88345" x="9804400" y="4325938"/>
          <p14:tracePt t="88360" x="9745663" y="4325938"/>
          <p14:tracePt t="88361" x="9710738" y="4325938"/>
          <p14:tracePt t="88376" x="9667875" y="4325938"/>
          <p14:tracePt t="88377" x="9642475" y="4325938"/>
          <p14:tracePt t="88392" x="9609138" y="4325938"/>
          <p14:tracePt t="88393" x="9566275" y="4325938"/>
          <p14:tracePt t="88409" x="9523413" y="4325938"/>
          <p14:tracePt t="88411" x="9482138" y="4325938"/>
          <p14:tracePt t="88426" x="9431338" y="4325938"/>
          <p14:tracePt t="88428" x="9388475" y="4325938"/>
          <p14:tracePt t="88442" x="9345613" y="4325938"/>
          <p14:tracePt t="88444" x="9302750" y="4325938"/>
          <p14:tracePt t="88458" x="9201150" y="4325938"/>
          <p14:tracePt t="88475" x="9117013" y="4325938"/>
          <p14:tracePt t="88492" x="9074150" y="4325938"/>
          <p14:tracePt t="88707" x="9132888" y="4325938"/>
          <p14:tracePt t="88713" x="9175750" y="4325938"/>
          <p14:tracePt t="88726" x="9244013" y="4325938"/>
          <p14:tracePt t="88742" x="9413875" y="4325938"/>
          <p14:tracePt t="88759" x="9601200" y="4325938"/>
          <p14:tracePt t="88761" x="9702800" y="4341813"/>
          <p14:tracePt t="88775" x="9771063" y="4341813"/>
          <p14:tracePt t="88793" x="10009188" y="4384675"/>
          <p14:tracePt t="88809" x="10093325" y="4384675"/>
          <p14:tracePt t="88827" x="10118725" y="4384675"/>
          <p14:tracePt t="88842" x="10126663" y="4384675"/>
          <p14:tracePt t="88859" x="10136188" y="4384675"/>
          <p14:tracePt t="88882" x="10144125" y="4384675"/>
          <p14:tracePt t="88892" x="10161588" y="4384675"/>
          <p14:tracePt t="88909" x="10194925" y="4384675"/>
          <p14:tracePt t="88925" x="10212388" y="4384675"/>
          <p14:tracePt t="88970" x="10229850" y="4384675"/>
          <p14:tracePt t="88985" x="10237788" y="4384675"/>
          <p14:tracePt t="89218" x="10229850" y="4384675"/>
          <p14:tracePt t="89227" x="10220325" y="4384675"/>
          <p14:tracePt t="89242" x="10212388" y="4384675"/>
          <p14:tracePt t="89250" x="10204450" y="4384675"/>
          <p14:tracePt t="92673" x="10212388" y="4384675"/>
          <p14:tracePt t="92682" x="10220325" y="4394200"/>
          <p14:tracePt t="92692" x="10229850" y="4394200"/>
          <p14:tracePt t="92708" x="10237788" y="4394200"/>
          <p14:tracePt t="92724" x="10255250" y="4402138"/>
          <p14:tracePt t="92740" x="10280650" y="4410075"/>
          <p14:tracePt t="92757" x="10298113" y="4410075"/>
          <p14:tracePt t="92774" x="10339388" y="4410075"/>
          <p14:tracePt t="92790" x="10399713" y="4410075"/>
          <p14:tracePt t="92807" x="10458450" y="4410075"/>
          <p14:tracePt t="92810" x="10475913" y="4410075"/>
          <p14:tracePt t="92825" x="10501313" y="4410075"/>
          <p14:tracePt t="92842" x="10526713" y="4410075"/>
          <p14:tracePt t="92858" x="10544175" y="4410075"/>
          <p14:tracePt t="92874" x="10552113" y="4410075"/>
          <p14:tracePt t="92891" x="10569575" y="4410075"/>
          <p14:tracePt t="92908" x="10602913" y="4410075"/>
          <p14:tracePt t="92924" x="10663238" y="4410075"/>
          <p14:tracePt t="92941" x="10704513" y="4410075"/>
          <p14:tracePt t="92957" x="10782300" y="4410075"/>
          <p14:tracePt t="92973" x="10841038" y="4402138"/>
          <p14:tracePt t="92990" x="10883900" y="4402138"/>
          <p14:tracePt t="93007" x="10917238" y="4394200"/>
          <p14:tracePt t="93009" x="10934700" y="4394200"/>
          <p14:tracePt t="93023" x="10942638" y="4394200"/>
          <p14:tracePt t="93041" x="10993438" y="4394200"/>
          <p14:tracePt t="93057" x="11044238" y="4384675"/>
          <p14:tracePt t="93073" x="11071225" y="4384675"/>
          <p14:tracePt t="93092" x="11147425" y="4384675"/>
          <p14:tracePt t="93110" x="11198225" y="4384675"/>
          <p14:tracePt t="93125" x="11206163" y="4384675"/>
          <p14:tracePt t="93162" x="11215688" y="4384675"/>
          <p14:tracePt t="93177" x="11223625" y="4384675"/>
          <p14:tracePt t="93185" x="11241088" y="4384675"/>
          <p14:tracePt t="93193" x="11266488" y="4376738"/>
          <p14:tracePt t="93209" x="11282363" y="4376738"/>
          <p14:tracePt t="93258" x="11299825" y="4376738"/>
          <p14:tracePt t="93617" x="11282363" y="4376738"/>
          <p14:tracePt t="93625" x="11266488" y="4376738"/>
          <p14:tracePt t="93632" x="11231563" y="4376738"/>
          <p14:tracePt t="93642" x="11188700" y="4376738"/>
          <p14:tracePt t="93658" x="11053763" y="4394200"/>
          <p14:tracePt t="93674" x="11002963" y="4410075"/>
          <p14:tracePt t="93675" x="10934700" y="4410075"/>
          <p14:tracePt t="93691" x="10833100" y="4419600"/>
          <p14:tracePt t="93706" x="10602913" y="4419600"/>
          <p14:tracePt t="93723" x="10229850" y="4419600"/>
          <p14:tracePt t="93740" x="9915525" y="4419600"/>
          <p14:tracePt t="93757" x="9540875" y="4419600"/>
          <p14:tracePt t="93773" x="9183688" y="4419600"/>
          <p14:tracePt t="93790" x="8836025" y="4419600"/>
          <p14:tracePt t="93806" x="8369300" y="4419600"/>
          <p14:tracePt t="93823" x="7781925" y="4435475"/>
          <p14:tracePt t="93841" x="7213600" y="4486275"/>
          <p14:tracePt t="93843" x="6915150" y="4521200"/>
          <p14:tracePt t="93859" x="6534150" y="4579938"/>
          <p14:tracePt t="93874" x="6219825" y="4622800"/>
          <p14:tracePt t="93891" x="5972175" y="4648200"/>
          <p14:tracePt t="93907" x="5761038" y="4691063"/>
          <p14:tracePt t="93923" x="5548313" y="4691063"/>
          <p14:tracePt t="93940" x="5378450" y="4708525"/>
          <p14:tracePt t="93956" x="5157788" y="4749800"/>
          <p14:tracePt t="93973" x="4927600" y="4759325"/>
          <p14:tracePt t="93990" x="4689475" y="4775200"/>
          <p14:tracePt t="94006" x="4418013" y="4810125"/>
          <p14:tracePt t="94008" x="4359275" y="4818063"/>
          <p14:tracePt t="94023" x="4256088" y="4835525"/>
          <p14:tracePt t="94041" x="4111625" y="4860925"/>
          <p14:tracePt t="94057" x="4017963" y="4868863"/>
          <p14:tracePt t="94073" x="3984625" y="4868863"/>
          <p14:tracePt t="94074" x="3941763" y="4878388"/>
          <p14:tracePt t="94090" x="3908425" y="4894263"/>
          <p14:tracePt t="94091" x="3873500" y="4894263"/>
          <p14:tracePt t="94106" x="3814763" y="4903788"/>
          <p14:tracePt t="94123" x="3746500" y="4911725"/>
          <p14:tracePt t="94141" x="3678238" y="4911725"/>
          <p14:tracePt t="94157" x="3644900" y="4911725"/>
          <p14:tracePt t="94173" x="3586163" y="4911725"/>
          <p14:tracePt t="94190" x="3551238" y="4911725"/>
          <p14:tracePt t="94206" x="3517900" y="4911725"/>
          <p14:tracePt t="94223" x="3500438" y="4911725"/>
          <p14:tracePt t="94239" x="3482975" y="4911725"/>
          <p14:tracePt t="94257" x="3441700" y="4911725"/>
          <p14:tracePt t="94546" x="3432175" y="4911725"/>
          <p14:tracePt t="94552" x="3398838" y="4911725"/>
          <p14:tracePt t="94563" x="3389313" y="4911725"/>
          <p14:tracePt t="94572" x="3373438" y="4911725"/>
          <p14:tracePt t="94590" x="3338513" y="4911725"/>
          <p14:tracePt t="94606" x="3287713" y="4911725"/>
          <p14:tracePt t="94624" x="3244850" y="4911725"/>
          <p14:tracePt t="94626" x="3211513" y="4911725"/>
          <p14:tracePt t="94641" x="3168650" y="4911725"/>
          <p14:tracePt t="94658" x="3100388" y="4903788"/>
          <p14:tracePt t="94673" x="3084513" y="4903788"/>
          <p14:tracePt t="94673" x="3067050" y="4903788"/>
          <p14:tracePt t="94690" x="3041650" y="4894263"/>
          <p14:tracePt t="94691" x="3024188" y="4894263"/>
          <p14:tracePt t="94706" x="2982913" y="4886325"/>
          <p14:tracePt t="94722" x="2947988" y="4886325"/>
          <p14:tracePt t="94739" x="2922588" y="4886325"/>
          <p14:tracePt t="94756" x="2879725" y="4886325"/>
          <p14:tracePt t="94772" x="2854325" y="4868863"/>
          <p14:tracePt t="94790" x="2838450" y="4868863"/>
          <p14:tracePt t="94806" x="2811463" y="4868863"/>
          <p14:tracePt t="94823" x="2786063" y="4868863"/>
          <p14:tracePt t="94841" x="2770188" y="4868863"/>
          <p14:tracePt t="94856" x="2752725" y="4868863"/>
          <p14:tracePt t="94873" x="2719388" y="4868863"/>
          <p14:tracePt t="94891" x="2693988" y="4868863"/>
          <p14:tracePt t="94907" x="2684463" y="4868863"/>
          <p14:tracePt t="95172" x="2684463" y="4860925"/>
          <p14:tracePt t="95178" x="2701925" y="4860925"/>
          <p14:tracePt t="95189" x="2709863" y="4860925"/>
          <p14:tracePt t="95206" x="2735263" y="4852988"/>
          <p14:tracePt t="95222" x="2752725" y="4852988"/>
          <p14:tracePt t="95239" x="2803525" y="4852988"/>
          <p14:tracePt t="95256" x="2854325" y="4852988"/>
          <p14:tracePt t="95257" x="2897188" y="4852988"/>
          <p14:tracePt t="95273" x="2947988" y="4852988"/>
          <p14:tracePt t="95291" x="3008313" y="4852988"/>
          <p14:tracePt t="95307" x="3049588" y="4852988"/>
          <p14:tracePt t="95323" x="3084513" y="4843463"/>
          <p14:tracePt t="95339" x="3127375" y="4843463"/>
          <p14:tracePt t="95355" x="3152775" y="4843463"/>
          <p14:tracePt t="95373" x="3160713" y="4843463"/>
          <p14:tracePt t="95391" x="3168650" y="4835525"/>
          <p14:tracePt t="95425" x="3186113" y="4835525"/>
          <p14:tracePt t="95442" x="3194050" y="4835525"/>
          <p14:tracePt t="95457" x="3203575" y="4835525"/>
          <p14:tracePt t="95466" x="3211513" y="4835525"/>
          <p14:tracePt t="95473" x="3219450" y="4835525"/>
          <p14:tracePt t="95490" x="3228975" y="4835525"/>
          <p14:tracePt t="95506" x="3254375" y="4835525"/>
          <p14:tracePt t="95522" x="3287713" y="4827588"/>
          <p14:tracePt t="95540" x="3348038" y="4818063"/>
          <p14:tracePt t="95556" x="3414713" y="4818063"/>
          <p14:tracePt t="95573" x="3467100" y="4818063"/>
          <p14:tracePt t="95589" x="3525838" y="4818063"/>
          <p14:tracePt t="95606" x="3568700" y="4818063"/>
          <p14:tracePt t="95622" x="3602038" y="4818063"/>
          <p14:tracePt t="95640" x="3652838" y="4818063"/>
          <p14:tracePt t="95655" x="3670300" y="4810125"/>
          <p14:tracePt t="95673" x="3746500" y="4810125"/>
          <p14:tracePt t="95689" x="3789363" y="4810125"/>
          <p14:tracePt t="95691" x="3806825" y="4810125"/>
          <p14:tracePt t="95705" x="3848100" y="4810125"/>
          <p14:tracePt t="95723" x="3925888" y="4810125"/>
          <p14:tracePt t="95740" x="3951288" y="4810125"/>
          <p14:tracePt t="95756" x="3992563" y="4810125"/>
          <p14:tracePt t="95773" x="4052888" y="4792663"/>
          <p14:tracePt t="95790" x="4086225" y="4792663"/>
          <p14:tracePt t="95805" x="4137025" y="4792663"/>
          <p14:tracePt t="95823" x="4179888" y="4792663"/>
          <p14:tracePt t="95825" x="4187825" y="4792663"/>
          <p14:tracePt t="95842" x="4205288" y="4792663"/>
          <p14:tracePt t="95865" x="4214813" y="4792663"/>
          <p14:tracePt t="95881" x="4230688" y="4792663"/>
          <p14:tracePt t="95914" x="4240213" y="4792663"/>
          <p14:tracePt t="95929" x="4248150" y="4792663"/>
          <p14:tracePt t="95945" x="4256088" y="4792663"/>
          <p14:tracePt t="96002" x="4265613" y="4792663"/>
          <p14:tracePt t="96018" x="4273550" y="4792663"/>
          <p14:tracePt t="96034" x="4281488" y="4792663"/>
          <p14:tracePt t="96058" x="4291013" y="4792663"/>
          <p14:tracePt t="96514" x="4273550" y="4792663"/>
          <p14:tracePt t="96522" x="4265613" y="4792663"/>
          <p14:tracePt t="96529" x="4230688" y="4792663"/>
          <p14:tracePt t="96539" x="4214813" y="4792663"/>
          <p14:tracePt t="96556" x="4154488" y="4792663"/>
          <p14:tracePt t="96572" x="4129088" y="4792663"/>
          <p14:tracePt t="96588" x="4103688" y="4792663"/>
          <p14:tracePt t="96605" x="4078288" y="4792663"/>
          <p14:tracePt t="96623" x="4035425" y="4792663"/>
          <p14:tracePt t="96625" x="4017963" y="4792663"/>
          <p14:tracePt t="96639" x="3976688" y="4792663"/>
          <p14:tracePt t="96641" x="3959225" y="4792663"/>
          <p14:tracePt t="96657" x="3890963" y="4792663"/>
          <p14:tracePt t="96673" x="3822700" y="4792663"/>
          <p14:tracePt t="96690" x="3756025" y="4784725"/>
          <p14:tracePt t="96707" x="3713163" y="4784725"/>
          <p14:tracePt t="96723" x="3678238" y="4775200"/>
          <p14:tracePt t="96740" x="3636963" y="4767263"/>
          <p14:tracePt t="96755" x="3611563" y="4767263"/>
          <p14:tracePt t="96786" x="3594100" y="4767263"/>
          <p14:tracePt t="100141" x="3602038" y="4767263"/>
          <p14:tracePt t="100145" x="3611563" y="4767263"/>
          <p14:tracePt t="100155" x="3627438" y="4767263"/>
          <p14:tracePt t="100171" x="3636963" y="4767263"/>
          <p14:tracePt t="100172" x="3652838" y="4767263"/>
          <p14:tracePt t="100187" x="3687763" y="4759325"/>
          <p14:tracePt t="100204" x="3721100" y="4759325"/>
          <p14:tracePt t="100220" x="3763963" y="4759325"/>
          <p14:tracePt t="100237" x="3797300" y="4759325"/>
          <p14:tracePt t="100254" x="3873500" y="4759325"/>
          <p14:tracePt t="100270" x="3959225" y="4759325"/>
          <p14:tracePt t="100287" x="4010025" y="4759325"/>
          <p14:tracePt t="100289" x="4052888" y="4759325"/>
          <p14:tracePt t="100303" x="4086225" y="4749800"/>
          <p14:tracePt t="100321" x="4197350" y="4741863"/>
          <p14:tracePt t="100337" x="4240213" y="4741863"/>
          <p14:tracePt t="100339" x="4281488" y="4741863"/>
          <p14:tracePt t="100353" x="4298950" y="4733925"/>
          <p14:tracePt t="100355" x="4324350" y="4733925"/>
          <p14:tracePt t="100370" x="4367213" y="4733925"/>
          <p14:tracePt t="100387" x="4392613" y="4716463"/>
          <p14:tracePt t="100404" x="4400550" y="4716463"/>
          <p14:tracePt t="100420" x="4425950" y="4716463"/>
          <p14:tracePt t="100437" x="4443413" y="4716463"/>
          <p14:tracePt t="100453" x="4460875" y="4716463"/>
          <p14:tracePt t="100470" x="4468813" y="4708525"/>
          <p14:tracePt t="100754" x="4486275" y="4708525"/>
          <p14:tracePt t="100801" x="4494213" y="4708525"/>
          <p14:tracePt t="101642" x="4503738" y="4708525"/>
          <p14:tracePt t="101649" x="4519613" y="4716463"/>
          <p14:tracePt t="101665" x="4529138" y="4716463"/>
          <p14:tracePt t="101682" x="4537075" y="4716463"/>
          <p14:tracePt t="101689" x="4562475" y="4716463"/>
          <p14:tracePt t="101705" x="4587875" y="4716463"/>
          <p14:tracePt t="101721" x="4621213" y="4716463"/>
          <p14:tracePt t="101738" x="4681538" y="4716463"/>
          <p14:tracePt t="101753" x="4749800" y="4716463"/>
          <p14:tracePt t="101771" x="4851400" y="4716463"/>
          <p14:tracePt t="101787" x="4945063" y="4716463"/>
          <p14:tracePt t="101804" x="5029200" y="4716463"/>
          <p14:tracePt t="101821" x="5132388" y="4716463"/>
          <p14:tracePt t="101838" x="5276850" y="4716463"/>
          <p14:tracePt t="101854" x="5429250" y="4716463"/>
          <p14:tracePt t="101870" x="5530850" y="4716463"/>
          <p14:tracePt t="101886" x="5624513" y="4716463"/>
          <p14:tracePt t="101904" x="5692775" y="4716463"/>
          <p14:tracePt t="101906" x="5726113" y="4716463"/>
          <p14:tracePt t="101921" x="5768975" y="4716463"/>
          <p14:tracePt t="101938" x="5819775" y="4716463"/>
          <p14:tracePt t="101954" x="5880100" y="4716463"/>
          <p14:tracePt t="101971" x="5930900" y="4708525"/>
          <p14:tracePt t="101987" x="5972175" y="4699000"/>
          <p14:tracePt t="102003" x="6007100" y="4699000"/>
          <p14:tracePt t="102021" x="6049963" y="4699000"/>
          <p14:tracePt t="102037" x="6057900" y="4699000"/>
          <p14:tracePt t="102053" x="6075363" y="4699000"/>
          <p14:tracePt t="102090" x="6091238" y="4699000"/>
          <p14:tracePt t="102114" x="6100763" y="4699000"/>
          <p14:tracePt t="102426" x="6049963" y="4699000"/>
          <p14:tracePt t="102433" x="6024563" y="4699000"/>
          <p14:tracePt t="102441" x="5989638" y="4699000"/>
          <p14:tracePt t="102453" x="5946775" y="4691063"/>
          <p14:tracePt t="102471" x="5853113" y="4673600"/>
          <p14:tracePt t="102487" x="5735638" y="4665663"/>
          <p14:tracePt t="102490" x="5675313" y="4657725"/>
          <p14:tracePt t="102503" x="5616575" y="4657725"/>
          <p14:tracePt t="102506" x="5573713" y="4657725"/>
          <p14:tracePt t="102522" x="5472113" y="4640263"/>
          <p14:tracePt t="102539" x="5318125" y="4640263"/>
          <p14:tracePt t="102554" x="5165725" y="4614863"/>
          <p14:tracePt t="102570" x="5038725" y="4614863"/>
          <p14:tracePt t="102585" x="4953000" y="4614863"/>
          <p14:tracePt t="102602" x="4859338" y="4614863"/>
          <p14:tracePt t="102619" x="4783138" y="4614863"/>
          <p14:tracePt t="102637" x="4699000" y="4614863"/>
          <p14:tracePt t="102653" x="4605338" y="4614863"/>
          <p14:tracePt t="102670" x="4503738" y="4614863"/>
          <p14:tracePt t="102687" x="4375150" y="4614863"/>
          <p14:tracePt t="102689" x="4332288" y="4614863"/>
          <p14:tracePt t="102703" x="4291013" y="4614863"/>
          <p14:tracePt t="102705" x="4230688" y="4622800"/>
          <p14:tracePt t="102720" x="4086225" y="4630738"/>
          <p14:tracePt t="102738" x="3976688" y="4665663"/>
          <p14:tracePt t="102753" x="3900488" y="4673600"/>
          <p14:tracePt t="102771" x="3848100" y="4673600"/>
          <p14:tracePt t="102786" x="3756025" y="4683125"/>
          <p14:tracePt t="102803" x="3695700" y="4691063"/>
          <p14:tracePt t="102819" x="3644900" y="4708525"/>
          <p14:tracePt t="102836" x="3586163" y="4716463"/>
          <p14:tracePt t="102852" x="3525838" y="4724400"/>
          <p14:tracePt t="102869" x="3432175" y="4733925"/>
          <p14:tracePt t="102885" x="3348038" y="4733925"/>
          <p14:tracePt t="102902" x="3270250" y="4733925"/>
          <p14:tracePt t="102921" x="3228975" y="4733925"/>
          <p14:tracePt t="102937" x="3203575" y="4733925"/>
          <p14:tracePt t="102954" x="3194050" y="4733925"/>
          <p14:tracePt t="102970" x="3178175" y="4733925"/>
          <p14:tracePt t="102986" x="3160713" y="4733925"/>
          <p14:tracePt t="103003" x="3135313" y="4733925"/>
          <p14:tracePt t="103020" x="3127375" y="4733925"/>
          <p14:tracePt t="103037" x="3109913" y="4733925"/>
          <p14:tracePt t="103265" x="3127375" y="4733925"/>
          <p14:tracePt t="103273" x="3143250" y="4733925"/>
          <p14:tracePt t="103287" x="3168650" y="4733925"/>
          <p14:tracePt t="103290" x="3186113" y="4733925"/>
          <p14:tracePt t="103302" x="3203575" y="4733925"/>
          <p14:tracePt t="103319" x="3254375" y="4724400"/>
          <p14:tracePt t="103336" x="3279775" y="4716463"/>
          <p14:tracePt t="103338" x="3297238" y="4708525"/>
          <p14:tracePt t="103353" x="3348038" y="4708525"/>
          <p14:tracePt t="103369" x="3363913" y="4708525"/>
          <p14:tracePt t="103370" x="3373438" y="4699000"/>
          <p14:tracePt t="103385" x="3389313" y="4699000"/>
          <p14:tracePt t="103387" x="3398838" y="4699000"/>
          <p14:tracePt t="103402" x="3424238" y="4699000"/>
          <p14:tracePt t="103419" x="3432175" y="4699000"/>
          <p14:tracePt t="103437" x="3449638" y="4699000"/>
          <p14:tracePt t="103472" x="3457575" y="4699000"/>
          <p14:tracePt t="103489" x="3467100" y="4699000"/>
          <p14:tracePt t="103513" x="3475038" y="4699000"/>
          <p14:tracePt t="103521" x="3482975" y="4699000"/>
          <p14:tracePt t="103529" x="3492500" y="4699000"/>
          <p14:tracePt t="103553" x="3517900" y="4699000"/>
          <p14:tracePt t="103705" x="3492500" y="4699000"/>
          <p14:tracePt t="103713" x="3482975" y="4699000"/>
          <p14:tracePt t="103721" x="3449638" y="4699000"/>
          <p14:tracePt t="103735" x="3432175" y="4699000"/>
          <p14:tracePt t="103737" x="3414713" y="4699000"/>
          <p14:tracePt t="103752" x="3381375" y="4699000"/>
          <p14:tracePt t="103754" x="3355975" y="4699000"/>
          <p14:tracePt t="103769" x="3297238" y="4699000"/>
          <p14:tracePt t="103786" x="3254375" y="4699000"/>
          <p14:tracePt t="103787" x="3219450" y="4699000"/>
          <p14:tracePt t="103802" x="3178175" y="4699000"/>
          <p14:tracePt t="103804" x="3152775" y="4699000"/>
          <p14:tracePt t="103819" x="3100388" y="4699000"/>
          <p14:tracePt t="103835" x="3041650" y="4699000"/>
          <p14:tracePt t="103853" x="3008313" y="4699000"/>
          <p14:tracePt t="103868" x="2973388" y="4699000"/>
          <p14:tracePt t="103885" x="2914650" y="4699000"/>
          <p14:tracePt t="103902" x="2863850" y="4699000"/>
          <p14:tracePt t="103919" x="2838450" y="4699000"/>
          <p14:tracePt t="103921" x="2828925" y="4699000"/>
          <p14:tracePt t="103936" x="2803525" y="4699000"/>
          <p14:tracePt t="103952" x="2795588" y="4699000"/>
          <p14:tracePt t="103969" x="2760663" y="4699000"/>
          <p14:tracePt t="103986" x="2735263" y="4699000"/>
          <p14:tracePt t="104002" x="2727325" y="4699000"/>
          <p14:tracePt t="104018" x="2641600" y="4699000"/>
          <p14:tracePt t="104035" x="2600325" y="4699000"/>
          <p14:tracePt t="104052" x="2590800" y="4699000"/>
          <p14:tracePt t="104068" x="2565400" y="4683125"/>
          <p14:tracePt t="104121" x="2557463" y="4683125"/>
          <p14:tracePt t="104137" x="2549525" y="4683125"/>
          <p14:tracePt t="104153" x="2540000" y="4683125"/>
          <p14:tracePt t="104994" x="2549525" y="4683125"/>
          <p14:tracePt t="105010" x="2565400" y="4691063"/>
          <p14:tracePt t="105025" x="2582863" y="4691063"/>
          <p14:tracePt t="105033" x="2590800" y="4691063"/>
          <p14:tracePt t="105042" x="2608263" y="4691063"/>
          <p14:tracePt t="105052" x="2625725" y="4691063"/>
          <p14:tracePt t="105070" x="2651125" y="4708525"/>
          <p14:tracePt t="105086" x="2693988" y="4708525"/>
          <p14:tracePt t="105102" x="2752725" y="4708525"/>
          <p14:tracePt t="105119" x="2838450" y="4708525"/>
          <p14:tracePt t="105121" x="2879725" y="4708525"/>
          <p14:tracePt t="105138" x="2930525" y="4708525"/>
          <p14:tracePt t="105152" x="2990850" y="4708525"/>
          <p14:tracePt t="105168" x="2998788" y="4708525"/>
          <p14:tracePt t="105171" x="3033713" y="4708525"/>
          <p14:tracePt t="105188" x="3074988" y="4716463"/>
          <p14:tracePt t="105204" x="3092450" y="4724400"/>
          <p14:tracePt t="105221" x="3143250" y="4724400"/>
          <p14:tracePt t="105236" x="3168650" y="4733925"/>
          <p14:tracePt t="105252" x="3194050" y="4733925"/>
          <p14:tracePt t="105269" x="3211513" y="4733925"/>
          <p14:tracePt t="105285" x="3219450" y="4733925"/>
          <p14:tracePt t="105323" x="3219450" y="4741863"/>
          <p14:tracePt t="105681" x="3228975" y="4741863"/>
          <p14:tracePt t="105705" x="3244850" y="4741863"/>
          <p14:tracePt t="105754" x="3254375" y="4741863"/>
          <p14:tracePt t="105761" x="3262313" y="4741863"/>
          <p14:tracePt t="105769" x="3270250" y="4741863"/>
          <p14:tracePt t="105786" x="3279775" y="4741863"/>
          <p14:tracePt t="105802" x="3305175" y="4741863"/>
          <p14:tracePt t="105819" x="3313113" y="4741863"/>
          <p14:tracePt t="105835" x="3338513" y="4741863"/>
          <p14:tracePt t="105851" x="3381375" y="4741863"/>
          <p14:tracePt t="105868" x="3406775" y="4741863"/>
          <p14:tracePt t="105884" x="3457575" y="4741863"/>
          <p14:tracePt t="105901" x="3482975" y="4741863"/>
          <p14:tracePt t="105918" x="3517900" y="4741863"/>
          <p14:tracePt t="105935" x="3533775" y="4741863"/>
          <p14:tracePt t="105937" x="3551238" y="4741863"/>
          <p14:tracePt t="105952" x="3559175" y="4741863"/>
          <p14:tracePt t="105968" x="3586163" y="4741863"/>
          <p14:tracePt t="105986" x="3627438" y="4733925"/>
          <p14:tracePt t="106002" x="3644900" y="4733925"/>
          <p14:tracePt t="106004" x="3703638" y="4708525"/>
          <p14:tracePt t="106019" x="3756025" y="4691063"/>
          <p14:tracePt t="106035" x="3797300" y="4665663"/>
          <p14:tracePt t="106051" x="3848100" y="4648200"/>
          <p14:tracePt t="106069" x="3883025" y="4630738"/>
          <p14:tracePt t="106085" x="3933825" y="4605338"/>
          <p14:tracePt t="106101" x="3992563" y="4572000"/>
          <p14:tracePt t="106118" x="4017963" y="4554538"/>
          <p14:tracePt t="106134" x="4044950" y="4538663"/>
          <p14:tracePt t="106151" x="4070350" y="4486275"/>
          <p14:tracePt t="106168" x="4070350" y="4452938"/>
          <p14:tracePt t="106170" x="4070350" y="4427538"/>
          <p14:tracePt t="106186" x="4070350" y="4410075"/>
          <p14:tracePt t="106202" x="4070350" y="4402138"/>
          <p14:tracePt t="106202" x="4070350" y="4394200"/>
          <p14:tracePt t="106219" x="4052888" y="4376738"/>
          <p14:tracePt t="106235" x="4044950" y="4368800"/>
          <p14:tracePt t="106252" x="4035425" y="4368800"/>
          <p14:tracePt t="106269" x="4017963" y="4351338"/>
          <p14:tracePt t="106285" x="4010025" y="4351338"/>
          <p14:tracePt t="106301" x="3992563" y="4351338"/>
          <p14:tracePt t="106321" x="3984625" y="4351338"/>
          <p14:tracePt t="106370" x="3976688" y="4351338"/>
          <p14:tracePt t="106393" x="3959225" y="4351338"/>
          <p14:tracePt t="106402" x="3951288" y="4351338"/>
          <p14:tracePt t="106409" x="3941763" y="4351338"/>
          <p14:tracePt t="106419" x="3925888" y="4351338"/>
          <p14:tracePt t="106435" x="3916363" y="4351338"/>
          <p14:tracePt t="106451" x="3873500" y="4351338"/>
          <p14:tracePt t="106468" x="3746500" y="4351338"/>
          <p14:tracePt t="106485" x="3644900" y="4351338"/>
          <p14:tracePt t="106501" x="3543300" y="4351338"/>
          <p14:tracePt t="106518" x="3441700" y="4351338"/>
          <p14:tracePt t="106535" x="3363913" y="4351338"/>
          <p14:tracePt t="106536" x="3338513" y="4351338"/>
          <p14:tracePt t="106551" x="3330575" y="4351338"/>
          <p14:tracePt t="106553" x="3313113" y="4351338"/>
          <p14:tracePt t="106697" x="3305175" y="4359275"/>
          <p14:tracePt t="106705" x="3305175" y="4376738"/>
          <p14:tracePt t="106718" x="3322638" y="4394200"/>
          <p14:tracePt t="106735" x="3355975" y="4435475"/>
          <p14:tracePt t="106737" x="3389313" y="4460875"/>
          <p14:tracePt t="106751" x="3406775" y="4478338"/>
          <p14:tracePt t="106753" x="3441700" y="4503738"/>
          <p14:tracePt t="106769" x="3559175" y="4572000"/>
          <p14:tracePt t="106785" x="3738563" y="4622800"/>
          <p14:tracePt t="106802" x="3984625" y="4708525"/>
          <p14:tracePt t="106818" x="4187825" y="4724400"/>
          <p14:tracePt t="106835" x="4375150" y="4724400"/>
          <p14:tracePt t="106851" x="4587875" y="4724400"/>
          <p14:tracePt t="106867" x="4826000" y="4724400"/>
          <p14:tracePt t="106884" x="5046663" y="4724400"/>
          <p14:tracePt t="106901" x="5208588" y="4724400"/>
          <p14:tracePt t="106917" x="5284788" y="4724400"/>
          <p14:tracePt t="106934" x="5327650" y="4724400"/>
          <p14:tracePt t="106951" x="5353050" y="4724400"/>
          <p14:tracePt t="106967" x="5394325" y="4724400"/>
          <p14:tracePt t="106985" x="5480050" y="4724400"/>
          <p14:tracePt t="107001" x="5565775" y="4724400"/>
          <p14:tracePt t="107019" x="5624513" y="4724400"/>
          <p14:tracePt t="107035" x="5675313" y="4724400"/>
          <p14:tracePt t="107073" x="5683250" y="4724400"/>
          <p14:tracePt t="107082" x="5700713" y="4724400"/>
          <p14:tracePt t="107089" x="5708650" y="4724400"/>
          <p14:tracePt t="107100" x="5751513" y="4724400"/>
          <p14:tracePt t="107117" x="5845175" y="4724400"/>
          <p14:tracePt t="107134" x="5913438" y="4724400"/>
          <p14:tracePt t="107150" x="5964238" y="4724400"/>
          <p14:tracePt t="107210" x="5989638" y="4733925"/>
          <p14:tracePt t="107224" x="6032500" y="4733925"/>
          <p14:tracePt t="107233" x="6083300" y="4733925"/>
          <p14:tracePt t="107251" x="6245225" y="4733925"/>
          <p14:tracePt t="107268" x="6397625" y="4733925"/>
          <p14:tracePt t="107284" x="6516688" y="4741863"/>
          <p14:tracePt t="107301" x="6567488" y="4749800"/>
          <p14:tracePt t="107363" x="6610350" y="4749800"/>
          <p14:tracePt t="107369" x="6635750" y="4749800"/>
          <p14:tracePt t="107377" x="6678613" y="4749800"/>
          <p14:tracePt t="107385" x="6729413" y="4749800"/>
          <p14:tracePt t="107401" x="6770688" y="4749800"/>
          <p14:tracePt t="107402" x="6788150" y="4749800"/>
          <p14:tracePt t="107417" x="6805613" y="4749800"/>
          <p14:tracePt t="107419" x="6823075" y="4749800"/>
          <p14:tracePt t="107482" x="6838950" y="4749800"/>
          <p14:tracePt t="107490" x="6848475" y="4749800"/>
          <p14:tracePt t="107501" x="6856413" y="4759325"/>
          <p14:tracePt t="107517" x="6889750" y="4767263"/>
          <p14:tracePt t="107534" x="6924675" y="4810125"/>
          <p14:tracePt t="107562" x="6932613" y="4810125"/>
          <p14:tracePt t="107745" x="6932613" y="4827588"/>
          <p14:tracePt t="107809" x="6950075" y="4827588"/>
          <p14:tracePt t="107818" x="6958013" y="4827588"/>
          <p14:tracePt t="107849" x="6967538" y="4835525"/>
          <p14:tracePt t="107937" x="6983413" y="4835525"/>
          <p14:tracePt t="107944" x="6992938" y="4835525"/>
          <p14:tracePt t="107953" x="7008813" y="4835525"/>
          <p14:tracePt t="108001" x="7018338" y="4835525"/>
          <p14:tracePt t="108017" x="7026275" y="4835525"/>
          <p14:tracePt t="108026" x="7034213" y="4835525"/>
          <p14:tracePt t="108034" x="7043738" y="4843463"/>
          <p14:tracePt t="108051" x="7051675" y="4843463"/>
          <p14:tracePt t="108098" x="7069138" y="4843463"/>
          <p14:tracePt t="108121" x="7077075" y="4843463"/>
          <p14:tracePt t="108129" x="7085013" y="4843463"/>
          <p14:tracePt t="108137" x="7112000" y="4860925"/>
          <p14:tracePt t="108150" x="7153275" y="4860925"/>
          <p14:tracePt t="108167" x="7229475" y="4860925"/>
          <p14:tracePt t="108169" x="7272338" y="4860925"/>
          <p14:tracePt t="108183" x="7315200" y="4860925"/>
          <p14:tracePt t="108202" x="7426325" y="4878388"/>
          <p14:tracePt t="108217" x="7467600" y="4878388"/>
          <p14:tracePt t="108235" x="7477125" y="4878388"/>
          <p14:tracePt t="108236" x="7485063" y="4878388"/>
          <p14:tracePt t="108250" x="7510463" y="4878388"/>
          <p14:tracePt t="108266" x="7527925" y="4878388"/>
          <p14:tracePt t="108284" x="7553325" y="4878388"/>
          <p14:tracePt t="108301" x="7604125" y="4860925"/>
          <p14:tracePt t="108318" x="7672388" y="4852988"/>
          <p14:tracePt t="108334" x="7715250" y="4843463"/>
          <p14:tracePt t="108336" x="7740650" y="4843463"/>
          <p14:tracePt t="108351" x="7756525" y="4843463"/>
          <p14:tracePt t="108368" x="7791450" y="4827588"/>
          <p14:tracePt t="108370" x="7799388" y="4827588"/>
          <p14:tracePt t="108384" x="7816850" y="4827588"/>
          <p14:tracePt t="108386" x="7824788" y="4827588"/>
          <p14:tracePt t="108401" x="7859713" y="4827588"/>
          <p14:tracePt t="108418" x="7935913" y="4818063"/>
          <p14:tracePt t="108434" x="7977188" y="4818063"/>
          <p14:tracePt t="108436" x="8037513" y="4810125"/>
          <p14:tracePt t="108449" x="8096250" y="4802188"/>
          <p14:tracePt t="108467" x="8266113" y="4802188"/>
          <p14:tracePt t="108483" x="8318500" y="4802188"/>
          <p14:tracePt t="108501" x="8377238" y="4802188"/>
          <p14:tracePt t="108517" x="8445500" y="4802188"/>
          <p14:tracePt t="108534" x="8513763" y="4802188"/>
          <p14:tracePt t="108551" x="8564563" y="4802188"/>
          <p14:tracePt t="108553" x="8597900" y="4802188"/>
          <p14:tracePt t="108569" x="8615363" y="4802188"/>
          <p14:tracePt t="108665" x="8623300" y="4802188"/>
          <p14:tracePt t="108772" x="8648700" y="4802188"/>
          <p14:tracePt t="108785" x="8658225" y="4802188"/>
          <p14:tracePt t="108793" x="8666163" y="4802188"/>
          <p14:tracePt t="108801" x="8674100" y="4802188"/>
          <p14:tracePt t="108817" x="8683625" y="4802188"/>
          <p14:tracePt t="109225" x="8674100" y="4802188"/>
          <p14:tracePt t="109233" x="8658225" y="4802188"/>
          <p14:tracePt t="109241" x="8648700" y="4802188"/>
          <p14:tracePt t="109250" x="8632825" y="4802188"/>
          <p14:tracePt t="109267" x="8605838" y="4802188"/>
          <p14:tracePt t="109290" x="8564563" y="4802188"/>
          <p14:tracePt t="109299" x="8539163" y="4802188"/>
          <p14:tracePt t="109317" x="8504238" y="4802188"/>
          <p14:tracePt t="109333" x="8462963" y="4802188"/>
          <p14:tracePt t="109350" x="8435975" y="4802188"/>
          <p14:tracePt t="109369" x="8385175" y="4802188"/>
          <p14:tracePt t="109385" x="8351838" y="4818063"/>
          <p14:tracePt t="109402" x="8334375" y="4818063"/>
          <p14:tracePt t="109418" x="8318500" y="4818063"/>
          <p14:tracePt t="109434" x="8308975" y="4818063"/>
          <p14:tracePt t="109490" x="8301038" y="4818063"/>
          <p14:tracePt t="113176" x="8291513" y="4818063"/>
          <p14:tracePt t="113184" x="8291513" y="4827588"/>
          <p14:tracePt t="115514" x="8291513" y="4835525"/>
          <p14:tracePt t="115522" x="8283575" y="4843463"/>
          <p14:tracePt t="116050" x="8351838" y="4843463"/>
          <p14:tracePt t="116057" x="8462963" y="4852988"/>
          <p14:tracePt t="116064" x="8589963" y="4878388"/>
          <p14:tracePt t="116081" x="8767763" y="4903788"/>
          <p14:tracePt t="116098" x="8843963" y="4919663"/>
          <p14:tracePt t="116114" x="8861425" y="4919663"/>
          <p14:tracePt t="116131" x="8886825" y="4919663"/>
          <p14:tracePt t="116147" x="8904288" y="4919663"/>
          <p14:tracePt t="116164" x="8929688" y="4919663"/>
          <p14:tracePt t="116181" x="8937625" y="4919663"/>
          <p14:tracePt t="116197" x="8963025" y="4919663"/>
          <p14:tracePt t="116213" x="8997950" y="4929188"/>
          <p14:tracePt t="116231" x="9048750" y="4929188"/>
          <p14:tracePt t="116247" x="9107488" y="4929188"/>
          <p14:tracePt t="116266" x="9175750" y="4929188"/>
          <p14:tracePt t="116282" x="9209088" y="4911725"/>
          <p14:tracePt t="116300" x="9244013" y="4911725"/>
          <p14:tracePt t="116314" x="9277350" y="4903788"/>
          <p14:tracePt t="116331" x="9294813" y="4903788"/>
          <p14:tracePt t="116347" x="9312275" y="4903788"/>
          <p14:tracePt t="116364" x="9396413" y="4903788"/>
          <p14:tracePt t="116381" x="9498013" y="4903788"/>
          <p14:tracePt t="116397" x="9575800" y="4903788"/>
          <p14:tracePt t="116414" x="9634538" y="4903788"/>
          <p14:tracePt t="116431" x="9642475" y="4903788"/>
          <p14:tracePt t="116433" x="9652000" y="4903788"/>
          <p14:tracePt t="116447" x="9659938" y="4903788"/>
          <p14:tracePt t="116463" x="9667875" y="4903788"/>
          <p14:tracePt t="116481" x="9702800" y="4903788"/>
          <p14:tracePt t="116497" x="9710738" y="4903788"/>
          <p14:tracePt t="116531" x="9728200" y="4903788"/>
          <p14:tracePt t="116563" x="9736138" y="4903788"/>
          <p14:tracePt t="116570" x="9736138" y="4894263"/>
          <p14:tracePt t="116581" x="9761538" y="4894263"/>
          <p14:tracePt t="116597" x="9779000" y="4894263"/>
          <p14:tracePt t="116614" x="9804400" y="4878388"/>
          <p14:tracePt t="116630" x="9829800" y="4868863"/>
          <p14:tracePt t="116648" x="9839325" y="4868863"/>
          <p14:tracePt t="116649" x="9864725" y="4860925"/>
          <p14:tracePt t="116665" x="9872663" y="4860925"/>
          <p14:tracePt t="116681" x="9890125" y="4852988"/>
          <p14:tracePt t="116698" x="9906000" y="4852988"/>
          <p14:tracePt t="116713" x="9915525" y="4843463"/>
          <p14:tracePt t="116715" x="9931400" y="4835525"/>
          <p14:tracePt t="116753" x="9940925" y="4827588"/>
          <p14:tracePt t="116825" x="9948863" y="4827588"/>
          <p14:tracePt t="117234" x="9956800" y="4827588"/>
          <p14:tracePt t="117322" x="9966325" y="4827588"/>
          <p14:tracePt t="117331" x="9974263" y="4827588"/>
          <p14:tracePt t="117345" x="9983788" y="4827588"/>
          <p14:tracePt t="117352" x="9999663" y="4827588"/>
          <p14:tracePt t="117369" x="10017125" y="4810125"/>
          <p14:tracePt t="117380" x="10025063" y="4810125"/>
          <p14:tracePt t="117397" x="10034588" y="4810125"/>
          <p14:tracePt t="117413" x="10067925" y="4810125"/>
          <p14:tracePt t="117429" x="10101263" y="4810125"/>
          <p14:tracePt t="117446" x="10136188" y="4810125"/>
          <p14:tracePt t="117463" x="10169525" y="4810125"/>
          <p14:tracePt t="117479" x="10204450" y="4810125"/>
          <p14:tracePt t="117496" x="10220325" y="4810125"/>
          <p14:tracePt t="117498" x="10245725" y="4810125"/>
          <p14:tracePt t="117513" x="10271125" y="4810125"/>
          <p14:tracePt t="117514" x="10298113" y="4810125"/>
          <p14:tracePt t="117530" x="10364788" y="4810125"/>
          <p14:tracePt t="117547" x="10433050" y="4810125"/>
          <p14:tracePt t="117563" x="10501313" y="4810125"/>
          <p14:tracePt t="117581" x="10534650" y="4802188"/>
          <p14:tracePt t="117596" x="10585450" y="4802188"/>
          <p14:tracePt t="117613" x="10663238" y="4792663"/>
          <p14:tracePt t="117629" x="10704513" y="4792663"/>
          <p14:tracePt t="117646" x="10747375" y="4792663"/>
          <p14:tracePt t="117662" x="10772775" y="4792663"/>
          <p14:tracePt t="117665" x="10790238" y="4792663"/>
          <p14:tracePt t="117679" x="10815638" y="4792663"/>
          <p14:tracePt t="117695" x="10841038" y="4792663"/>
          <p14:tracePt t="117713" x="10883900" y="4792663"/>
          <p14:tracePt t="117714" x="10901363" y="4792663"/>
          <p14:tracePt t="117729" x="10917238" y="4792663"/>
          <p14:tracePt t="117730" x="10952163" y="4792663"/>
          <p14:tracePt t="117746" x="10960100" y="4792663"/>
          <p14:tracePt t="117747" x="10968038" y="4792663"/>
          <p14:tracePt t="117762" x="11028363" y="4792663"/>
          <p14:tracePt t="117781" x="11053763" y="4802188"/>
          <p14:tracePt t="117798" x="11112500" y="4802188"/>
          <p14:tracePt t="117813" x="11163300" y="4810125"/>
          <p14:tracePt t="117830" x="11206163" y="4818063"/>
          <p14:tracePt t="117846" x="11241088" y="4818063"/>
          <p14:tracePt t="117866" x="11266488" y="4827588"/>
          <p14:tracePt t="117890" x="11274425" y="4827588"/>
          <p14:tracePt t="117905" x="11291888" y="4827588"/>
          <p14:tracePt t="117922" x="11299825" y="4827588"/>
          <p14:tracePt t="117930" x="11307763" y="4827588"/>
          <p14:tracePt t="117946" x="11317288" y="4827588"/>
          <p14:tracePt t="117948" x="11325225" y="4827588"/>
          <p14:tracePt t="117962" x="11333163" y="4827588"/>
          <p14:tracePt t="117979" x="11385550" y="4827588"/>
          <p14:tracePt t="117995" x="11426825" y="4827588"/>
          <p14:tracePt t="118012" x="11444288" y="4827588"/>
          <p14:tracePt t="118300" x="11436350" y="4827588"/>
          <p14:tracePt t="118305" x="11418888" y="4827588"/>
          <p14:tracePt t="118314" x="11385550" y="4827588"/>
          <p14:tracePt t="118330" x="11307763" y="4827588"/>
          <p14:tracePt t="118346" x="11249025" y="4827588"/>
          <p14:tracePt t="118347" x="11180763" y="4827588"/>
          <p14:tracePt t="118362" x="10985500" y="4827588"/>
          <p14:tracePt t="118379" x="10714038" y="4827588"/>
          <p14:tracePt t="118395" x="10433050" y="4827588"/>
          <p14:tracePt t="118412" x="10179050" y="4827588"/>
          <p14:tracePt t="118428" x="9940925" y="4827588"/>
          <p14:tracePt t="118446" x="9771063" y="4827588"/>
          <p14:tracePt t="118462" x="9720263" y="4827588"/>
          <p14:tracePt t="118479" x="9694863" y="4827588"/>
          <p14:tracePt t="118495" x="9677400" y="4827588"/>
          <p14:tracePt t="118512" x="9652000" y="4827588"/>
          <p14:tracePt t="118529" x="9642475" y="4835525"/>
          <p14:tracePt t="118665" x="9642475" y="4843463"/>
          <p14:tracePt t="118674" x="9652000" y="4852988"/>
          <p14:tracePt t="118681" x="9677400" y="4852988"/>
          <p14:tracePt t="118696" x="9720263" y="4852988"/>
          <p14:tracePt t="118697" x="9736138" y="4852988"/>
          <p14:tracePt t="118713" x="9779000" y="4852988"/>
          <p14:tracePt t="118714" x="9821863" y="4852988"/>
          <p14:tracePt t="118729" x="9991725" y="4852988"/>
          <p14:tracePt t="118745" x="10093325" y="4852988"/>
          <p14:tracePt t="118746" x="10220325" y="4852988"/>
          <p14:tracePt t="118762" x="10374313" y="4852988"/>
          <p14:tracePt t="118779" x="10739438" y="4852988"/>
          <p14:tracePt t="118795" x="10926763" y="4852988"/>
          <p14:tracePt t="118813" x="11053763" y="4852988"/>
          <p14:tracePt t="118830" x="11122025" y="4852988"/>
          <p14:tracePt t="118846" x="11163300" y="4852988"/>
          <p14:tracePt t="118850" x="11180763" y="4843463"/>
          <p14:tracePt t="118862" x="11188700" y="4843463"/>
          <p14:tracePt t="118879" x="11198225" y="4835525"/>
          <p14:tracePt t="118882" x="11215688" y="4827588"/>
          <p14:tracePt t="118896" x="11223625" y="4818063"/>
          <p14:tracePt t="118899" x="11231563" y="4818063"/>
          <p14:tracePt t="118914" x="11241088" y="4818063"/>
          <p14:tracePt t="118929" x="11256963" y="4818063"/>
          <p14:tracePt t="118930" x="11266488" y="4810125"/>
          <p14:tracePt t="118945" x="11291888" y="4802188"/>
          <p14:tracePt t="118947" x="11299825" y="4802188"/>
          <p14:tracePt t="118962" x="11317288" y="4792663"/>
          <p14:tracePt t="118963" x="11325225" y="4792663"/>
          <p14:tracePt t="118978" x="11350625" y="4784725"/>
          <p14:tracePt t="118995" x="11360150" y="4784725"/>
          <p14:tracePt t="119013" x="11368088" y="4784725"/>
          <p14:tracePt t="119042" x="11376025" y="4775200"/>
          <p14:tracePt t="119049" x="11385550" y="4775200"/>
          <p14:tracePt t="119082" x="11393488" y="4775200"/>
          <p14:tracePt t="119089" x="11401425" y="4767263"/>
          <p14:tracePt t="119465" x="11410950" y="4759325"/>
          <p14:tracePt t="119506" x="11418888" y="4749800"/>
          <p14:tracePt t="119564" x="11426825" y="4741863"/>
          <p14:tracePt t="119594" x="11436350" y="4741863"/>
          <p14:tracePt t="120010" x="11418888" y="4733925"/>
          <p14:tracePt t="120018" x="11385550" y="4733925"/>
          <p14:tracePt t="120028" x="11368088" y="4733925"/>
          <p14:tracePt t="120046" x="11223625" y="4741863"/>
          <p14:tracePt t="120063" x="11010900" y="4767263"/>
          <p14:tracePt t="120080" x="10585450" y="4818063"/>
          <p14:tracePt t="120081" x="10323513" y="4835525"/>
          <p14:tracePt t="120096" x="9659938" y="4835525"/>
          <p14:tracePt t="120113" x="8818563" y="4835525"/>
          <p14:tracePt t="120129" x="8207375" y="4852988"/>
          <p14:tracePt t="120146" x="7604125" y="4937125"/>
          <p14:tracePt t="120163" x="7008813" y="4972050"/>
          <p14:tracePt t="120179" x="6430963" y="5056188"/>
          <p14:tracePt t="120196" x="6007100" y="5081588"/>
          <p14:tracePt t="120212" x="5480050" y="5167313"/>
          <p14:tracePt t="120229" x="4902200" y="5243513"/>
          <p14:tracePt t="120245" x="4349750" y="5327650"/>
          <p14:tracePt t="120263" x="3941763" y="5387975"/>
          <p14:tracePt t="120264" x="3781425" y="5413375"/>
          <p14:tracePt t="120277" x="3652838" y="5430838"/>
          <p14:tracePt t="120295" x="3348038" y="5472113"/>
          <p14:tracePt t="120297" x="3211513" y="5497513"/>
          <p14:tracePt t="120312" x="3024188" y="5524500"/>
          <p14:tracePt t="120313" x="2871788" y="5532438"/>
          <p14:tracePt t="120330" x="2616200" y="5583238"/>
          <p14:tracePt t="120346" x="2370138" y="5616575"/>
          <p14:tracePt t="120362" x="2157413" y="5634038"/>
          <p14:tracePt t="120379" x="1954213" y="5668963"/>
          <p14:tracePt t="120395" x="1766888" y="5676900"/>
          <p14:tracePt t="120412" x="1597025" y="5676900"/>
          <p14:tracePt t="120429" x="1444625" y="5676900"/>
          <p14:tracePt t="120446" x="1317625" y="5676900"/>
          <p14:tracePt t="120462" x="1214438" y="5676900"/>
          <p14:tracePt t="120479" x="1147763" y="5659438"/>
          <p14:tracePt t="120481" x="1120775" y="5659438"/>
          <p14:tracePt t="120495" x="1044575" y="5634038"/>
          <p14:tracePt t="120511" x="985838" y="5608638"/>
          <p14:tracePt t="120529" x="884238" y="5565775"/>
          <p14:tracePt t="120546" x="841375" y="5565775"/>
          <p14:tracePt t="120562" x="831850" y="5549900"/>
          <p14:tracePt t="120657" x="831850" y="5540375"/>
          <p14:tracePt t="120664" x="841375" y="5507038"/>
          <p14:tracePt t="120672" x="849313" y="5497513"/>
          <p14:tracePt t="120681" x="874713" y="5489575"/>
          <p14:tracePt t="120694" x="917575" y="5464175"/>
          <p14:tracePt t="120712" x="1069975" y="5405438"/>
          <p14:tracePt t="120713" x="1130300" y="5387975"/>
          <p14:tracePt t="120728" x="1239838" y="5345113"/>
          <p14:tracePt t="120747" x="1333500" y="5311775"/>
          <p14:tracePt t="120761" x="1393825" y="5302250"/>
          <p14:tracePt t="120763" x="1444625" y="5294313"/>
          <p14:tracePt t="120779" x="1512888" y="5268913"/>
          <p14:tracePt t="120795" x="1554163" y="5260975"/>
          <p14:tracePt t="120812" x="1597025" y="5260975"/>
          <p14:tracePt t="120829" x="1631950" y="5260975"/>
          <p14:tracePt t="120846" x="1639888" y="5260975"/>
          <p14:tracePt t="120862" x="1647825" y="5260975"/>
          <p14:tracePt t="120879" x="1657350" y="5260975"/>
          <p14:tracePt t="120881" x="1682750" y="5260975"/>
          <p14:tracePt t="120896" x="1690688" y="5260975"/>
          <p14:tracePt t="120898" x="1716088" y="5260975"/>
          <p14:tracePt t="120912" x="1749425" y="5260975"/>
          <p14:tracePt t="120913" x="1758950" y="5260975"/>
          <p14:tracePt t="120929" x="1809750" y="5260975"/>
          <p14:tracePt t="120946" x="1852613" y="5243513"/>
          <p14:tracePt t="120962" x="1878013" y="5235575"/>
          <p14:tracePt t="120979" x="1893888" y="5235575"/>
          <p14:tracePt t="120995" x="1920875" y="5235575"/>
          <p14:tracePt t="121010" x="1946275" y="5235575"/>
          <p14:tracePt t="121027" x="1997075" y="5235575"/>
          <p14:tracePt t="121045" x="2055813" y="5235575"/>
          <p14:tracePt t="121062" x="2124075" y="5235575"/>
          <p14:tracePt t="121079" x="2166938" y="5235575"/>
          <p14:tracePt t="121081" x="2174875" y="5235575"/>
          <p14:tracePt t="121095" x="2200275" y="5235575"/>
          <p14:tracePt t="121097" x="2208213" y="5235575"/>
          <p14:tracePt t="121112" x="2217738" y="5235575"/>
          <p14:tracePt t="121129" x="2251075" y="5235575"/>
          <p14:tracePt t="121146" x="2276475" y="5235575"/>
          <p14:tracePt t="121162" x="2293938" y="5235575"/>
          <p14:tracePt t="121179" x="2311400" y="5235575"/>
          <p14:tracePt t="121195" x="2327275" y="5235575"/>
          <p14:tracePt t="121218" x="2336800" y="5235575"/>
          <p14:tracePt t="121261" x="2336800" y="5243513"/>
          <p14:tracePt t="121330" x="2344738" y="5243513"/>
          <p14:tracePt t="121642" x="2336800" y="5243513"/>
          <p14:tracePt t="121650" x="2327275" y="5243513"/>
          <p14:tracePt t="121665" x="2319338" y="5243513"/>
          <p14:tracePt t="121681" x="2311400" y="5243513"/>
          <p14:tracePt t="121713" x="2301875" y="5243513"/>
          <p14:tracePt t="121729" x="2293938" y="5243513"/>
          <p14:tracePt t="121738" x="2286000" y="5243513"/>
          <p14:tracePt t="121745" x="2276475" y="5243513"/>
          <p14:tracePt t="121761" x="2251075" y="5243513"/>
          <p14:tracePt t="121778" x="2235200" y="5260975"/>
          <p14:tracePt t="121795" x="2200275" y="5260975"/>
          <p14:tracePt t="121812" x="2166938" y="5260975"/>
          <p14:tracePt t="121828" x="2149475" y="5268913"/>
          <p14:tracePt t="121844" x="2132013" y="5268913"/>
          <p14:tracePt t="121862" x="2106613" y="5268913"/>
          <p14:tracePt t="121878" x="2073275" y="5268913"/>
          <p14:tracePt t="121894" x="2047875" y="5268913"/>
          <p14:tracePt t="121911" x="2012950" y="5268913"/>
          <p14:tracePt t="121913" x="1997075" y="5268913"/>
          <p14:tracePt t="121938" x="1979613" y="5268913"/>
          <p14:tracePt t="122164" x="1971675" y="5286375"/>
          <p14:tracePt t="122169" x="1971675" y="5302250"/>
          <p14:tracePt t="122178" x="1971675" y="5345113"/>
          <p14:tracePt t="122195" x="1987550" y="5362575"/>
          <p14:tracePt t="122211" x="2012950" y="5387975"/>
          <p14:tracePt t="122227" x="2047875" y="5430838"/>
          <p14:tracePt t="122243" x="2106613" y="5481638"/>
          <p14:tracePt t="122261" x="2200275" y="5540375"/>
          <p14:tracePt t="122277" x="2260600" y="5575300"/>
          <p14:tracePt t="122294" x="2301875" y="5600700"/>
          <p14:tracePt t="122312" x="2327275" y="5600700"/>
          <p14:tracePt t="122313" x="2336800" y="5600700"/>
          <p14:tracePt t="122328" x="2352675" y="5608638"/>
          <p14:tracePt t="122345" x="2387600" y="5616575"/>
          <p14:tracePt t="122361" x="2395538" y="5626100"/>
          <p14:tracePt t="122378" x="2405063" y="5626100"/>
          <p14:tracePt t="122394" x="2420938" y="5634038"/>
          <p14:tracePt t="122412" x="2438400" y="5634038"/>
          <p14:tracePt t="122427" x="2455863" y="5641975"/>
          <p14:tracePt t="210250" x="2463800" y="5575300"/>
          <p14:tracePt t="210257" x="2200275" y="5218113"/>
          <p14:tracePt t="210265" x="1546225" y="4486275"/>
          <p14:tracePt t="210272" x="806450" y="3756025"/>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626178" y="892522"/>
            <a:ext cx="8477794"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Competent Parties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88143" y="2036053"/>
            <a:ext cx="11415713" cy="2352952"/>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latin typeface="QuaySansITCPro-Book"/>
              </a:rPr>
              <a:t>The third requirement of a valid insurance contract is</a:t>
            </a:r>
            <a:r>
              <a:rPr lang="ar-YE" sz="2000" dirty="0">
                <a:latin typeface="QuaySansITCPro-Book"/>
              </a:rPr>
              <a:t> </a:t>
            </a:r>
            <a:r>
              <a:rPr lang="en-US" sz="2000" dirty="0">
                <a:latin typeface="QuaySansITCPro-Book"/>
              </a:rPr>
              <a:t>that each party must be legally competent. This means</a:t>
            </a:r>
            <a:r>
              <a:rPr lang="ar-YE" sz="2000" dirty="0">
                <a:latin typeface="QuaySansITCPro-Book"/>
              </a:rPr>
              <a:t> </a:t>
            </a:r>
            <a:r>
              <a:rPr lang="en-US" sz="2000" dirty="0">
                <a:latin typeface="QuaySansITCPro-Book"/>
              </a:rPr>
              <a:t>the parties must have legal capacity to enter into a</a:t>
            </a:r>
            <a:r>
              <a:rPr lang="ar-YE" sz="2000" dirty="0">
                <a:latin typeface="QuaySansITCPro-Book"/>
              </a:rPr>
              <a:t> </a:t>
            </a:r>
            <a:r>
              <a:rPr lang="en-US" sz="2000" dirty="0">
                <a:latin typeface="QuaySansITCPro-Book"/>
              </a:rPr>
              <a:t>binding contract. Most adults are legally competent to</a:t>
            </a:r>
            <a:r>
              <a:rPr lang="ar-YE" sz="2000" dirty="0">
                <a:latin typeface="QuaySansITCPro-Book"/>
              </a:rPr>
              <a:t> </a:t>
            </a:r>
            <a:r>
              <a:rPr lang="en-US" sz="2000" dirty="0">
                <a:latin typeface="QuaySansITCPro-Book"/>
              </a:rPr>
              <a:t>enter into insurance contracts, but there are some</a:t>
            </a:r>
            <a:r>
              <a:rPr lang="ar-YE" sz="2000" dirty="0">
                <a:latin typeface="QuaySansITCPro-Book"/>
              </a:rPr>
              <a:t> </a:t>
            </a:r>
            <a:r>
              <a:rPr lang="en-US" sz="2000" dirty="0">
                <a:latin typeface="QuaySansITCPro-Book"/>
              </a:rPr>
              <a:t>exceptions. Insane persons, intoxicated persons, and</a:t>
            </a:r>
            <a:r>
              <a:rPr lang="ar-YE" sz="2000" dirty="0">
                <a:latin typeface="QuaySansITCPro-Book"/>
              </a:rPr>
              <a:t> </a:t>
            </a:r>
            <a:r>
              <a:rPr lang="en-US" sz="2000" dirty="0">
                <a:latin typeface="QuaySansITCPro-Book"/>
              </a:rPr>
              <a:t>corporations that act outside the scope of their authority</a:t>
            </a:r>
            <a:r>
              <a:rPr lang="ar-YE" sz="2000" dirty="0">
                <a:latin typeface="QuaySansITCPro-Book"/>
              </a:rPr>
              <a:t> </a:t>
            </a:r>
            <a:r>
              <a:rPr lang="en-US" sz="2000" dirty="0">
                <a:latin typeface="QuaySansITCPro-Book"/>
              </a:rPr>
              <a:t>cannot enter into enforceable insurance contracts.</a:t>
            </a:r>
          </a:p>
        </p:txBody>
      </p:sp>
    </p:spTree>
    <p:extLst>
      <p:ext uri="{BB962C8B-B14F-4D97-AF65-F5344CB8AC3E}">
        <p14:creationId xmlns:p14="http://schemas.microsoft.com/office/powerpoint/2010/main" val="375353420"/>
      </p:ext>
    </p:extLst>
  </p:cSld>
  <p:clrMapOvr>
    <a:masterClrMapping/>
  </p:clrMapOvr>
  <mc:AlternateContent xmlns:mc="http://schemas.openxmlformats.org/markup-compatibility/2006" xmlns:p14="http://schemas.microsoft.com/office/powerpoint/2010/main">
    <mc:Choice Requires="p14">
      <p:transition spd="slow" p14:dur="2000" advTm="206361"/>
    </mc:Choice>
    <mc:Fallback xmlns="">
      <p:transition spd="slow" advTm="206361"/>
    </mc:Fallback>
  </mc:AlternateContent>
  <p:extLst>
    <p:ext uri="{3A86A75C-4F4B-4683-9AE1-C65F6400EC91}">
      <p14:laserTraceLst xmlns:p14="http://schemas.microsoft.com/office/powerpoint/2010/main">
        <p14:tracePtLst>
          <p14:tracePt t="25359" x="3683000" y="6254750"/>
          <p14:tracePt t="25491" x="3092450" y="6662738"/>
          <p14:tracePt t="25499" x="3160713" y="6510338"/>
          <p14:tracePt t="25517" x="3586163" y="5880100"/>
          <p14:tracePt t="25534" x="4154488" y="5099050"/>
          <p14:tracePt t="25550" x="4714875" y="4435475"/>
          <p14:tracePt t="25552" x="5021263" y="4130675"/>
          <p14:tracePt t="25565" x="5378450" y="3790950"/>
          <p14:tracePt t="25583" x="6116638" y="3195638"/>
          <p14:tracePt t="25584" x="6415088" y="2949575"/>
          <p14:tracePt t="25600" x="6643688" y="2787650"/>
          <p14:tracePt t="25601" x="6770688" y="2701925"/>
          <p14:tracePt t="25616" x="6907213" y="2600325"/>
          <p14:tracePt t="25618" x="7000875" y="2532063"/>
          <p14:tracePt t="25633" x="7188200" y="2379663"/>
          <p14:tracePt t="25650" x="7366000" y="2303463"/>
          <p14:tracePt t="25666" x="7570788" y="2243138"/>
          <p14:tracePt t="25682" x="7824788" y="2235200"/>
          <p14:tracePt t="25700" x="8189913" y="2235200"/>
          <p14:tracePt t="25716" x="8742363" y="2235200"/>
          <p14:tracePt t="25734" x="9261475" y="2235200"/>
          <p14:tracePt t="25750" x="9702800" y="2235200"/>
          <p14:tracePt t="25766" x="10017125" y="2235200"/>
          <p14:tracePt t="25768" x="10186988" y="2235200"/>
          <p14:tracePt t="25783" x="10298113" y="2235200"/>
          <p14:tracePt t="25784" x="10399713" y="2235200"/>
          <p14:tracePt t="25803" x="10501313" y="2235200"/>
          <p14:tracePt t="25815" x="10526713" y="2227263"/>
          <p14:tracePt t="25818" x="10534650" y="2227263"/>
          <p14:tracePt t="25866" x="10560050" y="2227263"/>
          <p14:tracePt t="25873" x="10585450" y="2227263"/>
          <p14:tracePt t="25884" x="10620375" y="2268538"/>
          <p14:tracePt t="25900" x="10815638" y="2371725"/>
          <p14:tracePt t="25916" x="11002963" y="2438400"/>
          <p14:tracePt t="25934" x="11096625" y="2473325"/>
          <p14:tracePt t="25948" x="11155363" y="2489200"/>
          <p14:tracePt t="26033" x="11172825" y="2489200"/>
          <p14:tracePt t="26106" x="11180763" y="2489200"/>
          <p14:tracePt t="26130" x="11188700" y="2498725"/>
          <p14:tracePt t="26321" x="11188700" y="2506663"/>
          <p14:tracePt t="26425" x="11180763" y="2506663"/>
          <p14:tracePt t="34763" x="11172825" y="2506663"/>
          <p14:tracePt t="34769" x="11129963" y="2516188"/>
          <p14:tracePt t="34779" x="11028363" y="2532063"/>
          <p14:tracePt t="34795" x="10756900" y="2566988"/>
          <p14:tracePt t="34813" x="10450513" y="2574925"/>
          <p14:tracePt t="34831" x="10067925" y="2643188"/>
          <p14:tracePt t="34833" x="9786938" y="2693988"/>
          <p14:tracePt t="34845" x="9472613" y="2778125"/>
          <p14:tracePt t="34861" x="8699500" y="2871788"/>
          <p14:tracePt t="34878" x="8054975" y="3000375"/>
          <p14:tracePt t="34895" x="7586663" y="3135313"/>
          <p14:tracePt t="34913" x="7137400" y="3263900"/>
          <p14:tracePt t="34932" x="6950075" y="3271838"/>
          <p14:tracePt t="34946" x="6848475" y="3305175"/>
          <p14:tracePt t="34963" x="6805613" y="3314700"/>
          <p14:tracePt t="34979" x="6780213" y="3322638"/>
          <p14:tracePt t="34996" x="6770688" y="3322638"/>
          <p14:tracePt t="35014" x="6729413" y="3340100"/>
          <p14:tracePt t="35029" x="6711950" y="3340100"/>
          <p14:tracePt t="35121" x="6704013" y="3340100"/>
          <p14:tracePt t="35137" x="6678613" y="3340100"/>
          <p14:tracePt t="35145" x="6669088" y="3340100"/>
          <p14:tracePt t="35153" x="6643688" y="3340100"/>
          <p14:tracePt t="35162" x="6635750" y="3340100"/>
          <p14:tracePt t="35249" x="6618288" y="3340100"/>
          <p14:tracePt t="35257" x="6600825" y="3340100"/>
          <p14:tracePt t="35265" x="6575425" y="3330575"/>
          <p14:tracePt t="35278" x="6516688" y="3322638"/>
          <p14:tracePt t="35295" x="6286500" y="3289300"/>
          <p14:tracePt t="35296" x="6167438" y="3263900"/>
          <p14:tracePt t="35313" x="5938838" y="3228975"/>
          <p14:tracePt t="35331" x="5776913" y="3186113"/>
          <p14:tracePt t="35346" x="5700713" y="3178175"/>
          <p14:tracePt t="35363" x="5624513" y="3170238"/>
          <p14:tracePt t="35378" x="5487988" y="3135313"/>
          <p14:tracePt t="35395" x="5318125" y="3119438"/>
          <p14:tracePt t="35414" x="5097463" y="3084513"/>
          <p14:tracePt t="35430" x="4945063" y="3067050"/>
          <p14:tracePt t="35446" x="4791075" y="3051175"/>
          <p14:tracePt t="35462" x="4664075" y="3033713"/>
          <p14:tracePt t="35482" x="4529138" y="3016250"/>
          <p14:tracePt t="35495" x="4503738" y="3016250"/>
          <p14:tracePt t="35514" x="4324350" y="3016250"/>
          <p14:tracePt t="35530" x="4179888" y="3016250"/>
          <p14:tracePt t="35546" x="4121150" y="3016250"/>
          <p14:tracePt t="35562" x="4035425" y="3016250"/>
          <p14:tracePt t="35579" x="3984625" y="3016250"/>
          <p14:tracePt t="35595" x="3967163" y="3016250"/>
          <p14:tracePt t="35634" x="3951288" y="3016250"/>
          <p14:tracePt t="36057" x="3967163" y="3016250"/>
          <p14:tracePt t="36065" x="3976688" y="3016250"/>
          <p14:tracePt t="36078" x="3992563" y="3016250"/>
          <p14:tracePt t="36094" x="4035425" y="3016250"/>
          <p14:tracePt t="36111" x="4095750" y="3008313"/>
          <p14:tracePt t="36112" x="4129088" y="3008313"/>
          <p14:tracePt t="36128" x="4154488" y="3008313"/>
          <p14:tracePt t="36130" x="4162425" y="3008313"/>
          <p14:tracePt t="36145" x="4187825" y="3008313"/>
          <p14:tracePt t="36178" x="4197350" y="3008313"/>
          <p14:tracePt t="36201" x="4205288" y="3008313"/>
          <p14:tracePt t="36210" x="4214813" y="3008313"/>
          <p14:tracePt t="36217" x="4240213" y="3008313"/>
          <p14:tracePt t="36228" x="4273550" y="3008313"/>
          <p14:tracePt t="36245" x="4306888" y="3008313"/>
          <p14:tracePt t="36262" x="4375150" y="3008313"/>
          <p14:tracePt t="36278" x="4418013" y="3008313"/>
          <p14:tracePt t="36294" x="4468813" y="3008313"/>
          <p14:tracePt t="36311" x="4529138" y="3008313"/>
          <p14:tracePt t="36313" x="4537075" y="3008313"/>
          <p14:tracePt t="36329" x="4562475" y="2990850"/>
          <p14:tracePt t="36331" x="4570413" y="2990850"/>
          <p14:tracePt t="36345" x="4579938" y="2990850"/>
          <p14:tracePt t="36361" x="4595813" y="2990850"/>
          <p14:tracePt t="36528" x="4579938" y="2990850"/>
          <p14:tracePt t="36537" x="4562475" y="2990850"/>
          <p14:tracePt t="36545" x="4537075" y="2990850"/>
          <p14:tracePt t="36561" x="4494213" y="2990850"/>
          <p14:tracePt t="36577" x="4468813" y="2990850"/>
          <p14:tracePt t="36594" x="4435475" y="2990850"/>
          <p14:tracePt t="36595" x="4410075" y="2990850"/>
          <p14:tracePt t="36610" x="4367213" y="2990850"/>
          <p14:tracePt t="36627" x="4332288" y="2990850"/>
          <p14:tracePt t="36644" x="4316413" y="2990850"/>
          <p14:tracePt t="36661" x="4306888" y="2990850"/>
          <p14:tracePt t="36678" x="4291013" y="2990850"/>
          <p14:tracePt t="36696" x="4281488" y="2990850"/>
          <p14:tracePt t="36712" x="4273550" y="2990850"/>
          <p14:tracePt t="36729" x="4265613" y="2990850"/>
          <p14:tracePt t="36745" x="4256088" y="2990850"/>
          <p14:tracePt t="36762" x="4248150" y="2990850"/>
          <p14:tracePt t="36834" x="4240213" y="2990850"/>
          <p14:tracePt t="37082" x="4248150" y="2990850"/>
          <p14:tracePt t="37090" x="4273550" y="2990850"/>
          <p14:tracePt t="37096" x="4291013" y="2990850"/>
          <p14:tracePt t="37110" x="4298950" y="2990850"/>
          <p14:tracePt t="37127" x="4324350" y="2990850"/>
          <p14:tracePt t="37130" x="4359275" y="2990850"/>
          <p14:tracePt t="37145" x="4435475" y="2990850"/>
          <p14:tracePt t="37163" x="4486275" y="2990850"/>
          <p14:tracePt t="37178" x="4587875" y="2990850"/>
          <p14:tracePt t="37194" x="4732338" y="2990850"/>
          <p14:tracePt t="37211" x="4818063" y="2990850"/>
          <p14:tracePt t="37228" x="4902200" y="2990850"/>
          <p14:tracePt t="37245" x="4995863" y="2982913"/>
          <p14:tracePt t="37262" x="5072063" y="2982913"/>
          <p14:tracePt t="37277" x="5114925" y="2974975"/>
          <p14:tracePt t="37294" x="5140325" y="2974975"/>
          <p14:tracePt t="37314" x="5148263" y="2974975"/>
          <p14:tracePt t="37357" x="5157788" y="2974975"/>
          <p14:tracePt t="37372" x="5165725" y="2974975"/>
          <p14:tracePt t="37387" x="5173663" y="2974975"/>
          <p14:tracePt t="37396" x="5183188" y="2974975"/>
          <p14:tracePt t="37410" x="5224463" y="2974975"/>
          <p14:tracePt t="37426" x="5284788" y="2974975"/>
          <p14:tracePt t="37445" x="5368925" y="2974975"/>
          <p14:tracePt t="37461" x="5421313" y="2974975"/>
          <p14:tracePt t="37477" x="5480050" y="2974975"/>
          <p14:tracePt t="37494" x="5538788" y="2965450"/>
          <p14:tracePt t="37510" x="5599113" y="2965450"/>
          <p14:tracePt t="37512" x="5624513" y="2965450"/>
          <p14:tracePt t="37527" x="5632450" y="2965450"/>
          <p14:tracePt t="37529" x="5641975" y="2965450"/>
          <p14:tracePt t="37604" x="5624513" y="2965450"/>
          <p14:tracePt t="37610" x="5599113" y="2965450"/>
          <p14:tracePt t="37621" x="5538788" y="2965450"/>
          <p14:tracePt t="37627" x="5480050" y="2965450"/>
          <p14:tracePt t="37644" x="5318125" y="2965450"/>
          <p14:tracePt t="37660" x="5114925" y="2965450"/>
          <p14:tracePt t="37678" x="4775200" y="2940050"/>
          <p14:tracePt t="37680" x="4646613" y="2914650"/>
          <p14:tracePt t="37695" x="4503738" y="2906713"/>
          <p14:tracePt t="37711" x="4306888" y="2871788"/>
          <p14:tracePt t="37713" x="4205288" y="2855913"/>
          <p14:tracePt t="37728" x="4162425" y="2855913"/>
          <p14:tracePt t="37729" x="4103688" y="2846388"/>
          <p14:tracePt t="37744" x="4052888" y="2838450"/>
          <p14:tracePt t="37762" x="4017963" y="2830513"/>
          <p14:tracePt t="37777" x="4010025" y="2820988"/>
          <p14:tracePt t="37961" x="4010025" y="2830513"/>
          <p14:tracePt t="37969" x="4070350" y="2846388"/>
          <p14:tracePt t="37978" x="4146550" y="2881313"/>
          <p14:tracePt t="37994" x="4248150" y="2889250"/>
          <p14:tracePt t="38010" x="4476750" y="2922588"/>
          <p14:tracePt t="38012" x="4605338" y="2940050"/>
          <p14:tracePt t="38027" x="4843463" y="2974975"/>
          <p14:tracePt t="38044" x="5003800" y="2982913"/>
          <p14:tracePt t="38060" x="5132388" y="2982913"/>
          <p14:tracePt t="38076" x="5183188" y="2982913"/>
          <p14:tracePt t="38093" x="5241925" y="2982913"/>
          <p14:tracePt t="38110" x="5249863" y="2982913"/>
          <p14:tracePt t="38113" x="5259388" y="2982913"/>
          <p14:tracePt t="38127" x="5284788" y="2982913"/>
          <p14:tracePt t="38143" x="5302250" y="2982913"/>
          <p14:tracePt t="38161" x="5318125" y="2982913"/>
          <p14:tracePt t="38162" x="5327650" y="2982913"/>
          <p14:tracePt t="38178" x="5353050" y="2982913"/>
          <p14:tracePt t="38195" x="5368925" y="2982913"/>
          <p14:tracePt t="38210" x="5378450" y="2982913"/>
          <p14:tracePt t="38211" x="5386388" y="2982913"/>
          <p14:tracePt t="38227" x="5394325" y="2982913"/>
          <p14:tracePt t="38243" x="5403850" y="2982913"/>
          <p14:tracePt t="38261" x="5411788" y="2982913"/>
          <p14:tracePt t="38277" x="5429250" y="2982913"/>
          <p14:tracePt t="38294" x="5437188" y="2982913"/>
          <p14:tracePt t="38310" x="5446713" y="2982913"/>
          <p14:tracePt t="38538" x="5462588" y="2982913"/>
          <p14:tracePt t="38555" x="5480050" y="2982913"/>
          <p14:tracePt t="38560" x="5505450" y="2982913"/>
          <p14:tracePt t="38569" x="5522913" y="2982913"/>
          <p14:tracePt t="38577" x="5556250" y="2982913"/>
          <p14:tracePt t="38593" x="5591175" y="2982913"/>
          <p14:tracePt t="38610" x="5649913" y="2982913"/>
          <p14:tracePt t="38612" x="5700713" y="2982913"/>
          <p14:tracePt t="38627" x="5751513" y="2982913"/>
          <p14:tracePt t="38643" x="5794375" y="2982913"/>
          <p14:tracePt t="38660" x="5819775" y="2982913"/>
          <p14:tracePt t="38677" x="5845175" y="2982913"/>
          <p14:tracePt t="38693" x="5870575" y="2982913"/>
          <p14:tracePt t="38710" x="5895975" y="2982913"/>
          <p14:tracePt t="38726" x="5930900" y="2974975"/>
          <p14:tracePt t="38743" x="5938838" y="2974975"/>
          <p14:tracePt t="38761" x="5964238" y="2974975"/>
          <p14:tracePt t="38778" x="5972175" y="2974975"/>
          <p14:tracePt t="38793" x="5989638" y="2957513"/>
          <p14:tracePt t="38811" x="6024563" y="2949575"/>
          <p14:tracePt t="38827" x="6057900" y="2949575"/>
          <p14:tracePt t="38844" x="6091238" y="2940050"/>
          <p14:tracePt t="38861" x="6134100" y="2940050"/>
          <p14:tracePt t="38877" x="6176963" y="2940050"/>
          <p14:tracePt t="38894" x="6219825" y="2940050"/>
          <p14:tracePt t="38897" x="6245225" y="2940050"/>
          <p14:tracePt t="38909" x="6261100" y="2940050"/>
          <p14:tracePt t="38926" x="6296025" y="2922588"/>
          <p14:tracePt t="38945" x="6329363" y="2922588"/>
          <p14:tracePt t="38946" x="6354763" y="2922588"/>
          <p14:tracePt t="38961" x="6372225" y="2914650"/>
          <p14:tracePt t="38977" x="6397625" y="2914650"/>
          <p14:tracePt t="38994" x="6465888" y="2906713"/>
          <p14:tracePt t="39011" x="6499225" y="2906713"/>
          <p14:tracePt t="39027" x="6550025" y="2906713"/>
          <p14:tracePt t="39044" x="6592888" y="2906713"/>
          <p14:tracePt t="39060" x="6610350" y="2906713"/>
          <p14:tracePt t="39099" x="6618288" y="2906713"/>
          <p14:tracePt t="39122" x="6635750" y="2906713"/>
          <p14:tracePt t="39370" x="6618288" y="2906713"/>
          <p14:tracePt t="39377" x="6567488" y="2906713"/>
          <p14:tracePt t="39384" x="6508750" y="2932113"/>
          <p14:tracePt t="39393" x="6448425" y="2940050"/>
          <p14:tracePt t="39410" x="6311900" y="2982913"/>
          <p14:tracePt t="39426" x="6227763" y="2990850"/>
          <p14:tracePt t="39443" x="6176963" y="3000375"/>
          <p14:tracePt t="39462" x="6126163" y="3016250"/>
          <p14:tracePt t="39477" x="6100763" y="3016250"/>
          <p14:tracePt t="39494" x="6083300" y="3016250"/>
          <p14:tracePt t="39514" x="6065838" y="3016250"/>
          <p14:tracePt t="39527" x="6049963" y="3016250"/>
          <p14:tracePt t="39544" x="6040438" y="3016250"/>
          <p14:tracePt t="39561" x="6032500" y="3016250"/>
          <p14:tracePt t="39849" x="6040438" y="3016250"/>
          <p14:tracePt t="39857" x="6083300" y="3016250"/>
          <p14:tracePt t="39864" x="6134100" y="3016250"/>
          <p14:tracePt t="39876" x="6210300" y="3016250"/>
          <p14:tracePt t="39893" x="6405563" y="3016250"/>
          <p14:tracePt t="39909" x="6635750" y="3016250"/>
          <p14:tracePt t="39926" x="6805613" y="3016250"/>
          <p14:tracePt t="39943" x="6942138" y="3016250"/>
          <p14:tracePt t="39961" x="7127875" y="3016250"/>
          <p14:tracePt t="39977" x="7221538" y="3033713"/>
          <p14:tracePt t="39994" x="7358063" y="3041650"/>
          <p14:tracePt t="40011" x="7518400" y="3076575"/>
          <p14:tracePt t="40027" x="7654925" y="3076575"/>
          <p14:tracePt t="40043" x="7799388" y="3076575"/>
          <p14:tracePt t="40060" x="7900988" y="3076575"/>
          <p14:tracePt t="40077" x="7961313" y="3076575"/>
          <p14:tracePt t="40094" x="7994650" y="3076575"/>
          <p14:tracePt t="40109" x="8012113" y="3084513"/>
          <p14:tracePt t="40129" x="8029575" y="3084513"/>
          <p14:tracePt t="40426" x="8012113" y="3084513"/>
          <p14:tracePt t="40433" x="7969250" y="3084513"/>
          <p14:tracePt t="40442" x="7900988" y="3084513"/>
          <p14:tracePt t="40460" x="7697788" y="3084513"/>
          <p14:tracePt t="40476" x="7493000" y="3084513"/>
          <p14:tracePt t="40493" x="7246938" y="3084513"/>
          <p14:tracePt t="40513" x="6967538" y="3084513"/>
          <p14:tracePt t="40527" x="6907213" y="3084513"/>
          <p14:tracePt t="40531" x="6848475" y="3084513"/>
          <p14:tracePt t="40545" x="6780213" y="3084513"/>
          <p14:tracePt t="40563" x="6729413" y="3084513"/>
          <p14:tracePt t="40578" x="6694488" y="3084513"/>
          <p14:tracePt t="40593" x="6678613" y="3084513"/>
          <p14:tracePt t="41993" x="6704013" y="3084513"/>
          <p14:tracePt t="42001" x="6745288" y="3084513"/>
          <p14:tracePt t="42009" x="6754813" y="3084513"/>
          <p14:tracePt t="42026" x="6831013" y="3094038"/>
          <p14:tracePt t="42043" x="6907213" y="3094038"/>
          <p14:tracePt t="42058" x="7018338" y="3094038"/>
          <p14:tracePt t="42075" x="7221538" y="3094038"/>
          <p14:tracePt t="42092" x="7373938" y="3094038"/>
          <p14:tracePt t="42108" x="7477125" y="3094038"/>
          <p14:tracePt t="42125" x="7621588" y="3094038"/>
          <p14:tracePt t="42141" x="7740650" y="3094038"/>
          <p14:tracePt t="42158" x="7807325" y="3094038"/>
          <p14:tracePt t="42175" x="7842250" y="3094038"/>
          <p14:tracePt t="42192" x="7850188" y="3094038"/>
          <p14:tracePt t="42225" x="7859713" y="3084513"/>
          <p14:tracePt t="42243" x="7867650" y="3076575"/>
          <p14:tracePt t="42297" x="7875588" y="3076575"/>
          <p14:tracePt t="42323" x="7885113" y="3076575"/>
          <p14:tracePt t="42337" x="7900988" y="3076575"/>
          <p14:tracePt t="42344" x="7910513" y="3076575"/>
          <p14:tracePt t="42358" x="7918450" y="3076575"/>
          <p14:tracePt t="42375" x="7943850" y="3076575"/>
          <p14:tracePt t="42376" x="7943850" y="3067050"/>
          <p14:tracePt t="42391" x="7969250" y="3067050"/>
          <p14:tracePt t="42409" x="8012113" y="3067050"/>
          <p14:tracePt t="42410" x="8045450" y="3067050"/>
          <p14:tracePt t="42425" x="8088313" y="3067050"/>
          <p14:tracePt t="42425" x="8131175" y="3067050"/>
          <p14:tracePt t="42442" x="8174038" y="3067050"/>
          <p14:tracePt t="42444" x="8215313" y="3067050"/>
          <p14:tracePt t="42458" x="8291513" y="3067050"/>
          <p14:tracePt t="42475" x="8343900" y="3067050"/>
          <p14:tracePt t="42492" x="8369300" y="3067050"/>
          <p14:tracePt t="42508" x="8385175" y="3067050"/>
          <p14:tracePt t="42525" x="8410575" y="3067050"/>
          <p14:tracePt t="42542" x="8435975" y="3059113"/>
          <p14:tracePt t="42558" x="8445500" y="3059113"/>
          <p14:tracePt t="42574" x="8478838" y="3051175"/>
          <p14:tracePt t="42592" x="8488363" y="3041650"/>
          <p14:tracePt t="43345" x="8478838" y="3041650"/>
          <p14:tracePt t="43378" x="8470900" y="3041650"/>
          <p14:tracePt t="43401" x="8453438" y="3041650"/>
          <p14:tracePt t="43408" x="8445500" y="3041650"/>
          <p14:tracePt t="43425" x="8435975" y="3041650"/>
          <p14:tracePt t="43433" x="8428038" y="3041650"/>
          <p14:tracePt t="43442" x="8420100" y="3041650"/>
          <p14:tracePt t="43465" x="8410575" y="3041650"/>
          <p14:tracePt t="43513" x="8402638" y="3041650"/>
          <p14:tracePt t="43524" x="8402638" y="3051175"/>
          <p14:tracePt t="43609" x="8394700" y="3051175"/>
          <p14:tracePt t="47785" x="8402638" y="3051175"/>
          <p14:tracePt t="47793" x="8410575" y="3051175"/>
          <p14:tracePt t="47806" x="8420100" y="3051175"/>
          <p14:tracePt t="47823" x="8435975" y="3051175"/>
          <p14:tracePt t="47841" x="8445500" y="3051175"/>
          <p14:tracePt t="47857" x="8470900" y="3051175"/>
          <p14:tracePt t="47873" x="8488363" y="3041650"/>
          <p14:tracePt t="47890" x="8547100" y="3033713"/>
          <p14:tracePt t="47907" x="8640763" y="3025775"/>
          <p14:tracePt t="47923" x="8777288" y="3025775"/>
          <p14:tracePt t="47939" x="8894763" y="3025775"/>
          <p14:tracePt t="47955" x="8997950" y="3025775"/>
          <p14:tracePt t="47972" x="9082088" y="3025775"/>
          <p14:tracePt t="47989" x="9142413" y="3025775"/>
          <p14:tracePt t="48006" x="9175750" y="3025775"/>
          <p14:tracePt t="48009" x="9183688" y="3025775"/>
          <p14:tracePt t="48023" x="9193213" y="3025775"/>
          <p14:tracePt t="48025" x="9226550" y="3025775"/>
          <p14:tracePt t="48040" x="9261475" y="3025775"/>
          <p14:tracePt t="48057" x="9328150" y="3025775"/>
          <p14:tracePt t="48073" x="9371013" y="3025775"/>
          <p14:tracePt t="48090" x="9413875" y="3025775"/>
          <p14:tracePt t="48107" x="9482138" y="3025775"/>
          <p14:tracePt t="48123" x="9540875" y="3025775"/>
          <p14:tracePt t="48139" x="9617075" y="3033713"/>
          <p14:tracePt t="48156" x="9652000" y="3041650"/>
          <p14:tracePt t="49865" x="9626600" y="3041650"/>
          <p14:tracePt t="49872" x="9609138" y="3041650"/>
          <p14:tracePt t="49889" x="9591675" y="3041650"/>
          <p14:tracePt t="49896" x="9575800" y="3041650"/>
          <p14:tracePt t="49905" x="9532938" y="3041650"/>
          <p14:tracePt t="49922" x="9498013" y="3041650"/>
          <p14:tracePt t="49923" x="9456738" y="3041650"/>
          <p14:tracePt t="49938" x="9353550" y="3041650"/>
          <p14:tracePt t="49954" x="9277350" y="3041650"/>
          <p14:tracePt t="49971" x="9218613" y="3041650"/>
          <p14:tracePt t="49988" x="9193213" y="3041650"/>
          <p14:tracePt t="50005" x="9158288" y="3041650"/>
          <p14:tracePt t="50022" x="9117013" y="3051175"/>
          <p14:tracePt t="50039" x="9082088" y="3059113"/>
          <p14:tracePt t="50041" x="9048750" y="3059113"/>
          <p14:tracePt t="50055" x="9031288" y="3059113"/>
          <p14:tracePt t="50057" x="9023350" y="3059113"/>
          <p14:tracePt t="50073" x="8980488" y="3076575"/>
          <p14:tracePt t="50088" x="8955088" y="3076575"/>
          <p14:tracePt t="50105" x="8912225" y="3076575"/>
          <p14:tracePt t="50106" x="8878888" y="3076575"/>
          <p14:tracePt t="50121" x="8861425" y="3076575"/>
          <p14:tracePt t="50138" x="8793163" y="3076575"/>
          <p14:tracePt t="50155" x="8750300" y="3076575"/>
          <p14:tracePt t="50171" x="8716963" y="3076575"/>
          <p14:tracePt t="50188" x="8683625" y="3076575"/>
          <p14:tracePt t="50205" x="8658225" y="3076575"/>
          <p14:tracePt t="50221" x="8640763" y="3076575"/>
          <p14:tracePt t="50238" x="8632825" y="3076575"/>
          <p14:tracePt t="50241" x="8623300" y="3076575"/>
          <p14:tracePt t="50256" x="8615363" y="3076575"/>
          <p14:tracePt t="50273" x="8589963" y="3076575"/>
          <p14:tracePt t="50297" x="8580438" y="3076575"/>
          <p14:tracePt t="50313" x="8564563" y="3076575"/>
          <p14:tracePt t="50578" x="8555038" y="3076575"/>
          <p14:tracePt t="51969" x="8539163" y="3076575"/>
          <p14:tracePt t="51976" x="8521700" y="3076575"/>
          <p14:tracePt t="51987" x="8496300" y="3076575"/>
          <p14:tracePt t="52004" x="8453438" y="3076575"/>
          <p14:tracePt t="52022" x="8410575" y="3076575"/>
          <p14:tracePt t="52038" x="8343900" y="3076575"/>
          <p14:tracePt t="52041" x="8301038" y="3076575"/>
          <p14:tracePt t="52055" x="8291513" y="3076575"/>
          <p14:tracePt t="52073" x="8283575" y="3076575"/>
          <p14:tracePt t="52088" x="8275638" y="3076575"/>
          <p14:tracePt t="52113" x="8266113" y="3076575"/>
          <p14:tracePt t="52128" x="8258175" y="3076575"/>
          <p14:tracePt t="52138" x="8250238" y="3076575"/>
          <p14:tracePt t="52155" x="8232775" y="3076575"/>
          <p14:tracePt t="52172" x="8224838" y="3076575"/>
          <p14:tracePt t="55009" x="8181975" y="3076575"/>
          <p14:tracePt t="55016" x="8139113" y="3076575"/>
          <p14:tracePt t="55024" x="8105775" y="3076575"/>
          <p14:tracePt t="55035" x="8062913" y="3076575"/>
          <p14:tracePt t="55053" x="7926388" y="3076575"/>
          <p14:tracePt t="55071" x="7766050" y="3076575"/>
          <p14:tracePt t="55087" x="7621588" y="3076575"/>
          <p14:tracePt t="55088" x="7570788" y="3076575"/>
          <p14:tracePt t="55103" x="7518400" y="3076575"/>
          <p14:tracePt t="55105" x="7493000" y="3076575"/>
          <p14:tracePt t="55120" x="7442200" y="3076575"/>
          <p14:tracePt t="55136" x="7434263" y="3076575"/>
          <p14:tracePt t="55138" x="7408863" y="3076575"/>
          <p14:tracePt t="55153" x="7348538" y="3076575"/>
          <p14:tracePt t="55169" x="7289800" y="3076575"/>
          <p14:tracePt t="55170" x="7256463" y="3067050"/>
          <p14:tracePt t="55185" x="7170738" y="3059113"/>
          <p14:tracePt t="55202" x="7094538" y="3041650"/>
          <p14:tracePt t="55219" x="7034213" y="3041650"/>
          <p14:tracePt t="55236" x="7018338" y="3033713"/>
          <p14:tracePt t="55253" x="6983413" y="3025775"/>
          <p14:tracePt t="55269" x="6924675" y="3000375"/>
          <p14:tracePt t="55287" x="6848475" y="2982913"/>
          <p14:tracePt t="55288" x="6813550" y="2982913"/>
          <p14:tracePt t="55303" x="6770688" y="2974975"/>
          <p14:tracePt t="55304" x="6729413" y="2974975"/>
          <p14:tracePt t="55319" x="6653213" y="2957513"/>
          <p14:tracePt t="55321" x="6592888" y="2940050"/>
          <p14:tracePt t="55337" x="6491288" y="2932113"/>
          <p14:tracePt t="55353" x="6354763" y="2922588"/>
          <p14:tracePt t="55370" x="6219825" y="2897188"/>
          <p14:tracePt t="55386" x="6040438" y="2881313"/>
          <p14:tracePt t="55403" x="5811838" y="2846388"/>
          <p14:tracePt t="55420" x="5581650" y="2846388"/>
          <p14:tracePt t="55436" x="5343525" y="2846388"/>
          <p14:tracePt t="55453" x="5106988" y="2846388"/>
          <p14:tracePt t="55470" x="4894263" y="2846388"/>
          <p14:tracePt t="55472" x="4791075" y="2863850"/>
          <p14:tracePt t="55486" x="4706938" y="2871788"/>
          <p14:tracePt t="55503" x="4537075" y="2922588"/>
          <p14:tracePt t="55519" x="4418013" y="2949575"/>
          <p14:tracePt t="55521" x="4375150" y="2957513"/>
          <p14:tracePt t="55536" x="4265613" y="2974975"/>
          <p14:tracePt t="55553" x="4154488" y="3000375"/>
          <p14:tracePt t="55570" x="4086225" y="3016250"/>
          <p14:tracePt t="55586" x="4060825" y="3025775"/>
          <p14:tracePt t="55664" x="4078288" y="3025775"/>
          <p14:tracePt t="55672" x="4137025" y="3025775"/>
          <p14:tracePt t="55680" x="4187825" y="3025775"/>
          <p14:tracePt t="55689" x="4265613" y="3025775"/>
          <p14:tracePt t="55703" x="4349750" y="3025775"/>
          <p14:tracePt t="55704" x="4460875" y="3025775"/>
          <p14:tracePt t="55719" x="4587875" y="3025775"/>
          <p14:tracePt t="55720" x="4740275" y="3025775"/>
          <p14:tracePt t="55735" x="4935538" y="3025775"/>
          <p14:tracePt t="55753" x="5657850" y="3025775"/>
          <p14:tracePt t="55769" x="5921375" y="3025775"/>
          <p14:tracePt t="55771" x="6210300" y="3025775"/>
          <p14:tracePt t="55785" x="6473825" y="3025775"/>
          <p14:tracePt t="55786" x="6762750" y="3025775"/>
          <p14:tracePt t="55803" x="7196138" y="3025775"/>
          <p14:tracePt t="55819" x="7502525" y="3025775"/>
          <p14:tracePt t="55836" x="7748588" y="3025775"/>
          <p14:tracePt t="55853" x="8004175" y="3025775"/>
          <p14:tracePt t="55869" x="8258175" y="3033713"/>
          <p14:tracePt t="55886" x="8513763" y="3041650"/>
          <p14:tracePt t="55902" x="8724900" y="3059113"/>
          <p14:tracePt t="55921" x="9150350" y="3059113"/>
          <p14:tracePt t="55937" x="9472613" y="3059113"/>
          <p14:tracePt t="55953" x="9847263" y="3084513"/>
          <p14:tracePt t="55970" x="10093325" y="3084513"/>
          <p14:tracePt t="55986" x="10186988" y="3084513"/>
          <p14:tracePt t="55988" x="10245725" y="3084513"/>
          <p14:tracePt t="56002" x="10280650" y="3084513"/>
          <p14:tracePt t="56019" x="10306050" y="3084513"/>
          <p14:tracePt t="56058" x="10313988" y="3084513"/>
          <p14:tracePt t="56065" x="10331450" y="3084513"/>
          <p14:tracePt t="56073" x="10348913" y="3084513"/>
          <p14:tracePt t="56086" x="10382250" y="3084513"/>
          <p14:tracePt t="56103" x="10415588" y="3084513"/>
          <p14:tracePt t="56120" x="10433050" y="3084513"/>
          <p14:tracePt t="56121" x="10442575" y="3084513"/>
          <p14:tracePt t="56136" x="10458450" y="3084513"/>
          <p14:tracePt t="56153" x="10483850" y="3084513"/>
          <p14:tracePt t="56169" x="10493375" y="3084513"/>
          <p14:tracePt t="56185" x="10509250" y="3084513"/>
          <p14:tracePt t="56282" x="10493375" y="3084513"/>
          <p14:tracePt t="56289" x="10467975" y="3084513"/>
          <p14:tracePt t="56303" x="10407650" y="3084513"/>
          <p14:tracePt t="56305" x="10348913" y="3084513"/>
          <p14:tracePt t="56321" x="10025063" y="3094038"/>
          <p14:tracePt t="56336" x="9659938" y="3160713"/>
          <p14:tracePt t="56338" x="9183688" y="3221038"/>
          <p14:tracePt t="56354" x="8266113" y="3340100"/>
          <p14:tracePt t="56370" x="7373938" y="3459163"/>
          <p14:tracePt t="56386" x="6967538" y="3475038"/>
          <p14:tracePt t="56387" x="6686550" y="3509963"/>
          <p14:tracePt t="56401" x="6372225" y="3509963"/>
          <p14:tracePt t="56419" x="5581650" y="3502025"/>
          <p14:tracePt t="56435" x="5165725" y="3433763"/>
          <p14:tracePt t="56452" x="4927600" y="3433763"/>
          <p14:tracePt t="56469" x="4689475" y="3433763"/>
          <p14:tracePt t="56485" x="4451350" y="3433763"/>
          <p14:tracePt t="56502" x="4205288" y="3433763"/>
          <p14:tracePt t="56518" x="3916363" y="3459163"/>
          <p14:tracePt t="56535" x="3586163" y="3467100"/>
          <p14:tracePt t="56537" x="3406775" y="3467100"/>
          <p14:tracePt t="56553" x="3127375" y="3467100"/>
          <p14:tracePt t="56570" x="2940050" y="3509963"/>
          <p14:tracePt t="56585" x="2871788" y="3509963"/>
          <p14:tracePt t="56587" x="2811463" y="3527425"/>
          <p14:tracePt t="56603" x="2760663" y="3527425"/>
          <p14:tracePt t="56618" x="2735263" y="3535363"/>
          <p14:tracePt t="56635" x="2701925" y="3543300"/>
          <p14:tracePt t="56651" x="2668588" y="3543300"/>
          <p14:tracePt t="56668" x="2659063" y="3543300"/>
          <p14:tracePt t="56685" x="2651125" y="3543300"/>
          <p14:tracePt t="56702" x="2633663" y="3543300"/>
          <p14:tracePt t="56718" x="2625725" y="3552825"/>
          <p14:tracePt t="56746" x="2608263" y="3552825"/>
          <p14:tracePt t="56753" x="2600325" y="3552825"/>
          <p14:tracePt t="60834" x="2625725" y="3552825"/>
          <p14:tracePt t="60841" x="2641600" y="3552825"/>
          <p14:tracePt t="60850" x="2684463" y="3552825"/>
          <p14:tracePt t="60868" x="2820988" y="3552825"/>
          <p14:tracePt t="60884" x="2973388" y="3552825"/>
          <p14:tracePt t="60901" x="3203575" y="3552825"/>
          <p14:tracePt t="60918" x="3441700" y="3552825"/>
          <p14:tracePt t="60935" x="3652838" y="3552825"/>
          <p14:tracePt t="60937" x="3763963" y="3552825"/>
          <p14:tracePt t="60951" x="3848100" y="3552825"/>
          <p14:tracePt t="60953" x="3916363" y="3552825"/>
          <p14:tracePt t="60966" x="3976688" y="3552825"/>
          <p14:tracePt t="60983" x="4070350" y="3552825"/>
          <p14:tracePt t="61001" x="4129088" y="3552825"/>
          <p14:tracePt t="61003" x="4154488" y="3552825"/>
          <p14:tracePt t="61020" x="4205288" y="3552825"/>
          <p14:tracePt t="61036" x="4240213" y="3552825"/>
          <p14:tracePt t="61050" x="4248150" y="3552825"/>
          <p14:tracePt t="61052" x="4256088" y="3552825"/>
          <p14:tracePt t="61069" x="4273550" y="3552825"/>
          <p14:tracePt t="61084" x="4306888" y="3552825"/>
          <p14:tracePt t="61101" x="4359275" y="3552825"/>
          <p14:tracePt t="61118" x="4410075" y="3560763"/>
          <p14:tracePt t="61135" x="4486275" y="3560763"/>
          <p14:tracePt t="61139" x="4519613" y="3560763"/>
          <p14:tracePt t="61153" x="4595813" y="3560763"/>
          <p14:tracePt t="61170" x="4646613" y="3560763"/>
          <p14:tracePt t="61185" x="4681538" y="3560763"/>
          <p14:tracePt t="61202" x="4706938" y="3560763"/>
          <p14:tracePt t="61219" x="4724400" y="3560763"/>
          <p14:tracePt t="61242" x="4732338" y="3560763"/>
          <p14:tracePt t="61329" x="4740275" y="3560763"/>
          <p14:tracePt t="63842" x="4749800" y="3560763"/>
          <p14:tracePt t="63850" x="4765675" y="3560763"/>
          <p14:tracePt t="63856" x="4775200" y="3560763"/>
          <p14:tracePt t="63883" x="4783138" y="3560763"/>
          <p14:tracePt t="63889" x="4818063" y="3560763"/>
          <p14:tracePt t="63900" x="4843463" y="3560763"/>
          <p14:tracePt t="63916" x="4884738" y="3560763"/>
          <p14:tracePt t="63932" x="4962525" y="3560763"/>
          <p14:tracePt t="63950" x="5072063" y="3560763"/>
          <p14:tracePt t="63965" x="5199063" y="3560763"/>
          <p14:tracePt t="63982" x="5302250" y="3560763"/>
          <p14:tracePt t="63999" x="5360988" y="3560763"/>
          <p14:tracePt t="64002" x="5386388" y="3560763"/>
          <p14:tracePt t="64017" x="5394325" y="3560763"/>
          <p14:tracePt t="64033" x="5411788" y="3560763"/>
          <p14:tracePt t="64049" x="5429250" y="3560763"/>
          <p14:tracePt t="64065" x="5446713" y="3560763"/>
          <p14:tracePt t="64066" x="5454650" y="3560763"/>
          <p14:tracePt t="64083" x="5487988" y="3560763"/>
          <p14:tracePt t="64099" x="5513388" y="3560763"/>
          <p14:tracePt t="64115" x="5538788" y="3560763"/>
          <p14:tracePt t="64133" x="5556250" y="3560763"/>
          <p14:tracePt t="64149" x="5591175" y="3560763"/>
          <p14:tracePt t="64165" x="5632450" y="3560763"/>
          <p14:tracePt t="64182" x="5657850" y="3560763"/>
          <p14:tracePt t="64184" x="5667375" y="3560763"/>
          <p14:tracePt t="64201" x="5675313" y="3560763"/>
          <p14:tracePt t="64216" x="5683250" y="3560763"/>
          <p14:tracePt t="64233" x="5692775" y="3560763"/>
          <p14:tracePt t="64249" x="5708650" y="3560763"/>
          <p14:tracePt t="64265" x="5718175" y="3560763"/>
          <p14:tracePt t="64283" x="5743575" y="3560763"/>
          <p14:tracePt t="64298" x="5751513" y="3560763"/>
          <p14:tracePt t="64315" x="5761038" y="3560763"/>
          <p14:tracePt t="64332" x="5776913" y="3560763"/>
          <p14:tracePt t="64349" x="5786438" y="3560763"/>
          <p14:tracePt t="64365" x="5794375" y="3560763"/>
          <p14:tracePt t="64382" x="5802313" y="3560763"/>
          <p14:tracePt t="64399" x="5811838" y="3560763"/>
          <p14:tracePt t="64401" x="5819775" y="3560763"/>
          <p14:tracePt t="64415" x="5837238" y="3560763"/>
          <p14:tracePt t="64433" x="5862638" y="3552825"/>
          <p14:tracePt t="64449" x="5880100" y="3543300"/>
          <p14:tracePt t="64465" x="5888038" y="3543300"/>
          <p14:tracePt t="64483" x="5905500" y="3535363"/>
          <p14:tracePt t="64514" x="5913438" y="3535363"/>
          <p14:tracePt t="64546" x="5921375" y="3535363"/>
          <p14:tracePt t="64554" x="5930900" y="3535363"/>
          <p14:tracePt t="64594" x="5938838" y="3535363"/>
          <p14:tracePt t="134002" x="5938838" y="3502025"/>
          <p14:tracePt t="134009" x="5981700" y="3211513"/>
          <p14:tracePt t="134018" x="6194425" y="2871788"/>
          <p14:tracePt t="134034" x="6610350" y="2354263"/>
          <p14:tracePt t="134050" x="7051675" y="2047875"/>
          <p14:tracePt t="134068" x="7510463" y="1725613"/>
          <p14:tracePt t="134085" x="7807325" y="1520825"/>
          <p14:tracePt t="134102" x="7926388" y="1411288"/>
          <p14:tracePt t="134234" x="7926388" y="1393825"/>
          <p14:tracePt t="134265" x="7918450" y="1385888"/>
          <p14:tracePt t="134273" x="7850188" y="1385888"/>
          <p14:tracePt t="134284" x="7791450" y="1385888"/>
          <p14:tracePt t="134301" x="7680325" y="1393825"/>
          <p14:tracePt t="134318" x="7586663" y="1427163"/>
          <p14:tracePt t="134335" x="7502525" y="1436688"/>
          <p14:tracePt t="134353" x="7188200" y="1462088"/>
          <p14:tracePt t="134369" x="6932613" y="1462088"/>
          <p14:tracePt t="134385" x="6704013" y="1462088"/>
          <p14:tracePt t="134402" x="6524625" y="1462088"/>
          <p14:tracePt t="134418" x="6286500" y="1462088"/>
          <p14:tracePt t="134435" x="6159500" y="1462088"/>
          <p14:tracePt t="134436" x="6040438" y="1462088"/>
          <p14:tracePt t="134451" x="5802313" y="1462088"/>
          <p14:tracePt t="134468" x="5649913" y="1462088"/>
          <p14:tracePt t="134484" x="5513388" y="1477963"/>
          <p14:tracePt t="134501" x="5421313" y="1487488"/>
          <p14:tracePt t="134517" x="5378450" y="1504950"/>
          <p14:tracePt t="134534" x="5327650" y="1520825"/>
          <p14:tracePt t="134536" x="5318125" y="1520825"/>
          <p14:tracePt t="134551" x="5310188" y="1520825"/>
          <p14:tracePt t="134553" x="5302250" y="1520825"/>
          <p14:tracePt t="134567" x="5276850" y="1530350"/>
          <p14:tracePt t="134585" x="5183188" y="1555750"/>
          <p14:tracePt t="134602" x="5122863" y="1571625"/>
          <p14:tracePt t="134618" x="4962525" y="1614488"/>
          <p14:tracePt t="134634" x="4732338" y="1682750"/>
          <p14:tracePt t="134653" x="4486275" y="1741488"/>
          <p14:tracePt t="134669" x="4240213" y="1809750"/>
          <p14:tracePt t="134686" x="4027488" y="1870075"/>
          <p14:tracePt t="134690" x="3933825" y="1895475"/>
          <p14:tracePt t="134703" x="3832225" y="1911350"/>
          <p14:tracePt t="134706" x="3721100" y="1963738"/>
          <p14:tracePt t="134719" x="3627438" y="1971675"/>
          <p14:tracePt t="134723" x="3525838" y="2022475"/>
          <p14:tracePt t="134735" x="3441700" y="2039938"/>
          <p14:tracePt t="134738" x="3363913" y="2073275"/>
          <p14:tracePt t="134751" x="3330575" y="2090738"/>
          <p14:tracePt t="134752" x="3297238" y="2108200"/>
          <p14:tracePt t="134767" x="3244850" y="2124075"/>
          <p14:tracePt t="134785" x="3117850" y="2184400"/>
          <p14:tracePt t="134801" x="3059113" y="2209800"/>
          <p14:tracePt t="134818" x="2982913" y="2252663"/>
          <p14:tracePt t="134834" x="2965450" y="2260600"/>
          <p14:tracePt t="134835" x="2930525" y="2286000"/>
          <p14:tracePt t="134851" x="2846388" y="2336800"/>
          <p14:tracePt t="134867" x="2760663" y="2362200"/>
          <p14:tracePt t="134884" x="2719388" y="2397125"/>
          <p14:tracePt t="134901" x="2651125" y="2422525"/>
          <p14:tracePt t="134918" x="2524125" y="2455863"/>
          <p14:tracePt t="134934" x="2405063" y="2489200"/>
          <p14:tracePt t="134951" x="2293938" y="2532063"/>
          <p14:tracePt t="134953" x="2260600" y="2541588"/>
          <p14:tracePt t="134967" x="2251075" y="2541588"/>
          <p14:tracePt t="134970" x="2243138" y="2541588"/>
          <p14:tracePt t="134984" x="2225675" y="2541588"/>
          <p14:tracePt t="135002" x="2217738" y="2541588"/>
          <p14:tracePt t="135017" x="2208213" y="2541588"/>
          <p14:tracePt t="135019" x="2200275" y="2549525"/>
          <p14:tracePt t="135034" x="2182813" y="2549525"/>
          <p14:tracePt t="135036" x="2174875" y="2549525"/>
          <p14:tracePt t="135050" x="2166938" y="2557463"/>
          <p14:tracePt t="135067" x="2149475" y="2557463"/>
          <p14:tracePt t="135085" x="2116138" y="2557463"/>
          <p14:tracePt t="135102" x="2073275" y="2574925"/>
          <p14:tracePt t="135118" x="2047875" y="2574925"/>
          <p14:tracePt t="135135" x="2038350" y="2582863"/>
          <p14:tracePt t="135453" x="2047875" y="2582863"/>
          <p14:tracePt t="135457" x="2090738" y="2582863"/>
          <p14:tracePt t="135467" x="2116138" y="2582863"/>
          <p14:tracePt t="135484" x="2217738" y="2582863"/>
          <p14:tracePt t="135500" x="2387600" y="2582863"/>
          <p14:tracePt t="135516" x="2557463" y="2582863"/>
          <p14:tracePt t="135534" x="2719388" y="2582863"/>
          <p14:tracePt t="135549" x="2863850" y="2582863"/>
          <p14:tracePt t="135566" x="3016250" y="2600325"/>
          <p14:tracePt t="135585" x="3160713" y="2617788"/>
          <p14:tracePt t="135602" x="3194050" y="2625725"/>
          <p14:tracePt t="135801" x="3203575" y="2625725"/>
          <p14:tracePt t="136529" x="3211513" y="2633663"/>
          <p14:tracePt t="136545" x="3219450" y="2633663"/>
          <p14:tracePt t="136553" x="3228975" y="2633663"/>
          <p14:tracePt t="136566" x="3236913" y="2643188"/>
          <p14:tracePt t="136584" x="3262313" y="2643188"/>
          <p14:tracePt t="136601" x="3279775" y="2651125"/>
          <p14:tracePt t="136618" x="3297238" y="2660650"/>
          <p14:tracePt t="136634" x="3322638" y="2668588"/>
          <p14:tracePt t="136650" x="3322638" y="2676525"/>
          <p14:tracePt t="136666" x="3348038" y="2686050"/>
          <p14:tracePt t="136683" x="3363913" y="2701925"/>
          <p14:tracePt t="136700" x="3424238" y="2813050"/>
          <p14:tracePt t="136716" x="3525838" y="2974975"/>
          <p14:tracePt t="136733" x="3611563" y="3109913"/>
          <p14:tracePt t="136750" x="3662363" y="3195638"/>
          <p14:tracePt t="136766" x="3687763" y="3314700"/>
          <p14:tracePt t="136784" x="3721100" y="3424238"/>
          <p14:tracePt t="136785" x="3729038" y="3449638"/>
          <p14:tracePt t="136800" x="3756025" y="3502025"/>
          <p14:tracePt t="136801" x="3771900" y="3560763"/>
          <p14:tracePt t="136817" x="3822700" y="3713163"/>
          <p14:tracePt t="136834" x="3883025" y="3849688"/>
          <p14:tracePt t="136850" x="3933825" y="3976688"/>
          <p14:tracePt t="136867" x="3967163" y="4037013"/>
          <p14:tracePt t="136884" x="4002088" y="4105275"/>
          <p14:tracePt t="136901" x="4027488" y="4146550"/>
          <p14:tracePt t="136916" x="4060825" y="4197350"/>
          <p14:tracePt t="136933" x="4078288" y="4224338"/>
          <p14:tracePt t="136949" x="4086225" y="4240213"/>
          <p14:tracePt t="136966" x="4095750" y="4265613"/>
          <p14:tracePt t="136983" x="4103688" y="4265613"/>
          <p14:tracePt t="137001" x="4111625" y="4265613"/>
          <p14:tracePt t="137025" x="4121150" y="4265613"/>
          <p14:tracePt t="137555" x="4129088" y="4275138"/>
          <p14:tracePt t="137561" x="4129088" y="4300538"/>
          <p14:tracePt t="137569" x="4137025" y="4316413"/>
          <p14:tracePt t="137582" x="4146550" y="4333875"/>
          <p14:tracePt t="137601" x="4154488" y="4368800"/>
          <p14:tracePt t="137617" x="4162425" y="4376738"/>
          <p14:tracePt t="137698" x="4171950" y="4384675"/>
          <p14:tracePt t="137705" x="4179888" y="4402138"/>
          <p14:tracePt t="137732" x="4197350" y="4402138"/>
          <p14:tracePt t="137817" x="4205288" y="4402138"/>
          <p14:tracePt t="199016" x="4248150" y="4384675"/>
          <p14:tracePt t="199024" x="4316413" y="4275138"/>
          <p14:tracePt t="199033" x="4349750" y="4214813"/>
          <p14:tracePt t="199040" x="4367213" y="4197350"/>
          <p14:tracePt t="199056" x="4375150" y="4189413"/>
          <p14:tracePt t="199073" x="4400550" y="4189413"/>
          <p14:tracePt t="199089" x="4537075" y="4146550"/>
          <p14:tracePt t="199105" x="4621213" y="4130675"/>
          <p14:tracePt t="199107" x="4724400" y="4070350"/>
          <p14:tracePt t="199122" x="4859338" y="3951288"/>
          <p14:tracePt t="199138" x="4978400" y="3730625"/>
          <p14:tracePt t="199155" x="5157788" y="3408363"/>
          <p14:tracePt t="199172" x="5310188" y="3195638"/>
          <p14:tracePt t="199188" x="5462588" y="3000375"/>
          <p14:tracePt t="199205" x="5616575" y="2838450"/>
          <p14:tracePt t="199222" x="5751513" y="2686050"/>
          <p14:tracePt t="199239" x="5913438" y="2481263"/>
          <p14:tracePt t="199241" x="5981700" y="2362200"/>
          <p14:tracePt t="199255" x="6049963" y="2286000"/>
          <p14:tracePt t="199257" x="6116638" y="2192338"/>
          <p14:tracePt t="199273" x="6235700" y="2065338"/>
          <p14:tracePt t="199289" x="6380163" y="1954213"/>
          <p14:tracePt t="199306" x="6499225" y="1878013"/>
          <p14:tracePt t="199322" x="6559550" y="1844675"/>
          <p14:tracePt t="199338" x="6575425" y="1827213"/>
          <p14:tracePt t="199409" x="6584950" y="1827213"/>
          <p14:tracePt t="199664" x="6550025" y="1827213"/>
          <p14:tracePt t="199673" x="6465888" y="1827213"/>
          <p14:tracePt t="199682" x="6296025" y="1827213"/>
          <p14:tracePt t="199689" x="6151563" y="1852613"/>
          <p14:tracePt t="199705" x="5997575" y="1870075"/>
          <p14:tracePt t="199722" x="5776913" y="1938338"/>
          <p14:tracePt t="199724" x="5718175" y="1954213"/>
          <p14:tracePt t="199738" x="5700713" y="1963738"/>
          <p14:tracePt t="199945" x="5692775" y="1963738"/>
          <p14:tracePt t="199964" x="5683250" y="1963738"/>
          <p14:tracePt t="199976" x="5657850" y="1963738"/>
          <p14:tracePt t="199985" x="5649913" y="1963738"/>
          <p14:tracePt t="199993" x="5649913" y="1971675"/>
          <p14:tracePt t="200005" x="5632450" y="1971675"/>
          <p14:tracePt t="200049" x="5624513" y="1971675"/>
          <p14:tracePt t="200056" x="5616575" y="1971675"/>
          <p14:tracePt t="200064" x="5607050" y="1971675"/>
          <p14:tracePt t="200072" x="5599113" y="1971675"/>
          <p14:tracePt t="200105" x="5591175" y="1971675"/>
          <p14:tracePt t="200113" x="5581650" y="1971675"/>
          <p14:tracePt t="200123" x="5581650" y="1954213"/>
          <p14:tracePt t="200139" x="5556250" y="1885950"/>
          <p14:tracePt t="200155" x="5538788" y="1835150"/>
          <p14:tracePt t="200172" x="5513388" y="1809750"/>
          <p14:tracePt t="200189" x="5513388" y="1801813"/>
          <p14:tracePt t="200362" x="5513388" y="1793875"/>
          <p14:tracePt t="200376" x="5522913" y="1793875"/>
          <p14:tracePt t="200408" x="5538788" y="1793875"/>
          <p14:tracePt t="200416" x="5556250" y="1793875"/>
          <p14:tracePt t="200424" x="5581650" y="1793875"/>
          <p14:tracePt t="200439" x="5616575" y="1793875"/>
          <p14:tracePt t="200441" x="5657850" y="1793875"/>
          <p14:tracePt t="200455" x="5692775" y="1793875"/>
          <p14:tracePt t="200456" x="5735638" y="1784350"/>
          <p14:tracePt t="200471" x="5768975" y="1784350"/>
          <p14:tracePt t="200489" x="5930900" y="1741488"/>
          <p14:tracePt t="200506" x="6024563" y="1700213"/>
          <p14:tracePt t="200522" x="6151563" y="1657350"/>
          <p14:tracePt t="200538" x="6253163" y="1639888"/>
          <p14:tracePt t="200555" x="6389688" y="1614488"/>
          <p14:tracePt t="200572" x="6465888" y="1614488"/>
          <p14:tracePt t="200588" x="6508750" y="1606550"/>
          <p14:tracePt t="200604" x="6559550" y="1597025"/>
          <p14:tracePt t="200622" x="6618288" y="1597025"/>
          <p14:tracePt t="200638" x="6719888" y="1597025"/>
          <p14:tracePt t="200654" x="6831013" y="1597025"/>
          <p14:tracePt t="200657" x="6889750" y="1597025"/>
          <p14:tracePt t="200672" x="6958013" y="1597025"/>
          <p14:tracePt t="200689" x="7043738" y="1597025"/>
          <p14:tracePt t="200705" x="7112000" y="1597025"/>
          <p14:tracePt t="200722" x="7170738" y="1597025"/>
          <p14:tracePt t="200738" x="7408863" y="1631950"/>
          <p14:tracePt t="200754" x="7662863" y="1657350"/>
          <p14:tracePt t="200772" x="7935913" y="1708150"/>
          <p14:tracePt t="200788" x="8207375" y="1758950"/>
          <p14:tracePt t="200805" x="8453438" y="1809750"/>
          <p14:tracePt t="200822" x="8564563" y="1809750"/>
          <p14:tracePt t="200838" x="8623300" y="1809750"/>
          <p14:tracePt t="200855" x="8683625" y="1809750"/>
          <p14:tracePt t="200856" x="8734425" y="1801813"/>
          <p14:tracePt t="200871" x="8793163" y="1784350"/>
          <p14:tracePt t="200873" x="8853488" y="1776413"/>
          <p14:tracePt t="200889" x="8947150" y="1725613"/>
          <p14:tracePt t="200905" x="9048750" y="1657350"/>
          <p14:tracePt t="200923" x="9107488" y="1614488"/>
          <p14:tracePt t="200938" x="9158288" y="1589088"/>
          <p14:tracePt t="200955" x="9183688" y="1571625"/>
          <p14:tracePt t="200972" x="9201150" y="1555750"/>
          <p14:tracePt t="200988" x="9209088" y="1546225"/>
          <p14:tracePt t="201004" x="9218613" y="1512888"/>
          <p14:tracePt t="201021" x="9218613" y="1504950"/>
          <p14:tracePt t="201037" x="9218613" y="1470025"/>
          <p14:tracePt t="201054" x="9218613" y="1419225"/>
          <p14:tracePt t="201071" x="9218613" y="1368425"/>
          <p14:tracePt t="201089" x="9201150" y="1325563"/>
          <p14:tracePt t="201104" x="9193213" y="1325563"/>
          <p14:tracePt t="201121" x="9193213" y="1317625"/>
          <p14:tracePt t="201123" x="9175750" y="1308100"/>
          <p14:tracePt t="201138" x="9142413" y="1292225"/>
          <p14:tracePt t="201154" x="9056688" y="1249363"/>
          <p14:tracePt t="201171" x="8947150" y="1216025"/>
          <p14:tracePt t="201188" x="8853488" y="1173163"/>
          <p14:tracePt t="201204" x="8767763" y="1138238"/>
          <p14:tracePt t="201222" x="8640763" y="1122363"/>
          <p14:tracePt t="201224" x="8504238" y="1096963"/>
          <p14:tracePt t="201238" x="8351838" y="1069975"/>
          <p14:tracePt t="201254" x="7875588" y="977900"/>
          <p14:tracePt t="201273" x="7069138" y="765175"/>
          <p14:tracePt t="201288" x="6643688" y="663575"/>
          <p14:tracePt t="201305" x="6415088" y="603250"/>
          <p14:tracePt t="201322" x="6286500" y="577850"/>
          <p14:tracePt t="201339" x="6270625" y="569913"/>
          <p14:tracePt t="201354" x="6261100" y="569913"/>
          <p14:tracePt t="201376" x="6235700" y="569913"/>
          <p14:tracePt t="201387" x="6194425" y="569913"/>
          <p14:tracePt t="201404" x="6075363" y="595313"/>
          <p14:tracePt t="201422" x="5895975" y="654050"/>
          <p14:tracePt t="201439" x="5667375" y="696913"/>
          <p14:tracePt t="201441" x="5556250" y="722313"/>
          <p14:tracePt t="201455" x="5446713" y="755650"/>
          <p14:tracePt t="201457" x="5353050" y="765175"/>
          <p14:tracePt t="201471" x="5292725" y="781050"/>
          <p14:tracePt t="201473" x="5241925" y="781050"/>
          <p14:tracePt t="201488" x="5191125" y="790575"/>
          <p14:tracePt t="201504" x="5165725" y="790575"/>
          <p14:tracePt t="201521" x="5132388" y="798513"/>
          <p14:tracePt t="201538" x="5097463" y="808038"/>
          <p14:tracePt t="201555" x="5046663" y="833438"/>
          <p14:tracePt t="201572" x="4962525" y="866775"/>
          <p14:tracePt t="201589" x="4843463" y="925513"/>
          <p14:tracePt t="201604" x="4757738" y="977900"/>
          <p14:tracePt t="201621" x="4664075" y="1044575"/>
          <p14:tracePt t="201639" x="4613275" y="1087438"/>
          <p14:tracePt t="201655" x="4554538" y="1163638"/>
          <p14:tracePt t="201672" x="4511675" y="1223963"/>
          <p14:tracePt t="201674" x="4503738" y="1241425"/>
          <p14:tracePt t="201689" x="4494213" y="1282700"/>
          <p14:tracePt t="201704" x="4494213" y="1325563"/>
          <p14:tracePt t="201706" x="4494213" y="1360488"/>
          <p14:tracePt t="201720" x="4494213" y="1401763"/>
          <p14:tracePt t="201722" x="4494213" y="1444625"/>
          <p14:tracePt t="201737" x="4494213" y="1487488"/>
          <p14:tracePt t="201739" x="4494213" y="1512888"/>
          <p14:tracePt t="201754" x="4529138" y="1606550"/>
          <p14:tracePt t="201771" x="4613275" y="1716088"/>
          <p14:tracePt t="201788" x="4673600" y="1784350"/>
          <p14:tracePt t="201804" x="4740275" y="1835150"/>
          <p14:tracePt t="201822" x="4833938" y="1895475"/>
          <p14:tracePt t="201825" x="4919663" y="1954213"/>
          <p14:tracePt t="201839" x="5029200" y="2014538"/>
          <p14:tracePt t="201841" x="5122863" y="2055813"/>
          <p14:tracePt t="201858" x="5360988" y="2174875"/>
          <p14:tracePt t="201875" x="5657850" y="2286000"/>
          <p14:tracePt t="201891" x="6108700" y="2371725"/>
          <p14:tracePt t="201906" x="6584950" y="2405063"/>
          <p14:tracePt t="201922" x="6967538" y="2405063"/>
          <p14:tracePt t="201938" x="7077075" y="2405063"/>
          <p14:tracePt t="201939" x="7204075" y="2405063"/>
          <p14:tracePt t="201954" x="7297738" y="2405063"/>
          <p14:tracePt t="201956" x="7391400" y="2371725"/>
          <p14:tracePt t="201971" x="7561263" y="2286000"/>
          <p14:tracePt t="201987" x="7781925" y="2192338"/>
          <p14:tracePt t="202004" x="8029575" y="2047875"/>
          <p14:tracePt t="202022" x="8291513" y="1903413"/>
          <p14:tracePt t="202039" x="8488363" y="1809750"/>
          <p14:tracePt t="202041" x="8555038" y="1766888"/>
          <p14:tracePt t="202054" x="8615363" y="1733550"/>
          <p14:tracePt t="202071" x="8691563" y="1690688"/>
          <p14:tracePt t="202073" x="8734425" y="1639888"/>
          <p14:tracePt t="202088" x="8828088" y="1538288"/>
          <p14:tracePt t="202105" x="8912225" y="1427163"/>
          <p14:tracePt t="202122" x="8980488" y="1325563"/>
          <p14:tracePt t="202138" x="9039225" y="1257300"/>
          <p14:tracePt t="202154" x="9064625" y="1223963"/>
          <p14:tracePt t="202171" x="9074150" y="1198563"/>
          <p14:tracePt t="202187" x="9074150" y="1130300"/>
          <p14:tracePt t="202204" x="9074150" y="1079500"/>
          <p14:tracePt t="202220" x="9074150" y="1036638"/>
          <p14:tracePt t="202237" x="9064625" y="1003300"/>
          <p14:tracePt t="202254" x="9048750" y="960438"/>
          <p14:tracePt t="202270" x="9039225" y="960438"/>
          <p14:tracePt t="202289" x="9023350" y="935038"/>
          <p14:tracePt t="202306" x="8980488" y="892175"/>
          <p14:tracePt t="202322" x="8843963" y="790575"/>
          <p14:tracePt t="202338" x="8666163" y="688975"/>
          <p14:tracePt t="202354" x="8445500" y="620713"/>
          <p14:tracePt t="202371" x="8232775" y="577850"/>
          <p14:tracePt t="202388" x="8004175" y="544513"/>
          <p14:tracePt t="202404" x="7824788" y="509588"/>
          <p14:tracePt t="202421" x="7723188" y="501650"/>
          <p14:tracePt t="202437" x="7646988" y="501650"/>
          <p14:tracePt t="202454" x="7561263" y="492125"/>
          <p14:tracePt t="202470" x="7358063" y="492125"/>
          <p14:tracePt t="202488" x="7043738" y="458788"/>
          <p14:tracePt t="202490" x="6831013" y="441325"/>
          <p14:tracePt t="202504" x="6592888" y="441325"/>
          <p14:tracePt t="202506" x="6364288" y="441325"/>
          <p14:tracePt t="202522" x="5981700" y="400050"/>
          <p14:tracePt t="202538" x="5718175" y="400050"/>
          <p14:tracePt t="202554" x="5530850" y="400050"/>
          <p14:tracePt t="202571" x="5403850" y="400050"/>
          <p14:tracePt t="202588" x="5267325" y="441325"/>
          <p14:tracePt t="202604" x="5114925" y="519113"/>
          <p14:tracePt t="202620" x="4978400" y="595313"/>
          <p14:tracePt t="202637" x="4851400" y="671513"/>
          <p14:tracePt t="202654" x="4800600" y="688975"/>
          <p14:tracePt t="202670" x="4765675" y="714375"/>
          <p14:tracePt t="202687" x="4714875" y="747713"/>
          <p14:tracePt t="202704" x="4630738" y="808038"/>
          <p14:tracePt t="202721" x="4554538" y="866775"/>
          <p14:tracePt t="202737" x="4503738" y="909638"/>
          <p14:tracePt t="202739" x="4468813" y="952500"/>
          <p14:tracePt t="202753" x="4443413" y="977900"/>
          <p14:tracePt t="202771" x="4392613" y="1044575"/>
          <p14:tracePt t="202787" x="4359275" y="1104900"/>
          <p14:tracePt t="202804" x="4359275" y="1173163"/>
          <p14:tracePt t="202821" x="4349750" y="1223963"/>
          <p14:tracePt t="202837" x="4349750" y="1292225"/>
          <p14:tracePt t="202854" x="4349750" y="1350963"/>
          <p14:tracePt t="202870" x="4349750" y="1436688"/>
          <p14:tracePt t="202887" x="4349750" y="1512888"/>
          <p14:tracePt t="202904" x="4349750" y="1631950"/>
          <p14:tracePt t="202921" x="4400550" y="1741488"/>
          <p14:tracePt t="202937" x="4425950" y="1793875"/>
          <p14:tracePt t="202939" x="4435475" y="1827213"/>
          <p14:tracePt t="202953" x="4468813" y="1860550"/>
          <p14:tracePt t="202969" x="4554538" y="2073275"/>
          <p14:tracePt t="202987" x="4587875" y="2166938"/>
          <p14:tracePt t="203004" x="4621213" y="2243138"/>
          <p14:tracePt t="203021" x="4699000" y="2354263"/>
          <p14:tracePt t="203038" x="4765675" y="2455863"/>
          <p14:tracePt t="203055" x="4843463" y="2532063"/>
          <p14:tracePt t="203072" x="4935538" y="2600325"/>
          <p14:tracePt t="203073" x="4970463" y="2625725"/>
          <p14:tracePt t="203090" x="5106988" y="2701925"/>
          <p14:tracePt t="203103" x="5183188" y="2744788"/>
          <p14:tracePt t="203123" x="5411788" y="2846388"/>
          <p14:tracePt t="203137" x="5462588" y="2855913"/>
          <p14:tracePt t="203139" x="5522913" y="2863850"/>
          <p14:tracePt t="203153" x="5556250" y="2881313"/>
          <p14:tracePt t="203156" x="5599113" y="2881313"/>
          <p14:tracePt t="203170" x="5632450" y="2881313"/>
          <p14:tracePt t="203172" x="5675313" y="2881313"/>
          <p14:tracePt t="203187" x="5743575" y="2881313"/>
          <p14:tracePt t="203203" x="5819775" y="2881313"/>
          <p14:tracePt t="203220" x="5921375" y="2881313"/>
          <p14:tracePt t="203237" x="6065838" y="2871788"/>
          <p14:tracePt t="203253" x="6194425" y="2855913"/>
          <p14:tracePt t="203270" x="6354763" y="2855913"/>
          <p14:tracePt t="203289" x="6610350" y="2813050"/>
          <p14:tracePt t="203306" x="6831013" y="2770188"/>
          <p14:tracePt t="203325" x="7008813" y="2686050"/>
          <p14:tracePt t="203337" x="7085013" y="2643188"/>
          <p14:tracePt t="203339" x="7145338" y="2608263"/>
          <p14:tracePt t="203354" x="7289800" y="2557463"/>
          <p14:tracePt t="203370" x="7383463" y="2506663"/>
          <p14:tracePt t="203387" x="7477125" y="2481263"/>
          <p14:tracePt t="203404" x="7578725" y="2430463"/>
          <p14:tracePt t="203420" x="7697788" y="2379663"/>
          <p14:tracePt t="203436" x="7859713" y="2336800"/>
          <p14:tracePt t="203453" x="8029575" y="2293938"/>
          <p14:tracePt t="203470" x="8199438" y="2243138"/>
          <p14:tracePt t="203486" x="8334375" y="2200275"/>
          <p14:tracePt t="203503" x="8402638" y="2184400"/>
          <p14:tracePt t="203521" x="8496300" y="2149475"/>
          <p14:tracePt t="203538" x="8572500" y="2116138"/>
          <p14:tracePt t="203553" x="8597900" y="2108200"/>
          <p14:tracePt t="203553" x="8648700" y="2065338"/>
          <p14:tracePt t="203570" x="8683625" y="2047875"/>
          <p14:tracePt t="203586" x="8734425" y="2039938"/>
          <p14:tracePt t="203604" x="8742363" y="2022475"/>
          <p14:tracePt t="203883" x="8742363" y="2014538"/>
          <p14:tracePt t="203889" x="8742363" y="2005013"/>
          <p14:tracePt t="203920" x="8734425" y="2005013"/>
          <p14:tracePt t="203963" x="8734425" y="1997075"/>
          <p14:tracePt t="203993" x="8716963" y="1997075"/>
          <p14:tracePt t="204000" x="8709025" y="1997075"/>
          <p14:tracePt t="204008" x="8699500" y="1997075"/>
          <p14:tracePt t="204020" x="8674100" y="1997075"/>
          <p14:tracePt t="204036" x="8666163" y="1997075"/>
          <p14:tracePt t="204054" x="8648700" y="1997075"/>
          <p14:tracePt t="204072" x="8640763" y="1997075"/>
          <p14:tracePt t="204074" x="8632825" y="2005013"/>
          <p14:tracePt t="204088" x="8623300" y="2005013"/>
          <p14:tracePt t="204104" x="8605838" y="2014538"/>
          <p14:tracePt t="204106" x="8589963" y="2030413"/>
          <p14:tracePt t="204121" x="8572500" y="2047875"/>
          <p14:tracePt t="204137" x="8547100" y="2073275"/>
          <p14:tracePt t="204154" x="8504238" y="2098675"/>
          <p14:tracePt t="204170" x="8478838" y="2124075"/>
          <p14:tracePt t="204187" x="8420100" y="2174875"/>
          <p14:tracePt t="204204" x="8377238" y="2184400"/>
          <p14:tracePt t="204220" x="8308975" y="2209800"/>
          <p14:tracePt t="204237" x="8266113" y="2235200"/>
          <p14:tracePt t="204254" x="8215313" y="2268538"/>
          <p14:tracePt t="204269" x="8147050" y="2303463"/>
          <p14:tracePt t="204287" x="8080375" y="2336800"/>
          <p14:tracePt t="204290" x="8054975" y="2354263"/>
          <p14:tracePt t="204303" x="8029575" y="2362200"/>
          <p14:tracePt t="204305" x="8004175" y="2379663"/>
          <p14:tracePt t="204321" x="7961313" y="2397125"/>
          <p14:tracePt t="204337" x="7900988" y="2438400"/>
          <p14:tracePt t="204354" x="7842250" y="2473325"/>
          <p14:tracePt t="204370" x="7781925" y="2516188"/>
          <p14:tracePt t="204387" x="7731125" y="2549525"/>
          <p14:tracePt t="204403" x="7680325" y="2574925"/>
          <p14:tracePt t="204420" x="7578725" y="2617788"/>
          <p14:tracePt t="204437" x="7510463" y="2643188"/>
          <p14:tracePt t="204453" x="7442200" y="2668588"/>
          <p14:tracePt t="204470" x="7391400" y="2701925"/>
          <p14:tracePt t="204473" x="7348538" y="2727325"/>
          <p14:tracePt t="204486" x="7323138" y="2736850"/>
          <p14:tracePt t="204503" x="7264400" y="2778125"/>
          <p14:tracePt t="204519" x="7196138" y="2805113"/>
          <p14:tracePt t="204521" x="7196138" y="2813050"/>
          <p14:tracePt t="204537" x="7170738" y="2820988"/>
          <p14:tracePt t="204554" x="7119938" y="2855913"/>
          <p14:tracePt t="204571" x="7085013" y="2855913"/>
          <p14:tracePt t="204587" x="7034213" y="2889250"/>
          <p14:tracePt t="204603" x="6992938" y="2922588"/>
          <p14:tracePt t="204621" x="6907213" y="2965450"/>
          <p14:tracePt t="204637" x="6823075" y="3008313"/>
          <p14:tracePt t="204654" x="6780213" y="3033713"/>
          <p14:tracePt t="204657" x="6762750" y="3051175"/>
          <p14:tracePt t="204670" x="6754813" y="3051175"/>
          <p14:tracePt t="204687" x="6745288" y="3059113"/>
          <p14:tracePt t="204688" x="6719888" y="3067050"/>
          <p14:tracePt t="204703" x="6711950" y="3067050"/>
          <p14:tracePt t="204719" x="6661150" y="3094038"/>
          <p14:tracePt t="204737" x="6499225" y="3152775"/>
          <p14:tracePt t="204754" x="6389688" y="3178175"/>
          <p14:tracePt t="204770" x="6354763" y="3195638"/>
          <p14:tracePt t="204772" x="6303963" y="3211513"/>
          <p14:tracePt t="204787" x="6219825" y="3238500"/>
          <p14:tracePt t="204803" x="6176963" y="3254375"/>
          <p14:tracePt t="204820" x="6134100" y="3263900"/>
          <p14:tracePt t="204837" x="6091238" y="3263900"/>
          <p14:tracePt t="204854" x="6040438" y="3279775"/>
          <p14:tracePt t="204871" x="5989638" y="3297238"/>
          <p14:tracePt t="204873" x="5956300" y="3305175"/>
          <p14:tracePt t="204886" x="5930900" y="3322638"/>
          <p14:tracePt t="204888" x="5895975" y="3330575"/>
          <p14:tracePt t="204903" x="5895975" y="3340100"/>
          <p14:tracePt t="204905" x="5888038" y="3340100"/>
          <p14:tracePt t="204920" x="5880100" y="3348038"/>
          <p14:tracePt t="204937" x="5870575" y="3355975"/>
          <p14:tracePt t="204954" x="5895975" y="3373438"/>
          <p14:tracePt t="204970" x="5997575" y="3373438"/>
          <p14:tracePt t="204986" x="6075363" y="3373438"/>
          <p14:tracePt t="205217" x="6065838" y="3373438"/>
          <p14:tracePt t="205224" x="6040438" y="3373438"/>
          <p14:tracePt t="205235" x="5981700" y="3373438"/>
          <p14:tracePt t="205252" x="5845175" y="3330575"/>
          <p14:tracePt t="205269" x="5624513" y="3271838"/>
          <p14:tracePt t="205286" x="5360988" y="3186113"/>
          <p14:tracePt t="205303" x="5003800" y="3025775"/>
          <p14:tracePt t="205304" x="4757738" y="2906713"/>
          <p14:tracePt t="205321" x="4162425" y="2566988"/>
          <p14:tracePt t="205337" x="3602038" y="2268538"/>
          <p14:tracePt t="205353" x="3016250" y="1963738"/>
          <p14:tracePt t="205370" x="2540000" y="1708150"/>
          <p14:tracePt t="205386" x="2141538" y="1436688"/>
          <p14:tracePt t="205402" x="2012950" y="1343025"/>
          <p14:tracePt t="205403" x="1809750" y="1198563"/>
          <p14:tracePt t="205419" x="1462088" y="968375"/>
          <p14:tracePt t="205435" x="1163638" y="765175"/>
          <p14:tracePt t="205452" x="985838" y="611188"/>
          <p14:tracePt t="205469" x="781050" y="466725"/>
          <p14:tracePt t="205486" x="569913" y="296863"/>
          <p14:tracePt t="205502" x="425450" y="187325"/>
          <p14:tracePt t="205519" x="331788" y="127000"/>
          <p14:tracePt t="205536" x="271463" y="85725"/>
          <p14:tracePt t="205539" x="255588" y="68263"/>
          <p14:tracePt t="205553" x="187325" y="25400"/>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626178" y="892522"/>
            <a:ext cx="8477794"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Legal Purpose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88143" y="2036053"/>
            <a:ext cx="11415713" cy="1429622"/>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latin typeface="QuaySansITCPro-Book"/>
              </a:rPr>
              <a:t>A final requirement is that the contract must be for a</a:t>
            </a:r>
            <a:r>
              <a:rPr lang="ar-YE" sz="2000" dirty="0">
                <a:latin typeface="QuaySansITCPro-Book"/>
              </a:rPr>
              <a:t> </a:t>
            </a:r>
            <a:r>
              <a:rPr lang="en-US" sz="2000" dirty="0">
                <a:latin typeface="QuaySansITCPro-Book"/>
              </a:rPr>
              <a:t>legal purpose. An insurance contract that encourages</a:t>
            </a:r>
            <a:r>
              <a:rPr lang="ar-YE" sz="2000" dirty="0">
                <a:latin typeface="QuaySansITCPro-Book"/>
              </a:rPr>
              <a:t> </a:t>
            </a:r>
            <a:r>
              <a:rPr lang="en-US" sz="2000" dirty="0">
                <a:latin typeface="QuaySansITCPro-Book"/>
              </a:rPr>
              <a:t>or promotes something illegal or immoral is contrary</a:t>
            </a:r>
            <a:r>
              <a:rPr lang="ar-YE" sz="2000" dirty="0">
                <a:latin typeface="QuaySansITCPro-Book"/>
              </a:rPr>
              <a:t> </a:t>
            </a:r>
            <a:r>
              <a:rPr lang="en-US" sz="2000" dirty="0">
                <a:latin typeface="QuaySansITCPro-Book"/>
              </a:rPr>
              <a:t>to the public interest and cannot be enforced</a:t>
            </a:r>
          </a:p>
        </p:txBody>
      </p:sp>
    </p:spTree>
    <p:extLst>
      <p:ext uri="{BB962C8B-B14F-4D97-AF65-F5344CB8AC3E}">
        <p14:creationId xmlns:p14="http://schemas.microsoft.com/office/powerpoint/2010/main" val="3114623921"/>
      </p:ext>
    </p:extLst>
  </p:cSld>
  <p:clrMapOvr>
    <a:masterClrMapping/>
  </p:clrMapOvr>
  <mc:AlternateContent xmlns:mc="http://schemas.openxmlformats.org/markup-compatibility/2006" xmlns:p14="http://schemas.microsoft.com/office/powerpoint/2010/main">
    <mc:Choice Requires="p14">
      <p:transition spd="slow" p14:dur="2000" advTm="155214"/>
    </mc:Choice>
    <mc:Fallback xmlns="">
      <p:transition spd="slow" advTm="155214"/>
    </mc:Fallback>
  </mc:AlternateContent>
  <p:extLst>
    <p:ext uri="{3A86A75C-4F4B-4683-9AE1-C65F6400EC91}">
      <p14:laserTraceLst xmlns:p14="http://schemas.microsoft.com/office/powerpoint/2010/main">
        <p14:tracePtLst>
          <p14:tracePt t="17549" x="3733800" y="6330950"/>
          <p14:tracePt t="17656" x="3890963" y="6399213"/>
          <p14:tracePt t="17667" x="4392613" y="5991225"/>
          <p14:tracePt t="17684" x="5421313" y="5091113"/>
          <p14:tracePt t="17686" x="5853113" y="4759325"/>
          <p14:tracePt t="17700" x="6456363" y="4410075"/>
          <p14:tracePt t="17716" x="7578725" y="3824288"/>
          <p14:tracePt t="17734" x="8869363" y="3263900"/>
          <p14:tracePt t="17735" x="9337675" y="3059113"/>
          <p14:tracePt t="17751" x="9710738" y="2846388"/>
          <p14:tracePt t="17753" x="9991725" y="2668588"/>
          <p14:tracePt t="17766" x="10126663" y="2549525"/>
          <p14:tracePt t="17784" x="10194925" y="2447925"/>
          <p14:tracePt t="17983" x="10161588" y="2447925"/>
          <p14:tracePt t="17990" x="10042525" y="2447925"/>
          <p14:tracePt t="17999" x="9880600" y="2473325"/>
          <p14:tracePt t="18017" x="9337675" y="2625725"/>
          <p14:tracePt t="18034" x="8972550" y="2693988"/>
          <p14:tracePt t="18050" x="8785225" y="2711450"/>
          <p14:tracePt t="18067" x="8580438" y="2711450"/>
          <p14:tracePt t="18084" x="8410575" y="2727325"/>
          <p14:tracePt t="18100" x="8266113" y="2752725"/>
          <p14:tracePt t="18116" x="8199438" y="2752725"/>
          <p14:tracePt t="18134" x="8164513" y="2752725"/>
          <p14:tracePt t="18151" x="8147050" y="2752725"/>
          <p14:tracePt t="18167" x="8113713" y="2752725"/>
          <p14:tracePt t="18183" x="8062913" y="2752725"/>
          <p14:tracePt t="18200" x="7994650" y="2744788"/>
          <p14:tracePt t="18217" x="7935913" y="2736850"/>
          <p14:tracePt t="18233" x="7867650" y="2727325"/>
          <p14:tracePt t="18250" x="7756525" y="2711450"/>
          <p14:tracePt t="18266" x="7672388" y="2701925"/>
          <p14:tracePt t="18284" x="7629525" y="2701925"/>
          <p14:tracePt t="18286" x="7612063" y="2701925"/>
          <p14:tracePt t="18300" x="7604125" y="2693988"/>
          <p14:tracePt t="18316" x="7596188" y="2693988"/>
          <p14:tracePt t="18334" x="7545388" y="2686050"/>
          <p14:tracePt t="18350" x="7451725" y="2686050"/>
          <p14:tracePt t="18366" x="7400925" y="2686050"/>
          <p14:tracePt t="18368" x="7340600" y="2686050"/>
          <p14:tracePt t="18383" x="7264400" y="2686050"/>
          <p14:tracePt t="18400" x="7178675" y="2686050"/>
          <p14:tracePt t="18416" x="7137400" y="2676525"/>
          <p14:tracePt t="18433" x="7119938" y="2668588"/>
          <p14:tracePt t="18450" x="7112000" y="2668588"/>
          <p14:tracePt t="18574" x="7153275" y="2668588"/>
          <p14:tracePt t="18582" x="7221538" y="2668588"/>
          <p14:tracePt t="18590" x="7281863" y="2660650"/>
          <p14:tracePt t="18600" x="7315200" y="2651125"/>
          <p14:tracePt t="18616" x="7416800" y="2625725"/>
          <p14:tracePt t="18633" x="7535863" y="2608263"/>
          <p14:tracePt t="18650" x="7612063" y="2600325"/>
          <p14:tracePt t="18666" x="7756525" y="2574925"/>
          <p14:tracePt t="18683" x="7943850" y="2566988"/>
          <p14:tracePt t="18700" x="8088313" y="2566988"/>
          <p14:tracePt t="18716" x="8189913" y="2566988"/>
          <p14:tracePt t="18733" x="8240713" y="2566988"/>
          <p14:tracePt t="18751" x="8343900" y="2582863"/>
          <p14:tracePt t="18766" x="8369300" y="2592388"/>
          <p14:tracePt t="18783" x="8385175" y="2608263"/>
          <p14:tracePt t="18802" x="8402638" y="2608263"/>
          <p14:tracePt t="18832" x="8410575" y="2617788"/>
          <p14:tracePt t="18839" x="8420100" y="2617788"/>
          <p14:tracePt t="18850" x="8428038" y="2617788"/>
          <p14:tracePt t="18866" x="8470900" y="2617788"/>
          <p14:tracePt t="18886" x="8478838" y="2625725"/>
          <p14:tracePt t="18942" x="8488363" y="2625725"/>
          <p14:tracePt t="18959" x="8496300" y="2625725"/>
          <p14:tracePt t="18974" x="8504238" y="2625725"/>
          <p14:tracePt t="18991" x="8529638" y="2617788"/>
          <p14:tracePt t="18998" x="8529638" y="2608263"/>
          <p14:tracePt t="19006" x="8547100" y="2600325"/>
          <p14:tracePt t="19016" x="8547100" y="2592388"/>
          <p14:tracePt t="19034" x="8572500" y="2574925"/>
          <p14:tracePt t="19050" x="8580438" y="2566988"/>
          <p14:tracePt t="19070" x="8580438" y="2557463"/>
          <p14:tracePt t="19083" x="8589963" y="2541588"/>
          <p14:tracePt t="19100" x="8589963" y="2524125"/>
          <p14:tracePt t="19102" x="8605838" y="2506663"/>
          <p14:tracePt t="19350" x="8605838" y="2498725"/>
          <p14:tracePt t="19358" x="8580438" y="2498725"/>
          <p14:tracePt t="19366" x="8547100" y="2498725"/>
          <p14:tracePt t="19382" x="8478838" y="2498725"/>
          <p14:tracePt t="19400" x="8420100" y="2498725"/>
          <p14:tracePt t="19417" x="8318500" y="2498725"/>
          <p14:tracePt t="19433" x="8215313" y="2498725"/>
          <p14:tracePt t="19450" x="8070850" y="2498725"/>
          <p14:tracePt t="19467" x="7926388" y="2498725"/>
          <p14:tracePt t="19484" x="7748588" y="2498725"/>
          <p14:tracePt t="19500" x="7535863" y="2498725"/>
          <p14:tracePt t="19516" x="7307263" y="2498725"/>
          <p14:tracePt t="19518" x="7204075" y="2498725"/>
          <p14:tracePt t="19533" x="7069138" y="2498725"/>
          <p14:tracePt t="19550" x="6924675" y="2498725"/>
          <p14:tracePt t="19567" x="6797675" y="2498725"/>
          <p14:tracePt t="19583" x="6729413" y="2498725"/>
          <p14:tracePt t="19600" x="6678613" y="2498725"/>
          <p14:tracePt t="19622" x="6669088" y="2498725"/>
          <p14:tracePt t="19633" x="6653213" y="2498725"/>
          <p14:tracePt t="19650" x="6643688" y="2498725"/>
          <p14:tracePt t="19816" x="6653213" y="2498725"/>
          <p14:tracePt t="19822" x="6694488" y="2498725"/>
          <p14:tracePt t="19833" x="6770688" y="2498725"/>
          <p14:tracePt t="19849" x="6881813" y="2498725"/>
          <p14:tracePt t="19866" x="6983413" y="2498725"/>
          <p14:tracePt t="19883" x="7112000" y="2498725"/>
          <p14:tracePt t="19899" x="7256463" y="2498725"/>
          <p14:tracePt t="19916" x="7383463" y="2498725"/>
          <p14:tracePt t="19917" x="7477125" y="2498725"/>
          <p14:tracePt t="19932" x="7535863" y="2524125"/>
          <p14:tracePt t="19949" x="7637463" y="2532063"/>
          <p14:tracePt t="19950" x="7672388" y="2532063"/>
          <p14:tracePt t="19966" x="7731125" y="2541588"/>
          <p14:tracePt t="19982" x="7756525" y="2541588"/>
          <p14:tracePt t="19999" x="7816850" y="2541588"/>
          <p14:tracePt t="20016" x="7842250" y="2541588"/>
          <p14:tracePt t="20033" x="7850188" y="2541588"/>
          <p14:tracePt t="20050" x="7859713" y="2541588"/>
          <p14:tracePt t="20066" x="7875588" y="2541588"/>
          <p14:tracePt t="20083" x="7910513" y="2541588"/>
          <p14:tracePt t="20100" x="7951788" y="2541588"/>
          <p14:tracePt t="20102" x="7994650" y="2541588"/>
          <p14:tracePt t="20117" x="8045450" y="2541588"/>
          <p14:tracePt t="20119" x="8096250" y="2541588"/>
          <p14:tracePt t="20133" x="8174038" y="2541588"/>
          <p14:tracePt t="20135" x="8232775" y="2541588"/>
          <p14:tracePt t="20150" x="8334375" y="2541588"/>
          <p14:tracePt t="20167" x="8428038" y="2541588"/>
          <p14:tracePt t="20183" x="8478838" y="2541588"/>
          <p14:tracePt t="20200" x="8513763" y="2541588"/>
          <p14:tracePt t="20216" x="8539163" y="2532063"/>
          <p14:tracePt t="20494" x="8529638" y="2532063"/>
          <p14:tracePt t="20502" x="8504238" y="2532063"/>
          <p14:tracePt t="20515" x="8478838" y="2532063"/>
          <p14:tracePt t="20534" x="8410575" y="2532063"/>
          <p14:tracePt t="20550" x="8351838" y="2532063"/>
          <p14:tracePt t="20567" x="8326438" y="2532063"/>
          <p14:tracePt t="20583" x="8301038" y="2532063"/>
          <p14:tracePt t="20600" x="8250238" y="2532063"/>
          <p14:tracePt t="20616" x="8207375" y="2532063"/>
          <p14:tracePt t="20632" x="8174038" y="2532063"/>
          <p14:tracePt t="20650" x="8113713" y="2532063"/>
          <p14:tracePt t="20666" x="8054975" y="2532063"/>
          <p14:tracePt t="20683" x="7994650" y="2532063"/>
          <p14:tracePt t="20700" x="7910513" y="2532063"/>
          <p14:tracePt t="20716" x="7824788" y="2532063"/>
          <p14:tracePt t="20718" x="7781925" y="2532063"/>
          <p14:tracePt t="20732" x="7740650" y="2532063"/>
          <p14:tracePt t="20734" x="7705725" y="2532063"/>
          <p14:tracePt t="20749" x="7662863" y="2532063"/>
          <p14:tracePt t="20750" x="7637463" y="2532063"/>
          <p14:tracePt t="20766" x="7604125" y="2532063"/>
          <p14:tracePt t="20782" x="7586663" y="2532063"/>
          <p14:tracePt t="20783" x="7570788" y="2532063"/>
          <p14:tracePt t="20800" x="7518400" y="2532063"/>
          <p14:tracePt t="20816" x="7467600" y="2532063"/>
          <p14:tracePt t="20833" x="7400925" y="2532063"/>
          <p14:tracePt t="20850" x="7348538" y="2532063"/>
          <p14:tracePt t="20866" x="7323138" y="2524125"/>
          <p14:tracePt t="20883" x="7297738" y="2524125"/>
          <p14:tracePt t="20886" x="7289800" y="2524125"/>
          <p14:tracePt t="20918" x="7272338" y="2524125"/>
          <p14:tracePt t="20925" x="7264400" y="2524125"/>
          <p14:tracePt t="20950" x="7246938" y="2524125"/>
          <p14:tracePt t="20958" x="7229475" y="2524125"/>
          <p14:tracePt t="20966" x="7221538" y="2524125"/>
          <p14:tracePt t="20982" x="7213600" y="2516188"/>
          <p14:tracePt t="20984" x="7196138" y="2516188"/>
          <p14:tracePt t="20999" x="7178675" y="2516188"/>
          <p14:tracePt t="21000" x="7170738" y="2516188"/>
          <p14:tracePt t="21015" x="7153275" y="2516188"/>
          <p14:tracePt t="21032" x="7137400" y="2498725"/>
          <p14:tracePt t="21049" x="7127875" y="2498725"/>
          <p14:tracePt t="21065" x="7119938" y="2498725"/>
          <p14:tracePt t="21083" x="7094538" y="2498725"/>
          <p14:tracePt t="21119" x="7085013" y="2498725"/>
          <p14:tracePt t="21287" x="7094538" y="2498725"/>
          <p14:tracePt t="21294" x="7119938" y="2498725"/>
          <p14:tracePt t="21302" x="7162800" y="2498725"/>
          <p14:tracePt t="21316" x="7178675" y="2498725"/>
          <p14:tracePt t="21317" x="7213600" y="2498725"/>
          <p14:tracePt t="21333" x="7256463" y="2498725"/>
          <p14:tracePt t="21335" x="7289800" y="2498725"/>
          <p14:tracePt t="21350" x="7373938" y="2498725"/>
          <p14:tracePt t="21366" x="7459663" y="2498725"/>
          <p14:tracePt t="21383" x="7578725" y="2498725"/>
          <p14:tracePt t="21400" x="7680325" y="2498725"/>
          <p14:tracePt t="21415" x="7781925" y="2498725"/>
          <p14:tracePt t="21432" x="7867650" y="2498725"/>
          <p14:tracePt t="21449" x="7969250" y="2498725"/>
          <p14:tracePt t="21466" x="8131175" y="2498725"/>
          <p14:tracePt t="21482" x="8215313" y="2498725"/>
          <p14:tracePt t="21499" x="8318500" y="2498725"/>
          <p14:tracePt t="21515" x="8359775" y="2498725"/>
          <p14:tracePt t="21532" x="8377238" y="2498725"/>
          <p14:tracePt t="21534" x="8385175" y="2498725"/>
          <p14:tracePt t="21550" x="8394700" y="2498725"/>
          <p14:tracePt t="21566" x="8402638" y="2498725"/>
          <p14:tracePt t="21671" x="8410575" y="2498725"/>
          <p14:tracePt t="21686" x="8420100" y="2498725"/>
          <p14:tracePt t="23110" x="8410575" y="2498725"/>
          <p14:tracePt t="23247" x="8394700" y="2498725"/>
          <p14:tracePt t="23294" x="8385175" y="2498725"/>
          <p14:tracePt t="23358" x="8377238" y="2498725"/>
          <p14:tracePt t="23365" x="8359775" y="2498725"/>
          <p14:tracePt t="23373" x="8351838" y="2498725"/>
          <p14:tracePt t="23382" x="8326438" y="2498725"/>
          <p14:tracePt t="23398" x="8318500" y="2498725"/>
          <p14:tracePt t="23415" x="8258175" y="2498725"/>
          <p14:tracePt t="23432" x="8232775" y="2498725"/>
          <p14:tracePt t="23448" x="8215313" y="2498725"/>
          <p14:tracePt t="23464" x="8207375" y="2498725"/>
          <p14:tracePt t="23526" x="8189913" y="2498725"/>
          <p14:tracePt t="23551" x="8181975" y="2498725"/>
          <p14:tracePt t="23559" x="8181975" y="2489200"/>
          <p14:tracePt t="23646" x="8174038" y="2489200"/>
          <p14:tracePt t="23686" x="8156575" y="2489200"/>
          <p14:tracePt t="23717" x="8147050" y="2489200"/>
          <p14:tracePt t="23726" x="8131175" y="2489200"/>
          <p14:tracePt t="23734" x="8088313" y="2489200"/>
          <p14:tracePt t="23747" x="8070850" y="2489200"/>
          <p14:tracePt t="23764" x="8029575" y="2489200"/>
          <p14:tracePt t="23766" x="7994650" y="2489200"/>
          <p14:tracePt t="23782" x="7961313" y="2489200"/>
          <p14:tracePt t="23799" x="7935913" y="2489200"/>
          <p14:tracePt t="23814" x="7926388" y="2489200"/>
          <p14:tracePt t="23815" x="7918450" y="2489200"/>
          <p14:tracePt t="23832" x="7910513" y="2489200"/>
          <p14:tracePt t="23854" x="7900988" y="2489200"/>
          <p14:tracePt t="23895" x="7893050" y="2489200"/>
          <p14:tracePt t="27255" x="7910513" y="2489200"/>
          <p14:tracePt t="27263" x="7926388" y="2489200"/>
          <p14:tracePt t="27270" x="7935913" y="2489200"/>
          <p14:tracePt t="27288" x="7943850" y="2489200"/>
          <p14:tracePt t="27302" x="7943850" y="2498725"/>
          <p14:tracePt t="27318" x="7951788" y="2498725"/>
          <p14:tracePt t="27334" x="7969250" y="2498725"/>
          <p14:tracePt t="27347" x="7986713" y="2498725"/>
          <p14:tracePt t="27364" x="8029575" y="2506663"/>
          <p14:tracePt t="27380" x="8070850" y="2506663"/>
          <p14:tracePt t="27382" x="8080375" y="2516188"/>
          <p14:tracePt t="27472" x="8105775" y="2516188"/>
          <p14:tracePt t="27480" x="8139113" y="2516188"/>
          <p14:tracePt t="27487" x="8147050" y="2516188"/>
          <p14:tracePt t="27496" x="8189913" y="2532063"/>
          <p14:tracePt t="27513" x="8215313" y="2532063"/>
          <p14:tracePt t="27529" x="8250238" y="2532063"/>
          <p14:tracePt t="27546" x="8266113" y="2532063"/>
          <p14:tracePt t="28024" x="8258175" y="2532063"/>
          <p14:tracePt t="28038" x="8250238" y="2532063"/>
          <p14:tracePt t="28063" x="8240713" y="2532063"/>
          <p14:tracePt t="28102" x="8232775" y="2532063"/>
          <p14:tracePt t="28198" x="8224838" y="2532063"/>
          <p14:tracePt t="29031" x="8207375" y="2532063"/>
          <p14:tracePt t="30834" x="8199438" y="2532063"/>
          <p14:tracePt t="30839" x="8181975" y="2532063"/>
          <p14:tracePt t="30849" x="8174038" y="2532063"/>
          <p14:tracePt t="31285" x="8156575" y="2532063"/>
          <p14:tracePt t="31294" x="8131175" y="2532063"/>
          <p14:tracePt t="31326" x="8121650" y="2532063"/>
          <p14:tracePt t="31334" x="8105775" y="2532063"/>
          <p14:tracePt t="31344" x="8096250" y="2532063"/>
          <p14:tracePt t="31362" x="8088313" y="2532063"/>
          <p14:tracePt t="31379" x="8080375" y="2532063"/>
          <p14:tracePt t="31395" x="8062913" y="2532063"/>
          <p14:tracePt t="31432" x="8054975" y="2532063"/>
          <p14:tracePt t="31455" x="8045450" y="2532063"/>
          <p14:tracePt t="31471" x="8037513" y="2532063"/>
          <p14:tracePt t="31478" x="8029575" y="2532063"/>
          <p14:tracePt t="31487" x="8020050" y="2532063"/>
          <p14:tracePt t="31495" x="8004175" y="2532063"/>
          <p14:tracePt t="31510" x="7994650" y="2532063"/>
          <p14:tracePt t="31527" x="7943850" y="2532063"/>
          <p14:tracePt t="31544" x="7900988" y="2532063"/>
          <p14:tracePt t="31561" x="7885113" y="2532063"/>
          <p14:tracePt t="31577" x="7859713" y="2532063"/>
          <p14:tracePt t="31594" x="7824788" y="2532063"/>
          <p14:tracePt t="31614" x="7740650" y="2541588"/>
          <p14:tracePt t="31631" x="7705725" y="2541588"/>
          <p14:tracePt t="31647" x="7688263" y="2549525"/>
          <p14:tracePt t="31662" x="7672388" y="2549525"/>
          <p14:tracePt t="31742" x="7654925" y="2549525"/>
          <p14:tracePt t="31751" x="7646988" y="2549525"/>
          <p14:tracePt t="31766" x="7637463" y="2549525"/>
          <p14:tracePt t="31777" x="7621588" y="2549525"/>
          <p14:tracePt t="31794" x="7612063" y="2549525"/>
          <p14:tracePt t="31811" x="7586663" y="2549525"/>
          <p14:tracePt t="31827" x="7553325" y="2549525"/>
          <p14:tracePt t="31844" x="7518400" y="2549525"/>
          <p14:tracePt t="31862" x="7485063" y="2549525"/>
          <p14:tracePt t="31879" x="7467600" y="2549525"/>
          <p14:tracePt t="31895" x="7451725" y="2549525"/>
          <p14:tracePt t="31918" x="7442200" y="2549525"/>
          <p14:tracePt t="31927" x="7434263" y="2549525"/>
          <p14:tracePt t="31944" x="7400925" y="2549525"/>
          <p14:tracePt t="31960" x="7348538" y="2549525"/>
          <p14:tracePt t="31977" x="7332663" y="2549525"/>
          <p14:tracePt t="31994" x="7307263" y="2549525"/>
          <p14:tracePt t="32010" x="7297738" y="2549525"/>
          <p14:tracePt t="35008" x="7281863" y="2549525"/>
          <p14:tracePt t="35015" x="7256463" y="2549525"/>
          <p14:tracePt t="35027" x="7229475" y="2549525"/>
          <p14:tracePt t="35043" x="7196138" y="2549525"/>
          <p14:tracePt t="35061" x="7112000" y="2549525"/>
          <p14:tracePt t="35078" x="6967538" y="2549525"/>
          <p14:tracePt t="35080" x="6873875" y="2549525"/>
          <p14:tracePt t="35094" x="6499225" y="2549525"/>
          <p14:tracePt t="35110" x="6296025" y="2549525"/>
          <p14:tracePt t="35112" x="6032500" y="2549525"/>
          <p14:tracePt t="35127" x="5735638" y="2524125"/>
          <p14:tracePt t="35144" x="5487988" y="2498725"/>
          <p14:tracePt t="35160" x="5276850" y="2455863"/>
          <p14:tracePt t="35177" x="5114925" y="2430463"/>
          <p14:tracePt t="35193" x="4987925" y="2413000"/>
          <p14:tracePt t="35210" x="4826000" y="2405063"/>
          <p14:tracePt t="35226" x="4664075" y="2387600"/>
          <p14:tracePt t="35243" x="4529138" y="2387600"/>
          <p14:tracePt t="35260" x="4425950" y="2387600"/>
          <p14:tracePt t="35262" x="4375150" y="2387600"/>
          <p14:tracePt t="35277" x="4332288" y="2387600"/>
          <p14:tracePt t="35278" x="4291013" y="2387600"/>
          <p14:tracePt t="35293" x="4248150" y="2387600"/>
          <p14:tracePt t="35296" x="4205288" y="2387600"/>
          <p14:tracePt t="35311" x="4086225" y="2387600"/>
          <p14:tracePt t="35326" x="3890963" y="2379663"/>
          <p14:tracePt t="35343" x="3746500" y="2379663"/>
          <p14:tracePt t="35346" x="3662363" y="2379663"/>
          <p14:tracePt t="35359" x="3449638" y="2379663"/>
          <p14:tracePt t="35376" x="3297238" y="2379663"/>
          <p14:tracePt t="35394" x="3152775" y="2379663"/>
          <p14:tracePt t="35412" x="3067050" y="2379663"/>
          <p14:tracePt t="35415" x="2990850" y="2379663"/>
          <p14:tracePt t="35428" x="2922588" y="2379663"/>
          <p14:tracePt t="35431" x="2846388" y="2379663"/>
          <p14:tracePt t="35445" x="2795588" y="2379663"/>
          <p14:tracePt t="35447" x="2760663" y="2379663"/>
          <p14:tracePt t="35460" x="2727325" y="2379663"/>
          <p14:tracePt t="35463" x="2693988" y="2379663"/>
          <p14:tracePt t="35477" x="2651125" y="2379663"/>
          <p14:tracePt t="35494" x="2625725" y="2379663"/>
          <p14:tracePt t="35510" x="2608263" y="2379663"/>
          <p14:tracePt t="35630" x="2616200" y="2379663"/>
          <p14:tracePt t="35639" x="2668588" y="2379663"/>
          <p14:tracePt t="35646" x="2744788" y="2379663"/>
          <p14:tracePt t="35660" x="2803525" y="2379663"/>
          <p14:tracePt t="35662" x="2871788" y="2379663"/>
          <p14:tracePt t="35676" x="2940050" y="2379663"/>
          <p14:tracePt t="35678" x="3033713" y="2379663"/>
          <p14:tracePt t="35693" x="3117850" y="2379663"/>
          <p14:tracePt t="35695" x="3228975" y="2379663"/>
          <p14:tracePt t="35711" x="3449638" y="2379663"/>
          <p14:tracePt t="35727" x="3678238" y="2379663"/>
          <p14:tracePt t="35743" x="3916363" y="2379663"/>
          <p14:tracePt t="35760" x="4171950" y="2379663"/>
          <p14:tracePt t="35776" x="4435475" y="2379663"/>
          <p14:tracePt t="35792" x="4646613" y="2379663"/>
          <p14:tracePt t="35809" x="4876800" y="2379663"/>
          <p14:tracePt t="35825" x="5046663" y="2379663"/>
          <p14:tracePt t="35842" x="5259388" y="2379663"/>
          <p14:tracePt t="35859" x="5480050" y="2379663"/>
          <p14:tracePt t="35875" x="5708650" y="2379663"/>
          <p14:tracePt t="35893" x="5921375" y="2379663"/>
          <p14:tracePt t="35895" x="6032500" y="2379663"/>
          <p14:tracePt t="35911" x="6261100" y="2379663"/>
          <p14:tracePt t="35927" x="6440488" y="2379663"/>
          <p14:tracePt t="35943" x="6618288" y="2379663"/>
          <p14:tracePt t="35960" x="6788150" y="2379663"/>
          <p14:tracePt t="35976" x="6942138" y="2379663"/>
          <p14:tracePt t="35993" x="7112000" y="2379663"/>
          <p14:tracePt t="36010" x="7281863" y="2379663"/>
          <p14:tracePt t="36026" x="7426325" y="2379663"/>
          <p14:tracePt t="36042" x="7510463" y="2379663"/>
          <p14:tracePt t="36059" x="7570788" y="2379663"/>
          <p14:tracePt t="36075" x="7596188" y="2379663"/>
          <p14:tracePt t="36092" x="7612063" y="2379663"/>
          <p14:tracePt t="36108" x="7680325" y="2379663"/>
          <p14:tracePt t="36126" x="7867650" y="2379663"/>
          <p14:tracePt t="36143" x="7986713" y="2379663"/>
          <p14:tracePt t="36160" x="8062913" y="2379663"/>
          <p14:tracePt t="36176" x="8080375" y="2379663"/>
          <p14:tracePt t="36408" x="8088313" y="2379663"/>
          <p14:tracePt t="36431" x="8096250" y="2379663"/>
          <p14:tracePt t="36439" x="8105775" y="2379663"/>
          <p14:tracePt t="36446" x="8121650" y="2379663"/>
          <p14:tracePt t="36464" x="8147050" y="2397125"/>
          <p14:tracePt t="36479" x="8199438" y="2413000"/>
          <p14:tracePt t="36496" x="8266113" y="2447925"/>
          <p14:tracePt t="36510" x="8359775" y="2498725"/>
          <p14:tracePt t="36527" x="8420100" y="2524125"/>
          <p14:tracePt t="36543" x="8453438" y="2549525"/>
          <p14:tracePt t="36544" x="8496300" y="2574925"/>
          <p14:tracePt t="36559" x="8504238" y="2592388"/>
          <p14:tracePt t="36560" x="8529638" y="2608263"/>
          <p14:tracePt t="36575" x="8555038" y="2625725"/>
          <p14:tracePt t="36592" x="8555038" y="2633663"/>
          <p14:tracePt t="36744" x="8539163" y="2633663"/>
          <p14:tracePt t="36751" x="8513763" y="2633663"/>
          <p14:tracePt t="36759" x="8478838" y="2633663"/>
          <p14:tracePt t="36775" x="8343900" y="2633663"/>
          <p14:tracePt t="36792" x="8215313" y="2633663"/>
          <p14:tracePt t="36808" x="8054975" y="2633663"/>
          <p14:tracePt t="36825" x="7875588" y="2633663"/>
          <p14:tracePt t="36842" x="7715250" y="2633663"/>
          <p14:tracePt t="36859" x="7604125" y="2633663"/>
          <p14:tracePt t="36875" x="7502525" y="2633663"/>
          <p14:tracePt t="36893" x="7408863" y="2633663"/>
          <p14:tracePt t="36895" x="7391400" y="2633663"/>
          <p14:tracePt t="36909" x="7383463" y="2633663"/>
          <p14:tracePt t="36926" x="7373938" y="2633663"/>
          <p14:tracePt t="37064" x="7366000" y="2633663"/>
          <p14:tracePt t="37398" x="7373938" y="2643188"/>
          <p14:tracePt t="37406" x="7416800" y="2643188"/>
          <p14:tracePt t="37413" x="7442200" y="2643188"/>
          <p14:tracePt t="37425" x="7485063" y="2651125"/>
          <p14:tracePt t="37442" x="7586663" y="2651125"/>
          <p14:tracePt t="37458" x="7715250" y="2651125"/>
          <p14:tracePt t="37475" x="7832725" y="2651125"/>
          <p14:tracePt t="37491" x="7943850" y="2651125"/>
          <p14:tracePt t="37508" x="8113713" y="2651125"/>
          <p14:tracePt t="37510" x="8199438" y="2651125"/>
          <p14:tracePt t="37524" x="8275638" y="2651125"/>
          <p14:tracePt t="37542" x="8420100" y="2651125"/>
          <p14:tracePt t="37559" x="8445500" y="2651125"/>
          <p14:tracePt t="37560" x="8453438" y="2651125"/>
          <p14:tracePt t="37574" x="8470900" y="2651125"/>
          <p14:tracePt t="37591" x="8488363" y="2651125"/>
          <p14:tracePt t="37609" x="8504238" y="2651125"/>
          <p14:tracePt t="37648" x="8513763" y="2651125"/>
          <p14:tracePt t="37654" x="8521700" y="2651125"/>
          <p14:tracePt t="37679" x="8529638" y="2651125"/>
          <p14:tracePt t="37686" x="8539163" y="2660650"/>
          <p14:tracePt t="37693" x="8547100" y="2660650"/>
          <p14:tracePt t="37712" x="8597900" y="2686050"/>
          <p14:tracePt t="37724" x="8615363" y="2686050"/>
          <p14:tracePt t="37742" x="8658225" y="2693988"/>
          <p14:tracePt t="37744" x="8666163" y="2693988"/>
          <p14:tracePt t="37759" x="8683625" y="2693988"/>
          <p14:tracePt t="40911" x="8691563" y="2693988"/>
          <p14:tracePt t="40917" x="8699500" y="2693988"/>
          <p14:tracePt t="40925" x="8709025" y="2693988"/>
          <p14:tracePt t="40941" x="8724900" y="2693988"/>
          <p14:tracePt t="40958" x="8750300" y="2693988"/>
          <p14:tracePt t="41143" x="8759825" y="2693988"/>
          <p14:tracePt t="41166" x="8777288" y="2693988"/>
          <p14:tracePt t="41207" x="8785225" y="2693988"/>
          <p14:tracePt t="41319" x="8759825" y="2686050"/>
          <p14:tracePt t="41326" x="8742363" y="2686050"/>
          <p14:tracePt t="41341" x="8699500" y="2676525"/>
          <p14:tracePt t="41343" x="8666163" y="2676525"/>
          <p14:tracePt t="41358" x="8555038" y="2676525"/>
          <p14:tracePt t="41374" x="8453438" y="2676525"/>
          <p14:tracePt t="41390" x="8215313" y="2668588"/>
          <p14:tracePt t="41407" x="8156575" y="2668588"/>
          <p14:tracePt t="41408" x="8096250" y="2668588"/>
          <p14:tracePt t="41424" x="7994650" y="2668588"/>
          <p14:tracePt t="41442" x="7885113" y="2668588"/>
          <p14:tracePt t="41458" x="7816850" y="2668588"/>
          <p14:tracePt t="41475" x="7705725" y="2668588"/>
          <p14:tracePt t="41493" x="7535863" y="2668588"/>
          <p14:tracePt t="41510" x="7221538" y="2668588"/>
          <p14:tracePt t="41525" x="7112000" y="2668588"/>
          <p14:tracePt t="41527" x="6983413" y="2668588"/>
          <p14:tracePt t="41542" x="6788150" y="2668588"/>
          <p14:tracePt t="41556" x="6686550" y="2668588"/>
          <p14:tracePt t="41574" x="6354763" y="2676525"/>
          <p14:tracePt t="41595" x="6116638" y="2701925"/>
          <p14:tracePt t="41607" x="5853113" y="2701925"/>
          <p14:tracePt t="41625" x="5538788" y="2701925"/>
          <p14:tracePt t="41640" x="5249863" y="2701925"/>
          <p14:tracePt t="41656" x="5003800" y="2701925"/>
          <p14:tracePt t="41674" x="4808538" y="2701925"/>
          <p14:tracePt t="41690" x="4621213" y="2701925"/>
          <p14:tracePt t="41707" x="4425950" y="2701925"/>
          <p14:tracePt t="41723" x="4214813" y="2701925"/>
          <p14:tracePt t="41741" x="3916363" y="2701925"/>
          <p14:tracePt t="41743" x="3781425" y="2701925"/>
          <p14:tracePt t="41756" x="3670300" y="2701925"/>
          <p14:tracePt t="41758" x="3551238" y="2701925"/>
          <p14:tracePt t="41774" x="3482975" y="2701925"/>
          <p14:tracePt t="41775" x="3398838" y="2701925"/>
          <p14:tracePt t="41791" x="3279775" y="2711450"/>
          <p14:tracePt t="41807" x="3178175" y="2719388"/>
          <p14:tracePt t="41823" x="3074988" y="2744788"/>
          <p14:tracePt t="41840" x="2922588" y="2762250"/>
          <p14:tracePt t="41857" x="2795588" y="2795588"/>
          <p14:tracePt t="41873" x="2676525" y="2805113"/>
          <p14:tracePt t="41889" x="2608263" y="2813050"/>
          <p14:tracePt t="41906" x="2565400" y="2813050"/>
          <p14:tracePt t="41923" x="2532063" y="2820988"/>
          <p14:tracePt t="41940" x="2497138" y="2820988"/>
          <p14:tracePt t="41942" x="2471738" y="2838450"/>
          <p14:tracePt t="41958" x="2438400" y="2838450"/>
          <p14:tracePt t="41974" x="2430463" y="2838450"/>
          <p14:tracePt t="41990" x="2420938" y="2838450"/>
          <p14:tracePt t="42007" x="2413000" y="2838450"/>
          <p14:tracePt t="42024" x="2405063" y="2838450"/>
          <p14:tracePt t="42026" x="2387600" y="2846388"/>
          <p14:tracePt t="42040" x="2370138" y="2846388"/>
          <p14:tracePt t="42057" x="2362200" y="2846388"/>
          <p14:tracePt t="42073" x="2327275" y="2855913"/>
          <p14:tracePt t="42127" x="2319338" y="2863850"/>
          <p14:tracePt t="42151" x="2319338" y="2871788"/>
          <p14:tracePt t="42166" x="2319338" y="2881313"/>
          <p14:tracePt t="42190" x="2327275" y="2889250"/>
          <p14:tracePt t="42199" x="2344738" y="2897188"/>
          <p14:tracePt t="42207" x="2362200" y="2906713"/>
          <p14:tracePt t="42224" x="2481263" y="2932113"/>
          <p14:tracePt t="42240" x="2600325" y="2932113"/>
          <p14:tracePt t="42257" x="2770188" y="2932113"/>
          <p14:tracePt t="42274" x="2998788" y="2932113"/>
          <p14:tracePt t="42291" x="3236913" y="2932113"/>
          <p14:tracePt t="42306" x="3475038" y="2957513"/>
          <p14:tracePt t="42323" x="3746500" y="2957513"/>
          <p14:tracePt t="42339" x="4027488" y="2957513"/>
          <p14:tracePt t="42356" x="4349750" y="2957513"/>
          <p14:tracePt t="42373" x="4732338" y="2957513"/>
          <p14:tracePt t="42390" x="5386388" y="2932113"/>
          <p14:tracePt t="42407" x="5870575" y="2871788"/>
          <p14:tracePt t="42424" x="6261100" y="2863850"/>
          <p14:tracePt t="42440" x="6575425" y="2863850"/>
          <p14:tracePt t="42456" x="6899275" y="2863850"/>
          <p14:tracePt t="42473" x="7196138" y="2863850"/>
          <p14:tracePt t="42490" x="7510463" y="2863850"/>
          <p14:tracePt t="42506" x="7824788" y="2863850"/>
          <p14:tracePt t="42523" x="8266113" y="2863850"/>
          <p14:tracePt t="42539" x="8724900" y="2863850"/>
          <p14:tracePt t="42556" x="9048750" y="2863850"/>
          <p14:tracePt t="42560" x="9175750" y="2863850"/>
          <p14:tracePt t="42573" x="9312275" y="2863850"/>
          <p14:tracePt t="42575" x="9439275" y="2863850"/>
          <p14:tracePt t="42591" x="9677400" y="2863850"/>
          <p14:tracePt t="42607" x="9880600" y="2846388"/>
          <p14:tracePt t="42624" x="9999663" y="2830513"/>
          <p14:tracePt t="42639" x="10025063" y="2820988"/>
          <p14:tracePt t="42656" x="10075863" y="2813050"/>
          <p14:tracePt t="42673" x="10085388" y="2805113"/>
          <p14:tracePt t="42690" x="10118725" y="2778125"/>
          <p14:tracePt t="42707" x="10204450" y="2727325"/>
          <p14:tracePt t="42710" x="10255250" y="2711450"/>
          <p14:tracePt t="42723" x="10298113" y="2693988"/>
          <p14:tracePt t="42740" x="10425113" y="2643188"/>
          <p14:tracePt t="42741" x="10483850" y="2625725"/>
          <p14:tracePt t="42758" x="10560050" y="2600325"/>
          <p14:tracePt t="42772" x="10585450" y="2592388"/>
          <p14:tracePt t="42791" x="10671175" y="2582863"/>
          <p14:tracePt t="42807" x="10721975" y="2574925"/>
          <p14:tracePt t="42822" x="10729913" y="2574925"/>
          <p14:tracePt t="42839" x="10756900" y="2574925"/>
          <p14:tracePt t="42855" x="10764838" y="2574925"/>
          <p14:tracePt t="42975" x="10739438" y="2574925"/>
          <p14:tracePt t="42983" x="10671175" y="2574925"/>
          <p14:tracePt t="42990" x="10569575" y="2557463"/>
          <p14:tracePt t="43007" x="10298113" y="2541588"/>
          <p14:tracePt t="43024" x="9847263" y="2541588"/>
          <p14:tracePt t="43039" x="9558338" y="2541588"/>
          <p14:tracePt t="43041" x="9236075" y="2541588"/>
          <p14:tracePt t="43055" x="8716963" y="2541588"/>
          <p14:tracePt t="43072" x="8334375" y="2541588"/>
          <p14:tracePt t="43089" x="8029575" y="2541588"/>
          <p14:tracePt t="43105" x="7756525" y="2541588"/>
          <p14:tracePt t="43122" x="7578725" y="2541588"/>
          <p14:tracePt t="43139" x="7485063" y="2541588"/>
          <p14:tracePt t="43155" x="7408863" y="2549525"/>
          <p14:tracePt t="43173" x="7332663" y="2557463"/>
          <p14:tracePt t="43175" x="7289800" y="2566988"/>
          <p14:tracePt t="43190" x="7229475" y="2582863"/>
          <p14:tracePt t="43207" x="7153275" y="2600325"/>
          <p14:tracePt t="43223" x="7145338" y="2600325"/>
          <p14:tracePt t="49471" x="7162800" y="2600325"/>
          <p14:tracePt t="49478" x="7188200" y="2600325"/>
          <p14:tracePt t="49487" x="7196138" y="2600325"/>
          <p14:tracePt t="49542" x="7213600" y="2582863"/>
          <p14:tracePt t="49551" x="7239000" y="2557463"/>
          <p14:tracePt t="49558" x="7256463" y="2541588"/>
          <p14:tracePt t="49570" x="7272338" y="2541588"/>
          <p14:tracePt t="49587" x="7281863" y="2541588"/>
          <p14:tracePt t="49951" x="7289800" y="2541588"/>
          <p14:tracePt t="49959" x="7297738" y="2541588"/>
          <p14:tracePt t="49974" x="7332663" y="2541588"/>
          <p14:tracePt t="49987" x="7358063" y="2541588"/>
          <p14:tracePt t="50003" x="7459663" y="2532063"/>
          <p14:tracePt t="50020" x="7545388" y="2516188"/>
          <p14:tracePt t="50022" x="7570788" y="2516188"/>
          <p14:tracePt t="50037" x="7646988" y="2506663"/>
          <p14:tracePt t="50053" x="7697788" y="2463800"/>
          <p14:tracePt t="50055" x="7723188" y="2463800"/>
          <p14:tracePt t="50070" x="7824788" y="2455863"/>
          <p14:tracePt t="50087" x="7893050" y="2447925"/>
          <p14:tracePt t="50102" x="7910513" y="2447925"/>
          <p14:tracePt t="50103" x="7935913" y="2447925"/>
          <p14:tracePt t="50120" x="7969250" y="2447925"/>
          <p14:tracePt t="50136" x="8045450" y="2438400"/>
          <p14:tracePt t="50153" x="8113713" y="2422525"/>
          <p14:tracePt t="50169" x="8189913" y="2422525"/>
          <p14:tracePt t="50186" x="8250238" y="2422525"/>
          <p14:tracePt t="50203" x="8334375" y="2422525"/>
          <p14:tracePt t="50220" x="8394700" y="2422525"/>
          <p14:tracePt t="50222" x="8420100" y="2422525"/>
          <p14:tracePt t="50237" x="8428038" y="2422525"/>
          <p14:tracePt t="50239" x="8435975" y="2422525"/>
          <p14:tracePt t="50253" x="8445500" y="2422525"/>
          <p14:tracePt t="50270" x="8453438" y="2422525"/>
          <p14:tracePt t="50287" x="8470900" y="2422525"/>
          <p14:tracePt t="50303" x="8488363" y="2422525"/>
          <p14:tracePt t="50320" x="8496300" y="2422525"/>
          <p14:tracePt t="50463" x="8445500" y="2422525"/>
          <p14:tracePt t="50469" x="8343900" y="2447925"/>
          <p14:tracePt t="50478" x="8232775" y="2481263"/>
          <p14:tracePt t="50486" x="8096250" y="2498725"/>
          <p14:tracePt t="50502" x="7926388" y="2506663"/>
          <p14:tracePt t="50520" x="7119938" y="2633663"/>
          <p14:tracePt t="50536" x="6542088" y="2719388"/>
          <p14:tracePt t="50552" x="6151563" y="2744788"/>
          <p14:tracePt t="50569" x="5667375" y="2795588"/>
          <p14:tracePt t="50585" x="5199063" y="2795588"/>
          <p14:tracePt t="50603" x="4706938" y="2795588"/>
          <p14:tracePt t="50619" x="4187825" y="2795588"/>
          <p14:tracePt t="50621" x="3984625" y="2795588"/>
          <p14:tracePt t="50636" x="3840163" y="2813050"/>
          <p14:tracePt t="50637" x="3695700" y="2820988"/>
          <p14:tracePt t="50652" x="3611563" y="2846388"/>
          <p14:tracePt t="50670" x="3338513" y="2871788"/>
          <p14:tracePt t="50686" x="3211513" y="2871788"/>
          <p14:tracePt t="50703" x="3152775" y="2871788"/>
          <p14:tracePt t="50705" x="3109913" y="2871788"/>
          <p14:tracePt t="50719" x="3067050" y="2871788"/>
          <p14:tracePt t="50721" x="3033713" y="2871788"/>
          <p14:tracePt t="50736" x="2998788" y="2871788"/>
          <p14:tracePt t="50753" x="2965450" y="2889250"/>
          <p14:tracePt t="50770" x="2955925" y="2889250"/>
          <p14:tracePt t="50786" x="2947988" y="2889250"/>
          <p14:tracePt t="50802" x="2930525" y="2889250"/>
          <p14:tracePt t="50855" x="2930525" y="2897188"/>
          <p14:tracePt t="50869" x="2914650" y="2906713"/>
          <p14:tracePt t="50878" x="2889250" y="2914650"/>
          <p14:tracePt t="50893" x="2871788" y="2922588"/>
          <p14:tracePt t="50905" x="2854325" y="2932113"/>
          <p14:tracePt t="50919" x="2846388" y="2940050"/>
          <p14:tracePt t="50935" x="2828925" y="2949575"/>
          <p14:tracePt t="50952" x="2811463" y="2957513"/>
          <p14:tracePt t="50969" x="2803525" y="2957513"/>
          <p14:tracePt t="50987" x="2786063" y="2965450"/>
          <p14:tracePt t="51003" x="2752725" y="2965450"/>
          <p14:tracePt t="51020" x="2719388" y="2974975"/>
          <p14:tracePt t="51036" x="2676525" y="2974975"/>
          <p14:tracePt t="51053" x="2676525" y="2982913"/>
          <p14:tracePt t="51086" x="2668588" y="2982913"/>
          <p14:tracePt t="51094" x="2651125" y="2982913"/>
          <p14:tracePt t="51110" x="2633663" y="2982913"/>
          <p14:tracePt t="51127" x="2625725" y="2982913"/>
          <p14:tracePt t="51135" x="2616200" y="2982913"/>
          <p14:tracePt t="51152" x="2600325" y="2982913"/>
          <p14:tracePt t="51169" x="2590800" y="2982913"/>
          <p14:tracePt t="51185" x="2574925" y="2982913"/>
          <p14:tracePt t="51202" x="2540000" y="2982913"/>
          <p14:tracePt t="51219" x="2506663" y="2982913"/>
          <p14:tracePt t="51236" x="2463800" y="2982913"/>
          <p14:tracePt t="51238" x="2446338" y="2982913"/>
          <p14:tracePt t="51253" x="2438400" y="2982913"/>
          <p14:tracePt t="51255" x="2413000" y="2982913"/>
          <p14:tracePt t="51270" x="2379663" y="2982913"/>
          <p14:tracePt t="51285" x="2362200" y="2982913"/>
          <p14:tracePt t="51287" x="2319338" y="2982913"/>
          <p14:tracePt t="51302" x="2276475" y="2982913"/>
          <p14:tracePt t="51304" x="2217738" y="2982913"/>
          <p14:tracePt t="51319" x="2149475" y="2982913"/>
          <p14:tracePt t="51321" x="2090738" y="2982913"/>
          <p14:tracePt t="51335" x="2005013" y="2982913"/>
          <p14:tracePt t="51352" x="1920875" y="2982913"/>
          <p14:tracePt t="51369" x="1860550" y="2982913"/>
          <p14:tracePt t="51385" x="1809750" y="2982913"/>
          <p14:tracePt t="51402" x="1749425" y="2982913"/>
          <p14:tracePt t="51418" x="1690688" y="2982913"/>
          <p14:tracePt t="51435" x="1673225" y="2982913"/>
          <p14:tracePt t="51710" x="1682750" y="2990850"/>
          <p14:tracePt t="51720" x="1690688" y="2990850"/>
          <p14:tracePt t="51727" x="1716088" y="2990850"/>
          <p14:tracePt t="51734" x="1749425" y="2990850"/>
          <p14:tracePt t="51752" x="1827213" y="2990850"/>
          <p14:tracePt t="51770" x="1911350" y="2990850"/>
          <p14:tracePt t="51785" x="2005013" y="2990850"/>
          <p14:tracePt t="51802" x="2106613" y="2990850"/>
          <p14:tracePt t="51818" x="2208213" y="2990850"/>
          <p14:tracePt t="51835" x="2327275" y="2990850"/>
          <p14:tracePt t="51852" x="2420938" y="2990850"/>
          <p14:tracePt t="51868" x="2497138" y="2990850"/>
          <p14:tracePt t="51870" x="2524125" y="2990850"/>
          <p14:tracePt t="51885" x="2549525" y="2990850"/>
          <p14:tracePt t="51887" x="2557463" y="2990850"/>
          <p14:tracePt t="51902" x="2582863" y="2990850"/>
          <p14:tracePt t="51904" x="2600325" y="2990850"/>
          <p14:tracePt t="51918" x="2616200" y="2990850"/>
          <p14:tracePt t="51920" x="2625725" y="2990850"/>
          <p14:tracePt t="51935" x="2641600" y="2990850"/>
          <p14:tracePt t="51952" x="2659063" y="2990850"/>
          <p14:tracePt t="51959" x="2676525" y="2990850"/>
          <p14:tracePt t="51968" x="2684463" y="2990850"/>
          <p14:tracePt t="51985" x="2693988" y="2990850"/>
          <p14:tracePt t="52002" x="2709863" y="2990850"/>
          <p14:tracePt t="52030" x="2719388" y="2990850"/>
          <p14:tracePt t="52047" x="2727325" y="2990850"/>
          <p14:tracePt t="52053" x="2735263" y="2990850"/>
          <p14:tracePt t="52069" x="2744788" y="2990850"/>
          <p14:tracePt t="52102" x="2752725" y="3000375"/>
          <p14:tracePt t="52134" x="2770188" y="3000375"/>
          <p14:tracePt t="52145" x="2786063" y="3000375"/>
          <p14:tracePt t="52152" x="2803525" y="3000375"/>
          <p14:tracePt t="52169" x="2828925" y="3000375"/>
          <p14:tracePt t="52185" x="2846388" y="3000375"/>
          <p14:tracePt t="52201" x="2871788" y="3000375"/>
          <p14:tracePt t="52218" x="2879725" y="3000375"/>
          <p14:tracePt t="52235" x="2905125" y="3008313"/>
          <p14:tracePt t="52270" x="2914650" y="3008313"/>
          <p14:tracePt t="52359" x="2922588" y="3016250"/>
          <p14:tracePt t="52439" x="2914650" y="3016250"/>
          <p14:tracePt t="52446" x="2889250" y="3016250"/>
          <p14:tracePt t="52454" x="2846388" y="3016250"/>
          <p14:tracePt t="52469" x="2770188" y="3016250"/>
          <p14:tracePt t="52471" x="2684463" y="3016250"/>
          <p14:tracePt t="52486" x="2616200" y="3016250"/>
          <p14:tracePt t="52488" x="2506663" y="3016250"/>
          <p14:tracePt t="52502" x="2166938" y="2965450"/>
          <p14:tracePt t="52519" x="1852613" y="2914650"/>
          <p14:tracePt t="52535" x="1749425" y="2914650"/>
          <p14:tracePt t="52536" x="1665288" y="2914650"/>
          <p14:tracePt t="52552" x="1563688" y="2897188"/>
          <p14:tracePt t="52568" x="1503363" y="2897188"/>
          <p14:tracePt t="52585" x="1487488" y="2897188"/>
          <p14:tracePt t="52601" x="1477963" y="2897188"/>
          <p14:tracePt t="52622" x="1462088" y="2897188"/>
          <p14:tracePt t="52634" x="1452563" y="2897188"/>
          <p14:tracePt t="52785" x="1477963" y="2897188"/>
          <p14:tracePt t="52789" x="1520825" y="2897188"/>
          <p14:tracePt t="52802" x="1554163" y="2897188"/>
          <p14:tracePt t="52818" x="1657350" y="2897188"/>
          <p14:tracePt t="52835" x="1758950" y="2897188"/>
          <p14:tracePt t="52852" x="1860550" y="2897188"/>
          <p14:tracePt t="52854" x="1903413" y="2897188"/>
          <p14:tracePt t="52869" x="1987550" y="2897188"/>
          <p14:tracePt t="52886" x="2073275" y="2897188"/>
          <p14:tracePt t="52903" x="2166938" y="2897188"/>
          <p14:tracePt t="52919" x="2251075" y="2897188"/>
          <p14:tracePt t="52935" x="2276475" y="2897188"/>
          <p14:tracePt t="52936" x="2286000" y="2897188"/>
          <p14:tracePt t="52952" x="2311400" y="2897188"/>
          <p14:tracePt t="52968" x="2336800" y="2897188"/>
          <p14:tracePt t="52984" x="2352675" y="2897188"/>
          <p14:tracePt t="53002" x="2370138" y="2897188"/>
          <p14:tracePt t="53125" x="2344738" y="2906713"/>
          <p14:tracePt t="53134" x="2301875" y="2906713"/>
          <p14:tracePt t="53142" x="2268538" y="2906713"/>
          <p14:tracePt t="53151" x="2217738" y="2906713"/>
          <p14:tracePt t="53169" x="1987550" y="2906713"/>
          <p14:tracePt t="53184" x="1741488" y="2906713"/>
          <p14:tracePt t="53201" x="1512888" y="2906713"/>
          <p14:tracePt t="53218" x="1317625" y="2906713"/>
          <p14:tracePt t="53234" x="1223963" y="2906713"/>
          <p14:tracePt t="53251" x="1147763" y="2906713"/>
          <p14:tracePt t="53269" x="1120775" y="2906713"/>
          <p14:tracePt t="53286" x="1112838" y="2906713"/>
          <p14:tracePt t="53342" x="1104900" y="2906713"/>
          <p14:tracePt t="53382" x="1095375" y="2906713"/>
          <p14:tracePt t="53406" x="1087438" y="2906713"/>
          <p14:tracePt t="53606" x="1087438" y="2914650"/>
          <p14:tracePt t="53726" x="1095375" y="2914650"/>
          <p14:tracePt t="53863" x="1104900" y="2914650"/>
          <p14:tracePt t="53870" x="1112838" y="2914650"/>
          <p14:tracePt t="53886" x="1147763" y="2914650"/>
          <p14:tracePt t="53894" x="1163638" y="2914650"/>
          <p14:tracePt t="53902" x="1189038" y="2914650"/>
          <p14:tracePt t="53919" x="1257300" y="2914650"/>
          <p14:tracePt t="53934" x="1282700" y="2914650"/>
          <p14:tracePt t="53936" x="1308100" y="2914650"/>
          <p14:tracePt t="53951" x="1350963" y="2914650"/>
          <p14:tracePt t="53953" x="1384300" y="2914650"/>
          <p14:tracePt t="53967" x="1470025" y="2914650"/>
          <p14:tracePt t="53984" x="1528763" y="2914650"/>
          <p14:tracePt t="54002" x="1579563" y="2914650"/>
          <p14:tracePt t="54020" x="1589088" y="2914650"/>
          <p14:tracePt t="54035" x="1606550" y="2914650"/>
          <p14:tracePt t="54052" x="1622425" y="2914650"/>
          <p14:tracePt t="54068" x="1639888" y="2914650"/>
          <p14:tracePt t="54070" x="1647825" y="2914650"/>
          <p14:tracePt t="54086" x="1673225" y="2914650"/>
          <p14:tracePt t="54102" x="1698625" y="2914650"/>
          <p14:tracePt t="54119" x="1708150" y="2914650"/>
          <p14:tracePt t="54135" x="1716088" y="2914650"/>
          <p14:tracePt t="54150" x="1741488" y="2914650"/>
          <p14:tracePt t="54167" x="1758950" y="2914650"/>
          <p14:tracePt t="54183" x="1809750" y="2914650"/>
          <p14:tracePt t="54200" x="1852613" y="2914650"/>
          <p14:tracePt t="54217" x="1903413" y="2914650"/>
          <p14:tracePt t="54233" x="1936750" y="2914650"/>
          <p14:tracePt t="54250" x="1971675" y="2914650"/>
          <p14:tracePt t="54268" x="2047875" y="2914650"/>
          <p14:tracePt t="54270" x="2081213" y="2914650"/>
          <p14:tracePt t="54284" x="2106613" y="2914650"/>
          <p14:tracePt t="54286" x="2132013" y="2922588"/>
          <p14:tracePt t="54302" x="2166938" y="2922588"/>
          <p14:tracePt t="54319" x="2200275" y="2922588"/>
          <p14:tracePt t="54535" x="2192338" y="2922588"/>
          <p14:tracePt t="54542" x="2141538" y="2922588"/>
          <p14:tracePt t="54552" x="2055813" y="2922588"/>
          <p14:tracePt t="54567" x="1920875" y="2914650"/>
          <p14:tracePt t="54584" x="1708150" y="2889250"/>
          <p14:tracePt t="54601" x="1477963" y="2889250"/>
          <p14:tracePt t="54617" x="1325563" y="2889250"/>
          <p14:tracePt t="54634" x="1231900" y="2889250"/>
          <p14:tracePt t="54650" x="1173163" y="2889250"/>
          <p14:tracePt t="54667" x="1120775" y="2889250"/>
          <p14:tracePt t="54684" x="1079500" y="2889250"/>
          <p14:tracePt t="54700" x="1054100" y="2889250"/>
          <p14:tracePt t="54717" x="1044575" y="2889250"/>
          <p14:tracePt t="54814" x="1028700" y="2889250"/>
          <p14:tracePt t="54823" x="1019175" y="2889250"/>
          <p14:tracePt t="54910" x="1028700" y="2889250"/>
          <p14:tracePt t="54918" x="1095375" y="2889250"/>
          <p14:tracePt t="54933" x="1138238" y="2889250"/>
          <p14:tracePt t="54951" x="1290638" y="2889250"/>
          <p14:tracePt t="54952" x="1368425" y="2889250"/>
          <p14:tracePt t="54967" x="1563688" y="2889250"/>
          <p14:tracePt t="54984" x="1749425" y="2889250"/>
          <p14:tracePt t="55002" x="1903413" y="2889250"/>
          <p14:tracePt t="55018" x="1987550" y="2889250"/>
          <p14:tracePt t="55034" x="2055813" y="2889250"/>
          <p14:tracePt t="55051" x="2073275" y="2889250"/>
          <p14:tracePt t="55067" x="2090738" y="2889250"/>
          <p14:tracePt t="55317" x="2098675" y="2889250"/>
          <p14:tracePt t="55326" x="2132013" y="2889250"/>
          <p14:tracePt t="55335" x="2166938" y="2889250"/>
          <p14:tracePt t="55350" x="2208213" y="2889250"/>
          <p14:tracePt t="55366" x="2336800" y="2889250"/>
          <p14:tracePt t="55383" x="2524125" y="2889250"/>
          <p14:tracePt t="55400" x="2668588" y="2889250"/>
          <p14:tracePt t="55417" x="2803525" y="2889250"/>
          <p14:tracePt t="55433" x="2897188" y="2889250"/>
          <p14:tracePt t="55450" x="2947988" y="2889250"/>
          <p14:tracePt t="55467" x="3008313" y="2889250"/>
          <p14:tracePt t="55483" x="3049588" y="2889250"/>
          <p14:tracePt t="55500" x="3084513" y="2889250"/>
          <p14:tracePt t="55503" x="3100388" y="2897188"/>
          <p14:tracePt t="55518" x="3143250" y="2897188"/>
          <p14:tracePt t="55533" x="3160713" y="2897188"/>
          <p14:tracePt t="55550" x="3186113" y="2906713"/>
          <p14:tracePt t="55552" x="3203575" y="2906713"/>
          <p14:tracePt t="55566" x="3219450" y="2906713"/>
          <p14:tracePt t="55569" x="3236913" y="2914650"/>
          <p14:tracePt t="55583" x="3279775" y="2914650"/>
          <p14:tracePt t="55600" x="3313113" y="2932113"/>
          <p14:tracePt t="55617" x="3348038" y="2932113"/>
          <p14:tracePt t="55634" x="3398838" y="2940050"/>
          <p14:tracePt t="55650" x="3432175" y="2949575"/>
          <p14:tracePt t="55667" x="3482975" y="2965450"/>
          <p14:tracePt t="55683" x="3500438" y="2965450"/>
          <p14:tracePt t="55700" x="3508375" y="2965450"/>
          <p14:tracePt t="55702" x="3508375" y="2974975"/>
          <p14:tracePt t="55799" x="3525838" y="2974975"/>
          <p14:tracePt t="55806" x="3543300" y="2974975"/>
          <p14:tracePt t="55822" x="3559175" y="2974975"/>
          <p14:tracePt t="55833" x="3568700" y="2974975"/>
          <p14:tracePt t="55850" x="3602038" y="2974975"/>
          <p14:tracePt t="55867" x="3636963" y="2974975"/>
          <p14:tracePt t="55883" x="3678238" y="2974975"/>
          <p14:tracePt t="55900" x="3721100" y="2974975"/>
          <p14:tracePt t="55902" x="3756025" y="2974975"/>
          <p14:tracePt t="55916" x="3789363" y="2974975"/>
          <p14:tracePt t="55933" x="3832225" y="2974975"/>
          <p14:tracePt t="55950" x="3883025" y="2974975"/>
          <p14:tracePt t="55952" x="3900488" y="2974975"/>
          <p14:tracePt t="55967" x="3916363" y="2974975"/>
          <p14:tracePt t="55968" x="3951288" y="2974975"/>
          <p14:tracePt t="55983" x="3967163" y="2974975"/>
          <p14:tracePt t="55984" x="3992563" y="2974975"/>
          <p14:tracePt t="56000" x="4044950" y="2982913"/>
          <p14:tracePt t="56017" x="4103688" y="2990850"/>
          <p14:tracePt t="56033" x="4137025" y="2990850"/>
          <p14:tracePt t="56050" x="4162425" y="2990850"/>
          <p14:tracePt t="56067" x="4187825" y="2990850"/>
          <p14:tracePt t="56083" x="4205288" y="2990850"/>
          <p14:tracePt t="56101" x="4230688" y="2990850"/>
          <p14:tracePt t="56103" x="4240213" y="2990850"/>
          <p14:tracePt t="56116" x="4256088" y="2990850"/>
          <p14:tracePt t="56117" x="4273550" y="3008313"/>
          <p14:tracePt t="56134" x="4291013" y="3008313"/>
          <p14:tracePt t="56151" x="4298950" y="3008313"/>
          <p14:tracePt t="56184" x="4306888" y="3008313"/>
          <p14:tracePt t="56190" x="4324350" y="3008313"/>
          <p14:tracePt t="56214" x="4332288" y="3008313"/>
          <p14:tracePt t="56223" x="4341813" y="3008313"/>
          <p14:tracePt t="56233" x="4359275" y="3008313"/>
          <p14:tracePt t="56250" x="4367213" y="3008313"/>
          <p14:tracePt t="56374" x="4359275" y="3008313"/>
          <p14:tracePt t="56382" x="4316413" y="3008313"/>
          <p14:tracePt t="56390" x="4273550" y="3008313"/>
          <p14:tracePt t="56400" x="4214813" y="3008313"/>
          <p14:tracePt t="56418" x="4086225" y="3008313"/>
          <p14:tracePt t="56434" x="3941763" y="3008313"/>
          <p14:tracePt t="56452" x="3857625" y="3008313"/>
          <p14:tracePt t="56467" x="3814763" y="3016250"/>
          <p14:tracePt t="56484" x="3797300" y="3016250"/>
          <p14:tracePt t="56485" x="3781425" y="3016250"/>
          <p14:tracePt t="56743" x="3789363" y="3016250"/>
          <p14:tracePt t="56774" x="3797300" y="3016250"/>
          <p14:tracePt t="56783" x="3806825" y="3016250"/>
          <p14:tracePt t="56790" x="3822700" y="3016250"/>
          <p14:tracePt t="56800" x="3840163" y="3016250"/>
          <p14:tracePt t="56817" x="3916363" y="3025775"/>
          <p14:tracePt t="56834" x="4086225" y="3051175"/>
          <p14:tracePt t="56850" x="4256088" y="3051175"/>
          <p14:tracePt t="56867" x="4400550" y="3059113"/>
          <p14:tracePt t="56883" x="4503738" y="3059113"/>
          <p14:tracePt t="56900" x="4579938" y="3059113"/>
          <p14:tracePt t="56919" x="4749800" y="3067050"/>
          <p14:tracePt t="56935" x="4851400" y="3067050"/>
          <p14:tracePt t="56952" x="4953000" y="3067050"/>
          <p14:tracePt t="56968" x="5054600" y="3067050"/>
          <p14:tracePt t="56984" x="5173663" y="3067050"/>
          <p14:tracePt t="57000" x="5233988" y="3067050"/>
          <p14:tracePt t="57016" x="5276850" y="3067050"/>
          <p14:tracePt t="57032" x="5292725" y="3067050"/>
          <p14:tracePt t="57215" x="5302250" y="3076575"/>
          <p14:tracePt t="57230" x="5292725" y="3076575"/>
          <p14:tracePt t="57238" x="5259388" y="3076575"/>
          <p14:tracePt t="57249" x="5233988" y="3076575"/>
          <p14:tracePt t="57266" x="5132388" y="3076575"/>
          <p14:tracePt t="57284" x="5021263" y="3076575"/>
          <p14:tracePt t="57286" x="4945063" y="3076575"/>
          <p14:tracePt t="57301" x="4894263" y="3076575"/>
          <p14:tracePt t="57303" x="4843463" y="3076575"/>
          <p14:tracePt t="57317" x="4818063" y="3076575"/>
          <p14:tracePt t="57319" x="4800600" y="3076575"/>
          <p14:tracePt t="57334" x="4765675" y="3076575"/>
          <p14:tracePt t="57350" x="4757738" y="3076575"/>
          <p14:tracePt t="57654" x="4791075" y="3076575"/>
          <p14:tracePt t="57663" x="4833938" y="3076575"/>
          <p14:tracePt t="57669" x="4894263" y="3076575"/>
          <p14:tracePt t="57682" x="4953000" y="3076575"/>
          <p14:tracePt t="57699" x="5097463" y="3076575"/>
          <p14:tracePt t="57715" x="5224463" y="3076575"/>
          <p14:tracePt t="57733" x="5310188" y="3076575"/>
          <p14:tracePt t="57734" x="5327650" y="3076575"/>
          <p14:tracePt t="57750" x="5335588" y="3076575"/>
          <p14:tracePt t="57792" x="5353050" y="3076575"/>
          <p14:tracePt t="57815" x="5360988" y="3076575"/>
          <p14:tracePt t="57823" x="5368925" y="3084513"/>
          <p14:tracePt t="57833" x="5378450" y="3084513"/>
          <p14:tracePt t="57850" x="5394325" y="3084513"/>
          <p14:tracePt t="57867" x="5403850" y="3084513"/>
          <p14:tracePt t="57883" x="5403850" y="3094038"/>
          <p14:tracePt t="57900" x="5411788" y="3094038"/>
          <p14:tracePt t="57901" x="5421313" y="3094038"/>
          <p14:tracePt t="57916" x="5446713" y="3094038"/>
          <p14:tracePt t="57919" x="5462588" y="3101975"/>
          <p14:tracePt t="57934" x="5487988" y="3109913"/>
          <p14:tracePt t="57949" x="5522913" y="3109913"/>
          <p14:tracePt t="57951" x="5538788" y="3109913"/>
          <p14:tracePt t="57967" x="5581650" y="3119438"/>
          <p14:tracePt t="57983" x="5591175" y="3119438"/>
          <p14:tracePt t="57984" x="5599113" y="3119438"/>
          <p14:tracePt t="58014" x="5607050" y="3127375"/>
          <p14:tracePt t="58263" x="5581650" y="3127375"/>
          <p14:tracePt t="58270" x="5538788" y="3127375"/>
          <p14:tracePt t="58284" x="5487988" y="3127375"/>
          <p14:tracePt t="58285" x="5429250" y="3119438"/>
          <p14:tracePt t="58300" x="5386388" y="3119438"/>
          <p14:tracePt t="58302" x="5353050" y="3109913"/>
          <p14:tracePt t="58316" x="5310188" y="3109913"/>
          <p14:tracePt t="58318" x="5267325" y="3101975"/>
          <p14:tracePt t="58333" x="5208588" y="3076575"/>
          <p14:tracePt t="58334" x="5157788" y="3067050"/>
          <p14:tracePt t="58350" x="5038725" y="3051175"/>
          <p14:tracePt t="58367" x="4919663" y="3033713"/>
          <p14:tracePt t="58383" x="4826000" y="3025775"/>
          <p14:tracePt t="58400" x="4765675" y="3016250"/>
          <p14:tracePt t="58415" x="4724400" y="3016250"/>
          <p14:tracePt t="58432" x="4689475" y="3016250"/>
          <p14:tracePt t="58449" x="4673600" y="3016250"/>
          <p14:tracePt t="58466" x="4664075" y="3016250"/>
          <p14:tracePt t="58482" x="4656138" y="3016250"/>
          <p14:tracePt t="58499" x="4646613" y="3016250"/>
          <p14:tracePt t="58516" x="4638675" y="3016250"/>
          <p14:tracePt t="58750" x="4646613" y="3016250"/>
          <p14:tracePt t="58758" x="4673600" y="3016250"/>
          <p14:tracePt t="58766" x="4699000" y="3016250"/>
          <p14:tracePt t="58782" x="4732338" y="3016250"/>
          <p14:tracePt t="58800" x="4800600" y="3025775"/>
          <p14:tracePt t="58815" x="4868863" y="3025775"/>
          <p14:tracePt t="58833" x="4910138" y="3025775"/>
          <p14:tracePt t="58848" x="4953000" y="3033713"/>
          <p14:tracePt t="58866" x="4987925" y="3033713"/>
          <p14:tracePt t="58882" x="5021263" y="3033713"/>
          <p14:tracePt t="58899" x="5029200" y="3033713"/>
          <p14:tracePt t="58916" x="5046663" y="3033713"/>
          <p14:tracePt t="58919" x="5054600" y="3033713"/>
          <p14:tracePt t="58932" x="5080000" y="3033713"/>
          <p14:tracePt t="58934" x="5089525" y="3033713"/>
          <p14:tracePt t="58949" x="5106988" y="3033713"/>
          <p14:tracePt t="58966" x="5122863" y="3033713"/>
          <p14:tracePt t="58967" x="5140325" y="3033713"/>
          <p14:tracePt t="58983" x="5148263" y="3033713"/>
          <p14:tracePt t="59112" x="5122863" y="3033713"/>
          <p14:tracePt t="59118" x="5106988" y="3033713"/>
          <p14:tracePt t="59132" x="5072063" y="3033713"/>
          <p14:tracePt t="59134" x="5029200" y="3033713"/>
          <p14:tracePt t="59149" x="4987925" y="3033713"/>
          <p14:tracePt t="59151" x="4945063" y="3033713"/>
          <p14:tracePt t="59166" x="4818063" y="3033713"/>
          <p14:tracePt t="59184" x="4724400" y="3033713"/>
          <p14:tracePt t="59200" x="4664075" y="3033713"/>
          <p14:tracePt t="59217" x="4621213" y="3033713"/>
          <p14:tracePt t="59232" x="4595813" y="3033713"/>
          <p14:tracePt t="59353" x="4621213" y="3033713"/>
          <p14:tracePt t="59358" x="4681538" y="3051175"/>
          <p14:tracePt t="59366" x="4775200" y="3067050"/>
          <p14:tracePt t="59385" x="4970463" y="3094038"/>
          <p14:tracePt t="59402" x="5191125" y="3127375"/>
          <p14:tracePt t="59419" x="5360988" y="3144838"/>
          <p14:tracePt t="59433" x="5487988" y="3144838"/>
          <p14:tracePt t="59450" x="5530850" y="3152775"/>
          <p14:tracePt t="59583" x="5538788" y="3160713"/>
          <p14:tracePt t="59823" x="5548313" y="3170238"/>
          <p14:tracePt t="60032" x="5556250" y="3170238"/>
          <p14:tracePt t="60512" x="5573713" y="3170238"/>
          <p14:tracePt t="60518" x="5616575" y="3170238"/>
          <p14:tracePt t="60531" x="5657850" y="3160713"/>
          <p14:tracePt t="60550" x="5776913" y="3127375"/>
          <p14:tracePt t="60565" x="5888038" y="3119438"/>
          <p14:tracePt t="60582" x="6024563" y="3109913"/>
          <p14:tracePt t="60599" x="6108700" y="3109913"/>
          <p14:tracePt t="60615" x="6134100" y="3109913"/>
          <p14:tracePt t="60617" x="6142038" y="3109913"/>
          <p14:tracePt t="60631" x="6202363" y="3109913"/>
          <p14:tracePt t="60648" x="6261100" y="3109913"/>
          <p14:tracePt t="60665" x="6329363" y="3127375"/>
          <p14:tracePt t="60681" x="6405563" y="3127375"/>
          <p14:tracePt t="60699" x="6483350" y="3127375"/>
          <p14:tracePt t="60714" x="6516688" y="3135313"/>
          <p14:tracePt t="60731" x="6534150" y="3135313"/>
          <p14:tracePt t="60902" x="6516688" y="3135313"/>
          <p14:tracePt t="60909" x="6499225" y="3135313"/>
          <p14:tracePt t="60917" x="6483350" y="3135313"/>
          <p14:tracePt t="60931" x="6440488" y="3135313"/>
          <p14:tracePt t="60948" x="6296025" y="3119438"/>
          <p14:tracePt t="60967" x="6032500" y="3094038"/>
          <p14:tracePt t="60982" x="5921375" y="3059113"/>
          <p14:tracePt t="60983" x="5794375" y="3041650"/>
          <p14:tracePt t="60999" x="5616575" y="3033713"/>
          <p14:tracePt t="61015" x="5513388" y="3025775"/>
          <p14:tracePt t="61032" x="5429250" y="3025775"/>
          <p14:tracePt t="61050" x="5394325" y="3008313"/>
          <p14:tracePt t="61087" x="5386388" y="3008313"/>
          <p14:tracePt t="61231" x="5394325" y="3008313"/>
          <p14:tracePt t="61239" x="5429250" y="3016250"/>
          <p14:tracePt t="61247" x="5462588" y="3025775"/>
          <p14:tracePt t="61264" x="5573713" y="3051175"/>
          <p14:tracePt t="61281" x="5718175" y="3076575"/>
          <p14:tracePt t="61298" x="5819775" y="3094038"/>
          <p14:tracePt t="61315" x="5913438" y="3101975"/>
          <p14:tracePt t="61332" x="5989638" y="3101975"/>
          <p14:tracePt t="61350" x="6075363" y="3101975"/>
          <p14:tracePt t="61365" x="6142038" y="3101975"/>
          <p14:tracePt t="61382" x="6210300" y="3101975"/>
          <p14:tracePt t="61399" x="6286500" y="3101975"/>
          <p14:tracePt t="61414" x="6329363" y="3101975"/>
          <p14:tracePt t="61417" x="6364288" y="3101975"/>
          <p14:tracePt t="61431" x="6389688" y="3101975"/>
          <p14:tracePt t="61431" x="6405563" y="3101975"/>
          <p14:tracePt t="61448" x="6456363" y="3094038"/>
          <p14:tracePt t="61464" x="6483350" y="3084513"/>
          <p14:tracePt t="61481" x="6508750" y="3084513"/>
          <p14:tracePt t="61498" x="6534150" y="3067050"/>
          <p14:tracePt t="61514" x="6550025" y="3041650"/>
          <p14:tracePt t="61531" x="6584950" y="3008313"/>
          <p14:tracePt t="61548" x="6610350" y="2982913"/>
          <p14:tracePt t="61551" x="6618288" y="2974975"/>
          <p14:tracePt t="61565" x="6635750" y="2957513"/>
          <p14:tracePt t="61567" x="6643688" y="2949575"/>
          <p14:tracePt t="61582" x="6653213" y="2932113"/>
          <p14:tracePt t="61599" x="6661150" y="2914650"/>
          <p14:tracePt t="61615" x="6661150" y="2889250"/>
          <p14:tracePt t="61631" x="6661150" y="2871788"/>
          <p14:tracePt t="61632" x="6661150" y="2863850"/>
          <p14:tracePt t="61648" x="6661150" y="2813050"/>
          <p14:tracePt t="61666" x="6661150" y="2787650"/>
          <p14:tracePt t="61680" x="6661150" y="2770188"/>
          <p14:tracePt t="61698" x="6661150" y="2736850"/>
          <p14:tracePt t="61714" x="6661150" y="2676525"/>
          <p14:tracePt t="61731" x="6643688" y="2660650"/>
          <p14:tracePt t="61747" x="6635750" y="2617788"/>
          <p14:tracePt t="61749" x="6618288" y="2600325"/>
          <p14:tracePt t="61764" x="6618288" y="2592388"/>
          <p14:tracePt t="61781" x="6600825" y="2557463"/>
          <p14:tracePt t="61798" x="6584950" y="2549525"/>
          <p14:tracePt t="61815" x="6575425" y="2541588"/>
          <p14:tracePt t="61832" x="6575425" y="2532063"/>
          <p14:tracePt t="61870" x="6550025" y="2524125"/>
          <p14:tracePt t="61879" x="6516688" y="2506663"/>
          <p14:tracePt t="61885" x="6483350" y="2489200"/>
          <p14:tracePt t="61898" x="6448425" y="2473325"/>
          <p14:tracePt t="61913" x="6372225" y="2447925"/>
          <p14:tracePt t="61931" x="6245225" y="2422525"/>
          <p14:tracePt t="61947" x="6151563" y="2387600"/>
          <p14:tracePt t="61964" x="6049963" y="2379663"/>
          <p14:tracePt t="61967" x="6007100" y="2371725"/>
          <p14:tracePt t="61980" x="5930900" y="2362200"/>
          <p14:tracePt t="61999" x="5794375" y="2344738"/>
          <p14:tracePt t="62014" x="5768975" y="2344738"/>
          <p14:tracePt t="62016" x="5726113" y="2344738"/>
          <p14:tracePt t="62031" x="5700713" y="2344738"/>
          <p14:tracePt t="62032" x="5683250" y="2344738"/>
          <p14:tracePt t="62047" x="5607050" y="2344738"/>
          <p14:tracePt t="62064" x="5565775" y="2354263"/>
          <p14:tracePt t="62082" x="5513388" y="2354263"/>
          <p14:tracePt t="62097" x="5472113" y="2387600"/>
          <p14:tracePt t="62114" x="5462588" y="2387600"/>
          <p14:tracePt t="62130" x="5446713" y="2405063"/>
          <p14:tracePt t="62147" x="5437188" y="2405063"/>
          <p14:tracePt t="62164" x="5421313" y="2422525"/>
          <p14:tracePt t="62167" x="5411788" y="2438400"/>
          <p14:tracePt t="62181" x="5403850" y="2455863"/>
          <p14:tracePt t="62183" x="5386388" y="2489200"/>
          <p14:tracePt t="62198" x="5378450" y="2516188"/>
          <p14:tracePt t="62199" x="5368925" y="2549525"/>
          <p14:tracePt t="62214" x="5360988" y="2600325"/>
          <p14:tracePt t="62216" x="5360988" y="2643188"/>
          <p14:tracePt t="62231" x="5360988" y="2676525"/>
          <p14:tracePt t="62232" x="5343525" y="2711450"/>
          <p14:tracePt t="62247" x="5343525" y="2744788"/>
          <p14:tracePt t="62264" x="5343525" y="2770188"/>
          <p14:tracePt t="62281" x="5343525" y="2787650"/>
          <p14:tracePt t="62297" x="5343525" y="2820988"/>
          <p14:tracePt t="62314" x="5343525" y="2897188"/>
          <p14:tracePt t="62331" x="5343525" y="3000375"/>
          <p14:tracePt t="62347" x="5343525" y="3076575"/>
          <p14:tracePt t="62363" x="5360988" y="3127375"/>
          <p14:tracePt t="62380" x="5394325" y="3178175"/>
          <p14:tracePt t="62397" x="5437188" y="3228975"/>
          <p14:tracePt t="62414" x="5505450" y="3263900"/>
          <p14:tracePt t="62415" x="5530850" y="3279775"/>
          <p14:tracePt t="62430" x="5556250" y="3289300"/>
          <p14:tracePt t="62431" x="5591175" y="3297238"/>
          <p14:tracePt t="62446" x="5683250" y="3322638"/>
          <p14:tracePt t="62464" x="5786438" y="3330575"/>
          <p14:tracePt t="62480" x="5913438" y="3330575"/>
          <p14:tracePt t="62497" x="5997575" y="3330575"/>
          <p14:tracePt t="62514" x="6024563" y="3322638"/>
          <p14:tracePt t="62530" x="6057900" y="3297238"/>
          <p14:tracePt t="62547" x="6134100" y="3246438"/>
          <p14:tracePt t="62551" x="6167438" y="3203575"/>
          <p14:tracePt t="62564" x="6210300" y="3170238"/>
          <p14:tracePt t="62566" x="6261100" y="3127375"/>
          <p14:tracePt t="62582" x="6338888" y="3033713"/>
          <p14:tracePt t="62599" x="6380163" y="2974975"/>
          <p14:tracePt t="62614" x="6415088" y="2932113"/>
          <p14:tracePt t="62616" x="6423025" y="2914650"/>
          <p14:tracePt t="62630" x="6440488" y="2881313"/>
          <p14:tracePt t="62632" x="6456363" y="2855913"/>
          <p14:tracePt t="62647" x="6465888" y="2830513"/>
          <p14:tracePt t="62649" x="6473825" y="2813050"/>
          <p14:tracePt t="62664" x="6483350" y="2778125"/>
          <p14:tracePt t="62680" x="6491288" y="2752725"/>
          <p14:tracePt t="62697" x="6491288" y="2736850"/>
          <p14:tracePt t="62713" x="6491288" y="2693988"/>
          <p14:tracePt t="62730" x="6491288" y="2643188"/>
          <p14:tracePt t="62747" x="6491288" y="2608263"/>
          <p14:tracePt t="62764" x="6491288" y="2600325"/>
          <p14:tracePt t="62839" x="6491288" y="2592388"/>
          <p14:tracePt t="62887" x="6491288" y="2651125"/>
          <p14:tracePt t="62896" x="6491288" y="2711450"/>
          <p14:tracePt t="62903" x="6491288" y="2762250"/>
          <p14:tracePt t="62914" x="6491288" y="2846388"/>
          <p14:tracePt t="62930" x="6456363" y="2965450"/>
          <p14:tracePt t="62947" x="6440488" y="3059113"/>
          <p14:tracePt t="62963" x="6415088" y="3135313"/>
          <p14:tracePt t="62980" x="6405563" y="3178175"/>
          <p14:tracePt t="62982" x="6405563" y="3203575"/>
          <p14:tracePt t="62998" x="6405563" y="3246438"/>
          <p14:tracePt t="63014" x="6405563" y="3254375"/>
          <p14:tracePt t="63030" x="6405563" y="3279775"/>
          <p14:tracePt t="63279" x="6415088" y="3297238"/>
          <p14:tracePt t="63286" x="6423025" y="3297238"/>
          <p14:tracePt t="63296" x="6430963" y="3297238"/>
          <p14:tracePt t="63313" x="6465888" y="3297238"/>
          <p14:tracePt t="63332" x="6499225" y="3297238"/>
          <p14:tracePt t="63335" x="6516688" y="3297238"/>
          <p14:tracePt t="63346" x="6550025" y="3297238"/>
          <p14:tracePt t="63364" x="6559550" y="3297238"/>
          <p14:tracePt t="63366" x="6584950" y="3297238"/>
          <p14:tracePt t="63382" x="6610350" y="3297238"/>
          <p14:tracePt t="63398" x="6643688" y="3297238"/>
          <p14:tracePt t="63414" x="6678613" y="3297238"/>
          <p14:tracePt t="63430" x="6694488" y="3297238"/>
          <p14:tracePt t="63447" x="6711950" y="3297238"/>
          <p14:tracePt t="63449" x="6729413" y="3297238"/>
          <p14:tracePt t="63472" x="6745288" y="3297238"/>
          <p14:tracePt t="63486" x="6754813" y="3297238"/>
          <p14:tracePt t="63502" x="6762750" y="3297238"/>
          <p14:tracePt t="63534" x="6780213" y="3297238"/>
          <p14:tracePt t="63550" x="6788150" y="3297238"/>
          <p14:tracePt t="63558" x="6813550" y="3289300"/>
          <p14:tracePt t="63565" x="6823075" y="3279775"/>
          <p14:tracePt t="63580" x="6848475" y="3279775"/>
          <p14:tracePt t="63581" x="6873875" y="3271838"/>
          <p14:tracePt t="63597" x="6889750" y="3263900"/>
          <p14:tracePt t="63598" x="6915150" y="3263900"/>
          <p14:tracePt t="63614" x="6950075" y="3254375"/>
          <p14:tracePt t="63631" x="6958013" y="3254375"/>
          <p14:tracePt t="63703" x="6967538" y="3246438"/>
          <p14:tracePt t="63759" x="6975475" y="3246438"/>
          <p14:tracePt t="63862" x="6992938" y="3246438"/>
          <p14:tracePt t="63934" x="6992938" y="3238500"/>
          <p14:tracePt t="65633" x="7000875" y="3238500"/>
          <p14:tracePt t="65639" x="7008813" y="3238500"/>
          <p14:tracePt t="65647" x="7026275" y="3238500"/>
          <p14:tracePt t="65663" x="7043738" y="3238500"/>
          <p14:tracePt t="65680" x="7069138" y="3238500"/>
          <p14:tracePt t="65696" x="7112000" y="3238500"/>
          <p14:tracePt t="65712" x="7188200" y="3238500"/>
          <p14:tracePt t="65729" x="7315200" y="3238500"/>
          <p14:tracePt t="65745" x="7442200" y="3238500"/>
          <p14:tracePt t="65763" x="7570788" y="3238500"/>
          <p14:tracePt t="65779" x="7646988" y="3228975"/>
          <p14:tracePt t="65796" x="7688263" y="3211513"/>
          <p14:tracePt t="65812" x="7705725" y="3211513"/>
          <p14:tracePt t="65829" x="7723188" y="3203575"/>
          <p14:tracePt t="65832" x="7756525" y="3203575"/>
          <p14:tracePt t="65847" x="7816850" y="3203575"/>
          <p14:tracePt t="65863" x="7893050" y="3186113"/>
          <p14:tracePt t="65880" x="7977188" y="3160713"/>
          <p14:tracePt t="65896" x="8012113" y="3152775"/>
          <p14:tracePt t="65913" x="8045450" y="3144838"/>
          <p14:tracePt t="65930" x="8080375" y="3135313"/>
          <p14:tracePt t="65945" x="8113713" y="3127375"/>
          <p14:tracePt t="65962" x="8232775" y="3084513"/>
          <p14:tracePt t="65978" x="8369300" y="3067050"/>
          <p14:tracePt t="65996" x="8488363" y="3041650"/>
          <p14:tracePt t="66012" x="8547100" y="3025775"/>
          <p14:tracePt t="66030" x="8597900" y="3025775"/>
          <p14:tracePt t="66045" x="8605838" y="3025775"/>
          <p14:tracePt t="66063" x="8623300" y="3025775"/>
          <p14:tracePt t="66142" x="8632825" y="3025775"/>
          <p14:tracePt t="66159" x="8640763" y="3025775"/>
          <p14:tracePt t="66207" x="8640763" y="3016250"/>
          <p14:tracePt t="66213" x="8632825" y="2982913"/>
          <p14:tracePt t="66230" x="8539163" y="2932113"/>
          <p14:tracePt t="66246" x="8478838" y="2932113"/>
          <p14:tracePt t="66383" x="8470900" y="2940050"/>
          <p14:tracePt t="66391" x="8445500" y="2957513"/>
          <p14:tracePt t="66398" x="8428038" y="2974975"/>
          <p14:tracePt t="66412" x="8420100" y="2974975"/>
          <p14:tracePt t="66428" x="8420100" y="2982913"/>
          <p14:tracePt t="66542" x="8445500" y="2990850"/>
          <p14:tracePt t="66567" x="8453438" y="2990850"/>
          <p14:tracePt t="66574" x="8470900" y="2990850"/>
          <p14:tracePt t="66582" x="8478838" y="3000375"/>
          <p14:tracePt t="66598" x="8488363" y="3000375"/>
          <p14:tracePt t="66614" x="8496300" y="3000375"/>
          <p14:tracePt t="66630" x="8513763" y="3000375"/>
          <p14:tracePt t="66646" x="8547100" y="3008313"/>
          <p14:tracePt t="66662" x="8564563" y="3008313"/>
          <p14:tracePt t="66678" x="8580438" y="3016250"/>
          <p14:tracePt t="66696" x="8605838" y="3016250"/>
          <p14:tracePt t="66712" x="8623300" y="3016250"/>
          <p14:tracePt t="66729" x="8632825" y="3016250"/>
          <p14:tracePt t="67062" x="8632825" y="3025775"/>
          <p14:tracePt t="67086" x="8623300" y="3025775"/>
          <p14:tracePt t="67095" x="8615363" y="3025775"/>
          <p14:tracePt t="67111" x="8589963" y="3025775"/>
          <p14:tracePt t="67118" x="8580438" y="3025775"/>
          <p14:tracePt t="67128" x="8547100" y="3033713"/>
          <p14:tracePt t="67145" x="8513763" y="3033713"/>
          <p14:tracePt t="67161" x="8478838" y="3041650"/>
          <p14:tracePt t="67178" x="8462963" y="3041650"/>
          <p14:tracePt t="67195" x="8435975" y="3041650"/>
          <p14:tracePt t="67211" x="8402638" y="3041650"/>
          <p14:tracePt t="67228" x="8377238" y="3041650"/>
          <p14:tracePt t="67231" x="8359775" y="3041650"/>
          <p14:tracePt t="67245" x="8343900" y="3041650"/>
          <p14:tracePt t="67262" x="8308975" y="3041650"/>
          <p14:tracePt t="67278" x="8291513" y="3041650"/>
          <p14:tracePt t="67280" x="8275638" y="3041650"/>
          <p14:tracePt t="67295" x="8266113" y="3041650"/>
          <p14:tracePt t="67297" x="8258175" y="3041650"/>
          <p14:tracePt t="67312" x="8240713" y="3041650"/>
          <p14:tracePt t="67328" x="8232775" y="3041650"/>
          <p14:tracePt t="67345" x="8224838" y="3041650"/>
          <p14:tracePt t="67398" x="8215313" y="3041650"/>
          <p14:tracePt t="67879" x="8207375" y="3051175"/>
          <p14:tracePt t="67886" x="8207375" y="3059113"/>
          <p14:tracePt t="67903" x="8215313" y="3059113"/>
          <p14:tracePt t="67912" x="8224838" y="3059113"/>
          <p14:tracePt t="67929" x="8240713" y="3059113"/>
          <p14:tracePt t="67945" x="8266113" y="3059113"/>
          <p14:tracePt t="67961" x="8291513" y="3059113"/>
          <p14:tracePt t="67978" x="8351838" y="3059113"/>
          <p14:tracePt t="67994" x="8410575" y="3067050"/>
          <p14:tracePt t="68011" x="8470900" y="3084513"/>
          <p14:tracePt t="68028" x="8539163" y="3084513"/>
          <p14:tracePt t="68031" x="8572500" y="3084513"/>
          <p14:tracePt t="68044" x="8615363" y="3084513"/>
          <p14:tracePt t="68046" x="8640763" y="3084513"/>
          <p14:tracePt t="68062" x="8691563" y="3084513"/>
          <p14:tracePt t="68082" x="8734425" y="3084513"/>
          <p14:tracePt t="68095" x="8750300" y="3094038"/>
          <p14:tracePt t="68096" x="8785225" y="3094038"/>
          <p14:tracePt t="68113" x="8810625" y="3094038"/>
          <p14:tracePt t="68130" x="8818563" y="3094038"/>
          <p14:tracePt t="68147" x="8828088" y="3094038"/>
          <p14:tracePt t="68161" x="8843963" y="3094038"/>
          <p14:tracePt t="68179" x="8869363" y="3094038"/>
          <p14:tracePt t="68195" x="8886825" y="3094038"/>
          <p14:tracePt t="68212" x="8904288" y="3094038"/>
          <p14:tracePt t="68230" x="8912225" y="3094038"/>
          <p14:tracePt t="68246" x="8929688" y="3094038"/>
          <p14:tracePt t="68262" x="8955088" y="3094038"/>
          <p14:tracePt t="68279" x="8980488" y="3094038"/>
          <p14:tracePt t="68295" x="9005888" y="3094038"/>
          <p14:tracePt t="68311" x="9023350" y="3094038"/>
          <p14:tracePt t="68329" x="9031288" y="3094038"/>
          <p14:tracePt t="68350" x="9039225" y="3094038"/>
          <p14:tracePt t="68366" x="9048750" y="3094038"/>
          <p14:tracePt t="68377" x="9064625" y="3094038"/>
          <p14:tracePt t="68394" x="9074150" y="3094038"/>
          <p14:tracePt t="68411" x="9082088" y="3094038"/>
          <p14:tracePt t="68428" x="9099550" y="3094038"/>
          <p14:tracePt t="68444" x="9107488" y="3094038"/>
          <p14:tracePt t="68446" x="9117013" y="3094038"/>
          <p14:tracePt t="68479" x="9124950" y="3094038"/>
          <p14:tracePt t="68767" x="9099550" y="3084513"/>
          <p14:tracePt t="68774" x="9082088" y="3067050"/>
          <p14:tracePt t="68782" x="9064625" y="3041650"/>
          <p14:tracePt t="68990" x="9056688" y="3033713"/>
          <p14:tracePt t="69118" x="9048750" y="3033713"/>
          <p14:tracePt t="69126" x="9031288" y="3025775"/>
          <p14:tracePt t="69134" x="9005888" y="3025775"/>
          <p14:tracePt t="69143" x="8980488" y="3025775"/>
          <p14:tracePt t="69160" x="8963025" y="3016250"/>
          <p14:tracePt t="69177" x="8955088" y="3016250"/>
          <p14:tracePt t="69194" x="8921750" y="3016250"/>
          <p14:tracePt t="69214" x="8912225" y="3016250"/>
          <p14:tracePt t="69238" x="8904288" y="3016250"/>
          <p14:tracePt t="69534" x="8929688" y="3016250"/>
          <p14:tracePt t="69543" x="8988425" y="3033713"/>
          <p14:tracePt t="69551" x="9064625" y="3067050"/>
          <p14:tracePt t="69561" x="9132888" y="3076575"/>
          <p14:tracePt t="69580" x="9312275" y="3119438"/>
          <p14:tracePt t="69582" x="9413875" y="3135313"/>
          <p14:tracePt t="69594" x="9515475" y="3144838"/>
          <p14:tracePt t="69612" x="9728200" y="3170238"/>
          <p14:tracePt t="69615" x="9839325" y="3178175"/>
          <p14:tracePt t="69631" x="10085388" y="3203575"/>
          <p14:tracePt t="69644" x="10194925" y="3221038"/>
          <p14:tracePt t="69662" x="10390188" y="3221038"/>
          <p14:tracePt t="69678" x="10425113" y="3221038"/>
          <p14:tracePt t="69838" x="10407650" y="3221038"/>
          <p14:tracePt t="69846" x="10382250" y="3221038"/>
          <p14:tracePt t="69854" x="10298113" y="3221038"/>
          <p14:tracePt t="69862" x="10194925" y="3211513"/>
          <p14:tracePt t="69878" x="9890125" y="3160713"/>
          <p14:tracePt t="69894" x="9532938" y="3109913"/>
          <p14:tracePt t="69910" x="9405938" y="3109913"/>
          <p14:tracePt t="69911" x="9277350" y="3109913"/>
          <p14:tracePt t="69927" x="9082088" y="3109913"/>
          <p14:tracePt t="69943" x="8937625" y="3109913"/>
          <p14:tracePt t="69960" x="8861425" y="3109913"/>
          <p14:tracePt t="69976" x="8785225" y="3119438"/>
          <p14:tracePt t="69994" x="8750300" y="3119438"/>
          <p14:tracePt t="70010" x="8709025" y="3119438"/>
          <p14:tracePt t="70161" x="8716963" y="3127375"/>
          <p14:tracePt t="70166" x="8742363" y="3127375"/>
          <p14:tracePt t="70179" x="8777288" y="3127375"/>
          <p14:tracePt t="70194" x="8836025" y="3127375"/>
          <p14:tracePt t="70212" x="8947150" y="3127375"/>
          <p14:tracePt t="70213" x="9005888" y="3127375"/>
          <p14:tracePt t="70232" x="9158288" y="3127375"/>
          <p14:tracePt t="70245" x="9244013" y="3127375"/>
          <p14:tracePt t="70247" x="9320213" y="3127375"/>
          <p14:tracePt t="70263" x="9472613" y="3127375"/>
          <p14:tracePt t="70280" x="9566275" y="3127375"/>
          <p14:tracePt t="70294" x="9591675" y="3127375"/>
          <p14:tracePt t="70310" x="9601200" y="3127375"/>
          <p14:tracePt t="70327" x="9609138" y="3127375"/>
          <p14:tracePt t="70350" x="9617075" y="3127375"/>
          <p14:tracePt t="154070" x="9591675" y="3127375"/>
          <p14:tracePt t="154077" x="9540875" y="3101975"/>
          <p14:tracePt t="154089" x="9490075" y="3084513"/>
          <p14:tracePt t="154106" x="9413875" y="3051175"/>
          <p14:tracePt t="154123" x="9405938" y="3041650"/>
          <p14:tracePt t="154197" x="9396413" y="3033713"/>
          <p14:tracePt t="154206" x="9371013" y="3016250"/>
          <p14:tracePt t="154213" x="9363075" y="3008313"/>
          <p14:tracePt t="154222" x="9328150" y="2965450"/>
          <p14:tracePt t="154239" x="9142413" y="2855913"/>
          <p14:tracePt t="154255" x="8521700" y="2600325"/>
          <p14:tracePt t="154272" x="7400925" y="2260600"/>
          <p14:tracePt t="154290" x="5964238" y="1835150"/>
          <p14:tracePt t="154306" x="4714875" y="1376363"/>
          <p14:tracePt t="154323" x="4103688" y="935038"/>
          <p14:tracePt t="154339" x="3822700" y="552450"/>
          <p14:tracePt t="154356" x="3771900" y="450850"/>
          <p14:tracePt t="154357" x="3763963" y="450850"/>
          <p14:tracePt t="154372" x="3763963" y="441325"/>
          <p14:tracePt t="154390" x="3482975" y="433388"/>
          <p14:tracePt t="154406" x="3355975" y="433388"/>
          <p14:tracePt t="154423" x="2973388" y="484188"/>
          <p14:tracePt t="154439" x="2744788" y="519113"/>
          <p14:tracePt t="154456" x="2574925" y="519113"/>
          <p14:tracePt t="154472" x="2413000" y="519113"/>
          <p14:tracePt t="154489" x="2174875" y="492125"/>
          <p14:tracePt t="154507" x="1589088" y="314325"/>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626178" y="892522"/>
            <a:ext cx="8477794"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prstClr val="white"/>
                </a:solidFill>
                <a:latin typeface="Alexandria" charset="0"/>
              </a:rPr>
              <a:t>The</a:t>
            </a: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 valid insurance contract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88143" y="2036053"/>
            <a:ext cx="11415713" cy="2352952"/>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latin typeface="QuaySansITCPro-Book"/>
              </a:rPr>
              <a:t>To have a valid insurance contract, four requirements</a:t>
            </a:r>
            <a:r>
              <a:rPr lang="ar-YE" sz="2000" dirty="0">
                <a:latin typeface="QuaySansITCPro-Book"/>
              </a:rPr>
              <a:t> </a:t>
            </a:r>
            <a:r>
              <a:rPr lang="en-US" sz="2000" dirty="0">
                <a:latin typeface="QuaySansITCPro-Book"/>
              </a:rPr>
              <a:t>must be met:</a:t>
            </a:r>
          </a:p>
          <a:p>
            <a:pPr marR="0" lvl="0" algn="just" defTabSz="914400" rtl="0" eaLnBrk="1" fontAlgn="auto" latinLnBrk="0" hangingPunct="1">
              <a:lnSpc>
                <a:spcPct val="150000"/>
              </a:lnSpc>
              <a:spcBef>
                <a:spcPts val="0"/>
              </a:spcBef>
              <a:spcAft>
                <a:spcPts val="0"/>
              </a:spcAft>
              <a:buClrTx/>
              <a:buSzTx/>
              <a:tabLst/>
              <a:defRPr/>
            </a:pPr>
            <a:r>
              <a:rPr lang="en-US" sz="2000" dirty="0">
                <a:latin typeface="QuaySansITCPro-Book"/>
              </a:rPr>
              <a:t>– There must be an offer and acceptance.</a:t>
            </a:r>
          </a:p>
          <a:p>
            <a:pPr marR="0" lvl="0" algn="just" defTabSz="914400" rtl="0" eaLnBrk="1" fontAlgn="auto" latinLnBrk="0" hangingPunct="1">
              <a:lnSpc>
                <a:spcPct val="150000"/>
              </a:lnSpc>
              <a:spcBef>
                <a:spcPts val="0"/>
              </a:spcBef>
              <a:spcAft>
                <a:spcPts val="0"/>
              </a:spcAft>
              <a:buClrTx/>
              <a:buSzTx/>
              <a:tabLst/>
              <a:defRPr/>
            </a:pPr>
            <a:r>
              <a:rPr lang="en-US" sz="2000" dirty="0">
                <a:latin typeface="QuaySansITCPro-Book"/>
              </a:rPr>
              <a:t>– There must be an exchange of consideration.</a:t>
            </a:r>
          </a:p>
          <a:p>
            <a:pPr marR="0" lvl="0" algn="just" defTabSz="914400" rtl="0" eaLnBrk="1" fontAlgn="auto" latinLnBrk="0" hangingPunct="1">
              <a:lnSpc>
                <a:spcPct val="150000"/>
              </a:lnSpc>
              <a:spcBef>
                <a:spcPts val="0"/>
              </a:spcBef>
              <a:spcAft>
                <a:spcPts val="0"/>
              </a:spcAft>
              <a:buClrTx/>
              <a:buSzTx/>
              <a:tabLst/>
              <a:defRPr/>
            </a:pPr>
            <a:r>
              <a:rPr lang="en-US" sz="2000" dirty="0">
                <a:latin typeface="QuaySansITCPro-Book"/>
              </a:rPr>
              <a:t>– The parties to the contract must be legally</a:t>
            </a:r>
            <a:r>
              <a:rPr lang="ar-YE" sz="2000" dirty="0">
                <a:latin typeface="QuaySansITCPro-Book"/>
              </a:rPr>
              <a:t> </a:t>
            </a:r>
            <a:r>
              <a:rPr lang="en-US" sz="2000" dirty="0">
                <a:latin typeface="QuaySansITCPro-Book"/>
              </a:rPr>
              <a:t>competent.</a:t>
            </a:r>
          </a:p>
          <a:p>
            <a:pPr marR="0" lvl="0" algn="just" defTabSz="914400" rtl="0" eaLnBrk="1" fontAlgn="auto" latinLnBrk="0" hangingPunct="1">
              <a:lnSpc>
                <a:spcPct val="150000"/>
              </a:lnSpc>
              <a:spcBef>
                <a:spcPts val="0"/>
              </a:spcBef>
              <a:spcAft>
                <a:spcPts val="0"/>
              </a:spcAft>
              <a:buClrTx/>
              <a:buSzTx/>
              <a:tabLst/>
              <a:defRPr/>
            </a:pPr>
            <a:r>
              <a:rPr lang="en-US" sz="2000" dirty="0">
                <a:latin typeface="QuaySansITCPro-Book"/>
              </a:rPr>
              <a:t>– The contract must be for a legal purpose.</a:t>
            </a:r>
          </a:p>
        </p:txBody>
      </p:sp>
    </p:spTree>
    <p:extLst>
      <p:ext uri="{BB962C8B-B14F-4D97-AF65-F5344CB8AC3E}">
        <p14:creationId xmlns:p14="http://schemas.microsoft.com/office/powerpoint/2010/main" val="2749117612"/>
      </p:ext>
    </p:extLst>
  </p:cSld>
  <p:clrMapOvr>
    <a:masterClrMapping/>
  </p:clrMapOvr>
  <mc:AlternateContent xmlns:mc="http://schemas.openxmlformats.org/markup-compatibility/2006" xmlns:p14="http://schemas.microsoft.com/office/powerpoint/2010/main">
    <mc:Choice Requires="p14">
      <p:transition spd="slow" p14:dur="2000" advTm="133723"/>
    </mc:Choice>
    <mc:Fallback xmlns="">
      <p:transition spd="slow" advTm="13372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88143" y="1270236"/>
            <a:ext cx="11700394" cy="584775"/>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Distinct Legal</a:t>
            </a:r>
            <a:r>
              <a:rPr kumimoji="0" lang="ar-YE" sz="3200" b="1" i="0" u="none" strike="noStrike" kern="1200" cap="none" spc="0" normalizeH="0" baseline="0" noProof="0" dirty="0">
                <a:ln>
                  <a:noFill/>
                </a:ln>
                <a:solidFill>
                  <a:prstClr val="white"/>
                </a:solidFill>
                <a:effectLst/>
                <a:uLnTx/>
                <a:uFillTx/>
                <a:latin typeface="Alexandria" charset="0"/>
                <a:ea typeface="+mn-ea"/>
                <a:cs typeface="+mn-cs"/>
              </a:rPr>
              <a:t> </a:t>
            </a: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Characteristics of</a:t>
            </a:r>
            <a:r>
              <a:rPr kumimoji="0" lang="ar-YE" sz="3200" b="1" i="0" u="none" strike="noStrike" kern="1200" cap="none" spc="0" normalizeH="0" baseline="0" noProof="0" dirty="0">
                <a:ln>
                  <a:noFill/>
                </a:ln>
                <a:solidFill>
                  <a:prstClr val="white"/>
                </a:solidFill>
                <a:effectLst/>
                <a:uLnTx/>
                <a:uFillTx/>
                <a:latin typeface="Alexandria" charset="0"/>
                <a:ea typeface="+mn-ea"/>
                <a:cs typeface="+mn-cs"/>
              </a:rPr>
              <a:t> </a:t>
            </a: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Insurance Contracts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88143" y="1969378"/>
            <a:ext cx="11415713" cy="4659289"/>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latin typeface="QuaySansITCPro-Book"/>
              </a:rPr>
              <a:t>Insurance contracts have distinct legal characteristics</a:t>
            </a:r>
            <a:r>
              <a:rPr lang="ar-YE" sz="2000" dirty="0">
                <a:latin typeface="QuaySansITCPro-Book"/>
              </a:rPr>
              <a:t> </a:t>
            </a:r>
            <a:r>
              <a:rPr lang="en-US" sz="2000" dirty="0">
                <a:latin typeface="QuaySansITCPro-Book"/>
              </a:rPr>
              <a:t>that make them different from other legal contracts.</a:t>
            </a:r>
            <a:r>
              <a:rPr lang="ar-YE" sz="2000" dirty="0">
                <a:latin typeface="QuaySansITCPro-Book"/>
              </a:rPr>
              <a:t> </a:t>
            </a:r>
            <a:r>
              <a:rPr lang="en-US" sz="2000" dirty="0">
                <a:latin typeface="QuaySansITCPro-Book"/>
              </a:rPr>
              <a:t>Several distinctive legal characteristics have already</a:t>
            </a:r>
            <a:r>
              <a:rPr lang="ar-YE" sz="2000" dirty="0">
                <a:latin typeface="QuaySansITCPro-Book"/>
              </a:rPr>
              <a:t> </a:t>
            </a:r>
            <a:r>
              <a:rPr lang="en-US" sz="2000" dirty="0">
                <a:latin typeface="QuaySansITCPro-Book"/>
              </a:rPr>
              <a:t>been discussed. As we noted earlier, most property</a:t>
            </a:r>
            <a:r>
              <a:rPr lang="ar-YE" sz="2000" dirty="0">
                <a:latin typeface="QuaySansITCPro-Book"/>
              </a:rPr>
              <a:t> </a:t>
            </a:r>
            <a:r>
              <a:rPr lang="en-US" sz="2000" dirty="0">
                <a:latin typeface="QuaySansITCPro-Book"/>
              </a:rPr>
              <a:t>and casualty insurance contracts are contracts of</a:t>
            </a:r>
            <a:r>
              <a:rPr lang="ar-YE" sz="2000" dirty="0">
                <a:latin typeface="QuaySansITCPro-Book"/>
              </a:rPr>
              <a:t> </a:t>
            </a:r>
            <a:r>
              <a:rPr lang="en-US" sz="2000" dirty="0">
                <a:latin typeface="QuaySansITCPro-Book"/>
              </a:rPr>
              <a:t>indemnity; all insurance contracts must be supported</a:t>
            </a:r>
            <a:r>
              <a:rPr lang="ar-YE" sz="2000" dirty="0">
                <a:latin typeface="QuaySansITCPro-Book"/>
              </a:rPr>
              <a:t> </a:t>
            </a:r>
            <a:r>
              <a:rPr lang="en-US" sz="2000" dirty="0">
                <a:latin typeface="QuaySansITCPro-Book"/>
              </a:rPr>
              <a:t>by an insurable interest; and insurance contracts are</a:t>
            </a:r>
            <a:r>
              <a:rPr lang="ar-YE" sz="2000" dirty="0">
                <a:latin typeface="QuaySansITCPro-Book"/>
              </a:rPr>
              <a:t> </a:t>
            </a:r>
            <a:r>
              <a:rPr lang="en-US" sz="2000" dirty="0">
                <a:latin typeface="QuaySansITCPro-Book"/>
              </a:rPr>
              <a:t>based on utmost good faith. Other distinct legal characteristics</a:t>
            </a:r>
            <a:r>
              <a:rPr lang="ar-YE" sz="2000" dirty="0">
                <a:latin typeface="QuaySansITCPro-Book"/>
              </a:rPr>
              <a:t> </a:t>
            </a:r>
            <a:r>
              <a:rPr lang="en-US" sz="2000" dirty="0">
                <a:latin typeface="QuaySansITCPro-Book"/>
              </a:rPr>
              <a:t>include the following:</a:t>
            </a:r>
          </a:p>
          <a:p>
            <a:pPr marR="0" lvl="0" algn="just" defTabSz="914400" rtl="0" eaLnBrk="1" fontAlgn="auto" latinLnBrk="0" hangingPunct="1">
              <a:lnSpc>
                <a:spcPct val="150000"/>
              </a:lnSpc>
              <a:spcBef>
                <a:spcPts val="0"/>
              </a:spcBef>
              <a:spcAft>
                <a:spcPts val="0"/>
              </a:spcAft>
              <a:buClrTx/>
              <a:buSzTx/>
              <a:tabLst/>
              <a:defRPr/>
            </a:pPr>
            <a:r>
              <a:rPr lang="en-US" sz="2000" dirty="0">
                <a:latin typeface="QuaySansITCPro-Book"/>
              </a:rPr>
              <a:t>■ Aleatory contract</a:t>
            </a:r>
            <a:endParaRPr lang="ar-YE" sz="2000" dirty="0">
              <a:latin typeface="QuaySansITCPro-Book"/>
            </a:endParaRPr>
          </a:p>
          <a:p>
            <a:pPr marR="0" lvl="0" algn="just" defTabSz="914400" rtl="0" eaLnBrk="1" fontAlgn="auto" latinLnBrk="0" hangingPunct="1">
              <a:lnSpc>
                <a:spcPct val="150000"/>
              </a:lnSpc>
              <a:spcBef>
                <a:spcPts val="0"/>
              </a:spcBef>
              <a:spcAft>
                <a:spcPts val="0"/>
              </a:spcAft>
              <a:buClrTx/>
              <a:buSzTx/>
              <a:tabLst/>
              <a:defRPr/>
            </a:pPr>
            <a:r>
              <a:rPr lang="en-US" sz="2000" dirty="0">
                <a:latin typeface="QuaySansITCPro-Book"/>
              </a:rPr>
              <a:t>■ Unilateral contract</a:t>
            </a:r>
          </a:p>
          <a:p>
            <a:pPr marR="0" lvl="0" algn="just" defTabSz="914400" rtl="0" eaLnBrk="1" fontAlgn="auto" latinLnBrk="0" hangingPunct="1">
              <a:lnSpc>
                <a:spcPct val="150000"/>
              </a:lnSpc>
              <a:spcBef>
                <a:spcPts val="0"/>
              </a:spcBef>
              <a:spcAft>
                <a:spcPts val="0"/>
              </a:spcAft>
              <a:buClrTx/>
              <a:buSzTx/>
              <a:tabLst/>
              <a:defRPr/>
            </a:pPr>
            <a:r>
              <a:rPr lang="en-US" sz="2000" dirty="0">
                <a:latin typeface="QuaySansITCPro-Book"/>
              </a:rPr>
              <a:t>■ Conditional contract</a:t>
            </a:r>
          </a:p>
          <a:p>
            <a:pPr marR="0" lvl="0" algn="just" defTabSz="914400" rtl="0" eaLnBrk="1" fontAlgn="auto" latinLnBrk="0" hangingPunct="1">
              <a:lnSpc>
                <a:spcPct val="150000"/>
              </a:lnSpc>
              <a:spcBef>
                <a:spcPts val="0"/>
              </a:spcBef>
              <a:spcAft>
                <a:spcPts val="0"/>
              </a:spcAft>
              <a:buClrTx/>
              <a:buSzTx/>
              <a:tabLst/>
              <a:defRPr/>
            </a:pPr>
            <a:r>
              <a:rPr lang="en-US" sz="2000" dirty="0">
                <a:latin typeface="QuaySansITCPro-Book"/>
              </a:rPr>
              <a:t>■ Personal contract</a:t>
            </a:r>
          </a:p>
          <a:p>
            <a:pPr marR="0" lvl="0" algn="just" defTabSz="914400" rtl="0" eaLnBrk="1" fontAlgn="auto" latinLnBrk="0" hangingPunct="1">
              <a:lnSpc>
                <a:spcPct val="150000"/>
              </a:lnSpc>
              <a:spcBef>
                <a:spcPts val="0"/>
              </a:spcBef>
              <a:spcAft>
                <a:spcPts val="0"/>
              </a:spcAft>
              <a:buClrTx/>
              <a:buSzTx/>
              <a:tabLst/>
              <a:defRPr/>
            </a:pPr>
            <a:r>
              <a:rPr lang="en-US" sz="2000" dirty="0">
                <a:latin typeface="QuaySansITCPro-Book"/>
              </a:rPr>
              <a:t>■ Contract of adhesion</a:t>
            </a:r>
          </a:p>
        </p:txBody>
      </p:sp>
    </p:spTree>
    <p:extLst>
      <p:ext uri="{BB962C8B-B14F-4D97-AF65-F5344CB8AC3E}">
        <p14:creationId xmlns:p14="http://schemas.microsoft.com/office/powerpoint/2010/main" val="2713025377"/>
      </p:ext>
    </p:extLst>
  </p:cSld>
  <p:clrMapOvr>
    <a:masterClrMapping/>
  </p:clrMapOvr>
  <mc:AlternateContent xmlns:mc="http://schemas.openxmlformats.org/markup-compatibility/2006" xmlns:p14="http://schemas.microsoft.com/office/powerpoint/2010/main">
    <mc:Choice Requires="p14">
      <p:transition spd="slow" p14:dur="2000" advTm="256576"/>
    </mc:Choice>
    <mc:Fallback xmlns="">
      <p:transition spd="slow" advTm="256576"/>
    </mc:Fallback>
  </mc:AlternateContent>
  <p:extLst mod="1">
    <p:ext uri="{3A86A75C-4F4B-4683-9AE1-C65F6400EC91}">
      <p14:laserTraceLst xmlns:p14="http://schemas.microsoft.com/office/powerpoint/2010/main">
        <p14:tracePtLst>
          <p14:tracePt t="27204" x="3740150" y="6248400"/>
          <p14:tracePt t="27351" x="3186113" y="6662738"/>
          <p14:tracePt t="27358" x="3297238" y="6510338"/>
          <p14:tracePt t="27372" x="3457575" y="6280150"/>
          <p14:tracePt t="27389" x="3908425" y="5641975"/>
          <p14:tracePt t="27390" x="4137025" y="5319713"/>
          <p14:tracePt t="27406" x="4367213" y="4903788"/>
          <p14:tracePt t="27423" x="4486275" y="4691063"/>
          <p14:tracePt t="27439" x="4545013" y="4589463"/>
          <p14:tracePt t="27441" x="4587875" y="4495800"/>
          <p14:tracePt t="27455" x="4638675" y="4410075"/>
          <p14:tracePt t="27457" x="4673600" y="4291013"/>
          <p14:tracePt t="27472" x="4714875" y="4087813"/>
          <p14:tracePt t="27489" x="4749800" y="3900488"/>
          <p14:tracePt t="27505" x="4800600" y="3763963"/>
          <p14:tracePt t="27523" x="4843463" y="3687763"/>
          <p14:tracePt t="27538" x="4859338" y="3662363"/>
          <p14:tracePt t="27555" x="4876800" y="3619500"/>
          <p14:tracePt t="27572" x="4910138" y="3586163"/>
          <p14:tracePt t="27588" x="4978400" y="3535363"/>
          <p14:tracePt t="27605" x="5046663" y="3459163"/>
          <p14:tracePt t="27608" x="5054600" y="3449638"/>
          <p14:tracePt t="27621" x="5054600" y="3433763"/>
          <p14:tracePt t="27638" x="5064125" y="3398838"/>
          <p14:tracePt t="27678" x="5064125" y="3390900"/>
          <p14:tracePt t="27687" x="5054600" y="3365500"/>
          <p14:tracePt t="27695" x="5003800" y="3348038"/>
          <p14:tracePt t="27704" x="4902200" y="3322638"/>
          <p14:tracePt t="27722" x="4699000" y="3279775"/>
          <p14:tracePt t="27739" x="4375150" y="3178175"/>
          <p14:tracePt t="27756" x="3890963" y="3051175"/>
          <p14:tracePt t="27773" x="3449638" y="2914650"/>
          <p14:tracePt t="27775" x="3262313" y="2889250"/>
          <p14:tracePt t="27789" x="3143250" y="2863850"/>
          <p14:tracePt t="27791" x="3041650" y="2855913"/>
          <p14:tracePt t="27806" x="2955925" y="2846388"/>
          <p14:tracePt t="27822" x="2940050" y="2846388"/>
          <p14:tracePt t="27823" x="2905125" y="2846388"/>
          <p14:tracePt t="27840" x="2828925" y="2820988"/>
          <p14:tracePt t="27856" x="2752725" y="2795588"/>
          <p14:tracePt t="27872" x="2693988" y="2778125"/>
          <p14:tracePt t="27888" x="2684463" y="2778125"/>
          <p14:tracePt t="27905" x="2676525" y="2778125"/>
          <p14:tracePt t="27922" x="2659063" y="2778125"/>
          <p14:tracePt t="27938" x="2574925" y="2778125"/>
          <p14:tracePt t="27957" x="2379663" y="2778125"/>
          <p14:tracePt t="27960" x="2260600" y="2762250"/>
          <p14:tracePt t="27973" x="2157413" y="2752725"/>
          <p14:tracePt t="27976" x="2047875" y="2727325"/>
          <p14:tracePt t="27989" x="1946275" y="2719388"/>
          <p14:tracePt t="27992" x="1903413" y="2711450"/>
          <p14:tracePt t="28008" x="1860550" y="2711450"/>
          <p14:tracePt t="28150" x="1843088" y="2719388"/>
          <p14:tracePt t="28158" x="1835150" y="2762250"/>
          <p14:tracePt t="28166" x="1835150" y="2787650"/>
          <p14:tracePt t="28174" x="1827213" y="2805113"/>
          <p14:tracePt t="28187" x="1817688" y="2838450"/>
          <p14:tracePt t="28207" x="1817688" y="2846388"/>
          <p14:tracePt t="28223" x="1809750" y="2855913"/>
          <p14:tracePt t="28273" x="1809750" y="2863850"/>
          <p14:tracePt t="28303" x="1809750" y="2881313"/>
          <p14:tracePt t="28310" x="1835150" y="2889250"/>
          <p14:tracePt t="28322" x="1843088" y="2889250"/>
          <p14:tracePt t="28338" x="1868488" y="2889250"/>
          <p14:tracePt t="28355" x="1878013" y="2897188"/>
          <p14:tracePt t="28372" x="1903413" y="2897188"/>
          <p14:tracePt t="28376" x="1911350" y="2897188"/>
          <p14:tracePt t="28388" x="1936750" y="2897188"/>
          <p14:tracePt t="28390" x="1971675" y="2897188"/>
          <p14:tracePt t="28405" x="1987550" y="2897188"/>
          <p14:tracePt t="28407" x="2005013" y="2897188"/>
          <p14:tracePt t="28421" x="2012950" y="2897188"/>
          <p14:tracePt t="28423" x="2022475" y="2897188"/>
          <p14:tracePt t="28438" x="2055813" y="2897188"/>
          <p14:tracePt t="28439" x="2090738" y="2897188"/>
          <p14:tracePt t="28454" x="2098675" y="2897188"/>
          <p14:tracePt t="28456" x="2124075" y="2897188"/>
          <p14:tracePt t="28472" x="2166938" y="2897188"/>
          <p14:tracePt t="28488" x="2217738" y="2897188"/>
          <p14:tracePt t="28505" x="2301875" y="2897188"/>
          <p14:tracePt t="28522" x="2370138" y="2897188"/>
          <p14:tracePt t="28538" x="2463800" y="2897188"/>
          <p14:tracePt t="28556" x="2549525" y="2897188"/>
          <p14:tracePt t="28558" x="2582863" y="2897188"/>
          <p14:tracePt t="28572" x="2616200" y="2897188"/>
          <p14:tracePt t="28589" x="2684463" y="2897188"/>
          <p14:tracePt t="28590" x="2752725" y="2906713"/>
          <p14:tracePt t="28605" x="2795588" y="2906713"/>
          <p14:tracePt t="28606" x="2854325" y="2914650"/>
          <p14:tracePt t="28622" x="2998788" y="2932113"/>
          <p14:tracePt t="28639" x="3109913" y="2957513"/>
          <p14:tracePt t="28655" x="3194050" y="2965450"/>
          <p14:tracePt t="28672" x="3236913" y="2965450"/>
          <p14:tracePt t="28695" x="3254375" y="2965450"/>
          <p14:tracePt t="28734" x="3262313" y="2965450"/>
          <p14:tracePt t="28751" x="3270250" y="2965450"/>
          <p14:tracePt t="28758" x="3287713" y="2965450"/>
          <p14:tracePt t="28772" x="3297238" y="2965450"/>
          <p14:tracePt t="28788" x="3330575" y="2965450"/>
          <p14:tracePt t="28805" x="3348038" y="2965450"/>
          <p14:tracePt t="28807" x="3363913" y="2965450"/>
          <p14:tracePt t="28822" x="3398838" y="2965450"/>
          <p14:tracePt t="28838" x="3449638" y="2965450"/>
          <p14:tracePt t="28855" x="3517900" y="2965450"/>
          <p14:tracePt t="28871" x="3576638" y="2965450"/>
          <p14:tracePt t="28872" x="3644900" y="2965450"/>
          <p14:tracePt t="28888" x="3789363" y="2965450"/>
          <p14:tracePt t="28904" x="3890963" y="2965450"/>
          <p14:tracePt t="28922" x="3941763" y="2965450"/>
          <p14:tracePt t="28937" x="3992563" y="2965450"/>
          <p14:tracePt t="28954" x="4070350" y="2965450"/>
          <p14:tracePt t="28971" x="4154488" y="2965450"/>
          <p14:tracePt t="28988" x="4230688" y="2965450"/>
          <p14:tracePt t="29005" x="4281488" y="2965450"/>
          <p14:tracePt t="29007" x="4316413" y="2965450"/>
          <p14:tracePt t="29021" x="4341813" y="2965450"/>
          <p14:tracePt t="29023" x="4359275" y="2965450"/>
          <p14:tracePt t="29038" x="4384675" y="2965450"/>
          <p14:tracePt t="29039" x="4392613" y="2965450"/>
          <p14:tracePt t="29054" x="4451350" y="2965450"/>
          <p14:tracePt t="29071" x="4511675" y="2965450"/>
          <p14:tracePt t="29088" x="4613275" y="2965450"/>
          <p14:tracePt t="29104" x="4775200" y="2965450"/>
          <p14:tracePt t="29121" x="4927600" y="2965450"/>
          <p14:tracePt t="29138" x="5054600" y="2965450"/>
          <p14:tracePt t="29153" x="5199063" y="2965450"/>
          <p14:tracePt t="29170" x="5318125" y="2965450"/>
          <p14:tracePt t="29187" x="5429250" y="2965450"/>
          <p14:tracePt t="29204" x="5556250" y="2965450"/>
          <p14:tracePt t="29220" x="5700713" y="2965450"/>
          <p14:tracePt t="29239" x="5905500" y="2965450"/>
          <p14:tracePt t="29256" x="6007100" y="2965450"/>
          <p14:tracePt t="29271" x="6116638" y="2965450"/>
          <p14:tracePt t="29288" x="6235700" y="2965450"/>
          <p14:tracePt t="29305" x="6380163" y="3000375"/>
          <p14:tracePt t="29321" x="6473825" y="3008313"/>
          <p14:tracePt t="29338" x="6516688" y="3008313"/>
          <p14:tracePt t="29355" x="6567488" y="3008313"/>
          <p14:tracePt t="29372" x="6626225" y="3008313"/>
          <p14:tracePt t="29387" x="6729413" y="3008313"/>
          <p14:tracePt t="29404" x="6823075" y="3008313"/>
          <p14:tracePt t="29421" x="6942138" y="3008313"/>
          <p14:tracePt t="29423" x="6975475" y="3008313"/>
          <p14:tracePt t="29437" x="6992938" y="3008313"/>
          <p14:tracePt t="29454" x="7000875" y="3008313"/>
          <p14:tracePt t="29497" x="7018338" y="3008313"/>
          <p14:tracePt t="29520" x="7018338" y="3016250"/>
          <p14:tracePt t="29536" x="7026275" y="3016250"/>
          <p14:tracePt t="29551" x="7034213" y="3016250"/>
          <p14:tracePt t="29648" x="7043738" y="3016250"/>
          <p14:tracePt t="30271" x="7051675" y="3025775"/>
          <p14:tracePt t="30278" x="7077075" y="3025775"/>
          <p14:tracePt t="30288" x="7137400" y="3025775"/>
          <p14:tracePt t="30304" x="7264400" y="3051175"/>
          <p14:tracePt t="30321" x="7451725" y="3076575"/>
          <p14:tracePt t="30337" x="7586663" y="3094038"/>
          <p14:tracePt t="30353" x="7688263" y="3109913"/>
          <p14:tracePt t="30370" x="7748588" y="3109913"/>
          <p14:tracePt t="30387" x="7791450" y="3119438"/>
          <p14:tracePt t="30404" x="7850188" y="3119438"/>
          <p14:tracePt t="30420" x="7918450" y="3135313"/>
          <p14:tracePt t="30438" x="8045450" y="3135313"/>
          <p14:tracePt t="30439" x="8096250" y="3135313"/>
          <p14:tracePt t="30454" x="8156575" y="3135313"/>
          <p14:tracePt t="30457" x="8215313" y="3135313"/>
          <p14:tracePt t="30470" x="8240713" y="3135313"/>
          <p14:tracePt t="30472" x="8258175" y="3135313"/>
          <p14:tracePt t="30487" x="8266113" y="3135313"/>
          <p14:tracePt t="30488" x="8275638" y="3135313"/>
          <p14:tracePt t="30505" x="8301038" y="3135313"/>
          <p14:tracePt t="30521" x="8334375" y="3135313"/>
          <p14:tracePt t="30538" x="8351838" y="3135313"/>
          <p14:tracePt t="30553" x="8377238" y="3135313"/>
          <p14:tracePt t="30570" x="8385175" y="3135313"/>
          <p14:tracePt t="30587" x="8394700" y="3127375"/>
          <p14:tracePt t="30719" x="8377238" y="3127375"/>
          <p14:tracePt t="30727" x="8359775" y="3127375"/>
          <p14:tracePt t="30738" x="8326438" y="3144838"/>
          <p14:tracePt t="30755" x="8181975" y="3203575"/>
          <p14:tracePt t="30771" x="7951788" y="3279775"/>
          <p14:tracePt t="30788" x="7612063" y="3355975"/>
          <p14:tracePt t="30803" x="7323138" y="3398838"/>
          <p14:tracePt t="30820" x="7112000" y="3433763"/>
          <p14:tracePt t="30837" x="7008813" y="3433763"/>
          <p14:tracePt t="30853" x="6958013" y="3433763"/>
          <p14:tracePt t="30870" x="6950075" y="3433763"/>
          <p14:tracePt t="30887" x="6942138" y="3433763"/>
          <p14:tracePt t="30904" x="6932613" y="3433763"/>
          <p14:tracePt t="31039" x="6950075" y="3433763"/>
          <p14:tracePt t="31048" x="7008813" y="3433763"/>
          <p14:tracePt t="31055" x="7051675" y="3424238"/>
          <p14:tracePt t="31071" x="7145338" y="3416300"/>
          <p14:tracePt t="31087" x="7188200" y="3408363"/>
          <p14:tracePt t="31088" x="7229475" y="3398838"/>
          <p14:tracePt t="31104" x="7348538" y="3398838"/>
          <p14:tracePt t="31119" x="7604125" y="3398838"/>
          <p14:tracePt t="31137" x="7893050" y="3398838"/>
          <p14:tracePt t="31153" x="8096250" y="3408363"/>
          <p14:tracePt t="31170" x="8224838" y="3408363"/>
          <p14:tracePt t="31187" x="8266113" y="3408363"/>
          <p14:tracePt t="31203" x="8275638" y="3408363"/>
          <p14:tracePt t="31471" x="8240713" y="3408363"/>
          <p14:tracePt t="31478" x="8224838" y="3408363"/>
          <p14:tracePt t="31487" x="8199438" y="3408363"/>
          <p14:tracePt t="31505" x="8147050" y="3408363"/>
          <p14:tracePt t="31520" x="8080375" y="3408363"/>
          <p14:tracePt t="31537" x="7969250" y="3408363"/>
          <p14:tracePt t="31553" x="7875588" y="3398838"/>
          <p14:tracePt t="31569" x="7807325" y="3390900"/>
          <p14:tracePt t="31586" x="7731125" y="3382963"/>
          <p14:tracePt t="31603" x="7688263" y="3382963"/>
          <p14:tracePt t="31620" x="7637463" y="3382963"/>
          <p14:tracePt t="31636" x="7621588" y="3373438"/>
          <p14:tracePt t="31654" x="7604125" y="3373438"/>
          <p14:tracePt t="31655" x="7578725" y="3373438"/>
          <p14:tracePt t="31671" x="7545388" y="3373438"/>
          <p14:tracePt t="31687" x="7510463" y="3373438"/>
          <p14:tracePt t="31688" x="7493000" y="3373438"/>
          <p14:tracePt t="31703" x="7459663" y="3373438"/>
          <p14:tracePt t="31705" x="7426325" y="3373438"/>
          <p14:tracePt t="31720" x="7383463" y="3373438"/>
          <p14:tracePt t="31736" x="7358063" y="3373438"/>
          <p14:tracePt t="31753" x="7348538" y="3373438"/>
          <p14:tracePt t="31791" x="7340600" y="3365500"/>
          <p14:tracePt t="31798" x="7315200" y="3365500"/>
          <p14:tracePt t="31806" x="7297738" y="3355975"/>
          <p14:tracePt t="31820" x="7281863" y="3355975"/>
          <p14:tracePt t="31824" x="7272338" y="3355975"/>
          <p14:tracePt t="31837" x="7246938" y="3348038"/>
          <p14:tracePt t="31839" x="7239000" y="3348038"/>
          <p14:tracePt t="31854" x="7229475" y="3348038"/>
          <p14:tracePt t="31871" x="7221538" y="3348038"/>
          <p14:tracePt t="31888" x="7213600" y="3348038"/>
          <p14:tracePt t="31911" x="7204075" y="3348038"/>
          <p14:tracePt t="31927" x="7204075" y="3340100"/>
          <p14:tracePt t="31936" x="7188200" y="3340100"/>
          <p14:tracePt t="31953" x="7178675" y="3340100"/>
          <p14:tracePt t="31993" x="7170738" y="3340100"/>
          <p14:tracePt t="32382" x="7162800" y="3330575"/>
          <p14:tracePt t="32390" x="7162800" y="3297238"/>
          <p14:tracePt t="32403" x="7162800" y="3271838"/>
          <p14:tracePt t="32420" x="7153275" y="3238500"/>
          <p14:tracePt t="32438" x="7153275" y="3221038"/>
          <p14:tracePt t="32679" x="7145338" y="3221038"/>
          <p14:tracePt t="32687" x="7119938" y="3221038"/>
          <p14:tracePt t="32694" x="7112000" y="3221038"/>
          <p14:tracePt t="32711" x="7102475" y="3228975"/>
          <p14:tracePt t="32839" x="7085013" y="3228975"/>
          <p14:tracePt t="32847" x="7069138" y="3228975"/>
          <p14:tracePt t="32854" x="7043738" y="3228975"/>
          <p14:tracePt t="32871" x="7000875" y="3228975"/>
          <p14:tracePt t="32887" x="6967538" y="3228975"/>
          <p14:tracePt t="32904" x="6924675" y="3228975"/>
          <p14:tracePt t="32920" x="6899275" y="3228975"/>
          <p14:tracePt t="32936" x="6881813" y="3228975"/>
          <p14:tracePt t="32938" x="6864350" y="3228975"/>
          <p14:tracePt t="32953" x="6823075" y="3228975"/>
          <p14:tracePt t="32969" x="6813550" y="3228975"/>
          <p14:tracePt t="32986" x="6770688" y="3238500"/>
          <p14:tracePt t="33002" x="6704013" y="3271838"/>
          <p14:tracePt t="33020" x="6643688" y="3305175"/>
          <p14:tracePt t="33022" x="6626225" y="3314700"/>
          <p14:tracePt t="33037" x="6610350" y="3314700"/>
          <p14:tracePt t="33039" x="6584950" y="3330575"/>
          <p14:tracePt t="33054" x="6559550" y="3330575"/>
          <p14:tracePt t="33070" x="6542088" y="3348038"/>
          <p14:tracePt t="33087" x="6516688" y="3348038"/>
          <p14:tracePt t="33104" x="6508750" y="3348038"/>
          <p14:tracePt t="33120" x="6491288" y="3348038"/>
          <p14:tracePt t="40511" x="6473825" y="3348038"/>
          <p14:tracePt t="40518" x="6448425" y="3348038"/>
          <p14:tracePt t="40526" x="6423025" y="3348038"/>
          <p14:tracePt t="40534" x="6397625" y="3348038"/>
          <p14:tracePt t="40550" x="6354763" y="3348038"/>
          <p14:tracePt t="40552" x="6311900" y="3348038"/>
          <p14:tracePt t="40567" x="6235700" y="3348038"/>
          <p14:tracePt t="40584" x="6167438" y="3348038"/>
          <p14:tracePt t="40600" x="6151563" y="3348038"/>
          <p14:tracePt t="40601" x="6108700" y="3348038"/>
          <p14:tracePt t="40616" x="6040438" y="3348038"/>
          <p14:tracePt t="40632" x="6032500" y="3348038"/>
          <p14:tracePt t="40634" x="6007100" y="3348038"/>
          <p14:tracePt t="40650" x="5997575" y="3348038"/>
          <p14:tracePt t="40671" x="5989638" y="3348038"/>
          <p14:tracePt t="40784" x="5989638" y="3355975"/>
          <p14:tracePt t="40790" x="6015038" y="3373438"/>
          <p14:tracePt t="40800" x="6075363" y="3390900"/>
          <p14:tracePt t="40816" x="6210300" y="3424238"/>
          <p14:tracePt t="40833" x="6380163" y="3449638"/>
          <p14:tracePt t="40850" x="6542088" y="3492500"/>
          <p14:tracePt t="40867" x="6770688" y="3560763"/>
          <p14:tracePt t="40884" x="6950075" y="3594100"/>
          <p14:tracePt t="40900" x="7069138" y="3594100"/>
          <p14:tracePt t="40916" x="7170738" y="3568700"/>
          <p14:tracePt t="40918" x="7221538" y="3527425"/>
          <p14:tracePt t="40932" x="7297738" y="3484563"/>
          <p14:tracePt t="40948" x="7451725" y="3408363"/>
          <p14:tracePt t="40966" x="7705725" y="3340100"/>
          <p14:tracePt t="40983" x="7791450" y="3340100"/>
          <p14:tracePt t="40999" x="7832725" y="3340100"/>
          <p14:tracePt t="41001" x="7859713" y="3340100"/>
          <p14:tracePt t="41015" x="7893050" y="3340100"/>
          <p14:tracePt t="41032" x="7910513" y="3340100"/>
          <p14:tracePt t="41079" x="7918450" y="3340100"/>
          <p14:tracePt t="41247" x="7910513" y="3340100"/>
          <p14:tracePt t="41263" x="7893050" y="3340100"/>
          <p14:tracePt t="41271" x="7885113" y="3340100"/>
          <p14:tracePt t="41282" x="7867650" y="3340100"/>
          <p14:tracePt t="41299" x="7816850" y="3340100"/>
          <p14:tracePt t="41316" x="7781925" y="3340100"/>
          <p14:tracePt t="41334" x="7748588" y="3340100"/>
          <p14:tracePt t="41336" x="7740650" y="3340100"/>
          <p14:tracePt t="41383" x="7731125" y="3340100"/>
          <p14:tracePt t="41799" x="7756525" y="3340100"/>
          <p14:tracePt t="41807" x="7773988" y="3340100"/>
          <p14:tracePt t="41817" x="7799388" y="3348038"/>
          <p14:tracePt t="41833" x="7807325" y="3355975"/>
          <p14:tracePt t="41864" x="7816850" y="3355975"/>
          <p14:tracePt t="41871" x="7832725" y="3355975"/>
          <p14:tracePt t="41883" x="7850188" y="3355975"/>
          <p14:tracePt t="41898" x="7893050" y="3355975"/>
          <p14:tracePt t="41915" x="7951788" y="3355975"/>
          <p14:tracePt t="41932" x="7986713" y="3355975"/>
          <p14:tracePt t="41948" x="8029575" y="3355975"/>
          <p14:tracePt t="41965" x="8121650" y="3355975"/>
          <p14:tracePt t="41983" x="8250238" y="3355975"/>
          <p14:tracePt t="41998" x="8275638" y="3355975"/>
          <p14:tracePt t="41999" x="8283575" y="3355975"/>
          <p14:tracePt t="42015" x="8301038" y="3365500"/>
          <p14:tracePt t="42032" x="8308975" y="3365500"/>
          <p14:tracePt t="42647" x="8291513" y="3365500"/>
          <p14:tracePt t="42655" x="8250238" y="3365500"/>
          <p14:tracePt t="42666" x="8199438" y="3373438"/>
          <p14:tracePt t="42682" x="8121650" y="3382963"/>
          <p14:tracePt t="42698" x="8070850" y="3382963"/>
          <p14:tracePt t="42714" x="7977188" y="3408363"/>
          <p14:tracePt t="42731" x="7832725" y="3408363"/>
          <p14:tracePt t="42748" x="7662863" y="3408363"/>
          <p14:tracePt t="42765" x="7451725" y="3408363"/>
          <p14:tracePt t="42767" x="7358063" y="3408363"/>
          <p14:tracePt t="42781" x="7281863" y="3416300"/>
          <p14:tracePt t="42783" x="7204075" y="3424238"/>
          <p14:tracePt t="42798" x="7153275" y="3424238"/>
          <p14:tracePt t="42800" x="7094538" y="3424238"/>
          <p14:tracePt t="42816" x="7008813" y="3424238"/>
          <p14:tracePt t="42832" x="6899275" y="3449638"/>
          <p14:tracePt t="42848" x="6797675" y="3467100"/>
          <p14:tracePt t="42866" x="6653213" y="3467100"/>
          <p14:tracePt t="42882" x="6524625" y="3467100"/>
          <p14:tracePt t="42898" x="6405563" y="3475038"/>
          <p14:tracePt t="42915" x="6303963" y="3475038"/>
          <p14:tracePt t="42931" x="6184900" y="3475038"/>
          <p14:tracePt t="42948" x="6015038" y="3509963"/>
          <p14:tracePt t="42965" x="5811838" y="3535363"/>
          <p14:tracePt t="42967" x="5708650" y="3552825"/>
          <p14:tracePt t="42982" x="5607050" y="3568700"/>
          <p14:tracePt t="42983" x="5497513" y="3578225"/>
          <p14:tracePt t="42998" x="5318125" y="3611563"/>
          <p14:tracePt t="43015" x="5249863" y="3619500"/>
          <p14:tracePt t="43017" x="5191125" y="3629025"/>
          <p14:tracePt t="43031" x="5132388" y="3636963"/>
          <p14:tracePt t="43033" x="5072063" y="3662363"/>
          <p14:tracePt t="43048" x="4978400" y="3679825"/>
          <p14:tracePt t="43066" x="4826000" y="3713163"/>
          <p14:tracePt t="43082" x="4740275" y="3722688"/>
          <p14:tracePt t="43098" x="4664075" y="3730625"/>
          <p14:tracePt t="43116" x="4613275" y="3738563"/>
          <p14:tracePt t="43131" x="4587875" y="3738563"/>
          <p14:tracePt t="43147" x="4579938" y="3738563"/>
          <p14:tracePt t="43165" x="4545013" y="3756025"/>
          <p14:tracePt t="43167" x="4529138" y="3756025"/>
          <p14:tracePt t="43181" x="4503738" y="3756025"/>
          <p14:tracePt t="43198" x="4341813" y="3756025"/>
          <p14:tracePt t="43215" x="4291013" y="3756025"/>
          <p14:tracePt t="43216" x="4240213" y="3756025"/>
          <p14:tracePt t="43231" x="4197350" y="3756025"/>
          <p14:tracePt t="43233" x="4187825" y="3756025"/>
          <p14:tracePt t="43247" x="4129088" y="3756025"/>
          <p14:tracePt t="43264" x="4111625" y="3756025"/>
          <p14:tracePt t="43281" x="4060825" y="3756025"/>
          <p14:tracePt t="43298" x="4017963" y="3756025"/>
          <p14:tracePt t="43315" x="3976688" y="3756025"/>
          <p14:tracePt t="43332" x="3941763" y="3756025"/>
          <p14:tracePt t="43870" x="3951288" y="3756025"/>
          <p14:tracePt t="43880" x="3959225" y="3756025"/>
          <p14:tracePt t="43887" x="3976688" y="3756025"/>
          <p14:tracePt t="43897" x="4010025" y="3738563"/>
          <p14:tracePt t="43914" x="4103688" y="3697288"/>
          <p14:tracePt t="43932" x="4214813" y="3646488"/>
          <p14:tracePt t="43935" x="4265613" y="3619500"/>
          <p14:tracePt t="43947" x="4298950" y="3603625"/>
          <p14:tracePt t="43967" x="4384675" y="3552825"/>
          <p14:tracePt t="43982" x="4494213" y="3484563"/>
          <p14:tracePt t="43998" x="4621213" y="3408363"/>
          <p14:tracePt t="44016" x="4757738" y="3355975"/>
          <p14:tracePt t="44032" x="4919663" y="3289300"/>
          <p14:tracePt t="44048" x="5054600" y="3246438"/>
          <p14:tracePt t="44065" x="5183188" y="3221038"/>
          <p14:tracePt t="44083" x="5267325" y="3195638"/>
          <p14:tracePt t="44099" x="5310188" y="3195638"/>
          <p14:tracePt t="44114" x="5335588" y="3186113"/>
          <p14:tracePt t="44131" x="5343525" y="3178175"/>
          <p14:tracePt t="44159" x="5360988" y="3178175"/>
          <p14:tracePt t="44223" x="5368925" y="3178175"/>
          <p14:tracePt t="44239" x="5378450" y="3178175"/>
          <p14:tracePt t="44254" x="5386388" y="3178175"/>
          <p14:tracePt t="44262" x="5403850" y="3178175"/>
          <p14:tracePt t="44279" x="5411788" y="3186113"/>
          <p14:tracePt t="44559" x="5429250" y="3178175"/>
          <p14:tracePt t="44574" x="5429250" y="3170238"/>
          <p14:tracePt t="44582" x="5437188" y="3170238"/>
          <p14:tracePt t="44598" x="5437188" y="3144838"/>
          <p14:tracePt t="45487" x="5437188" y="3152775"/>
          <p14:tracePt t="125047" x="5411788" y="3152775"/>
          <p14:tracePt t="125055" x="5335588" y="3152775"/>
          <p14:tracePt t="125062" x="5241925" y="3152775"/>
          <p14:tracePt t="125079" x="5114925" y="3152775"/>
          <p14:tracePt t="125080" x="4953000" y="3127375"/>
          <p14:tracePt t="125096" x="4826000" y="3119438"/>
          <p14:tracePt t="125097" x="4699000" y="3119438"/>
          <p14:tracePt t="125112" x="4570413" y="3119438"/>
          <p14:tracePt t="125128" x="4562475" y="3119438"/>
          <p14:tracePt t="125679" x="4570413" y="3119438"/>
          <p14:tracePt t="125686" x="4587875" y="3119438"/>
          <p14:tracePt t="125703" x="4595813" y="3119438"/>
          <p14:tracePt t="125743" x="4595813" y="3127375"/>
          <p14:tracePt t="125750" x="4587875" y="3170238"/>
          <p14:tracePt t="125761" x="4537075" y="3228975"/>
          <p14:tracePt t="125778" x="4443413" y="3340100"/>
          <p14:tracePt t="125794" x="4332288" y="3475038"/>
          <p14:tracePt t="125811" x="4187825" y="3654425"/>
          <p14:tracePt t="125828" x="3857625" y="3935413"/>
          <p14:tracePt t="125846" x="3178175" y="4333875"/>
          <p14:tracePt t="125861" x="2879725" y="4460875"/>
          <p14:tracePt t="125879" x="2182813" y="4749800"/>
          <p14:tracePt t="125895" x="1911350" y="4818063"/>
          <p14:tracePt t="125912" x="1749425" y="4852988"/>
          <p14:tracePt t="125928" x="1665288" y="4860925"/>
          <p14:tracePt t="125946" x="1622425" y="4868863"/>
          <p14:tracePt t="125976" x="1606550" y="4868863"/>
          <p14:tracePt t="126015" x="1571625" y="4886325"/>
          <p14:tracePt t="126023" x="1554163" y="4894263"/>
          <p14:tracePt t="126030" x="1520825" y="4894263"/>
          <p14:tracePt t="126044" x="1462088" y="4903788"/>
          <p14:tracePt t="126061" x="1325563" y="4946650"/>
          <p14:tracePt t="126063" x="1265238" y="4962525"/>
          <p14:tracePt t="126079" x="1173163" y="5005388"/>
          <p14:tracePt t="126094" x="1138238" y="5005388"/>
          <p14:tracePt t="126111" x="1069975" y="5022850"/>
          <p14:tracePt t="126113" x="1062038" y="5022850"/>
          <p14:tracePt t="126128" x="1036638" y="5038725"/>
          <p14:tracePt t="126144" x="1003300" y="5048250"/>
          <p14:tracePt t="126161" x="968375" y="5048250"/>
          <p14:tracePt t="126178" x="925513" y="5048250"/>
          <p14:tracePt t="126194" x="892175" y="5048250"/>
          <p14:tracePt t="126211" x="823913" y="5048250"/>
          <p14:tracePt t="126227" x="798513" y="5056188"/>
          <p14:tracePt t="126246" x="790575" y="5056188"/>
          <p14:tracePt t="126518" x="815975" y="5056188"/>
          <p14:tracePt t="126527" x="884238" y="5048250"/>
          <p14:tracePt t="126536" x="968375" y="5030788"/>
          <p14:tracePt t="126544" x="1069975" y="5013325"/>
          <p14:tracePt t="126561" x="1231900" y="4962525"/>
          <p14:tracePt t="126577" x="1350963" y="4937125"/>
          <p14:tracePt t="126594" x="1435100" y="4929188"/>
          <p14:tracePt t="126611" x="1462088" y="4911725"/>
          <p14:tracePt t="126629" x="1470025" y="4911725"/>
          <p14:tracePt t="126631" x="1477963" y="4903788"/>
          <p14:tracePt t="126644" x="1487488" y="4903788"/>
          <p14:tracePt t="126646" x="1495425" y="4903788"/>
          <p14:tracePt t="126662" x="1512888" y="4903788"/>
          <p14:tracePt t="126678" x="1554163" y="4903788"/>
          <p14:tracePt t="126679" x="1579563" y="4903788"/>
          <p14:tracePt t="126695" x="1673225" y="4903788"/>
          <p14:tracePt t="126711" x="1698625" y="4903788"/>
          <p14:tracePt t="126712" x="1733550" y="4894263"/>
          <p14:tracePt t="126727" x="1758950" y="4894263"/>
          <p14:tracePt t="126728" x="1784350" y="4894263"/>
          <p14:tracePt t="126745" x="1835150" y="4886325"/>
          <p14:tracePt t="126761" x="1911350" y="4878388"/>
          <p14:tracePt t="126778" x="1954213" y="4878388"/>
          <p14:tracePt t="126794" x="2012950" y="4878388"/>
          <p14:tracePt t="126812" x="2081213" y="4860925"/>
          <p14:tracePt t="126828" x="2192338" y="4843463"/>
          <p14:tracePt t="126845" x="2327275" y="4810125"/>
          <p14:tracePt t="126847" x="2420938" y="4784725"/>
          <p14:tracePt t="126861" x="2489200" y="4784725"/>
          <p14:tracePt t="126862" x="2549525" y="4775200"/>
          <p14:tracePt t="126878" x="2668588" y="4749800"/>
          <p14:tracePt t="126896" x="2760663" y="4741863"/>
          <p14:tracePt t="126911" x="2778125" y="4741863"/>
          <p14:tracePt t="126913" x="2803525" y="4741863"/>
          <p14:tracePt t="126928" x="2811463" y="4741863"/>
          <p14:tracePt t="126929" x="2828925" y="4741863"/>
          <p14:tracePt t="126944" x="2889250" y="4724400"/>
          <p14:tracePt t="126962" x="3008313" y="4699000"/>
          <p14:tracePt t="126978" x="3127375" y="4683125"/>
          <p14:tracePt t="126995" x="3254375" y="4648200"/>
          <p14:tracePt t="127011" x="3348038" y="4640263"/>
          <p14:tracePt t="127028" x="3424238" y="4597400"/>
          <p14:tracePt t="127045" x="3482975" y="4589463"/>
          <p14:tracePt t="127047" x="3508375" y="4572000"/>
          <p14:tracePt t="127061" x="3533775" y="4554538"/>
          <p14:tracePt t="127077" x="3543300" y="4546600"/>
          <p14:tracePt t="127094" x="3551238" y="4546600"/>
          <p14:tracePt t="127160" x="3559175" y="4538663"/>
          <p14:tracePt t="127217" x="3559175" y="4521200"/>
          <p14:tracePt t="127223" x="3525838" y="4495800"/>
          <p14:tracePt t="127230" x="3482975" y="4486275"/>
          <p14:tracePt t="127245" x="3441700" y="4470400"/>
          <p14:tracePt t="127247" x="3398838" y="4470400"/>
          <p14:tracePt t="127260" x="3330575" y="4445000"/>
          <p14:tracePt t="127262" x="3270250" y="4435475"/>
          <p14:tracePt t="127278" x="3024188" y="4410075"/>
          <p14:tracePt t="127296" x="2668588" y="4368800"/>
          <p14:tracePt t="127311" x="2276475" y="4341813"/>
          <p14:tracePt t="127327" x="2073275" y="4300538"/>
          <p14:tracePt t="127329" x="1936750" y="4291013"/>
          <p14:tracePt t="127343" x="1817688" y="4283075"/>
          <p14:tracePt t="127345" x="1708150" y="4249738"/>
          <p14:tracePt t="127360" x="1528763" y="4224338"/>
          <p14:tracePt t="127378" x="1401763" y="4197350"/>
          <p14:tracePt t="127394" x="1358900" y="4189413"/>
          <p14:tracePt t="127411" x="1325563" y="4181475"/>
          <p14:tracePt t="127427" x="1308100" y="4181475"/>
          <p14:tracePt t="127446" x="1300163" y="4181475"/>
          <p14:tracePt t="127568" x="1325563" y="4181475"/>
          <p14:tracePt t="127575" x="1358900" y="4181475"/>
          <p14:tracePt t="127583" x="1419225" y="4181475"/>
          <p14:tracePt t="127594" x="1487488" y="4189413"/>
          <p14:tracePt t="127611" x="1622425" y="4206875"/>
          <p14:tracePt t="127628" x="1749425" y="4206875"/>
          <p14:tracePt t="127630" x="1809750" y="4206875"/>
          <p14:tracePt t="127644" x="1868488" y="4206875"/>
          <p14:tracePt t="127661" x="1962150" y="4206875"/>
          <p14:tracePt t="127663" x="2038350" y="4206875"/>
          <p14:tracePt t="127678" x="2141538" y="4206875"/>
          <p14:tracePt t="127696" x="2268538" y="4206875"/>
          <p14:tracePt t="127712" x="2524125" y="4206875"/>
          <p14:tracePt t="127728" x="3024188" y="4206875"/>
          <p14:tracePt t="127744" x="3467100" y="4283075"/>
          <p14:tracePt t="127761" x="3832225" y="4300538"/>
          <p14:tracePt t="127778" x="4044950" y="4308475"/>
          <p14:tracePt t="127795" x="4214813" y="4308475"/>
          <p14:tracePt t="127810" x="4349750" y="4333875"/>
          <p14:tracePt t="127827" x="4468813" y="4341813"/>
          <p14:tracePt t="127844" x="4646613" y="4351338"/>
          <p14:tracePt t="127846" x="4740275" y="4359275"/>
          <p14:tracePt t="127860" x="4876800" y="4359275"/>
          <p14:tracePt t="127863" x="4995863" y="4384675"/>
          <p14:tracePt t="127878" x="5233988" y="4384675"/>
          <p14:tracePt t="127895" x="5454650" y="4384675"/>
          <p14:tracePt t="127911" x="5591175" y="4384675"/>
          <p14:tracePt t="127927" x="5616575" y="4384675"/>
          <p14:tracePt t="127928" x="5632450" y="4384675"/>
          <p14:tracePt t="127945" x="5649913" y="4384675"/>
          <p14:tracePt t="127991" x="5667375" y="4384675"/>
          <p14:tracePt t="128007" x="5675313" y="4384675"/>
          <p14:tracePt t="128375" x="5649913" y="4384675"/>
          <p14:tracePt t="128383" x="5641975" y="4384675"/>
          <p14:tracePt t="128395" x="5632450" y="4384675"/>
          <p14:tracePt t="128410" x="5624513" y="4384675"/>
          <p14:tracePt t="128823" x="5607050" y="4384675"/>
          <p14:tracePt t="128830" x="5581650" y="4384675"/>
          <p14:tracePt t="128838" x="5573713" y="4384675"/>
          <p14:tracePt t="128846" x="5565775" y="4394200"/>
          <p14:tracePt t="128860" x="5548313" y="4394200"/>
          <p14:tracePt t="128880" x="5530850" y="4394200"/>
          <p14:tracePt t="128895" x="5454650" y="4394200"/>
          <p14:tracePt t="128911" x="5360988" y="4394200"/>
          <p14:tracePt t="128927" x="5284788" y="4394200"/>
          <p14:tracePt t="128928" x="5216525" y="4394200"/>
          <p14:tracePt t="128944" x="5021263" y="4394200"/>
          <p14:tracePt t="128961" x="4783138" y="4394200"/>
          <p14:tracePt t="128978" x="4494213" y="4394200"/>
          <p14:tracePt t="128994" x="4316413" y="4394200"/>
          <p14:tracePt t="129010" x="4103688" y="4394200"/>
          <p14:tracePt t="129028" x="3908425" y="4394200"/>
          <p14:tracePt t="129042" x="3678238" y="4394200"/>
          <p14:tracePt t="129059" x="3424238" y="4394200"/>
          <p14:tracePt t="129077" x="3168650" y="4394200"/>
          <p14:tracePt t="129078" x="3059113" y="4394200"/>
          <p14:tracePt t="129093" x="2955925" y="4394200"/>
          <p14:tracePt t="129110" x="2803525" y="4394200"/>
          <p14:tracePt t="129111" x="2744788" y="4394200"/>
          <p14:tracePt t="129127" x="2676525" y="4394200"/>
          <p14:tracePt t="129128" x="2616200" y="4394200"/>
          <p14:tracePt t="129144" x="2514600" y="4394200"/>
          <p14:tracePt t="129161" x="2430463" y="4394200"/>
          <p14:tracePt t="129177" x="2327275" y="4394200"/>
          <p14:tracePt t="129194" x="2260600" y="4394200"/>
          <p14:tracePt t="129210" x="2217738" y="4394200"/>
          <p14:tracePt t="129227" x="2166938" y="4384675"/>
          <p14:tracePt t="129244" x="2106613" y="4384675"/>
          <p14:tracePt t="129246" x="2073275" y="4384675"/>
          <p14:tracePt t="129261" x="2030413" y="4384675"/>
          <p14:tracePt t="129263" x="1997075" y="4384675"/>
          <p14:tracePt t="129276" x="1946275" y="4384675"/>
          <p14:tracePt t="129293" x="1893888" y="4384675"/>
          <p14:tracePt t="129295" x="1860550" y="4384675"/>
          <p14:tracePt t="129310" x="1784350" y="4384675"/>
          <p14:tracePt t="129327" x="1741488" y="4384675"/>
          <p14:tracePt t="129327" x="1698625" y="4384675"/>
          <p14:tracePt t="129343" x="1657350" y="4384675"/>
          <p14:tracePt t="129344" x="1597025" y="4384675"/>
          <p14:tracePt t="129359" x="1512888" y="4384675"/>
          <p14:tracePt t="129376" x="1487488" y="4384675"/>
          <p14:tracePt t="129394" x="1462088" y="4384675"/>
          <p14:tracePt t="129411" x="1401763" y="4394200"/>
          <p14:tracePt t="129427" x="1308100" y="4410075"/>
          <p14:tracePt t="129444" x="1257300" y="4435475"/>
          <p14:tracePt t="129447" x="1231900" y="4445000"/>
          <p14:tracePt t="129460" x="1214438" y="4452938"/>
          <p14:tracePt t="129477" x="1138238" y="4486275"/>
          <p14:tracePt t="129479" x="1095375" y="4513263"/>
          <p14:tracePt t="129492" x="1087438" y="4529138"/>
          <p14:tracePt t="129509" x="1044575" y="4564063"/>
          <p14:tracePt t="129527" x="1019175" y="4605338"/>
          <p14:tracePt t="129528" x="1019175" y="4614863"/>
          <p14:tracePt t="129543" x="1011238" y="4614863"/>
          <p14:tracePt t="129559" x="1003300" y="4622800"/>
          <p14:tracePt t="129577" x="993775" y="4640263"/>
          <p14:tracePt t="129593" x="985838" y="4657725"/>
          <p14:tracePt t="129610" x="968375" y="4673600"/>
          <p14:tracePt t="129626" x="950913" y="4691063"/>
          <p14:tracePt t="129643" x="942975" y="4699000"/>
          <p14:tracePt t="129660" x="925513" y="4724400"/>
          <p14:tracePt t="129728" x="917575" y="4733925"/>
          <p14:tracePt t="129743" x="917575" y="4741863"/>
          <p14:tracePt t="129808" x="900113" y="4741863"/>
          <p14:tracePt t="129855" x="884238" y="4759325"/>
          <p14:tracePt t="129912" x="849313" y="4775200"/>
          <p14:tracePt t="129918" x="841375" y="4775200"/>
          <p14:tracePt t="129928" x="823913" y="4792663"/>
          <p14:tracePt t="129944" x="798513" y="4802188"/>
          <p14:tracePt t="129959" x="773113" y="4818063"/>
          <p14:tracePt t="129977" x="755650" y="4827588"/>
          <p14:tracePt t="130007" x="747713" y="4827588"/>
          <p14:tracePt t="130207" x="765175" y="4827588"/>
          <p14:tracePt t="130215" x="773113" y="4827588"/>
          <p14:tracePt t="130226" x="790575" y="4827588"/>
          <p14:tracePt t="130242" x="858838" y="4827588"/>
          <p14:tracePt t="130259" x="935038" y="4818063"/>
          <p14:tracePt t="130276" x="976313" y="4818063"/>
          <p14:tracePt t="130293" x="1011238" y="4818063"/>
          <p14:tracePt t="130295" x="1028700" y="4818063"/>
          <p14:tracePt t="130309" x="1036638" y="4818063"/>
          <p14:tracePt t="130327" x="1054100" y="4818063"/>
          <p14:tracePt t="130328" x="1069975" y="4818063"/>
          <p14:tracePt t="130343" x="1079500" y="4818063"/>
          <p14:tracePt t="130345" x="1087438" y="4818063"/>
          <p14:tracePt t="130359" x="1112838" y="4818063"/>
          <p14:tracePt t="130376" x="1198563" y="4818063"/>
          <p14:tracePt t="130392" x="1265238" y="4810125"/>
          <p14:tracePt t="130410" x="1274763" y="4810125"/>
          <p14:tracePt t="130426" x="1282700" y="4810125"/>
          <p14:tracePt t="130474" x="1290638" y="4810125"/>
          <p14:tracePt t="130478" x="1300163" y="4810125"/>
          <p14:tracePt t="130494" x="1308100" y="4810125"/>
          <p14:tracePt t="130509" x="1317625" y="4810125"/>
          <p14:tracePt t="130527" x="1333500" y="4810125"/>
          <p14:tracePt t="130591" x="1350963" y="4810125"/>
          <p14:tracePt t="130649" x="1358900" y="4810125"/>
          <p14:tracePt t="134783" x="1343025" y="4827588"/>
          <p14:tracePt t="134808" x="1333500" y="4827588"/>
          <p14:tracePt t="134830" x="1317625" y="4835525"/>
          <p14:tracePt t="134879" x="1308100" y="4843463"/>
          <p14:tracePt t="134903" x="1290638" y="4852988"/>
          <p14:tracePt t="134918" x="1282700" y="4860925"/>
          <p14:tracePt t="134935" x="1274763" y="4860925"/>
          <p14:tracePt t="134942" x="1265238" y="4860925"/>
          <p14:tracePt t="134958" x="1249363" y="4868863"/>
          <p14:tracePt t="134975" x="1231900" y="4878388"/>
          <p14:tracePt t="135342" x="1206500" y="4878388"/>
          <p14:tracePt t="135350" x="1189038" y="4894263"/>
          <p14:tracePt t="135366" x="1181100" y="4894263"/>
          <p14:tracePt t="135383" x="1173163" y="4894263"/>
          <p14:tracePt t="135398" x="1163638" y="4894263"/>
          <p14:tracePt t="135415" x="1138238" y="4894263"/>
          <p14:tracePt t="135742" x="1112838" y="4903788"/>
          <p14:tracePt t="135750" x="1087438" y="4903788"/>
          <p14:tracePt t="135758" x="1062038" y="4903788"/>
          <p14:tracePt t="135775" x="993775" y="4903788"/>
          <p14:tracePt t="135792" x="935038" y="4903788"/>
          <p14:tracePt t="135808" x="909638" y="4903788"/>
          <p14:tracePt t="135809" x="892175" y="4903788"/>
          <p14:tracePt t="135824" x="858838" y="4903788"/>
          <p14:tracePt t="135841" x="831850" y="4903788"/>
          <p14:tracePt t="135857" x="823913" y="4903788"/>
          <p14:tracePt t="135873" x="798513" y="4903788"/>
          <p14:tracePt t="135890" x="781050" y="4903788"/>
          <p14:tracePt t="135907" x="755650" y="4903788"/>
          <p14:tracePt t="135924" x="730250" y="4903788"/>
          <p14:tracePt t="135941" x="704850" y="4903788"/>
          <p14:tracePt t="136137" x="722313" y="4903788"/>
          <p14:tracePt t="136151" x="730250" y="4903788"/>
          <p14:tracePt t="136158" x="755650" y="4903788"/>
          <p14:tracePt t="136173" x="773113" y="4903788"/>
          <p14:tracePt t="136175" x="806450" y="4903788"/>
          <p14:tracePt t="136191" x="866775" y="4903788"/>
          <p14:tracePt t="136207" x="935038" y="4903788"/>
          <p14:tracePt t="136224" x="968375" y="4903788"/>
          <p14:tracePt t="136241" x="985838" y="4903788"/>
          <p14:tracePt t="136879" x="993775" y="4903788"/>
          <p14:tracePt t="136886" x="1003300" y="4903788"/>
          <p14:tracePt t="136895" x="1011238" y="4903788"/>
          <p14:tracePt t="136959" x="1019175" y="4903788"/>
          <p14:tracePt t="136982" x="1028700" y="4903788"/>
          <p14:tracePt t="151680" x="1028700" y="4894263"/>
          <p14:tracePt t="186128" x="1087438" y="4894263"/>
          <p14:tracePt t="186136" x="1173163" y="4894263"/>
          <p14:tracePt t="186143" x="1249363" y="4894263"/>
          <p14:tracePt t="186151" x="1265238" y="4894263"/>
          <p14:tracePt t="186168" x="1282700" y="4894263"/>
          <p14:tracePt t="186223" x="1223963" y="4894263"/>
          <p14:tracePt t="186230" x="1130300" y="4894263"/>
          <p14:tracePt t="186238" x="1003300" y="4894263"/>
          <p14:tracePt t="186252" x="874713" y="4911725"/>
          <p14:tracePt t="186255" x="841375" y="4911725"/>
          <p14:tracePt t="186268" x="831850" y="4911725"/>
          <p14:tracePt t="186286" x="892175" y="5005388"/>
          <p14:tracePt t="186302" x="1189038" y="5251450"/>
          <p14:tracePt t="186318" x="1300163" y="5405438"/>
          <p14:tracePt t="186335" x="1317625" y="5438775"/>
          <p14:tracePt t="186352" x="1317625" y="5464175"/>
          <p14:tracePt t="186374" x="1317625" y="5481638"/>
          <p14:tracePt t="186407" x="1308100" y="5481638"/>
          <p14:tracePt t="186415" x="1282700" y="5489575"/>
          <p14:tracePt t="186423" x="1257300" y="5489575"/>
          <p14:tracePt t="186435" x="1249363" y="5489575"/>
          <p14:tracePt t="186452" x="1239838" y="5497513"/>
          <p14:tracePt t="186468" x="1223963" y="5497513"/>
          <p14:tracePt t="186470" x="1214438" y="5497513"/>
          <p14:tracePt t="186484" x="1206500" y="5497513"/>
          <p14:tracePt t="186487" x="1198563" y="5497513"/>
          <p14:tracePt t="186501" x="1189038" y="5497513"/>
          <p14:tracePt t="186502" x="1181100" y="5497513"/>
          <p14:tracePt t="186518" x="1155700" y="5507038"/>
          <p14:tracePt t="186536" x="1130300" y="5532438"/>
          <p14:tracePt t="186552" x="1079500" y="5575300"/>
          <p14:tracePt t="186568" x="1019175" y="5616575"/>
          <p14:tracePt t="186585" x="950913" y="5651500"/>
          <p14:tracePt t="186602" x="892175" y="5651500"/>
          <p14:tracePt t="186618" x="858838" y="5651500"/>
          <p14:tracePt t="186634" x="831850" y="5651500"/>
          <p14:tracePt t="186651" x="823913" y="5651500"/>
          <p14:tracePt t="186815" x="831850" y="5651500"/>
          <p14:tracePt t="186822" x="858838" y="5651500"/>
          <p14:tracePt t="186835" x="892175" y="5651500"/>
          <p14:tracePt t="186851" x="960438" y="5651500"/>
          <p14:tracePt t="186868" x="993775" y="5651500"/>
          <p14:tracePt t="186870" x="1003300" y="5651500"/>
          <p14:tracePt t="186886" x="1011238" y="5651500"/>
          <p14:tracePt t="186887" x="1019175" y="5651500"/>
          <p14:tracePt t="186902" x="1054100" y="5651500"/>
          <p14:tracePt t="186918" x="1155700" y="5651500"/>
          <p14:tracePt t="186936" x="1477963" y="5634038"/>
          <p14:tracePt t="186951" x="1708150" y="5634038"/>
          <p14:tracePt t="186953" x="1971675" y="5634038"/>
          <p14:tracePt t="186967" x="2225675" y="5634038"/>
          <p14:tracePt t="186969" x="2430463" y="5634038"/>
          <p14:tracePt t="186983" x="2760663" y="5634038"/>
          <p14:tracePt t="187000" x="3016250" y="5634038"/>
          <p14:tracePt t="187017" x="3152775" y="5668963"/>
          <p14:tracePt t="187035" x="3168650" y="5668963"/>
          <p14:tracePt t="187096" x="3186113" y="5668963"/>
          <p14:tracePt t="187103" x="3211513" y="5668963"/>
          <p14:tracePt t="187111" x="3228975" y="5668963"/>
          <p14:tracePt t="187118" x="3236913" y="5668963"/>
          <p14:tracePt t="187136" x="3262313" y="5668963"/>
          <p14:tracePt t="187150" x="3270250" y="5668963"/>
          <p14:tracePt t="187231" x="3270250" y="5659438"/>
          <p14:tracePt t="187247" x="3270250" y="5651500"/>
          <p14:tracePt t="187255" x="3262313" y="5651500"/>
          <p14:tracePt t="187267" x="3244850" y="5651500"/>
          <p14:tracePt t="187285" x="3178175" y="5651500"/>
          <p14:tracePt t="187287" x="3143250" y="5651500"/>
          <p14:tracePt t="187302" x="3084513" y="5651500"/>
          <p14:tracePt t="187318" x="3016250" y="5651500"/>
          <p14:tracePt t="187335" x="2871788" y="5651500"/>
          <p14:tracePt t="187351" x="2651125" y="5651500"/>
          <p14:tracePt t="187368" x="2301875" y="5651500"/>
          <p14:tracePt t="187384" x="2022475" y="5651500"/>
          <p14:tracePt t="187401" x="1792288" y="5651500"/>
          <p14:tracePt t="187417" x="1647825" y="5641975"/>
          <p14:tracePt t="187434" x="1571625" y="5641975"/>
          <p14:tracePt t="187452" x="1528763" y="5641975"/>
          <p14:tracePt t="187455" x="1503363" y="5641975"/>
          <p14:tracePt t="187467" x="1495425" y="5641975"/>
          <p14:tracePt t="187484" x="1452563" y="5641975"/>
          <p14:tracePt t="187486" x="1444625" y="5641975"/>
          <p14:tracePt t="187500" x="1427163" y="5641975"/>
          <p14:tracePt t="187517" x="1409700" y="5641975"/>
          <p14:tracePt t="187535" x="1401763" y="5641975"/>
          <p14:tracePt t="188198" x="1409700" y="5641975"/>
          <p14:tracePt t="188216" x="1427163" y="5641975"/>
          <p14:tracePt t="188223" x="1435100" y="5651500"/>
          <p14:tracePt t="188233" x="1462088" y="5651500"/>
          <p14:tracePt t="188250" x="1477963" y="5651500"/>
          <p14:tracePt t="188266" x="1503363" y="5659438"/>
          <p14:tracePt t="188284" x="1528763" y="5659438"/>
          <p14:tracePt t="188286" x="1538288" y="5659438"/>
          <p14:tracePt t="188301" x="1546225" y="5659438"/>
          <p14:tracePt t="188303" x="1563688" y="5659438"/>
          <p14:tracePt t="188317" x="1571625" y="5659438"/>
          <p14:tracePt t="188336" x="1597025" y="5659438"/>
          <p14:tracePt t="188351" x="1614488" y="5676900"/>
          <p14:tracePt t="188368" x="1639888" y="5684838"/>
          <p14:tracePt t="188383" x="1647825" y="5684838"/>
          <p14:tracePt t="188401" x="1665288" y="5684838"/>
          <p14:tracePt t="188418" x="1690688" y="5684838"/>
          <p14:tracePt t="188434" x="1698625" y="5684838"/>
          <p14:tracePt t="188450" x="1708150" y="5684838"/>
          <p14:tracePt t="188467" x="1741488" y="5684838"/>
          <p14:tracePt t="188483" x="1776413" y="5684838"/>
          <p14:tracePt t="188499" x="1801813" y="5676900"/>
          <p14:tracePt t="188517" x="1827213" y="5676900"/>
          <p14:tracePt t="188535" x="1885950" y="5676900"/>
          <p14:tracePt t="188552" x="1962150" y="5676900"/>
          <p14:tracePt t="188568" x="1987550" y="5676900"/>
          <p14:tracePt t="188590" x="1997075" y="5676900"/>
          <p14:tracePt t="188663" x="2012950" y="5676900"/>
          <p14:tracePt t="188968" x="2022475" y="5676900"/>
          <p14:tracePt t="189022" x="2030413" y="5676900"/>
          <p14:tracePt t="189038" x="2047875" y="5676900"/>
          <p14:tracePt t="189070" x="2055813" y="5676900"/>
          <p14:tracePt t="189160" x="2065338" y="5676900"/>
          <p14:tracePt t="189168" x="2073275" y="5676900"/>
          <p14:tracePt t="189183" x="2081213" y="5684838"/>
          <p14:tracePt t="189190" x="2090738" y="5684838"/>
          <p14:tracePt t="189207" x="2106613" y="5684838"/>
          <p14:tracePt t="189216" x="2116138" y="5684838"/>
          <p14:tracePt t="189233" x="2124075" y="5684838"/>
          <p14:tracePt t="189250" x="2141538" y="5684838"/>
          <p14:tracePt t="189266" x="2166938" y="5684838"/>
          <p14:tracePt t="189283" x="2182813" y="5684838"/>
          <p14:tracePt t="189300" x="2208213" y="5684838"/>
          <p14:tracePt t="189302" x="2235200" y="5684838"/>
          <p14:tracePt t="189317" x="2243138" y="5684838"/>
          <p14:tracePt t="189318" x="2251075" y="5684838"/>
          <p14:tracePt t="189334" x="2260600" y="5684838"/>
          <p14:tracePt t="189386" x="2268538" y="5684838"/>
          <p14:tracePt t="189416" x="2276475" y="5684838"/>
          <p14:tracePt t="189423" x="2293938" y="5684838"/>
          <p14:tracePt t="189433" x="2301875" y="5684838"/>
          <p14:tracePt t="189450" x="2319338" y="5684838"/>
          <p14:tracePt t="189542" x="2336800" y="5684838"/>
          <p14:tracePt t="189614" x="2344738" y="5684838"/>
          <p14:tracePt t="190015" x="2344738" y="5676900"/>
          <p14:tracePt t="190030" x="2336800" y="5676900"/>
          <p14:tracePt t="190038" x="2327275" y="5676900"/>
          <p14:tracePt t="190049" x="2319338" y="5676900"/>
          <p14:tracePt t="190128" x="2311400" y="5676900"/>
          <p14:tracePt t="190134" x="2301875" y="5676900"/>
          <p14:tracePt t="190150" x="2293938" y="5676900"/>
          <p14:tracePt t="190151" x="2276475" y="5676900"/>
          <p14:tracePt t="190167" x="2260600" y="5676900"/>
          <p14:tracePt t="190168" x="2251075" y="5676900"/>
          <p14:tracePt t="190183" x="2243138" y="5676900"/>
          <p14:tracePt t="190200" x="2225675" y="5676900"/>
          <p14:tracePt t="190216" x="2217738" y="5668963"/>
          <p14:tracePt t="190233" x="2192338" y="5668963"/>
          <p14:tracePt t="190249" x="2182813" y="5668963"/>
          <p14:tracePt t="190266" x="2157413" y="5668963"/>
          <p14:tracePt t="190282" x="2141538" y="5668963"/>
          <p14:tracePt t="190299" x="2124075" y="5668963"/>
          <p14:tracePt t="190317" x="2090738" y="5668963"/>
          <p14:tracePt t="190319" x="2081213" y="5668963"/>
          <p14:tracePt t="190334" x="2055813" y="5668963"/>
          <p14:tracePt t="190350" x="2022475" y="5668963"/>
          <p14:tracePt t="190366" x="1987550" y="5668963"/>
          <p14:tracePt t="190390" x="1979613" y="5659438"/>
          <p14:tracePt t="190399" x="1971675" y="5651500"/>
          <p14:tracePt t="190439" x="1962150" y="5651500"/>
          <p14:tracePt t="190447" x="1954213" y="5651500"/>
          <p14:tracePt t="190455" x="1946275" y="5651500"/>
          <p14:tracePt t="190466" x="1920875" y="5651500"/>
          <p14:tracePt t="190482" x="1885950" y="5651500"/>
          <p14:tracePt t="190499" x="1843088" y="5641975"/>
          <p14:tracePt t="190515" x="1809750" y="5641975"/>
          <p14:tracePt t="190533" x="1776413" y="5641975"/>
          <p14:tracePt t="190535" x="1741488" y="5641975"/>
          <p14:tracePt t="190549" x="1733550" y="5641975"/>
          <p14:tracePt t="190567" x="1698625" y="5641975"/>
          <p14:tracePt t="190583" x="1665288" y="5641975"/>
          <p14:tracePt t="190600" x="1631950" y="5641975"/>
          <p14:tracePt t="190616" x="1606550" y="5641975"/>
          <p14:tracePt t="190632" x="1589088" y="5641975"/>
          <p14:tracePt t="190649" x="1571625" y="5641975"/>
          <p14:tracePt t="190665" x="1563688" y="5641975"/>
          <p14:tracePt t="190682" x="1554163" y="5641975"/>
          <p14:tracePt t="190699" x="1546225" y="5641975"/>
          <p14:tracePt t="190716" x="1538288" y="5641975"/>
          <p14:tracePt t="190732" x="1528763" y="5641975"/>
          <p14:tracePt t="190734" x="1512888" y="5641975"/>
          <p14:tracePt t="190750" x="1495425" y="5641975"/>
          <p14:tracePt t="190800" x="1477963" y="5641975"/>
          <p14:tracePt t="191144" x="1470025" y="5641975"/>
          <p14:tracePt t="191174" x="1477963" y="5651500"/>
          <p14:tracePt t="191201" x="1487488" y="5659438"/>
          <p14:tracePt t="191207" x="1495425" y="5659438"/>
          <p14:tracePt t="191215" x="1520825" y="5659438"/>
          <p14:tracePt t="191232" x="1589088" y="5668963"/>
          <p14:tracePt t="191248" x="1665288" y="5684838"/>
          <p14:tracePt t="191265" x="1716088" y="5684838"/>
          <p14:tracePt t="191282" x="1776413" y="5684838"/>
          <p14:tracePt t="191299" x="1860550" y="5684838"/>
          <p14:tracePt t="191316" x="1954213" y="5684838"/>
          <p14:tracePt t="191318" x="1997075" y="5694363"/>
          <p14:tracePt t="191333" x="2030413" y="5694363"/>
          <p14:tracePt t="191335" x="2073275" y="5694363"/>
          <p14:tracePt t="191349" x="2132013" y="5694363"/>
          <p14:tracePt t="191352" x="2157413" y="5694363"/>
          <p14:tracePt t="191366" x="2208213" y="5694363"/>
          <p14:tracePt t="191383" x="2243138" y="5694363"/>
          <p14:tracePt t="191400" x="2251075" y="5694363"/>
          <p14:tracePt t="191416" x="2268538" y="5694363"/>
          <p14:tracePt t="191417" x="2276475" y="5702300"/>
          <p14:tracePt t="193294" x="2268538" y="5702300"/>
          <p14:tracePt t="193302" x="2251075" y="5702300"/>
          <p14:tracePt t="193315" x="2243138" y="5702300"/>
          <p14:tracePt t="193333" x="2235200" y="5702300"/>
          <p14:tracePt t="193399" x="2225675" y="5702300"/>
          <p14:tracePt t="193407" x="2217738" y="5702300"/>
          <p14:tracePt t="193416" x="2208213" y="5702300"/>
          <p14:tracePt t="193432" x="2192338" y="5702300"/>
          <p14:tracePt t="193448" x="2182813" y="5702300"/>
          <p14:tracePt t="193470" x="2174875" y="5702300"/>
          <p14:tracePt t="193481" x="2157413" y="5702300"/>
          <p14:tracePt t="193503" x="2149475" y="5702300"/>
          <p14:tracePt t="193514" x="2132013" y="5702300"/>
          <p14:tracePt t="193531" x="2116138" y="5702300"/>
          <p14:tracePt t="193548" x="2106613" y="5702300"/>
          <p14:tracePt t="193564" x="2090738" y="5702300"/>
          <p14:tracePt t="193583" x="2055813" y="5702300"/>
          <p14:tracePt t="193599" x="2022475" y="5694363"/>
          <p14:tracePt t="193616" x="1946275" y="5684838"/>
          <p14:tracePt t="193632" x="1801813" y="5676900"/>
          <p14:tracePt t="193648" x="1589088" y="5676900"/>
          <p14:tracePt t="193666" x="1435100" y="5676900"/>
          <p14:tracePt t="193681" x="1317625" y="5676900"/>
          <p14:tracePt t="193699" x="1300163" y="5676900"/>
          <p14:tracePt t="193715" x="1282700" y="5676900"/>
          <p14:tracePt t="193960" x="1282700" y="5668963"/>
          <p14:tracePt t="193966" x="1282700" y="5659438"/>
          <p14:tracePt t="201311" x="1282700" y="5651500"/>
          <p14:tracePt t="201318" x="1308100" y="5659438"/>
          <p14:tracePt t="201327" x="1325563" y="5659438"/>
          <p14:tracePt t="201344" x="1358900" y="5694363"/>
          <p14:tracePt t="201361" x="1401763" y="5719763"/>
          <p14:tracePt t="201378" x="1462088" y="5753100"/>
          <p14:tracePt t="201395" x="1503363" y="5778500"/>
          <p14:tracePt t="201411" x="1538288" y="5778500"/>
          <p14:tracePt t="201427" x="1554163" y="5778500"/>
          <p14:tracePt t="201444" x="1589088" y="5778500"/>
          <p14:tracePt t="201461" x="1673225" y="5778500"/>
          <p14:tracePt t="201477" x="1733550" y="5778500"/>
          <p14:tracePt t="201478" x="1741488" y="5778500"/>
          <p14:tracePt t="201494" x="1776413" y="5778500"/>
          <p14:tracePt t="201663" x="1784350" y="5778500"/>
          <p14:tracePt t="201678" x="1801813" y="5778500"/>
          <p14:tracePt t="201687" x="1817688" y="5778500"/>
          <p14:tracePt t="201703" x="1852613" y="5795963"/>
          <p14:tracePt t="201711" x="1885950" y="5813425"/>
          <p14:tracePt t="201728" x="1903413" y="5821363"/>
          <p14:tracePt t="201729" x="1936750" y="5838825"/>
          <p14:tracePt t="201744" x="1987550" y="5872163"/>
          <p14:tracePt t="201760" x="2012950" y="5889625"/>
          <p14:tracePt t="201783" x="2022475" y="5889625"/>
          <p14:tracePt t="201848" x="2022475" y="5905500"/>
          <p14:tracePt t="201855" x="2022475" y="5922963"/>
          <p14:tracePt t="201863" x="2012950" y="5922963"/>
          <p14:tracePt t="201877" x="2005013" y="5940425"/>
          <p14:tracePt t="201879" x="1987550" y="5957888"/>
          <p14:tracePt t="201894" x="1971675" y="5965825"/>
          <p14:tracePt t="201911" x="1954213" y="5965825"/>
          <p14:tracePt t="201912" x="1928813" y="5973763"/>
          <p14:tracePt t="201928" x="1878013" y="5991225"/>
          <p14:tracePt t="201944" x="1792288" y="6008688"/>
          <p14:tracePt t="201960" x="1716088" y="6042025"/>
          <p14:tracePt t="201978" x="1622425" y="6059488"/>
          <p14:tracePt t="201994" x="1487488" y="6102350"/>
          <p14:tracePt t="202010" x="1384300" y="6110288"/>
          <p14:tracePt t="202027" x="1249363" y="6143625"/>
          <p14:tracePt t="202043" x="1198563" y="6143625"/>
          <p14:tracePt t="202060" x="1147763" y="6153150"/>
          <p14:tracePt t="202077" x="1104900" y="6153150"/>
          <p14:tracePt t="202079" x="1087438" y="6153150"/>
          <p14:tracePt t="202094" x="1079500" y="6153150"/>
          <p14:tracePt t="202096" x="1054100" y="6153150"/>
          <p14:tracePt t="202111" x="1036638" y="6153150"/>
          <p14:tracePt t="202114" x="1019175" y="6153150"/>
          <p14:tracePt t="202127" x="993775" y="6153150"/>
          <p14:tracePt t="202129" x="968375" y="6153150"/>
          <p14:tracePt t="202145" x="942975" y="6153150"/>
          <p14:tracePt t="202160" x="925513" y="6153150"/>
          <p14:tracePt t="202177" x="917575" y="6153150"/>
          <p14:tracePt t="202194" x="909638" y="6153150"/>
          <p14:tracePt t="202215" x="900113" y="6153150"/>
          <p14:tracePt t="202350" x="917575" y="6153150"/>
          <p14:tracePt t="202358" x="942975" y="6153150"/>
          <p14:tracePt t="202366" x="976313" y="6153150"/>
          <p14:tracePt t="202378" x="1011238" y="6161088"/>
          <p14:tracePt t="202394" x="1069975" y="6178550"/>
          <p14:tracePt t="202410" x="1173163" y="6186488"/>
          <p14:tracePt t="202428" x="1300163" y="6186488"/>
          <p14:tracePt t="202444" x="1528763" y="6186488"/>
          <p14:tracePt t="202446" x="1647825" y="6186488"/>
          <p14:tracePt t="202460" x="1749425" y="6186488"/>
          <p14:tracePt t="202477" x="1893888" y="6203950"/>
          <p14:tracePt t="202495" x="2038350" y="6211888"/>
          <p14:tracePt t="202511" x="2090738" y="6229350"/>
          <p14:tracePt t="202512" x="2106613" y="6229350"/>
          <p14:tracePt t="202528" x="2157413" y="6237288"/>
          <p14:tracePt t="202544" x="2174875" y="6237288"/>
          <p14:tracePt t="202560" x="2200275" y="6237288"/>
          <p14:tracePt t="202577" x="2225675" y="6237288"/>
          <p14:tracePt t="202594" x="2243138" y="6237288"/>
          <p14:tracePt t="202612" x="2301875" y="6237288"/>
          <p14:tracePt t="202615" x="2319338" y="6237288"/>
          <p14:tracePt t="202628" x="2352675" y="6237288"/>
          <p14:tracePt t="202631" x="2387600" y="6237288"/>
          <p14:tracePt t="202645" x="2395538" y="6237288"/>
          <p14:tracePt t="202647" x="2420938" y="6237288"/>
          <p14:tracePt t="202663" x="2438400" y="6237288"/>
          <p14:tracePt t="202679" x="2463800" y="6237288"/>
          <p14:tracePt t="202695" x="2471738" y="6237288"/>
          <p14:tracePt t="202719" x="2481263" y="6237288"/>
          <p14:tracePt t="202729" x="2489200" y="6237288"/>
          <p14:tracePt t="202745" x="2524125" y="6246813"/>
          <p14:tracePt t="202760" x="2540000" y="6246813"/>
          <p14:tracePt t="202778" x="2549525" y="6246813"/>
          <p14:tracePt t="202794" x="2557463" y="6246813"/>
          <p14:tracePt t="205927" x="2565400" y="6246813"/>
          <p14:tracePt t="206335" x="2565400" y="6237288"/>
          <p14:tracePt t="206342" x="2565400" y="6229350"/>
          <p14:tracePt t="208903" x="2565400" y="6194425"/>
          <p14:tracePt t="208910" x="2565400" y="6178550"/>
          <p14:tracePt t="208918" x="2565400" y="6169025"/>
          <p14:tracePt t="208999" x="2565400" y="6161088"/>
          <p14:tracePt t="218632" x="2557463" y="6161088"/>
          <p14:tracePt t="218911" x="2540000" y="6161088"/>
          <p14:tracePt t="218918" x="2532063" y="6161088"/>
          <p14:tracePt t="218951" x="2514600" y="6169025"/>
          <p14:tracePt t="218959" x="2506663" y="6169025"/>
          <p14:tracePt t="218975" x="2497138" y="6178550"/>
          <p14:tracePt t="218986" x="2471738" y="6178550"/>
          <p14:tracePt t="219004" x="2430463" y="6178550"/>
          <p14:tracePt t="219006" x="2405063" y="6194425"/>
          <p14:tracePt t="219020" x="2387600" y="6194425"/>
          <p14:tracePt t="219023" x="2362200" y="6203950"/>
          <p14:tracePt t="219036" x="2344738" y="6203950"/>
          <p14:tracePt t="219053" x="2327275" y="6203950"/>
          <p14:tracePt t="219071" x="2293938" y="6211888"/>
          <p14:tracePt t="219086" x="2276475" y="6211888"/>
          <p14:tracePt t="219088" x="2251075" y="6221413"/>
          <p14:tracePt t="219110" x="2225675" y="6229350"/>
          <p14:tracePt t="219120" x="2200275" y="6237288"/>
          <p14:tracePt t="219136" x="2166938" y="6246813"/>
          <p14:tracePt t="219153" x="2116138" y="6254750"/>
          <p14:tracePt t="219170" x="2065338" y="6254750"/>
          <p14:tracePt t="219187" x="1946275" y="6280150"/>
          <p14:tracePt t="219203" x="1784350" y="6338888"/>
          <p14:tracePt t="219219" x="1622425" y="6365875"/>
          <p14:tracePt t="219237" x="1512888" y="6407150"/>
          <p14:tracePt t="219255" x="1435100" y="6432550"/>
          <p14:tracePt t="219271" x="1376363" y="6442075"/>
          <p14:tracePt t="219287" x="1350963" y="6450013"/>
          <p14:tracePt t="219289" x="1333500" y="6457950"/>
          <p14:tracePt t="219303" x="1300163" y="6475413"/>
          <p14:tracePt t="219304" x="1282700" y="6475413"/>
          <p14:tracePt t="219320" x="1214438" y="6483350"/>
          <p14:tracePt t="219336" x="1181100" y="6492875"/>
          <p14:tracePt t="219353" x="1163638" y="6510338"/>
          <p14:tracePt t="219369" x="1138238" y="6518275"/>
          <p14:tracePt t="219390" x="1112838" y="6518275"/>
          <p14:tracePt t="219403" x="1104900" y="6526213"/>
          <p14:tracePt t="219421" x="1095375" y="6526213"/>
          <p14:tracePt t="219422" x="1087438" y="6526213"/>
          <p14:tracePt t="219437" x="1069975" y="6526213"/>
          <p14:tracePt t="219454" x="1062038" y="6526213"/>
          <p14:tracePt t="219470" x="1054100" y="6543675"/>
          <p14:tracePt t="220015" x="1062038" y="6543675"/>
          <p14:tracePt t="220039" x="1069975" y="6543675"/>
          <p14:tracePt t="220055" x="1079500" y="6543675"/>
          <p14:tracePt t="220062" x="1095375" y="6543675"/>
          <p14:tracePt t="220078" x="1104900" y="6543675"/>
          <p14:tracePt t="220087" x="1112838" y="6543675"/>
          <p14:tracePt t="220104" x="1120775" y="6543675"/>
          <p14:tracePt t="220120" x="1130300" y="6543675"/>
          <p14:tracePt t="220136" x="1138238" y="6543675"/>
          <p14:tracePt t="220158" x="1138238" y="6551613"/>
          <p14:tracePt t="220183" x="1155700" y="6551613"/>
          <p14:tracePt t="220191" x="1163638" y="6551613"/>
          <p14:tracePt t="220202" x="1163638" y="6561138"/>
          <p14:tracePt t="220219" x="1189038" y="6569075"/>
          <p14:tracePt t="220236" x="1198563" y="6577013"/>
          <p14:tracePt t="220254" x="1231900" y="6586538"/>
          <p14:tracePt t="220287" x="1239838" y="6594475"/>
          <p14:tracePt t="220310" x="1257300" y="6594475"/>
          <p14:tracePt t="220327" x="1265238" y="6602413"/>
          <p14:tracePt t="220368" x="1274763" y="6602413"/>
          <p14:tracePt t="220383" x="1274763" y="6611938"/>
          <p14:tracePt t="220390" x="1282700" y="6611938"/>
          <p14:tracePt t="220423" x="1290638" y="6611938"/>
          <p14:tracePt t="220438" x="1300163" y="6611938"/>
          <p14:tracePt t="220446" x="1317625" y="6611938"/>
          <p14:tracePt t="220465" x="1333500" y="6611938"/>
          <p14:tracePt t="220486" x="1350963" y="6611938"/>
          <p14:tracePt t="220511" x="1358900" y="6611938"/>
          <p14:tracePt t="220526" x="1376363" y="6611938"/>
          <p14:tracePt t="220535" x="1384300" y="6611938"/>
          <p14:tracePt t="220551" x="1401763" y="6611938"/>
          <p14:tracePt t="220558" x="1419225" y="6602413"/>
          <p14:tracePt t="220570" x="1427163" y="6602413"/>
          <p14:tracePt t="220587" x="1462088" y="6594475"/>
          <p14:tracePt t="220603" x="1495425" y="6594475"/>
          <p14:tracePt t="220619" x="1503363" y="6594475"/>
          <p14:tracePt t="220636" x="1520825" y="6594475"/>
          <p14:tracePt t="220652" x="1538288" y="6586538"/>
          <p14:tracePt t="220669" x="1571625" y="6586538"/>
          <p14:tracePt t="220686" x="1614488" y="6569075"/>
          <p14:tracePt t="220687" x="1639888" y="6569075"/>
          <p14:tracePt t="220702" x="1665288" y="6569075"/>
          <p14:tracePt t="220704" x="1673225" y="6569075"/>
          <p14:tracePt t="220719" x="1682750" y="6569075"/>
          <p14:tracePt t="220721" x="1708150" y="6569075"/>
          <p14:tracePt t="220735" x="1716088" y="6569075"/>
          <p14:tracePt t="220752" x="1733550" y="6569075"/>
          <p14:tracePt t="220769" x="1741488" y="6569075"/>
          <p14:tracePt t="220786" x="1749425" y="6569075"/>
          <p14:tracePt t="220815" x="1758950" y="6569075"/>
          <p14:tracePt t="220839" x="1766888" y="6569075"/>
          <p14:tracePt t="220855" x="1776413" y="6561138"/>
          <p14:tracePt t="222039" x="1766888" y="6551613"/>
          <p14:tracePt t="222943" x="1749425" y="6551613"/>
          <p14:tracePt t="222958" x="1741488" y="6551613"/>
          <p14:tracePt t="222966" x="1733550" y="6543675"/>
          <p14:tracePt t="222983" x="1698625" y="6543675"/>
          <p14:tracePt t="222990" x="1673225" y="6543675"/>
          <p14:tracePt t="223001" x="1665288" y="6543675"/>
          <p14:tracePt t="223018" x="1622425" y="6543675"/>
          <p14:tracePt t="223035" x="1606550" y="6543675"/>
          <p14:tracePt t="223051" x="1597025" y="6543675"/>
          <p14:tracePt t="223068" x="1597025" y="6535738"/>
          <p14:tracePt t="223094" x="1589088" y="6535738"/>
          <p14:tracePt t="223623" x="1597025" y="6535738"/>
          <p14:tracePt t="223630" x="1724025" y="6535738"/>
          <p14:tracePt t="223638" x="1936750" y="6535738"/>
          <p14:tracePt t="223651" x="2090738" y="6535738"/>
          <p14:tracePt t="223668" x="2405063" y="6535738"/>
          <p14:tracePt t="223670" x="2616200" y="6535738"/>
          <p14:tracePt t="223686" x="2871788" y="6535738"/>
          <p14:tracePt t="223702" x="3008313" y="6535738"/>
          <p14:tracePt t="223718" x="3049588" y="6535738"/>
          <p14:tracePt t="223734" x="3100388" y="6526213"/>
          <p14:tracePt t="223736" x="3135313" y="6526213"/>
          <p14:tracePt t="223751" x="3143250" y="6526213"/>
          <p14:tracePt t="223768" x="3168650" y="6518275"/>
          <p14:tracePt t="223790" x="3178175" y="6518275"/>
          <p14:tracePt t="223807" x="3194050" y="6518275"/>
          <p14:tracePt t="223856" x="3203575" y="6518275"/>
          <p14:tracePt t="223862" x="3219450" y="6518275"/>
          <p14:tracePt t="223878" x="3236913" y="6526213"/>
          <p14:tracePt t="223886" x="3244850" y="6526213"/>
          <p14:tracePt t="223902" x="3244850" y="6535738"/>
          <p14:tracePt t="223919" x="3254375" y="6535738"/>
          <p14:tracePt t="223991" x="3262313" y="6543675"/>
          <p14:tracePt t="224094" x="3254375" y="6543675"/>
          <p14:tracePt t="224102" x="3236913" y="6543675"/>
          <p14:tracePt t="224110" x="3219450" y="6543675"/>
          <p14:tracePt t="224118" x="3194050" y="6543675"/>
          <p14:tracePt t="224135" x="3152775" y="6543675"/>
          <p14:tracePt t="224151" x="3109913" y="6543675"/>
          <p14:tracePt t="224168" x="3033713" y="6543675"/>
          <p14:tracePt t="224184" x="2947988" y="6551613"/>
          <p14:tracePt t="224201" x="2863850" y="6551613"/>
          <p14:tracePt t="224219" x="2811463" y="6551613"/>
          <p14:tracePt t="224234" x="2778125" y="6551613"/>
          <p14:tracePt t="224250" x="2760663" y="6551613"/>
          <p14:tracePt t="224267" x="2709863" y="6561138"/>
          <p14:tracePt t="224285" x="2709863" y="6569075"/>
          <p14:tracePt t="224287" x="2684463" y="6569075"/>
          <p14:tracePt t="224302" x="2651125" y="6569075"/>
          <p14:tracePt t="224318" x="2616200" y="6569075"/>
          <p14:tracePt t="224335" x="2565400" y="6569075"/>
          <p14:tracePt t="224352" x="2506663" y="6569075"/>
          <p14:tracePt t="224368" x="2471738" y="6569075"/>
          <p14:tracePt t="224385" x="2430463" y="6569075"/>
          <p14:tracePt t="224401" x="2379663" y="6569075"/>
          <p14:tracePt t="224418" x="2286000" y="6586538"/>
          <p14:tracePt t="224435" x="2157413" y="6586538"/>
          <p14:tracePt t="224451" x="2073275" y="6586538"/>
          <p14:tracePt t="224468" x="2012950" y="6586538"/>
          <p14:tracePt t="224484" x="1971675" y="6586538"/>
          <p14:tracePt t="224501" x="1936750" y="6586538"/>
          <p14:tracePt t="224504" x="1911350" y="6586538"/>
          <p14:tracePt t="224518" x="1903413" y="6586538"/>
          <p14:tracePt t="224539" x="1878013" y="6586538"/>
          <p14:tracePt t="224552" x="1868488" y="6586538"/>
          <p14:tracePt t="224568" x="1852613" y="6586538"/>
          <p14:tracePt t="224615" x="1843088" y="6586538"/>
          <p14:tracePt t="224663" x="1835150" y="6586538"/>
          <p14:tracePt t="224910" x="1843088" y="6586538"/>
          <p14:tracePt t="224918" x="1852613" y="6586538"/>
          <p14:tracePt t="224926" x="1878013" y="6586538"/>
          <p14:tracePt t="224935" x="1903413" y="6602413"/>
          <p14:tracePt t="224952" x="1920875" y="6602413"/>
          <p14:tracePt t="224967" x="1928813" y="6602413"/>
          <p14:tracePt t="224969" x="1936750" y="6602413"/>
          <p14:tracePt t="224984" x="1946275" y="6611938"/>
          <p14:tracePt t="225000" x="1954213" y="6611938"/>
          <p14:tracePt t="225017" x="1979613" y="6611938"/>
          <p14:tracePt t="225035" x="2012950" y="6611938"/>
          <p14:tracePt t="225052" x="2038350" y="6611938"/>
          <p14:tracePt t="225055" x="2047875" y="6611938"/>
          <p14:tracePt t="225067" x="2073275" y="6611938"/>
          <p14:tracePt t="225085" x="2081213" y="6611938"/>
          <p14:tracePt t="225087" x="2090738" y="6619875"/>
          <p14:tracePt t="225101" x="2106613" y="6619875"/>
          <p14:tracePt t="225118" x="2157413" y="6619875"/>
          <p14:tracePt t="225135" x="2235200" y="6627813"/>
          <p14:tracePt t="225152" x="2344738" y="6645275"/>
          <p14:tracePt t="225167" x="2446338" y="6662738"/>
          <p14:tracePt t="225168" x="2540000" y="6670675"/>
          <p14:tracePt t="225184" x="2641600" y="6680200"/>
          <p14:tracePt t="225200" x="2693988" y="6680200"/>
          <p14:tracePt t="225217" x="2752725" y="6680200"/>
          <p14:tracePt t="225234" x="2803525" y="6680200"/>
          <p14:tracePt t="225250" x="2846388" y="6680200"/>
          <p14:tracePt t="225267" x="2889250" y="6680200"/>
          <p14:tracePt t="225285" x="2905125" y="6680200"/>
          <p14:tracePt t="225287" x="2914650" y="6680200"/>
          <p14:tracePt t="225310" x="2930525" y="6680200"/>
          <p14:tracePt t="225318" x="2940050" y="6680200"/>
          <p14:tracePt t="225334" x="2947988" y="6680200"/>
          <p14:tracePt t="225352" x="2973388" y="6688138"/>
          <p14:tracePt t="225407" x="2990850" y="6688138"/>
          <p14:tracePt t="225415" x="3008313" y="6696075"/>
          <p14:tracePt t="225422" x="3016250" y="6696075"/>
          <p14:tracePt t="225433" x="3033713" y="6696075"/>
          <p14:tracePt t="225450" x="3084513" y="6705600"/>
          <p14:tracePt t="225467" x="3117850" y="6705600"/>
          <p14:tracePt t="225484" x="3135313" y="6705600"/>
          <p14:tracePt t="226663" x="3160713" y="6705600"/>
          <p14:tracePt t="226670" x="3186113" y="6713538"/>
          <p14:tracePt t="226686" x="3194050" y="6713538"/>
          <p14:tracePt t="226700" x="3211513" y="6713538"/>
          <p14:tracePt t="226806" x="3219450" y="6713538"/>
          <p14:tracePt t="226815" x="3228975" y="6713538"/>
          <p14:tracePt t="226823" x="3244850" y="6713538"/>
          <p14:tracePt t="226834" x="3262313" y="6713538"/>
          <p14:tracePt t="226849" x="3297238" y="6731000"/>
          <p14:tracePt t="226867" x="3348038" y="6731000"/>
          <p14:tracePt t="255506" x="3363913" y="6731000"/>
          <p14:tracePt t="255510" x="3363913" y="6551613"/>
          <p14:tracePt t="255520" x="3236913" y="5983288"/>
          <p14:tracePt t="255536" x="2905125" y="4614863"/>
          <p14:tracePt t="255554" x="2471738" y="3424238"/>
          <p14:tracePt t="255571" x="2030413" y="2362200"/>
          <p14:tracePt t="255587" x="1741488" y="1597025"/>
          <p14:tracePt t="255603" x="1503363" y="1054100"/>
          <p14:tracePt t="255620" x="1384300" y="519113"/>
          <p14:tracePt t="255623" x="1333500" y="238125"/>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1500753" y="1103637"/>
            <a:ext cx="10380072"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Aleatory Contract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88143" y="2512303"/>
            <a:ext cx="11415713" cy="2352952"/>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latin typeface="QuaySansITCPro-Book"/>
              </a:rPr>
              <a:t>An insurance contract is aleatory rather than commutative.</a:t>
            </a:r>
            <a:r>
              <a:rPr lang="ar-YE" sz="2000" dirty="0">
                <a:latin typeface="QuaySansITCPro-Book"/>
              </a:rPr>
              <a:t> </a:t>
            </a:r>
            <a:r>
              <a:rPr lang="en-US" sz="2000" dirty="0">
                <a:latin typeface="QuaySansITCPro-Book"/>
              </a:rPr>
              <a:t>An aleatory contract is a contract where the</a:t>
            </a:r>
            <a:r>
              <a:rPr lang="ar-YE" sz="2000" dirty="0">
                <a:latin typeface="QuaySansITCPro-Book"/>
              </a:rPr>
              <a:t> </a:t>
            </a:r>
            <a:r>
              <a:rPr lang="en-US" sz="2000" dirty="0">
                <a:latin typeface="QuaySansITCPro-Book"/>
              </a:rPr>
              <a:t>values exchanged may not be equal but depend on an</a:t>
            </a:r>
            <a:r>
              <a:rPr lang="ar-YE" sz="2000" dirty="0">
                <a:latin typeface="QuaySansITCPro-Book"/>
              </a:rPr>
              <a:t> </a:t>
            </a:r>
            <a:r>
              <a:rPr lang="en-US" sz="2000" dirty="0">
                <a:latin typeface="QuaySansITCPro-Book"/>
              </a:rPr>
              <a:t>uncertain event. Depending on chance, one party may</a:t>
            </a:r>
            <a:r>
              <a:rPr lang="ar-YE" sz="2000" dirty="0">
                <a:latin typeface="QuaySansITCPro-Book"/>
              </a:rPr>
              <a:t> </a:t>
            </a:r>
            <a:r>
              <a:rPr lang="en-US" sz="2000" dirty="0">
                <a:latin typeface="QuaySansITCPro-Book"/>
              </a:rPr>
              <a:t>receive a value out of proportion to the value that is</a:t>
            </a:r>
            <a:r>
              <a:rPr lang="ar-YE" sz="2000" dirty="0">
                <a:latin typeface="QuaySansITCPro-Book"/>
              </a:rPr>
              <a:t> </a:t>
            </a:r>
            <a:r>
              <a:rPr lang="en-US" sz="2000" dirty="0">
                <a:latin typeface="QuaySansITCPro-Book"/>
              </a:rPr>
              <a:t>given.</a:t>
            </a:r>
            <a:endParaRPr lang="ar-YE" sz="2000" dirty="0">
              <a:latin typeface="QuaySansITCPro-Book"/>
            </a:endParaRP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ar-YE" sz="2000" dirty="0">
                <a:latin typeface="QuaySansITCPro-Book"/>
              </a:rPr>
              <a:t> </a:t>
            </a:r>
            <a:r>
              <a:rPr lang="en-US" sz="2000" dirty="0">
                <a:latin typeface="QuaySansITCPro-Book"/>
              </a:rPr>
              <a:t>In contrast, other commercial contracts are commutative.</a:t>
            </a:r>
            <a:r>
              <a:rPr lang="ar-YE" sz="2000" dirty="0">
                <a:latin typeface="QuaySansITCPro-Book"/>
              </a:rPr>
              <a:t> </a:t>
            </a:r>
            <a:r>
              <a:rPr lang="en-US" sz="2000" dirty="0">
                <a:latin typeface="QuaySansITCPro-Book"/>
              </a:rPr>
              <a:t>A commutative contract is one in which the</a:t>
            </a:r>
            <a:r>
              <a:rPr lang="ar-YE" sz="2000" dirty="0">
                <a:latin typeface="QuaySansITCPro-Book"/>
              </a:rPr>
              <a:t> </a:t>
            </a:r>
            <a:r>
              <a:rPr lang="en-US" sz="2000" dirty="0">
                <a:latin typeface="QuaySansITCPro-Book"/>
              </a:rPr>
              <a:t>values exchanged by both parties are theoretically</a:t>
            </a:r>
            <a:r>
              <a:rPr lang="ar-YE" sz="2000" dirty="0">
                <a:latin typeface="QuaySansITCPro-Book"/>
              </a:rPr>
              <a:t> </a:t>
            </a:r>
            <a:r>
              <a:rPr lang="en-US" sz="2000" dirty="0">
                <a:latin typeface="QuaySansITCPro-Book"/>
              </a:rPr>
              <a:t>equal.</a:t>
            </a:r>
          </a:p>
        </p:txBody>
      </p:sp>
    </p:spTree>
    <p:extLst>
      <p:ext uri="{BB962C8B-B14F-4D97-AF65-F5344CB8AC3E}">
        <p14:creationId xmlns:p14="http://schemas.microsoft.com/office/powerpoint/2010/main" val="4274275659"/>
      </p:ext>
    </p:extLst>
  </p:cSld>
  <p:clrMapOvr>
    <a:masterClrMapping/>
  </p:clrMapOvr>
  <mc:AlternateContent xmlns:mc="http://schemas.openxmlformats.org/markup-compatibility/2006" xmlns:p14="http://schemas.microsoft.com/office/powerpoint/2010/main">
    <mc:Choice Requires="p14">
      <p:transition spd="slow" p14:dur="2000" advTm="122644"/>
    </mc:Choice>
    <mc:Fallback xmlns="">
      <p:transition spd="slow" advTm="122644"/>
    </mc:Fallback>
  </mc:AlternateContent>
  <p:extLst>
    <p:ext uri="{3A86A75C-4F4B-4683-9AE1-C65F6400EC91}">
      <p14:laserTraceLst xmlns:p14="http://schemas.microsoft.com/office/powerpoint/2010/main">
        <p14:tracePtLst>
          <p14:tracePt t="9140" x="3721100" y="6261100"/>
          <p14:tracePt t="9284" x="4359275" y="6313488"/>
          <p14:tracePt t="9298" x="4978400" y="5940425"/>
          <p14:tracePt t="9299" x="5607050" y="5583238"/>
          <p14:tracePt t="9315" x="6270625" y="5124450"/>
          <p14:tracePt t="9316" x="6958013" y="4665663"/>
          <p14:tracePt t="9332" x="8224838" y="4044950"/>
          <p14:tracePt t="9349" x="9550400" y="3619500"/>
          <p14:tracePt t="9365" x="10560050" y="3416300"/>
          <p14:tracePt t="9383" x="11172825" y="3246438"/>
          <p14:tracePt t="9402" x="11477625" y="3084513"/>
          <p14:tracePt t="9405" x="11545888" y="3033713"/>
          <p14:tracePt t="9419" x="11614150" y="2990850"/>
          <p14:tracePt t="9435" x="11622088" y="2990850"/>
          <p14:tracePt t="9486" x="11631613" y="3000375"/>
          <p14:tracePt t="9492" x="11631613" y="3033713"/>
          <p14:tracePt t="9499" x="11622088" y="3076575"/>
          <p14:tracePt t="9517" x="11614150" y="3127375"/>
          <p14:tracePt t="9532" x="11606213" y="3135313"/>
          <p14:tracePt t="9548" x="11606213" y="3144838"/>
          <p14:tracePt t="9621" x="11596688" y="3152775"/>
          <p14:tracePt t="9628" x="11588750" y="3152775"/>
          <p14:tracePt t="9636" x="11563350" y="3152775"/>
          <p14:tracePt t="9650" x="11537950" y="3152775"/>
          <p14:tracePt t="9653" x="11512550" y="3152775"/>
          <p14:tracePt t="9666" x="11487150" y="3152775"/>
          <p14:tracePt t="9667" x="11469688" y="3152775"/>
          <p14:tracePt t="9684" x="11376025" y="3152775"/>
          <p14:tracePt t="9700" x="11256963" y="3160713"/>
          <p14:tracePt t="9716" x="11172825" y="3160713"/>
          <p14:tracePt t="9734" x="11137900" y="3160713"/>
          <p14:tracePt t="9750" x="11122025" y="3160713"/>
          <p14:tracePt t="9765" x="11112500" y="3152775"/>
          <p14:tracePt t="9797" x="11104563" y="3152775"/>
          <p14:tracePt t="9814" x="11096625" y="3152775"/>
          <p14:tracePt t="9820" x="11079163" y="3144838"/>
          <p14:tracePt t="9832" x="11053763" y="3144838"/>
          <p14:tracePt t="9848" x="11002963" y="3127375"/>
          <p14:tracePt t="9865" x="10952163" y="3127375"/>
          <p14:tracePt t="9884" x="10841038" y="3127375"/>
          <p14:tracePt t="9899" x="10721975" y="3135313"/>
          <p14:tracePt t="9916" x="10560050" y="3178175"/>
          <p14:tracePt t="9933" x="10425113" y="3203575"/>
          <p14:tracePt t="9950" x="10348913" y="3228975"/>
          <p14:tracePt t="9966" x="10271125" y="3228975"/>
          <p14:tracePt t="9983" x="10212388" y="3238500"/>
          <p14:tracePt t="9999" x="10179050" y="3238500"/>
          <p14:tracePt t="10015" x="10144125" y="3238500"/>
          <p14:tracePt t="10032" x="10093325" y="3238500"/>
          <p14:tracePt t="10048" x="10034588" y="3238500"/>
          <p14:tracePt t="10065" x="9948863" y="3238500"/>
          <p14:tracePt t="10066" x="9890125" y="3238500"/>
          <p14:tracePt t="10083" x="9736138" y="3238500"/>
          <p14:tracePt t="10099" x="9558338" y="3221038"/>
          <p14:tracePt t="10115" x="9363075" y="3203575"/>
          <p14:tracePt t="10133" x="9158288" y="3186113"/>
          <p14:tracePt t="10149" x="8972550" y="3170238"/>
          <p14:tracePt t="10166" x="8691563" y="3144838"/>
          <p14:tracePt t="10182" x="8266113" y="3076575"/>
          <p14:tracePt t="10200" x="7723188" y="3008313"/>
          <p14:tracePt t="10204" x="7426325" y="2974975"/>
          <p14:tracePt t="10215" x="7196138" y="2932113"/>
          <p14:tracePt t="10232" x="6678613" y="2932113"/>
          <p14:tracePt t="10248" x="6270625" y="2932113"/>
          <p14:tracePt t="10265" x="5837238" y="2965450"/>
          <p14:tracePt t="10267" x="5700713" y="2965450"/>
          <p14:tracePt t="10283" x="5241925" y="2965450"/>
          <p14:tracePt t="10299" x="4808538" y="2965450"/>
          <p14:tracePt t="10316" x="4443413" y="2949575"/>
          <p14:tracePt t="10332" x="4197350" y="2940050"/>
          <p14:tracePt t="10348" x="4044950" y="2940050"/>
          <p14:tracePt t="10365" x="3925888" y="2940050"/>
          <p14:tracePt t="10383" x="3789363" y="2940050"/>
          <p14:tracePt t="10398" x="3627438" y="2940050"/>
          <p14:tracePt t="10415" x="3398838" y="2965450"/>
          <p14:tracePt t="10432" x="3152775" y="3033713"/>
          <p14:tracePt t="10435" x="3041650" y="3051175"/>
          <p14:tracePt t="10449" x="2897188" y="3076575"/>
          <p14:tracePt t="10452" x="2770188" y="3094038"/>
          <p14:tracePt t="10465" x="2641600" y="3109913"/>
          <p14:tracePt t="10483" x="2217738" y="3178175"/>
          <p14:tracePt t="10499" x="1928813" y="3178175"/>
          <p14:tracePt t="10515" x="1716088" y="3178175"/>
          <p14:tracePt t="10532" x="1597025" y="3186113"/>
          <p14:tracePt t="10548" x="1546225" y="3186113"/>
          <p14:tracePt t="10564" x="1503363" y="3195638"/>
          <p14:tracePt t="10582" x="1477963" y="3211513"/>
          <p14:tracePt t="10598" x="1452563" y="3221038"/>
          <p14:tracePt t="10615" x="1419225" y="3228975"/>
          <p14:tracePt t="10633" x="1376363" y="3246438"/>
          <p14:tracePt t="10635" x="1343025" y="3254375"/>
          <p14:tracePt t="10649" x="1333500" y="3254375"/>
          <p14:tracePt t="10651" x="1325563" y="3263900"/>
          <p14:tracePt t="10665" x="1317625" y="3263900"/>
          <p14:tracePt t="10740" x="1317625" y="3271838"/>
          <p14:tracePt t="10756" x="1325563" y="3289300"/>
          <p14:tracePt t="10764" x="1333500" y="3297238"/>
          <p14:tracePt t="10772" x="1350963" y="3305175"/>
          <p14:tracePt t="10782" x="1384300" y="3322638"/>
          <p14:tracePt t="10798" x="1409700" y="3322638"/>
          <p14:tracePt t="10815" x="1452563" y="3330575"/>
          <p14:tracePt t="10832" x="1495425" y="3340100"/>
          <p14:tracePt t="10847" x="1546225" y="3340100"/>
          <p14:tracePt t="10865" x="1614488" y="3355975"/>
          <p14:tracePt t="10883" x="1776413" y="3373438"/>
          <p14:tracePt t="10899" x="1971675" y="3390900"/>
          <p14:tracePt t="10916" x="2200275" y="3408363"/>
          <p14:tracePt t="10932" x="2455863" y="3449638"/>
          <p14:tracePt t="10949" x="2770188" y="3467100"/>
          <p14:tracePt t="10965" x="3041650" y="3509963"/>
          <p14:tracePt t="10982" x="3168650" y="3509963"/>
          <p14:tracePt t="10999" x="3219450" y="3509963"/>
          <p14:tracePt t="11022" x="3279775" y="3509963"/>
          <p14:tracePt t="11031" x="3297238" y="3509963"/>
          <p14:tracePt t="11048" x="3322638" y="3509963"/>
          <p14:tracePt t="11065" x="3389313" y="3509963"/>
          <p14:tracePt t="11067" x="3449638" y="3484563"/>
          <p14:tracePt t="11082" x="3517900" y="3484563"/>
          <p14:tracePt t="11084" x="3636963" y="3484563"/>
          <p14:tracePt t="11098" x="3746500" y="3484563"/>
          <p14:tracePt t="11115" x="4035425" y="3502025"/>
          <p14:tracePt t="11133" x="4095750" y="3502025"/>
          <p14:tracePt t="11149" x="4111625" y="3502025"/>
          <p14:tracePt t="11180" x="4121150" y="3502025"/>
          <p14:tracePt t="11204" x="4129088" y="3502025"/>
          <p14:tracePt t="11219" x="4137025" y="3502025"/>
          <p14:tracePt t="11293" x="4146550" y="3502025"/>
          <p14:tracePt t="11299" x="4154488" y="3502025"/>
          <p14:tracePt t="11332" x="4162425" y="3502025"/>
          <p14:tracePt t="11349" x="4171950" y="3502025"/>
          <p14:tracePt t="11502" x="4162425" y="3502025"/>
          <p14:tracePt t="11507" x="4137025" y="3502025"/>
          <p14:tracePt t="11515" x="4111625" y="3502025"/>
          <p14:tracePt t="11532" x="4027488" y="3484563"/>
          <p14:tracePt t="11548" x="4010025" y="3484563"/>
          <p14:tracePt t="11551" x="3992563" y="3484563"/>
          <p14:tracePt t="11564" x="3959225" y="3484563"/>
          <p14:tracePt t="11581" x="3941763" y="3484563"/>
          <p14:tracePt t="11739" x="3959225" y="3484563"/>
          <p14:tracePt t="11748" x="3967163" y="3484563"/>
          <p14:tracePt t="11756" x="4010025" y="3484563"/>
          <p14:tracePt t="11765" x="4044950" y="3484563"/>
          <p14:tracePt t="11781" x="4121150" y="3492500"/>
          <p14:tracePt t="11797" x="4222750" y="3509963"/>
          <p14:tracePt t="11815" x="4367213" y="3509963"/>
          <p14:tracePt t="11832" x="4554538" y="3527425"/>
          <p14:tracePt t="11848" x="4699000" y="3527425"/>
          <p14:tracePt t="11865" x="4800600" y="3527425"/>
          <p14:tracePt t="11868" x="4851400" y="3527425"/>
          <p14:tracePt t="11883" x="4987925" y="3535363"/>
          <p14:tracePt t="11898" x="5046663" y="3535363"/>
          <p14:tracePt t="11915" x="5216525" y="3535363"/>
          <p14:tracePt t="11932" x="5302250" y="3535363"/>
          <p14:tracePt t="11948" x="5360988" y="3535363"/>
          <p14:tracePt t="11950" x="5421313" y="3535363"/>
          <p14:tracePt t="11964" x="5462588" y="3535363"/>
          <p14:tracePt t="11982" x="5683250" y="3560763"/>
          <p14:tracePt t="11997" x="5811838" y="3594100"/>
          <p14:tracePt t="12015" x="5888038" y="3594100"/>
          <p14:tracePt t="12031" x="5930900" y="3594100"/>
          <p14:tracePt t="12048" x="5938838" y="3594100"/>
          <p14:tracePt t="12065" x="5964238" y="3594100"/>
          <p14:tracePt t="12081" x="5989638" y="3594100"/>
          <p14:tracePt t="12083" x="5997575" y="3594100"/>
          <p14:tracePt t="12097" x="6024563" y="3594100"/>
          <p14:tracePt t="12115" x="6065838" y="3594100"/>
          <p14:tracePt t="12132" x="6142038" y="3603625"/>
          <p14:tracePt t="12149" x="6210300" y="3603625"/>
          <p14:tracePt t="12165" x="6311900" y="3629025"/>
          <p14:tracePt t="12183" x="6389688" y="3636963"/>
          <p14:tracePt t="12198" x="6423025" y="3636963"/>
          <p14:tracePt t="12215" x="6483350" y="3636963"/>
          <p14:tracePt t="12231" x="6516688" y="3636963"/>
          <p14:tracePt t="12247" x="6567488" y="3636963"/>
          <p14:tracePt t="12265" x="6643688" y="3636963"/>
          <p14:tracePt t="12266" x="6686550" y="3636963"/>
          <p14:tracePt t="12281" x="6729413" y="3636963"/>
          <p14:tracePt t="12284" x="6788150" y="3636963"/>
          <p14:tracePt t="12297" x="6813550" y="3629025"/>
          <p14:tracePt t="12315" x="6873875" y="3619500"/>
          <p14:tracePt t="12317" x="6899275" y="3611563"/>
          <p14:tracePt t="12332" x="6932613" y="3594100"/>
          <p14:tracePt t="12348" x="6950075" y="3594100"/>
          <p14:tracePt t="12365" x="6983413" y="3594100"/>
          <p14:tracePt t="12381" x="7008813" y="3586163"/>
          <p14:tracePt t="12398" x="7034213" y="3586163"/>
          <p14:tracePt t="12415" x="7077075" y="3578225"/>
          <p14:tracePt t="12430" x="7119938" y="3578225"/>
          <p14:tracePt t="12447" x="7170738" y="3578225"/>
          <p14:tracePt t="12465" x="7204075" y="3578225"/>
          <p14:tracePt t="12500" x="7221538" y="3578225"/>
          <p14:tracePt t="12509" x="7229475" y="3578225"/>
          <p14:tracePt t="12525" x="7239000" y="3578225"/>
          <p14:tracePt t="12532" x="7256463" y="3578225"/>
          <p14:tracePt t="12547" x="7264400" y="3568700"/>
          <p14:tracePt t="12548" x="7272338" y="3568700"/>
          <p14:tracePt t="12564" x="7323138" y="3568700"/>
          <p14:tracePt t="12580" x="7366000" y="3568700"/>
          <p14:tracePt t="12597" x="7400925" y="3568700"/>
          <p14:tracePt t="12615" x="7416800" y="3560763"/>
          <p14:tracePt t="12685" x="7400925" y="3560763"/>
          <p14:tracePt t="12692" x="7348538" y="3560763"/>
          <p14:tracePt t="12699" x="7272338" y="3560763"/>
          <p14:tracePt t="12715" x="7051675" y="3560763"/>
          <p14:tracePt t="12732" x="6780213" y="3560763"/>
          <p14:tracePt t="12747" x="6643688" y="3560763"/>
          <p14:tracePt t="12749" x="6499225" y="3560763"/>
          <p14:tracePt t="12765" x="6219825" y="3560763"/>
          <p14:tracePt t="12781" x="5938838" y="3560763"/>
          <p14:tracePt t="12797" x="5743575" y="3560763"/>
          <p14:tracePt t="12814" x="5573713" y="3560763"/>
          <p14:tracePt t="12831" x="5480050" y="3560763"/>
          <p14:tracePt t="12848" x="5437188" y="3560763"/>
          <p14:tracePt t="12865" x="5403850" y="3560763"/>
          <p14:tracePt t="12884" x="5394325" y="3560763"/>
          <p14:tracePt t="12916" x="5378450" y="3560763"/>
          <p14:tracePt t="12932" x="5368925" y="3560763"/>
          <p14:tracePt t="12939" x="5360988" y="3560763"/>
          <p14:tracePt t="12948" x="5343525" y="3560763"/>
          <p14:tracePt t="12965" x="5335588" y="3560763"/>
          <p14:tracePt t="12966" x="5310188" y="3560763"/>
          <p14:tracePt t="12980" x="5284788" y="3560763"/>
          <p14:tracePt t="12997" x="5249863" y="3560763"/>
          <p14:tracePt t="13014" x="5241925" y="3560763"/>
          <p14:tracePt t="13030" x="5233988" y="3560763"/>
          <p14:tracePt t="13068" x="5224463" y="3560763"/>
          <p14:tracePt t="13102" x="5208588" y="3560763"/>
          <p14:tracePt t="13107" x="5199063" y="3560763"/>
          <p14:tracePt t="13292" x="5216525" y="3560763"/>
          <p14:tracePt t="13299" x="5241925" y="3560763"/>
          <p14:tracePt t="13307" x="5276850" y="3560763"/>
          <p14:tracePt t="13315" x="5284788" y="3560763"/>
          <p14:tracePt t="13330" x="5292725" y="3560763"/>
          <p14:tracePt t="13347" x="5302250" y="3560763"/>
          <p14:tracePt t="14262" x="5310188" y="3560763"/>
          <p14:tracePt t="14267" x="5403850" y="3560763"/>
          <p14:tracePt t="14281" x="5513388" y="3560763"/>
          <p14:tracePt t="14284" x="5599113" y="3560763"/>
          <p14:tracePt t="14297" x="5683250" y="3560763"/>
          <p14:tracePt t="14298" x="5768975" y="3560763"/>
          <p14:tracePt t="14314" x="5811838" y="3560763"/>
          <p14:tracePt t="14317" x="5870575" y="3560763"/>
          <p14:tracePt t="14331" x="5946775" y="3560763"/>
          <p14:tracePt t="14347" x="6032500" y="3560763"/>
          <p14:tracePt t="14365" x="6108700" y="3560763"/>
          <p14:tracePt t="14380" x="6151563" y="3560763"/>
          <p14:tracePt t="14396" x="6159500" y="3560763"/>
          <p14:tracePt t="14398" x="6184900" y="3560763"/>
          <p14:tracePt t="14414" x="6202363" y="3560763"/>
          <p14:tracePt t="14430" x="6210300" y="3560763"/>
          <p14:tracePt t="14446" x="6219825" y="3560763"/>
          <p14:tracePt t="14465" x="6235700" y="3560763"/>
          <p14:tracePt t="14787" x="6245225" y="3560763"/>
          <p14:tracePt t="14799" x="6253163" y="3560763"/>
          <p14:tracePt t="14811" x="6278563" y="3568700"/>
          <p14:tracePt t="14818" x="6286500" y="3568700"/>
          <p14:tracePt t="14829" x="6303963" y="3568700"/>
          <p14:tracePt t="14847" x="6354763" y="3594100"/>
          <p14:tracePt t="14863" x="6372225" y="3594100"/>
          <p14:tracePt t="14880" x="6389688" y="3594100"/>
          <p14:tracePt t="15067" x="6405563" y="3603625"/>
          <p14:tracePt t="15076" x="6423025" y="3603625"/>
          <p14:tracePt t="15092" x="6423025" y="3629025"/>
          <p14:tracePt t="15181" x="6430963" y="3636963"/>
          <p14:tracePt t="15188" x="6440488" y="3636963"/>
          <p14:tracePt t="15198" x="6448425" y="3636963"/>
          <p14:tracePt t="15215" x="6465888" y="3636963"/>
          <p14:tracePt t="15230" x="6473825" y="3636963"/>
          <p14:tracePt t="15247" x="6483350" y="3636963"/>
          <p14:tracePt t="15267" x="6491288" y="3636963"/>
          <p14:tracePt t="15284" x="6516688" y="3636963"/>
          <p14:tracePt t="15297" x="6542088" y="3654425"/>
          <p14:tracePt t="15299" x="6559550" y="3662363"/>
          <p14:tracePt t="15313" x="6575425" y="3662363"/>
          <p14:tracePt t="15315" x="6600825" y="3671888"/>
          <p14:tracePt t="15332" x="6626225" y="3671888"/>
          <p14:tracePt t="15346" x="6635750" y="3671888"/>
          <p14:tracePt t="15364" x="6661150" y="3671888"/>
          <p14:tracePt t="15379" x="6754813" y="3671888"/>
          <p14:tracePt t="15397" x="6823075" y="3671888"/>
          <p14:tracePt t="15398" x="6924675" y="3671888"/>
          <p14:tracePt t="15413" x="7162800" y="3671888"/>
          <p14:tracePt t="15429" x="7373938" y="3671888"/>
          <p14:tracePt t="15446" x="7485063" y="3679825"/>
          <p14:tracePt t="15463" x="7518400" y="3679825"/>
          <p14:tracePt t="15484" x="7527925" y="3679825"/>
          <p14:tracePt t="15497" x="7535863" y="3679825"/>
          <p14:tracePt t="15499" x="7545388" y="3679825"/>
          <p14:tracePt t="15516" x="7578725" y="3679825"/>
          <p14:tracePt t="15530" x="7662863" y="3679825"/>
          <p14:tracePt t="15547" x="7740650" y="3679825"/>
          <p14:tracePt t="15563" x="7773988" y="3679825"/>
          <p14:tracePt t="15581" x="7807325" y="3679825"/>
          <p14:tracePt t="15596" x="7816850" y="3679825"/>
          <p14:tracePt t="15598" x="7832725" y="3679825"/>
          <p14:tracePt t="15613" x="7900988" y="3679825"/>
          <p14:tracePt t="15630" x="7961313" y="3679825"/>
          <p14:tracePt t="15646" x="7994650" y="3679825"/>
          <p14:tracePt t="15663" x="8004175" y="3671888"/>
          <p14:tracePt t="15692" x="8012113" y="3662363"/>
          <p14:tracePt t="15708" x="8029575" y="3662363"/>
          <p14:tracePt t="15715" x="8029575" y="3654425"/>
          <p14:tracePt t="15731" x="8054975" y="3646488"/>
          <p14:tracePt t="15746" x="8088313" y="3636963"/>
          <p14:tracePt t="15765" x="8105775" y="3636963"/>
          <p14:tracePt t="15780" x="8113713" y="3629025"/>
          <p14:tracePt t="15925" x="8088313" y="3629025"/>
          <p14:tracePt t="15932" x="8012113" y="3629025"/>
          <p14:tracePt t="15947" x="7799388" y="3629025"/>
          <p14:tracePt t="15964" x="7485063" y="3629025"/>
          <p14:tracePt t="15981" x="7145338" y="3619500"/>
          <p14:tracePt t="15996" x="6992938" y="3619500"/>
          <p14:tracePt t="15998" x="6899275" y="3619500"/>
          <p14:tracePt t="16014" x="6737350" y="3619500"/>
          <p14:tracePt t="16029" x="6653213" y="3611563"/>
          <p14:tracePt t="16047" x="6610350" y="3594100"/>
          <p14:tracePt t="16063" x="6567488" y="3586163"/>
          <p14:tracePt t="16079" x="6483350" y="3586163"/>
          <p14:tracePt t="16096" x="6338888" y="3578225"/>
          <p14:tracePt t="16113" x="6202363" y="3578225"/>
          <p14:tracePt t="16115" x="6134100" y="3578225"/>
          <p14:tracePt t="16129" x="6065838" y="3578225"/>
          <p14:tracePt t="16131" x="5981700" y="3578225"/>
          <p14:tracePt t="16146" x="5862638" y="3578225"/>
          <p14:tracePt t="16164" x="5735638" y="3578225"/>
          <p14:tracePt t="16180" x="5675313" y="3578225"/>
          <p14:tracePt t="16196" x="5649913" y="3578225"/>
          <p14:tracePt t="16213" x="5641975" y="3578225"/>
          <p14:tracePt t="16230" x="5632450" y="3578225"/>
          <p14:tracePt t="16246" x="5624513" y="3568700"/>
          <p14:tracePt t="16268" x="5599113" y="3568700"/>
          <p14:tracePt t="16280" x="5573713" y="3568700"/>
          <p14:tracePt t="16295" x="5487988" y="3568700"/>
          <p14:tracePt t="16313" x="5360988" y="3568700"/>
          <p14:tracePt t="16316" x="5302250" y="3568700"/>
          <p14:tracePt t="16330" x="5249863" y="3568700"/>
          <p14:tracePt t="16333" x="5199063" y="3568700"/>
          <p14:tracePt t="16348" x="5148263" y="3552825"/>
          <p14:tracePt t="16363" x="5140325" y="3552825"/>
          <p14:tracePt t="16381" x="5132388" y="3543300"/>
          <p14:tracePt t="16556" x="5140325" y="3543300"/>
          <p14:tracePt t="16562" x="5183188" y="3543300"/>
          <p14:tracePt t="16572" x="5224463" y="3543300"/>
          <p14:tracePt t="16579" x="5284788" y="3543300"/>
          <p14:tracePt t="16596" x="5437188" y="3543300"/>
          <p14:tracePt t="16612" x="5538788" y="3543300"/>
          <p14:tracePt t="16615" x="5624513" y="3543300"/>
          <p14:tracePt t="16629" x="5751513" y="3552825"/>
          <p14:tracePt t="16645" x="5853113" y="3568700"/>
          <p14:tracePt t="16664" x="5880100" y="3568700"/>
          <p14:tracePt t="16679" x="5895975" y="3568700"/>
          <p14:tracePt t="16696" x="5930900" y="3568700"/>
          <p14:tracePt t="16714" x="5981700" y="3568700"/>
          <p14:tracePt t="16716" x="6015038" y="3568700"/>
          <p14:tracePt t="16729" x="6040438" y="3568700"/>
          <p14:tracePt t="16745" x="6116638" y="3568700"/>
          <p14:tracePt t="16747" x="6159500" y="3568700"/>
          <p14:tracePt t="16763" x="6303963" y="3578225"/>
          <p14:tracePt t="16780" x="6483350" y="3611563"/>
          <p14:tracePt t="16796" x="6550025" y="3619500"/>
          <p14:tracePt t="16797" x="6610350" y="3629025"/>
          <p14:tracePt t="16812" x="6669088" y="3629025"/>
          <p14:tracePt t="16815" x="6711950" y="3629025"/>
          <p14:tracePt t="16828" x="6788150" y="3629025"/>
          <p14:tracePt t="16846" x="6881813" y="3629025"/>
          <p14:tracePt t="16862" x="6967538" y="3629025"/>
          <p14:tracePt t="16879" x="7008813" y="3629025"/>
          <p14:tracePt t="16895" x="7170738" y="3629025"/>
          <p14:tracePt t="16912" x="7358063" y="3654425"/>
          <p14:tracePt t="16929" x="7545388" y="3671888"/>
          <p14:tracePt t="16931" x="7629525" y="3671888"/>
          <p14:tracePt t="16946" x="7723188" y="3687763"/>
          <p14:tracePt t="16963" x="7910513" y="3705225"/>
          <p14:tracePt t="16980" x="8012113" y="3705225"/>
          <p14:tracePt t="16995" x="8037513" y="3705225"/>
          <p14:tracePt t="16997" x="8045450" y="3705225"/>
          <p14:tracePt t="17012" x="8070850" y="3705225"/>
          <p14:tracePt t="17014" x="8080375" y="3705225"/>
          <p14:tracePt t="17028" x="8113713" y="3705225"/>
          <p14:tracePt t="17045" x="8131175" y="3705225"/>
          <p14:tracePt t="17062" x="8156575" y="3697288"/>
          <p14:tracePt t="17079" x="8181975" y="3697288"/>
          <p14:tracePt t="17095" x="8207375" y="3697288"/>
          <p14:tracePt t="17112" x="8250238" y="3671888"/>
          <p14:tracePt t="17115" x="8283575" y="3662363"/>
          <p14:tracePt t="17129" x="8308975" y="3662363"/>
          <p14:tracePt t="17131" x="8326438" y="3654425"/>
          <p14:tracePt t="17145" x="8351838" y="3636963"/>
          <p14:tracePt t="17164" x="8369300" y="3629025"/>
          <p14:tracePt t="17180" x="8377238" y="3629025"/>
          <p14:tracePt t="17213" x="8385175" y="3629025"/>
          <p14:tracePt t="17220" x="8394700" y="3629025"/>
          <p14:tracePt t="17236" x="8402638" y="3619500"/>
          <p14:tracePt t="17316" x="8410575" y="3611563"/>
          <p14:tracePt t="17339" x="8410575" y="3603625"/>
          <p14:tracePt t="17348" x="8402638" y="3603625"/>
          <p14:tracePt t="17355" x="8394700" y="3603625"/>
          <p14:tracePt t="17363" x="8377238" y="3594100"/>
          <p14:tracePt t="17379" x="8308975" y="3594100"/>
          <p14:tracePt t="17395" x="8283575" y="3594100"/>
          <p14:tracePt t="17396" x="8224838" y="3594100"/>
          <p14:tracePt t="17412" x="8139113" y="3594100"/>
          <p14:tracePt t="17414" x="8070850" y="3594100"/>
          <p14:tracePt t="17429" x="7885113" y="3560763"/>
          <p14:tracePt t="17445" x="7705725" y="3502025"/>
          <p14:tracePt t="17462" x="7612063" y="3492500"/>
          <p14:tracePt t="17478" x="7578725" y="3492500"/>
          <p14:tracePt t="17495" x="7527925" y="3492500"/>
          <p14:tracePt t="17512" x="7434263" y="3492500"/>
          <p14:tracePt t="17528" x="7272338" y="3492500"/>
          <p14:tracePt t="17531" x="7162800" y="3492500"/>
          <p14:tracePt t="17546" x="7051675" y="3492500"/>
          <p14:tracePt t="17549" x="6932613" y="3492500"/>
          <p14:tracePt t="17563" x="6737350" y="3492500"/>
          <p14:tracePt t="17580" x="6592888" y="3492500"/>
          <p14:tracePt t="17596" x="6508750" y="3492500"/>
          <p14:tracePt t="17612" x="6465888" y="3484563"/>
          <p14:tracePt t="17628" x="6415088" y="3484563"/>
          <p14:tracePt t="17645" x="6354763" y="3484563"/>
          <p14:tracePt t="17662" x="6235700" y="3484563"/>
          <p14:tracePt t="17679" x="6091238" y="3484563"/>
          <p14:tracePt t="17695" x="5981700" y="3484563"/>
          <p14:tracePt t="17711" x="5837238" y="3484563"/>
          <p14:tracePt t="17728" x="5761038" y="3484563"/>
          <p14:tracePt t="17745" x="5718175" y="3467100"/>
          <p14:tracePt t="17747" x="5708650" y="3459163"/>
          <p14:tracePt t="17763" x="5649913" y="3459163"/>
          <p14:tracePt t="17779" x="5624513" y="3449638"/>
          <p14:tracePt t="17781" x="5591175" y="3449638"/>
          <p14:tracePt t="17796" x="5565775" y="3449638"/>
          <p14:tracePt t="17797" x="5522913" y="3449638"/>
          <p14:tracePt t="17812" x="5454650" y="3449638"/>
          <p14:tracePt t="17829" x="5437188" y="3449638"/>
          <p14:tracePt t="17846" x="5421313" y="3449638"/>
          <p14:tracePt t="17900" x="5411788" y="3449638"/>
          <p14:tracePt t="17948" x="5403850" y="3449638"/>
          <p14:tracePt t="17972" x="5394325" y="3449638"/>
          <p14:tracePt t="19611" x="5403850" y="3449638"/>
          <p14:tracePt t="19629" x="5411788" y="3449638"/>
          <p14:tracePt t="19636" x="5411788" y="3459163"/>
          <p14:tracePt t="19659" x="5437188" y="3459163"/>
          <p14:tracePt t="19668" x="5462588" y="3459163"/>
          <p14:tracePt t="19677" x="5480050" y="3459163"/>
          <p14:tracePt t="19695" x="5522913" y="3459163"/>
          <p14:tracePt t="19712" x="5556250" y="3459163"/>
          <p14:tracePt t="19715" x="5581650" y="3467100"/>
          <p14:tracePt t="19728" x="5591175" y="3467100"/>
          <p14:tracePt t="19745" x="5632450" y="3467100"/>
          <p14:tracePt t="19747" x="5667375" y="3475038"/>
          <p14:tracePt t="19762" x="5700713" y="3475038"/>
          <p14:tracePt t="19764" x="5726113" y="3492500"/>
          <p14:tracePt t="19779" x="5802313" y="3492500"/>
          <p14:tracePt t="19795" x="5862638" y="3492500"/>
          <p14:tracePt t="19813" x="5930900" y="3492500"/>
          <p14:tracePt t="19828" x="5997575" y="3492500"/>
          <p14:tracePt t="19845" x="6091238" y="3492500"/>
          <p14:tracePt t="19861" x="6194425" y="3492500"/>
          <p14:tracePt t="19877" x="6321425" y="3492500"/>
          <p14:tracePt t="19895" x="6423025" y="3492500"/>
          <p14:tracePt t="19911" x="6499225" y="3502025"/>
          <p14:tracePt t="19927" x="6575425" y="3502025"/>
          <p14:tracePt t="19945" x="6635750" y="3502025"/>
          <p14:tracePt t="19961" x="6719888" y="3502025"/>
          <p14:tracePt t="19963" x="6797675" y="3502025"/>
          <p14:tracePt t="19977" x="6838950" y="3502025"/>
          <p14:tracePt t="19995" x="6907213" y="3502025"/>
          <p14:tracePt t="19996" x="6942138" y="3502025"/>
          <p14:tracePt t="20011" x="6983413" y="3502025"/>
          <p14:tracePt t="20028" x="7008813" y="3502025"/>
          <p14:tracePt t="20045" x="7043738" y="3502025"/>
          <p14:tracePt t="20061" x="7094538" y="3502025"/>
          <p14:tracePt t="20078" x="7119938" y="3502025"/>
          <p14:tracePt t="20095" x="7153275" y="3502025"/>
          <p14:tracePt t="20111" x="7162800" y="3502025"/>
          <p14:tracePt t="20127" x="7178675" y="3502025"/>
          <p14:tracePt t="20144" x="7204075" y="3502025"/>
          <p14:tracePt t="20161" x="7229475" y="3492500"/>
          <p14:tracePt t="20163" x="7239000" y="3492500"/>
          <p14:tracePt t="20178" x="7246938" y="3492500"/>
          <p14:tracePt t="20195" x="7256463" y="3492500"/>
          <p14:tracePt t="20245" x="7264400" y="3492500"/>
          <p14:tracePt t="20468" x="7272338" y="3492500"/>
          <p14:tracePt t="20539" x="7281863" y="3492500"/>
          <p14:tracePt t="20588" x="7289800" y="3492500"/>
          <p14:tracePt t="20596" x="7297738" y="3492500"/>
          <p14:tracePt t="20612" x="7307263" y="3492500"/>
          <p14:tracePt t="20629" x="7315200" y="3492500"/>
          <p14:tracePt t="20636" x="7323138" y="3492500"/>
          <p14:tracePt t="20645" x="7340600" y="3492500"/>
          <p14:tracePt t="20660" x="7383463" y="3492500"/>
          <p14:tracePt t="20677" x="7434263" y="3492500"/>
          <p14:tracePt t="20695" x="7502525" y="3492500"/>
          <p14:tracePt t="20712" x="7545388" y="3492500"/>
          <p14:tracePt t="20728" x="7561263" y="3492500"/>
          <p14:tracePt t="20745" x="7578725" y="3492500"/>
          <p14:tracePt t="20761" x="7604125" y="3492500"/>
          <p14:tracePt t="20764" x="7612063" y="3492500"/>
          <p14:tracePt t="20777" x="7629525" y="3492500"/>
          <p14:tracePt t="20779" x="7646988" y="3492500"/>
          <p14:tracePt t="20795" x="7680325" y="3492500"/>
          <p14:tracePt t="20812" x="7740650" y="3492500"/>
          <p14:tracePt t="20828" x="7807325" y="3502025"/>
          <p14:tracePt t="20844" x="7859713" y="3509963"/>
          <p14:tracePt t="20845" x="7885113" y="3509963"/>
          <p14:tracePt t="20861" x="7935913" y="3517900"/>
          <p14:tracePt t="20877" x="7969250" y="3527425"/>
          <p14:tracePt t="20894" x="7977188" y="3535363"/>
          <p14:tracePt t="21012" x="7986713" y="3535363"/>
          <p14:tracePt t="21299" x="7994650" y="3535363"/>
          <p14:tracePt t="21307" x="8012113" y="3535363"/>
          <p14:tracePt t="21315" x="8020050" y="3535363"/>
          <p14:tracePt t="21327" x="8037513" y="3535363"/>
          <p14:tracePt t="21346" x="8062913" y="3535363"/>
          <p14:tracePt t="21360" x="8088313" y="3535363"/>
          <p14:tracePt t="21364" x="8096250" y="3535363"/>
          <p14:tracePt t="21378" x="8121650" y="3535363"/>
          <p14:tracePt t="21382" x="8139113" y="3535363"/>
          <p14:tracePt t="21393" x="8156575" y="3535363"/>
          <p14:tracePt t="21395" x="8189913" y="3535363"/>
          <p14:tracePt t="21411" x="8250238" y="3535363"/>
          <p14:tracePt t="21427" x="8275638" y="3535363"/>
          <p14:tracePt t="21445" x="8301038" y="3535363"/>
          <p14:tracePt t="21461" x="8318500" y="3535363"/>
          <p14:tracePt t="21477" x="8334375" y="3535363"/>
          <p14:tracePt t="21495" x="8343900" y="3535363"/>
          <p14:tracePt t="21811" x="8351838" y="3535363"/>
          <p14:tracePt t="21819" x="8385175" y="3535363"/>
          <p14:tracePt t="21828" x="8428038" y="3535363"/>
          <p14:tracePt t="21844" x="8488363" y="3535363"/>
          <p14:tracePt t="21860" x="8504238" y="3535363"/>
          <p14:tracePt t="21861" x="8513763" y="3535363"/>
          <p14:tracePt t="21877" x="8521700" y="3535363"/>
          <p14:tracePt t="21879" x="8547100" y="3535363"/>
          <p14:tracePt t="21893" x="8683625" y="3535363"/>
          <p14:tracePt t="21910" x="8955088" y="3560763"/>
          <p14:tracePt t="21926" x="9099550" y="3586163"/>
          <p14:tracePt t="21944" x="9167813" y="3586163"/>
          <p14:tracePt t="21961" x="9218613" y="3586163"/>
          <p14:tracePt t="21964" x="9236075" y="3586163"/>
          <p14:tracePt t="21977" x="9251950" y="3586163"/>
          <p14:tracePt t="21978" x="9277350" y="3586163"/>
          <p14:tracePt t="21995" x="9312275" y="3586163"/>
          <p14:tracePt t="22011" x="9345613" y="3586163"/>
          <p14:tracePt t="22027" x="9405938" y="3586163"/>
          <p14:tracePt t="22045" x="9439275" y="3586163"/>
          <p14:tracePt t="22060" x="9464675" y="3586163"/>
          <p14:tracePt t="22077" x="9482138" y="3586163"/>
          <p14:tracePt t="22094" x="9490075" y="3586163"/>
          <p14:tracePt t="22110" x="9523413" y="3578225"/>
          <p14:tracePt t="22126" x="9583738" y="3578225"/>
          <p14:tracePt t="22144" x="9659938" y="3578225"/>
          <p14:tracePt t="22160" x="9702800" y="3578225"/>
          <p14:tracePt t="22163" x="9720263" y="3560763"/>
          <p14:tracePt t="22176" x="9728200" y="3560763"/>
          <p14:tracePt t="22193" x="9753600" y="3560763"/>
          <p14:tracePt t="22227" x="9761538" y="3560763"/>
          <p14:tracePt t="22236" x="9779000" y="3560763"/>
          <p14:tracePt t="22245" x="9796463" y="3552825"/>
          <p14:tracePt t="22261" x="9829800" y="3552825"/>
          <p14:tracePt t="22277" x="9855200" y="3552825"/>
          <p14:tracePt t="22899" x="9839325" y="3552825"/>
          <p14:tracePt t="22947" x="9829800" y="3552825"/>
          <p14:tracePt t="22955" x="9812338" y="3552825"/>
          <p14:tracePt t="22964" x="9786938" y="3552825"/>
          <p14:tracePt t="22977" x="9753600" y="3552825"/>
          <p14:tracePt t="22979" x="9694863" y="3517900"/>
          <p14:tracePt t="22994" x="9667875" y="3492500"/>
          <p14:tracePt t="22996" x="9667875" y="3475038"/>
          <p14:tracePt t="23308" x="9652000" y="3475038"/>
          <p14:tracePt t="23316" x="9634538" y="3475038"/>
          <p14:tracePt t="23499" x="9626600" y="3475038"/>
          <p14:tracePt t="23515" x="9609138" y="3475038"/>
          <p14:tracePt t="23757" x="9601200" y="3475038"/>
          <p14:tracePt t="23854" x="9591675" y="3475038"/>
          <p14:tracePt t="23868" x="9583738" y="3475038"/>
          <p14:tracePt t="23939" x="9575800" y="3475038"/>
          <p14:tracePt t="23956" x="9575800" y="3484563"/>
          <p14:tracePt t="23963" x="9617075" y="3502025"/>
          <p14:tracePt t="23976" x="9652000" y="3517900"/>
          <p14:tracePt t="23993" x="9736138" y="3527425"/>
          <p14:tracePt t="23996" x="9804400" y="3552825"/>
          <p14:tracePt t="24010" x="9839325" y="3560763"/>
          <p14:tracePt t="24013" x="9864725" y="3560763"/>
          <p14:tracePt t="24025" x="9890125" y="3560763"/>
          <p14:tracePt t="24044" x="9999663" y="3560763"/>
          <p14:tracePt t="24062" x="10118725" y="3560763"/>
          <p14:tracePt t="24077" x="10245725" y="3560763"/>
          <p14:tracePt t="24092" x="10323513" y="3560763"/>
          <p14:tracePt t="24109" x="10356850" y="3560763"/>
          <p14:tracePt t="24172" x="10364788" y="3560763"/>
          <p14:tracePt t="24205" x="10374313" y="3560763"/>
          <p14:tracePt t="24557" x="10374313" y="3552825"/>
          <p14:tracePt t="24565" x="10356850" y="3552825"/>
          <p14:tracePt t="24575" x="10331450" y="3552825"/>
          <p14:tracePt t="24593" x="10306050" y="3552825"/>
          <p14:tracePt t="24595" x="10288588" y="3552825"/>
          <p14:tracePt t="24611" x="10263188" y="3552825"/>
          <p14:tracePt t="24627" x="10255250" y="3552825"/>
          <p14:tracePt t="24643" x="10237788" y="3552825"/>
          <p14:tracePt t="24725" x="10229850" y="3543300"/>
          <p14:tracePt t="24901" x="10220325" y="3543300"/>
          <p14:tracePt t="24908" x="10212388" y="3543300"/>
          <p14:tracePt t="24940" x="10204450" y="3543300"/>
          <p14:tracePt t="24972" x="10194925" y="3543300"/>
          <p14:tracePt t="25012" x="10179050" y="3543300"/>
          <p14:tracePt t="25019" x="10169525" y="3543300"/>
          <p14:tracePt t="25084" x="10161588" y="3543300"/>
          <p14:tracePt t="25123" x="10144125" y="3543300"/>
          <p14:tracePt t="25165" x="10136188" y="3543300"/>
          <p14:tracePt t="25179" x="10126663" y="3543300"/>
          <p14:tracePt t="25187" x="10110788" y="3543300"/>
          <p14:tracePt t="25204" x="10101263" y="3543300"/>
          <p14:tracePt t="25211" x="10085388" y="3535363"/>
          <p14:tracePt t="25225" x="10085388" y="3527425"/>
          <p14:tracePt t="25227" x="10075863" y="3527425"/>
          <p14:tracePt t="25243" x="10050463" y="3527425"/>
          <p14:tracePt t="25259" x="10034588" y="3517900"/>
          <p14:tracePt t="25276" x="10009188" y="3517900"/>
          <p14:tracePt t="25293" x="9991725" y="3509963"/>
          <p14:tracePt t="25309" x="9983788" y="3509963"/>
          <p14:tracePt t="25325" x="9966325" y="3509963"/>
          <p14:tracePt t="25343" x="9956800" y="3492500"/>
          <p14:tracePt t="25359" x="9948863" y="3492500"/>
          <p14:tracePt t="25376" x="9940925" y="3492500"/>
          <p14:tracePt t="25393" x="9940925" y="3484563"/>
          <p14:tracePt t="25460" x="9923463" y="3484563"/>
          <p14:tracePt t="25517" x="9915525" y="3484563"/>
          <p14:tracePt t="25699" x="9931400" y="3484563"/>
          <p14:tracePt t="25707" x="9956800" y="3484563"/>
          <p14:tracePt t="25715" x="9983788" y="3484563"/>
          <p14:tracePt t="25725" x="9991725" y="3484563"/>
          <p14:tracePt t="25742" x="10059988" y="3484563"/>
          <p14:tracePt t="25758" x="10110788" y="3484563"/>
          <p14:tracePt t="25775" x="10169525" y="3484563"/>
          <p14:tracePt t="25792" x="10186988" y="3484563"/>
          <p14:tracePt t="25809" x="10204450" y="3484563"/>
          <p14:tracePt t="25811" x="10212388" y="3484563"/>
          <p14:tracePt t="25824" x="10229850" y="3484563"/>
          <p14:tracePt t="25843" x="10306050" y="3484563"/>
          <p14:tracePt t="25859" x="10364788" y="3484563"/>
          <p14:tracePt t="25876" x="10407650" y="3484563"/>
          <p14:tracePt t="25893" x="10442575" y="3484563"/>
          <p14:tracePt t="25909" x="10475913" y="3484563"/>
          <p14:tracePt t="25926" x="10501313" y="3484563"/>
          <p14:tracePt t="25942" x="10509250" y="3484563"/>
          <p14:tracePt t="26091" x="10450513" y="3484563"/>
          <p14:tracePt t="26099" x="10407650" y="3484563"/>
          <p14:tracePt t="26108" x="10348913" y="3484563"/>
          <p14:tracePt t="26125" x="10237788" y="3484563"/>
          <p14:tracePt t="26142" x="10136188" y="3484563"/>
          <p14:tracePt t="26159" x="10059988" y="3484563"/>
          <p14:tracePt t="26176" x="10042525" y="3484563"/>
          <p14:tracePt t="26191" x="10017125" y="3484563"/>
          <p14:tracePt t="26208" x="9991725" y="3484563"/>
          <p14:tracePt t="26225" x="9983788" y="3484563"/>
          <p14:tracePt t="26243" x="9956800" y="3484563"/>
          <p14:tracePt t="26259" x="9948863" y="3484563"/>
          <p14:tracePt t="26275" x="9931400" y="3484563"/>
          <p14:tracePt t="26292" x="9923463" y="3484563"/>
          <p14:tracePt t="26420" x="9940925" y="3484563"/>
          <p14:tracePt t="26427" x="9966325" y="3484563"/>
          <p14:tracePt t="26436" x="9991725" y="3484563"/>
          <p14:tracePt t="26443" x="10009188" y="3484563"/>
          <p14:tracePt t="26457" x="10042525" y="3484563"/>
          <p14:tracePt t="26476" x="10204450" y="3484563"/>
          <p14:tracePt t="26493" x="10306050" y="3484563"/>
          <p14:tracePt t="26509" x="10374313" y="3484563"/>
          <p14:tracePt t="26525" x="10442575" y="3484563"/>
          <p14:tracePt t="26542" x="10501313" y="3484563"/>
          <p14:tracePt t="26558" x="10518775" y="3484563"/>
          <p14:tracePt t="26575" x="10544175" y="3484563"/>
          <p14:tracePt t="26593" x="10569575" y="3484563"/>
          <p14:tracePt t="26608" x="10612438" y="3484563"/>
          <p14:tracePt t="26625" x="10679113" y="3484563"/>
          <p14:tracePt t="26641" x="10714038" y="3484563"/>
          <p14:tracePt t="26644" x="10729913" y="3484563"/>
          <p14:tracePt t="26657" x="10747375" y="3484563"/>
          <p14:tracePt t="26659" x="10756900" y="3484563"/>
          <p14:tracePt t="26675" x="10764838" y="3484563"/>
          <p14:tracePt t="26691" x="10782300" y="3484563"/>
          <p14:tracePt t="26707" x="10790238" y="3484563"/>
          <p14:tracePt t="28622" x="10782300" y="3484563"/>
          <p14:tracePt t="28626" x="10756900" y="3484563"/>
          <p14:tracePt t="28641" x="10747375" y="3484563"/>
          <p14:tracePt t="28644" x="10729913" y="3484563"/>
          <p14:tracePt t="28657" x="10721975" y="3484563"/>
          <p14:tracePt t="29052" x="10729913" y="3484563"/>
          <p14:tracePt t="29060" x="10739438" y="3484563"/>
          <p14:tracePt t="29067" x="10747375" y="3484563"/>
          <p14:tracePt t="29075" x="10764838" y="3484563"/>
          <p14:tracePt t="29091" x="10772775" y="3484563"/>
          <p14:tracePt t="29107" x="10798175" y="3475038"/>
          <p14:tracePt t="29124" x="10815638" y="3475038"/>
          <p14:tracePt t="29140" x="10823575" y="3475038"/>
          <p14:tracePt t="29142" x="10841038" y="3459163"/>
          <p14:tracePt t="29157" x="10866438" y="3459163"/>
          <p14:tracePt t="29175" x="10883900" y="3459163"/>
          <p14:tracePt t="29191" x="10891838" y="3459163"/>
          <p14:tracePt t="29212" x="10909300" y="3459163"/>
          <p14:tracePt t="29223" x="10917238" y="3459163"/>
          <p14:tracePt t="29241" x="10942638" y="3459163"/>
          <p14:tracePt t="29244" x="10952163" y="3459163"/>
          <p14:tracePt t="29257" x="10960100" y="3459163"/>
          <p14:tracePt t="29259" x="10968038" y="3459163"/>
          <p14:tracePt t="29275" x="10993438" y="3459163"/>
          <p14:tracePt t="29291" x="11010900" y="3459163"/>
          <p14:tracePt t="29307" x="11028363" y="3459163"/>
          <p14:tracePt t="29325" x="11044238" y="3459163"/>
          <p14:tracePt t="29342" x="11053763" y="3459163"/>
          <p14:tracePt t="29357" x="11071225" y="3459163"/>
          <p14:tracePt t="29358" x="11079163" y="3459163"/>
          <p14:tracePt t="29375" x="11087100" y="3459163"/>
          <p14:tracePt t="29391" x="11104563" y="3459163"/>
          <p14:tracePt t="29420" x="11112500" y="3459163"/>
          <p14:tracePt t="29444" x="11122025" y="3459163"/>
          <p14:tracePt t="29453" x="11129963" y="3449638"/>
          <p14:tracePt t="29459" x="11137900" y="3449638"/>
          <p14:tracePt t="29473" x="11147425" y="3449638"/>
          <p14:tracePt t="29492" x="11180763" y="3449638"/>
          <p14:tracePt t="29507" x="11198225" y="3449638"/>
          <p14:tracePt t="29580" x="11206163" y="3449638"/>
          <p14:tracePt t="29595" x="11215688" y="3449638"/>
          <p14:tracePt t="29603" x="11223625" y="3449638"/>
          <p14:tracePt t="29619" x="11231563" y="3449638"/>
          <p14:tracePt t="29636" x="11241088" y="3449638"/>
          <p14:tracePt t="29643" x="11249025" y="3449638"/>
          <p14:tracePt t="29702" x="11256963" y="3449638"/>
          <p14:tracePt t="29724" x="11266488" y="3449638"/>
          <p14:tracePt t="29764" x="11274425" y="3449638"/>
          <p14:tracePt t="29780" x="11291888" y="3449638"/>
          <p14:tracePt t="29811" x="11299825" y="3449638"/>
          <p14:tracePt t="29819" x="11307763" y="3449638"/>
          <p14:tracePt t="29827" x="11317288" y="3449638"/>
          <p14:tracePt t="29851" x="11325225" y="3449638"/>
          <p14:tracePt t="29859" x="11333163" y="3449638"/>
          <p14:tracePt t="29891" x="11350625" y="3449638"/>
          <p14:tracePt t="29900" x="11360150" y="3449638"/>
          <p14:tracePt t="29988" x="11368088" y="3449638"/>
          <p14:tracePt t="30268" x="11360150" y="3449638"/>
          <p14:tracePt t="30275" x="11350625" y="3449638"/>
          <p14:tracePt t="30284" x="11333163" y="3449638"/>
          <p14:tracePt t="30291" x="11317288" y="3449638"/>
          <p14:tracePt t="30307" x="11266488" y="3449638"/>
          <p14:tracePt t="30325" x="11215688" y="3449638"/>
          <p14:tracePt t="30340" x="11180763" y="3449638"/>
          <p14:tracePt t="30357" x="11155363" y="3449638"/>
          <p14:tracePt t="30373" x="11129963" y="3449638"/>
          <p14:tracePt t="30375" x="11122025" y="3449638"/>
          <p14:tracePt t="30390" x="11071225" y="3449638"/>
          <p14:tracePt t="30406" x="11036300" y="3449638"/>
          <p14:tracePt t="30423" x="11010900" y="3441700"/>
          <p14:tracePt t="30439" x="10993438" y="3441700"/>
          <p14:tracePt t="30492" x="10985500" y="3441700"/>
          <p14:tracePt t="30500" x="10977563" y="3441700"/>
          <p14:tracePt t="30732" x="10993438" y="3441700"/>
          <p14:tracePt t="30740" x="11010900" y="3441700"/>
          <p14:tracePt t="30747" x="11036300" y="3441700"/>
          <p14:tracePt t="30757" x="11071225" y="3424238"/>
          <p14:tracePt t="30773" x="11087100" y="3424238"/>
          <p14:tracePt t="30790" x="11112500" y="3424238"/>
          <p14:tracePt t="30807" x="11129963" y="3424238"/>
          <p14:tracePt t="30824" x="11137900" y="3424238"/>
          <p14:tracePt t="31956" x="11147425" y="3424238"/>
          <p14:tracePt t="31965" x="11147425" y="3459163"/>
          <p14:tracePt t="31974" x="11147425" y="3484563"/>
          <p14:tracePt t="31988" x="11147425" y="3517900"/>
          <p14:tracePt t="32006" x="11147425" y="3527425"/>
          <p14:tracePt t="32315" x="11147425" y="3517900"/>
          <p14:tracePt t="32332" x="11137900" y="3517900"/>
          <p14:tracePt t="32340" x="11122025" y="3517900"/>
          <p14:tracePt t="32355" x="11112500" y="3517900"/>
          <p14:tracePt t="32357" x="11104563" y="3517900"/>
          <p14:tracePt t="32371" x="11096625" y="3517900"/>
          <p14:tracePt t="32388" x="11061700" y="3535363"/>
          <p14:tracePt t="32405" x="11053763" y="3535363"/>
          <p14:tracePt t="32422" x="11036300" y="3543300"/>
          <p14:tracePt t="32438" x="11028363" y="3543300"/>
          <p14:tracePt t="32455" x="11010900" y="3543300"/>
          <p14:tracePt t="32472" x="11002963" y="3543300"/>
          <p14:tracePt t="32489" x="10977563" y="3543300"/>
          <p14:tracePt t="32507" x="10952163" y="3543300"/>
          <p14:tracePt t="32523" x="10934700" y="3543300"/>
          <p14:tracePt t="32540" x="10874375" y="3543300"/>
          <p14:tracePt t="32555" x="10858500" y="3543300"/>
          <p14:tracePt t="32557" x="10815638" y="3543300"/>
          <p14:tracePt t="32572" x="10772775" y="3543300"/>
          <p14:tracePt t="32574" x="10729913" y="3543300"/>
          <p14:tracePt t="32588" x="10637838" y="3543300"/>
          <p14:tracePt t="32605" x="10518775" y="3527425"/>
          <p14:tracePt t="32622" x="10374313" y="3475038"/>
          <p14:tracePt t="32638" x="10212388" y="3441700"/>
          <p14:tracePt t="32656" x="9991725" y="3408363"/>
          <p14:tracePt t="32672" x="9812338" y="3408363"/>
          <p14:tracePt t="32689" x="9685338" y="3408363"/>
          <p14:tracePt t="32691" x="9634538" y="3408363"/>
          <p14:tracePt t="32705" x="9591675" y="3408363"/>
          <p14:tracePt t="32707" x="9575800" y="3408363"/>
          <p14:tracePt t="32724" x="9523413" y="3408363"/>
          <p14:tracePt t="32739" x="9490075" y="3408363"/>
          <p14:tracePt t="32756" x="9421813" y="3424238"/>
          <p14:tracePt t="32772" x="9380538" y="3433763"/>
          <p14:tracePt t="32774" x="9320213" y="3459163"/>
          <p14:tracePt t="32788" x="9201150" y="3475038"/>
          <p14:tracePt t="32805" x="9064625" y="3475038"/>
          <p14:tracePt t="32822" x="8955088" y="3475038"/>
          <p14:tracePt t="32838" x="8878888" y="3475038"/>
          <p14:tracePt t="32855" x="8810625" y="3475038"/>
          <p14:tracePt t="32872" x="8724900" y="3475038"/>
          <p14:tracePt t="32888" x="8580438" y="3509963"/>
          <p14:tracePt t="32905" x="8377238" y="3543300"/>
          <p14:tracePt t="32923" x="8045450" y="3586163"/>
          <p14:tracePt t="32939" x="7859713" y="3619500"/>
          <p14:tracePt t="32956" x="7654925" y="3636963"/>
          <p14:tracePt t="32973" x="7426325" y="3687763"/>
          <p14:tracePt t="32988" x="7112000" y="3713163"/>
          <p14:tracePt t="33005" x="6754813" y="3763963"/>
          <p14:tracePt t="33023" x="6448425" y="3806825"/>
          <p14:tracePt t="33038" x="6235700" y="3824288"/>
          <p14:tracePt t="33055" x="6075363" y="3857625"/>
          <p14:tracePt t="33072" x="5956300" y="3875088"/>
          <p14:tracePt t="33088" x="5837238" y="3892550"/>
          <p14:tracePt t="33105" x="5657850" y="3917950"/>
          <p14:tracePt t="33106" x="5573713" y="3935413"/>
          <p14:tracePt t="33122" x="5497513" y="3943350"/>
          <p14:tracePt t="33124" x="5411788" y="3951288"/>
          <p14:tracePt t="33140" x="5292725" y="3976688"/>
          <p14:tracePt t="33156" x="5173663" y="3986213"/>
          <p14:tracePt t="33173" x="5114925" y="3994150"/>
          <p14:tracePt t="33188" x="5029200" y="4011613"/>
          <p14:tracePt t="33205" x="4970463" y="4011613"/>
          <p14:tracePt t="33222" x="4910138" y="4011613"/>
          <p14:tracePt t="33239" x="4851400" y="4011613"/>
          <p14:tracePt t="33255" x="4808538" y="4019550"/>
          <p14:tracePt t="33272" x="4749800" y="4027488"/>
          <p14:tracePt t="33275" x="4714875" y="4027488"/>
          <p14:tracePt t="33288" x="4689475" y="4027488"/>
          <p14:tracePt t="33306" x="4638675" y="4027488"/>
          <p14:tracePt t="33308" x="4605338" y="4037013"/>
          <p14:tracePt t="33323" x="4570413" y="4037013"/>
          <p14:tracePt t="33340" x="4519613" y="4052888"/>
          <p14:tracePt t="33356" x="4443413" y="4062413"/>
          <p14:tracePt t="33373" x="4341813" y="4062413"/>
          <p14:tracePt t="33388" x="4256088" y="4062413"/>
          <p14:tracePt t="33406" x="4154488" y="4062413"/>
          <p14:tracePt t="33423" x="4078288" y="4062413"/>
          <p14:tracePt t="33440" x="4010025" y="4062413"/>
          <p14:tracePt t="33455" x="3959225" y="4062413"/>
          <p14:tracePt t="33472" x="3925888" y="4062413"/>
          <p14:tracePt t="33489" x="3883025" y="4062413"/>
          <p14:tracePt t="33493" x="3857625" y="4062413"/>
          <p14:tracePt t="33505" x="3840163" y="4062413"/>
          <p14:tracePt t="33522" x="3806825" y="4062413"/>
          <p14:tracePt t="33525" x="3797300" y="4062413"/>
          <p14:tracePt t="33539" x="3781425" y="4062413"/>
          <p14:tracePt t="33556" x="3763963" y="4062413"/>
          <p14:tracePt t="33573" x="3746500" y="4062413"/>
          <p14:tracePt t="33589" x="3729038" y="4062413"/>
          <p14:tracePt t="33605" x="3713163" y="4062413"/>
          <p14:tracePt t="33622" x="3678238" y="4062413"/>
          <p14:tracePt t="33639" x="3611563" y="4062413"/>
          <p14:tracePt t="33656" x="3576638" y="4062413"/>
          <p14:tracePt t="33673" x="3517900" y="4062413"/>
          <p14:tracePt t="33689" x="3467100" y="4062413"/>
          <p14:tracePt t="33691" x="3441700" y="4062413"/>
          <p14:tracePt t="33705" x="3398838" y="4062413"/>
          <p14:tracePt t="33723" x="3330575" y="4062413"/>
          <p14:tracePt t="33738" x="3297238" y="4070350"/>
          <p14:tracePt t="33755" x="3262313" y="4070350"/>
          <p14:tracePt t="33773" x="3219450" y="4087813"/>
          <p14:tracePt t="33789" x="3203575" y="4087813"/>
          <p14:tracePt t="33806" x="3194050" y="4095750"/>
          <p14:tracePt t="33827" x="3186113" y="4095750"/>
          <p14:tracePt t="33839" x="3178175" y="4105275"/>
          <p14:tracePt t="33884" x="3168650" y="4105275"/>
          <p14:tracePt t="33908" x="3168650" y="4087813"/>
          <p14:tracePt t="33915" x="3168650" y="3976688"/>
          <p14:tracePt t="33923" x="3168650" y="3960813"/>
          <p14:tracePt t="34172" x="3178175" y="3951288"/>
          <p14:tracePt t="34259" x="3160713" y="3951288"/>
          <p14:tracePt t="34267" x="3152775" y="3951288"/>
          <p14:tracePt t="34275" x="3127375" y="3951288"/>
          <p14:tracePt t="34289" x="3117850" y="3951288"/>
          <p14:tracePt t="34305" x="3100388" y="3951288"/>
          <p14:tracePt t="34307" x="3092450" y="3951288"/>
          <p14:tracePt t="34323" x="3059113" y="3951288"/>
          <p14:tracePt t="34338" x="3049588" y="3951288"/>
          <p14:tracePt t="34355" x="3033713" y="3951288"/>
          <p14:tracePt t="34373" x="3016250" y="3951288"/>
          <p14:tracePt t="34388" x="2998788" y="3951288"/>
          <p14:tracePt t="34405" x="2973388" y="3951288"/>
          <p14:tracePt t="34422" x="2955925" y="3951288"/>
          <p14:tracePt t="34438" x="2940050" y="3951288"/>
          <p14:tracePt t="34454" x="2922588" y="3943350"/>
          <p14:tracePt t="34471" x="2879725" y="3943350"/>
          <p14:tracePt t="34487" x="2828925" y="3908425"/>
          <p14:tracePt t="34505" x="2760663" y="3908425"/>
          <p14:tracePt t="34507" x="2744788" y="3908425"/>
          <p14:tracePt t="34521" x="2709863" y="3908425"/>
          <p14:tracePt t="34524" x="2684463" y="3908425"/>
          <p14:tracePt t="34538" x="2633663" y="3900488"/>
          <p14:tracePt t="34556" x="2608263" y="3900488"/>
          <p14:tracePt t="34572" x="2574925" y="3900488"/>
          <p14:tracePt t="34588" x="2524125" y="3883025"/>
          <p14:tracePt t="34605" x="2489200" y="3883025"/>
          <p14:tracePt t="34622" x="2446338" y="3883025"/>
          <p14:tracePt t="34638" x="2438400" y="3883025"/>
          <p14:tracePt t="34655" x="2430463" y="3883025"/>
          <p14:tracePt t="34671" x="2413000" y="3883025"/>
          <p14:tracePt t="34828" x="2430463" y="3883025"/>
          <p14:tracePt t="34860" x="2438400" y="3883025"/>
          <p14:tracePt t="34884" x="2455863" y="3883025"/>
          <p14:tracePt t="34891" x="2471738" y="3883025"/>
          <p14:tracePt t="34904" x="2514600" y="3883025"/>
          <p14:tracePt t="34920" x="2590800" y="3892550"/>
          <p14:tracePt t="34937" x="2676525" y="3892550"/>
          <p14:tracePt t="34956" x="2760663" y="3908425"/>
          <p14:tracePt t="34972" x="2795588" y="3908425"/>
          <p14:tracePt t="34988" x="2828925" y="3908425"/>
          <p14:tracePt t="35005" x="2879725" y="3908425"/>
          <p14:tracePt t="35021" x="2905125" y="3908425"/>
          <p14:tracePt t="35038" x="2940050" y="3908425"/>
          <p14:tracePt t="35055" x="2947988" y="3908425"/>
          <p14:tracePt t="35084" x="2955925" y="3908425"/>
          <p14:tracePt t="36508" x="2973388" y="3908425"/>
          <p14:tracePt t="36516" x="2990850" y="3908425"/>
          <p14:tracePt t="36523" x="3008313" y="3908425"/>
          <p14:tracePt t="36537" x="3024188" y="3908425"/>
          <p14:tracePt t="36538" x="3049588" y="3908425"/>
          <p14:tracePt t="36554" x="3059113" y="3917950"/>
          <p14:tracePt t="36571" x="3074988" y="3917950"/>
          <p14:tracePt t="36587" x="3084513" y="3917950"/>
          <p14:tracePt t="36605" x="3117850" y="3917950"/>
          <p14:tracePt t="36621" x="3194050" y="3917950"/>
          <p14:tracePt t="36637" x="3279775" y="3917950"/>
          <p14:tracePt t="36654" x="3363913" y="3917950"/>
          <p14:tracePt t="36670" x="3414713" y="3917950"/>
          <p14:tracePt t="36687" x="3475038" y="3917950"/>
          <p14:tracePt t="36704" x="3492500" y="3917950"/>
          <p14:tracePt t="36721" x="3508375" y="3917950"/>
          <p14:tracePt t="36737" x="3517900" y="3917950"/>
          <p14:tracePt t="36956" x="3508375" y="3917950"/>
          <p14:tracePt t="36964" x="3492500" y="3917950"/>
          <p14:tracePt t="36970" x="3467100" y="3917950"/>
          <p14:tracePt t="36987" x="3424238" y="3917950"/>
          <p14:tracePt t="37004" x="3381375" y="3917950"/>
          <p14:tracePt t="37020" x="3348038" y="3917950"/>
          <p14:tracePt t="37036" x="3322638" y="3917950"/>
          <p14:tracePt t="37054" x="3152775" y="3917950"/>
          <p14:tracePt t="37071" x="2955925" y="3900488"/>
          <p14:tracePt t="37087" x="2668588" y="3841750"/>
          <p14:tracePt t="37103" x="2446338" y="3781425"/>
          <p14:tracePt t="37120" x="2286000" y="3748088"/>
          <p14:tracePt t="37137" x="2141538" y="3738563"/>
          <p14:tracePt t="37139" x="2098675" y="3730625"/>
          <p14:tracePt t="37153" x="2047875" y="3730625"/>
          <p14:tracePt t="37171" x="1893888" y="3730625"/>
          <p14:tracePt t="37187" x="1749425" y="3730625"/>
          <p14:tracePt t="37204" x="1673225" y="3730625"/>
          <p14:tracePt t="37220" x="1631950" y="3730625"/>
          <p14:tracePt t="37222" x="1589088" y="3730625"/>
          <p14:tracePt t="37236" x="1554163" y="3730625"/>
          <p14:tracePt t="37238" x="1528763" y="3730625"/>
          <p14:tracePt t="37253" x="1477963" y="3730625"/>
          <p14:tracePt t="37270" x="1376363" y="3730625"/>
          <p14:tracePt t="37287" x="1274763" y="3730625"/>
          <p14:tracePt t="37303" x="1120775" y="3738563"/>
          <p14:tracePt t="37321" x="1003300" y="3763963"/>
          <p14:tracePt t="37323" x="968375" y="3763963"/>
          <p14:tracePt t="37337" x="925513" y="3773488"/>
          <p14:tracePt t="37354" x="858838" y="3790950"/>
          <p14:tracePt t="37356" x="841375" y="3790950"/>
          <p14:tracePt t="37371" x="806450" y="3798888"/>
          <p14:tracePt t="37386" x="781050" y="3798888"/>
          <p14:tracePt t="37388" x="765175" y="3806825"/>
          <p14:tracePt t="37404" x="714375" y="3816350"/>
          <p14:tracePt t="37420" x="679450" y="3816350"/>
          <p14:tracePt t="37422" x="671513" y="3824288"/>
          <p14:tracePt t="37436" x="661988" y="3824288"/>
          <p14:tracePt t="37438" x="636588" y="3832225"/>
          <p14:tracePt t="37454" x="620713" y="3841750"/>
          <p14:tracePt t="37476" x="611188" y="3841750"/>
          <p14:tracePt t="38036" x="603250" y="3849688"/>
          <p14:tracePt t="38059" x="603250" y="3857625"/>
          <p14:tracePt t="38068" x="620713" y="3857625"/>
          <p14:tracePt t="38076" x="628650" y="3857625"/>
          <p14:tracePt t="38089" x="636588" y="3857625"/>
          <p14:tracePt t="38092" x="661988" y="3857625"/>
          <p14:tracePt t="38108" x="679450" y="3867150"/>
          <p14:tracePt t="38120" x="688975" y="3867150"/>
          <p14:tracePt t="38137" x="722313" y="3867150"/>
          <p14:tracePt t="38140" x="730250" y="3875088"/>
          <p14:tracePt t="38180" x="739775" y="3875088"/>
          <p14:tracePt t="38187" x="747713" y="3875088"/>
          <p14:tracePt t="38204" x="765175" y="3875088"/>
          <p14:tracePt t="38212" x="773113" y="3875088"/>
          <p14:tracePt t="38221" x="781050" y="3875088"/>
          <p14:tracePt t="38236" x="798513" y="3892550"/>
          <p14:tracePt t="38253" x="831850" y="3900488"/>
          <p14:tracePt t="38270" x="858838" y="3900488"/>
          <p14:tracePt t="38274" x="858838" y="3908425"/>
          <p14:tracePt t="38292" x="866775" y="3908425"/>
          <p14:tracePt t="38303" x="874713" y="3908425"/>
          <p14:tracePt t="38319" x="892175" y="3908425"/>
          <p14:tracePt t="38335" x="909638" y="3925888"/>
          <p14:tracePt t="38355" x="917575" y="3925888"/>
          <p14:tracePt t="38369" x="935038" y="3925888"/>
          <p14:tracePt t="38387" x="976313" y="3935413"/>
          <p14:tracePt t="38405" x="1003300" y="3935413"/>
          <p14:tracePt t="38420" x="1036638" y="3935413"/>
          <p14:tracePt t="38437" x="1079500" y="3935413"/>
          <p14:tracePt t="38454" x="1120775" y="3935413"/>
          <p14:tracePt t="38470" x="1173163" y="3935413"/>
          <p14:tracePt t="38486" x="1206500" y="3935413"/>
          <p14:tracePt t="38504" x="1257300" y="3935413"/>
          <p14:tracePt t="38520" x="1282700" y="3943350"/>
          <p14:tracePt t="38536" x="1290638" y="3943350"/>
          <p14:tracePt t="38552" x="1333500" y="3943350"/>
          <p14:tracePt t="38555" x="1350963" y="3943350"/>
          <p14:tracePt t="38571" x="1401763" y="3943350"/>
          <p14:tracePt t="38587" x="1435100" y="3951288"/>
          <p14:tracePt t="38604" x="1470025" y="3951288"/>
          <p14:tracePt t="38620" x="1495425" y="3951288"/>
          <p14:tracePt t="38637" x="1512888" y="3951288"/>
          <p14:tracePt t="38653" x="1528763" y="3951288"/>
          <p14:tracePt t="38670" x="1538288" y="3951288"/>
          <p14:tracePt t="38686" x="1571625" y="3951288"/>
          <p14:tracePt t="38707" x="1579563" y="3951288"/>
          <p14:tracePt t="38719" x="1597025" y="3951288"/>
          <p14:tracePt t="38747" x="1606550" y="3951288"/>
          <p14:tracePt t="38763" x="1614488" y="3951288"/>
          <p14:tracePt t="38780" x="1622425" y="3951288"/>
          <p14:tracePt t="38787" x="1631950" y="3951288"/>
          <p14:tracePt t="38804" x="1639888" y="3951288"/>
          <p14:tracePt t="38820" x="1665288" y="3951288"/>
          <p14:tracePt t="38836" x="1665288" y="3943350"/>
          <p14:tracePt t="38853" x="1673225" y="3943350"/>
          <p14:tracePt t="38869" x="1690688" y="3943350"/>
          <p14:tracePt t="38892" x="1698625" y="3943350"/>
          <p14:tracePt t="38903" x="1708150" y="3943350"/>
          <p14:tracePt t="38919" x="1741488" y="3935413"/>
          <p14:tracePt t="38936" x="1776413" y="3935413"/>
          <p14:tracePt t="38953" x="1809750" y="3935413"/>
          <p14:tracePt t="38956" x="1835150" y="3935413"/>
          <p14:tracePt t="38970" x="1852613" y="3935413"/>
          <p14:tracePt t="38972" x="1868488" y="3935413"/>
          <p14:tracePt t="38986" x="1911350" y="3935413"/>
          <p14:tracePt t="39003" x="1936750" y="3935413"/>
          <p14:tracePt t="39020" x="1954213" y="3935413"/>
          <p14:tracePt t="39036" x="1971675" y="3935413"/>
          <p14:tracePt t="39038" x="1979613" y="3935413"/>
          <p14:tracePt t="39053" x="2012950" y="3935413"/>
          <p14:tracePt t="39070" x="2047875" y="3935413"/>
          <p14:tracePt t="39086" x="2098675" y="3935413"/>
          <p14:tracePt t="39103" x="2149475" y="3935413"/>
          <p14:tracePt t="39120" x="2166938" y="3935413"/>
          <p14:tracePt t="39136" x="2182813" y="3935413"/>
          <p14:tracePt t="39153" x="2192338" y="3935413"/>
          <p14:tracePt t="39155" x="2200275" y="3935413"/>
          <p14:tracePt t="39169" x="2208213" y="3935413"/>
          <p14:tracePt t="39172" x="2225675" y="3935413"/>
          <p14:tracePt t="39186" x="2251075" y="3925888"/>
          <p14:tracePt t="39187" x="2260600" y="3925888"/>
          <p14:tracePt t="39204" x="2293938" y="3917950"/>
          <p14:tracePt t="39227" x="2301875" y="3917950"/>
          <p14:tracePt t="39245" x="2319338" y="3917950"/>
          <p14:tracePt t="39268" x="2327275" y="3917950"/>
          <p14:tracePt t="39285" x="2344738" y="3900488"/>
          <p14:tracePt t="39307" x="2352675" y="3900488"/>
          <p14:tracePt t="39331" x="2362200" y="3900488"/>
          <p14:tracePt t="39348" x="2379663" y="3900488"/>
          <p14:tracePt t="39372" x="2387600" y="3900488"/>
          <p14:tracePt t="39403" x="2395538" y="3900488"/>
          <p14:tracePt t="39411" x="2413000" y="3900488"/>
          <p14:tracePt t="39436" x="2420938" y="3900488"/>
          <p14:tracePt t="39443" x="2430463" y="3900488"/>
          <p14:tracePt t="39453" x="2438400" y="3900488"/>
          <p14:tracePt t="39474" x="2463800" y="3900488"/>
          <p14:tracePt t="39477" x="2481263" y="3900488"/>
          <p14:tracePt t="39484" x="2497138" y="3900488"/>
          <p14:tracePt t="39502" x="2524125" y="3900488"/>
          <p14:tracePt t="39519" x="2549525" y="3900488"/>
          <p14:tracePt t="39536" x="2557463" y="3900488"/>
          <p14:tracePt t="39541" x="2565400" y="3900488"/>
          <p14:tracePt t="39554" x="2582863" y="3900488"/>
          <p14:tracePt t="39569" x="2590800" y="3900488"/>
          <p14:tracePt t="39572" x="2608263" y="3900488"/>
          <p14:tracePt t="39586" x="2616200" y="3900488"/>
          <p14:tracePt t="39588" x="2651125" y="3900488"/>
          <p14:tracePt t="39603" x="2676525" y="3900488"/>
          <p14:tracePt t="39620" x="2727325" y="3900488"/>
          <p14:tracePt t="39636" x="2735263" y="3900488"/>
          <p14:tracePt t="39637" x="2760663" y="3900488"/>
          <p14:tracePt t="39653" x="2786063" y="3900488"/>
          <p14:tracePt t="39669" x="2803525" y="3900488"/>
          <p14:tracePt t="39685" x="2828925" y="3900488"/>
          <p14:tracePt t="39702" x="2838450" y="3900488"/>
          <p14:tracePt t="39719" x="2854325" y="3900488"/>
          <p14:tracePt t="39779" x="2863850" y="3900488"/>
          <p14:tracePt t="39924" x="2871788" y="3900488"/>
          <p14:tracePt t="40547" x="2879725" y="3900488"/>
          <p14:tracePt t="40556" x="2905125" y="3917950"/>
          <p14:tracePt t="40569" x="2940050" y="3935413"/>
          <p14:tracePt t="40586" x="3008313" y="3935413"/>
          <p14:tracePt t="40587" x="3033713" y="3935413"/>
          <p14:tracePt t="40603" x="3059113" y="3935413"/>
          <p14:tracePt t="40619" x="3092450" y="3917950"/>
          <p14:tracePt t="40636" x="3092450" y="3908425"/>
          <p14:tracePt t="40900" x="3117850" y="3908425"/>
          <p14:tracePt t="40916" x="3135313" y="3908425"/>
          <p14:tracePt t="40924" x="3168650" y="3908425"/>
          <p14:tracePt t="40934" x="3194050" y="3908425"/>
          <p14:tracePt t="40952" x="3287713" y="3908425"/>
          <p14:tracePt t="40968" x="3441700" y="3908425"/>
          <p14:tracePt t="40985" x="3627438" y="3925888"/>
          <p14:tracePt t="41002" x="3925888" y="3925888"/>
          <p14:tracePt t="41018" x="4010025" y="3925888"/>
          <p14:tracePt t="41021" x="4111625" y="3925888"/>
          <p14:tracePt t="41035" x="4222750" y="3925888"/>
          <p14:tracePt t="41036" x="4324350" y="3925888"/>
          <p14:tracePt t="41052" x="4503738" y="3925888"/>
          <p14:tracePt t="41068" x="4673600" y="3925888"/>
          <p14:tracePt t="41086" x="4791075" y="3925888"/>
          <p14:tracePt t="41102" x="4894263" y="3925888"/>
          <p14:tracePt t="41118" x="4978400" y="3925888"/>
          <p14:tracePt t="41135" x="5122863" y="3925888"/>
          <p14:tracePt t="41151" x="5276850" y="3925888"/>
          <p14:tracePt t="41167" x="5421313" y="3925888"/>
          <p14:tracePt t="41184" x="5513388" y="3925888"/>
          <p14:tracePt t="41201" x="5556250" y="3925888"/>
          <p14:tracePt t="41204" x="5591175" y="3925888"/>
          <p14:tracePt t="41219" x="5624513" y="3925888"/>
          <p14:tracePt t="41244" x="5632450" y="3925888"/>
          <p14:tracePt t="41253" x="5641975" y="3925888"/>
          <p14:tracePt t="41269" x="5649913" y="3925888"/>
          <p14:tracePt t="41285" x="5667375" y="3925888"/>
          <p14:tracePt t="41389" x="5675313" y="3935413"/>
          <p14:tracePt t="41411" x="5683250" y="3943350"/>
          <p14:tracePt t="41435" x="5692775" y="3943350"/>
          <p14:tracePt t="41451" x="5700713" y="3943350"/>
          <p14:tracePt t="41468" x="5718175" y="3951288"/>
          <p14:tracePt t="41476" x="5726113" y="3951288"/>
          <p14:tracePt t="41485" x="5751513" y="3960813"/>
          <p14:tracePt t="41502" x="5794375" y="3968750"/>
          <p14:tracePt t="41518" x="5837238" y="3976688"/>
          <p14:tracePt t="41535" x="5880100" y="3986213"/>
          <p14:tracePt t="41552" x="5913438" y="3986213"/>
          <p14:tracePt t="41555" x="5921375" y="3986213"/>
          <p14:tracePt t="41569" x="5930900" y="3986213"/>
          <p14:tracePt t="41585" x="5938838" y="3986213"/>
          <p14:tracePt t="41587" x="5956300" y="3986213"/>
          <p14:tracePt t="41603" x="5989638" y="3986213"/>
          <p14:tracePt t="41619" x="6040438" y="3986213"/>
          <p14:tracePt t="41636" x="6065838" y="3986213"/>
          <p14:tracePt t="41652" x="6083300" y="3986213"/>
          <p14:tracePt t="41669" x="6108700" y="3986213"/>
          <p14:tracePt t="41685" x="6116638" y="3986213"/>
          <p14:tracePt t="41686" x="6126163" y="3986213"/>
          <p14:tracePt t="41702" x="6184900" y="3986213"/>
          <p14:tracePt t="41719" x="6245225" y="3986213"/>
          <p14:tracePt t="41735" x="6338888" y="3994150"/>
          <p14:tracePt t="41752" x="6415088" y="4019550"/>
          <p14:tracePt t="41768" x="6483350" y="4027488"/>
          <p14:tracePt t="41784" x="6542088" y="4027488"/>
          <p14:tracePt t="41802" x="6600825" y="4037013"/>
          <p14:tracePt t="41804" x="6618288" y="4044950"/>
          <p14:tracePt t="41817" x="6643688" y="4062413"/>
          <p14:tracePt t="41835" x="6661150" y="4062413"/>
          <p14:tracePt t="42045" x="6678613" y="4062413"/>
          <p14:tracePt t="42052" x="6686550" y="4062413"/>
          <p14:tracePt t="42068" x="6694488" y="4062413"/>
          <p14:tracePt t="42076" x="6704013" y="4062413"/>
          <p14:tracePt t="42085" x="6719888" y="4062413"/>
          <p14:tracePt t="42101" x="6754813" y="4070350"/>
          <p14:tracePt t="42118" x="6788150" y="4079875"/>
          <p14:tracePt t="42134" x="6823075" y="4079875"/>
          <p14:tracePt t="42152" x="6856413" y="4079875"/>
          <p14:tracePt t="42155" x="6873875" y="4079875"/>
          <p14:tracePt t="42168" x="6899275" y="4079875"/>
          <p14:tracePt t="42185" x="6983413" y="4079875"/>
          <p14:tracePt t="42187" x="7034213" y="4079875"/>
          <p14:tracePt t="42202" x="7077075" y="4079875"/>
          <p14:tracePt t="42204" x="7119938" y="4079875"/>
          <p14:tracePt t="42218" x="7162800" y="4079875"/>
          <p14:tracePt t="42221" x="7213600" y="4079875"/>
          <p14:tracePt t="42235" x="7307263" y="4079875"/>
          <p14:tracePt t="42251" x="7400925" y="4079875"/>
          <p14:tracePt t="42267" x="7442200" y="4079875"/>
          <p14:tracePt t="42270" x="7467600" y="4079875"/>
          <p14:tracePt t="42285" x="7502525" y="4062413"/>
          <p14:tracePt t="42286" x="7518400" y="4062413"/>
          <p14:tracePt t="42301" x="7561263" y="4052888"/>
          <p14:tracePt t="42317" x="7596188" y="4044950"/>
          <p14:tracePt t="42340" x="7612063" y="4044950"/>
          <p14:tracePt t="42820" x="7586663" y="4044950"/>
          <p14:tracePt t="42836" x="7578725" y="4044950"/>
          <p14:tracePt t="42843" x="7561263" y="4044950"/>
          <p14:tracePt t="42852" x="7553325" y="4044950"/>
          <p14:tracePt t="42868" x="7545388" y="4044950"/>
          <p14:tracePt t="42885" x="7535863" y="4044950"/>
          <p14:tracePt t="42908" x="7527925" y="4044950"/>
          <p14:tracePt t="42924" x="7518400" y="4044950"/>
          <p14:tracePt t="43059" x="7502525" y="4044950"/>
          <p14:tracePt t="43156" x="7493000" y="4044950"/>
          <p14:tracePt t="43213" x="7485063" y="4044950"/>
          <p14:tracePt t="43532" x="7477125" y="4052888"/>
          <p14:tracePt t="43547" x="7467600" y="4052888"/>
          <p14:tracePt t="43571" x="7459663" y="4052888"/>
          <p14:tracePt t="43580" x="7451725" y="4052888"/>
          <p14:tracePt t="43596" x="7442200" y="4052888"/>
          <p14:tracePt t="43620" x="7434263" y="4052888"/>
          <p14:tracePt t="43709" x="7426325" y="4052888"/>
          <p14:tracePt t="43748" x="7408863" y="4052888"/>
          <p14:tracePt t="43755" x="7400925" y="4052888"/>
          <p14:tracePt t="43860" x="7391400" y="4052888"/>
          <p14:tracePt t="43885" x="7383463" y="4052888"/>
          <p14:tracePt t="43907" x="7373938" y="4052888"/>
          <p14:tracePt t="44132" x="7366000" y="4052888"/>
          <p14:tracePt t="44851" x="7358063" y="4052888"/>
          <p14:tracePt t="45035" x="7340600" y="4062413"/>
          <p14:tracePt t="45220" x="7332663" y="4062413"/>
          <p14:tracePt t="45429" x="7315200" y="4062413"/>
          <p14:tracePt t="45468" x="7307263" y="4062413"/>
          <p14:tracePt t="45492" x="7297738" y="4070350"/>
          <p14:tracePt t="45548" x="7281863" y="4070350"/>
          <p14:tracePt t="45564" x="7272338" y="4087813"/>
          <p14:tracePt t="45597" x="7256463" y="4095750"/>
          <p14:tracePt t="45605" x="7246938" y="4095750"/>
          <p14:tracePt t="45620" x="7239000" y="4095750"/>
          <p14:tracePt t="45739" x="7229475" y="4095750"/>
          <p14:tracePt t="45747" x="7221538" y="4095750"/>
          <p14:tracePt t="45763" x="7213600" y="4095750"/>
          <p14:tracePt t="45772" x="7204075" y="4095750"/>
          <p14:tracePt t="45787" x="7196138" y="4095750"/>
          <p14:tracePt t="45799" x="7188200" y="4095750"/>
          <p14:tracePt t="45816" x="7178675" y="4095750"/>
          <p14:tracePt t="45834" x="7153275" y="4095750"/>
          <p14:tracePt t="45836" x="7145338" y="4095750"/>
          <p14:tracePt t="45849" x="7137400" y="4095750"/>
          <p14:tracePt t="45867" x="7102475" y="4095750"/>
          <p14:tracePt t="45885" x="7085013" y="4095750"/>
          <p14:tracePt t="45917" x="7077075" y="4095750"/>
          <p14:tracePt t="45933" x="7069138" y="4095750"/>
          <p14:tracePt t="45939" x="7059613" y="4095750"/>
          <p14:tracePt t="45948" x="7043738" y="4095750"/>
          <p14:tracePt t="45967" x="7000875" y="4087813"/>
          <p14:tracePt t="45984" x="6942138" y="4079875"/>
          <p14:tracePt t="46000" x="6889750" y="4070350"/>
          <p14:tracePt t="46016" x="6797675" y="4037013"/>
          <p14:tracePt t="46033" x="6719888" y="4019550"/>
          <p14:tracePt t="46035" x="6711950" y="4019550"/>
          <p14:tracePt t="46050" x="6686550" y="4011613"/>
          <p14:tracePt t="46068" x="6669088" y="4011613"/>
          <p14:tracePt t="46083" x="6584950" y="4011613"/>
          <p14:tracePt t="46101" x="6430963" y="4011613"/>
          <p14:tracePt t="46117" x="6245225" y="4011613"/>
          <p14:tracePt t="46133" x="6015038" y="4011613"/>
          <p14:tracePt t="46150" x="5794375" y="4011613"/>
          <p14:tracePt t="46167" x="5616575" y="3986213"/>
          <p14:tracePt t="46183" x="5487988" y="3976688"/>
          <p14:tracePt t="46200" x="5368925" y="3976688"/>
          <p14:tracePt t="46216" x="5216525" y="3976688"/>
          <p14:tracePt t="46234" x="5046663" y="3976688"/>
          <p14:tracePt t="46237" x="4945063" y="3976688"/>
          <p14:tracePt t="46251" x="4775200" y="3976688"/>
          <p14:tracePt t="46267" x="4621213" y="3976688"/>
          <p14:tracePt t="46284" x="4418013" y="3976688"/>
          <p14:tracePt t="46300" x="4265613" y="3976688"/>
          <p14:tracePt t="46316" x="4197350" y="3976688"/>
          <p14:tracePt t="46318" x="4146550" y="3976688"/>
          <p14:tracePt t="46332" x="4078288" y="3976688"/>
          <p14:tracePt t="46349" x="3984625" y="3994150"/>
          <p14:tracePt t="46366" x="3865563" y="4011613"/>
          <p14:tracePt t="46383" x="3703638" y="4027488"/>
          <p14:tracePt t="46399" x="3586163" y="4052888"/>
          <p14:tracePt t="46416" x="3508375" y="4070350"/>
          <p14:tracePt t="46433" x="3441700" y="4070350"/>
          <p14:tracePt t="46451" x="3414713" y="4070350"/>
          <p14:tracePt t="46509" x="3406775" y="4070350"/>
          <p14:tracePt t="46883" x="3398838" y="4079875"/>
          <p14:tracePt t="48340" x="3398838" y="4070350"/>
          <p14:tracePt t="48347" x="3398838" y="4062413"/>
          <p14:tracePt t="85292" x="3389313" y="4052888"/>
          <p14:tracePt t="85299" x="3363913" y="4044950"/>
          <p14:tracePt t="85307" x="3322638" y="4002088"/>
          <p14:tracePt t="85316" x="3297238" y="3951288"/>
          <p14:tracePt t="85332" x="3279775" y="3935413"/>
          <p14:tracePt t="85348" x="3270250" y="3925888"/>
          <p14:tracePt t="85371" x="3363913" y="3925888"/>
          <p14:tracePt t="85383" x="3543300" y="3925888"/>
          <p14:tracePt t="85399" x="3822700" y="3925888"/>
          <p14:tracePt t="85416" x="3984625" y="3976688"/>
          <p14:tracePt t="85433" x="4010025" y="3986213"/>
          <p14:tracePt t="85532" x="4035425" y="4002088"/>
          <p14:tracePt t="85539" x="4095750" y="4037013"/>
          <p14:tracePt t="85548" x="4248150" y="4130675"/>
          <p14:tracePt t="85564" x="4894263" y="4478338"/>
          <p14:tracePt t="85581" x="5700713" y="4852988"/>
          <p14:tracePt t="85597" x="6040438" y="5081588"/>
          <p14:tracePt t="85615" x="6083300" y="5116513"/>
          <p14:tracePt t="85658" x="6091238" y="5099050"/>
          <p14:tracePt t="85666" x="6091238" y="5073650"/>
          <p14:tracePt t="85674" x="6083300" y="5038725"/>
          <p14:tracePt t="85682" x="6075363" y="5013325"/>
          <p14:tracePt t="85699" x="6065838" y="4937125"/>
          <p14:tracePt t="85715" x="6057900" y="4911725"/>
          <p14:tracePt t="85731" x="6057900" y="4903788"/>
          <p14:tracePt t="85732" x="6049963" y="4886325"/>
          <p14:tracePt t="85755" x="6049963" y="4878388"/>
          <p14:tracePt t="85764" x="6065838" y="4868863"/>
          <p14:tracePt t="85781" x="6083300" y="4868863"/>
          <p14:tracePt t="85851" x="6091238" y="4868863"/>
          <p14:tracePt t="85858" x="6083300" y="4886325"/>
          <p14:tracePt t="85866" x="6075363" y="4886325"/>
          <p14:tracePt t="85881" x="6065838" y="4894263"/>
          <p14:tracePt t="85882" x="6049963" y="4903788"/>
          <p14:tracePt t="85898" x="6024563" y="4919663"/>
          <p14:tracePt t="85898" x="5997575" y="4929188"/>
          <p14:tracePt t="85915" x="5956300" y="4946650"/>
          <p14:tracePt t="85932" x="5938838" y="4946650"/>
          <p14:tracePt t="85933" x="5913438" y="4954588"/>
          <p14:tracePt t="85949" x="5870575" y="4962525"/>
          <p14:tracePt t="85966" x="5845175" y="4972050"/>
          <p14:tracePt t="85982" x="5819775" y="4972050"/>
          <p14:tracePt t="85999" x="5811838" y="4972050"/>
          <p14:tracePt t="86300" x="5802313" y="4972050"/>
          <p14:tracePt t="86324" x="5794375" y="4972050"/>
          <p14:tracePt t="86804" x="5786438" y="4972050"/>
          <p14:tracePt t="86835" x="5786438" y="4962525"/>
          <p14:tracePt t="86850" x="5786438" y="4954588"/>
          <p14:tracePt t="86859" x="5776913" y="4946650"/>
          <p14:tracePt t="86875" x="5776913" y="4937125"/>
          <p14:tracePt t="86899" x="5776913" y="4929188"/>
          <p14:tracePt t="87099" x="5776913" y="4911725"/>
          <p14:tracePt t="87123" x="5776913" y="4903788"/>
          <p14:tracePt t="87155" x="5776913" y="4894263"/>
          <p14:tracePt t="87179" x="5776913" y="4878388"/>
          <p14:tracePt t="87196" x="5776913" y="4868863"/>
          <p14:tracePt t="87203" x="5768975" y="4860925"/>
          <p14:tracePt t="87236" x="5768975" y="4852988"/>
          <p14:tracePt t="87324" x="5768975" y="4843463"/>
          <p14:tracePt t="121823" x="5768975" y="4699000"/>
          <p14:tracePt t="121828" x="5616575" y="4044950"/>
          <p14:tracePt t="121836" x="5411788" y="3382963"/>
          <p14:tracePt t="121849" x="5224463" y="2855913"/>
          <p14:tracePt t="121852" x="5089525" y="2481263"/>
          <p14:tracePt t="121866" x="4545013" y="1462088"/>
          <p14:tracePt t="121884" x="4017963" y="255588"/>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1500753" y="1103637"/>
            <a:ext cx="10380072"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Unilateral Contract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88143" y="2512303"/>
            <a:ext cx="11415713" cy="1891287"/>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latin typeface="QuaySansITCPro-Book"/>
              </a:rPr>
              <a:t>An insurance contract is a unilateral contract. A unilateral</a:t>
            </a:r>
            <a:r>
              <a:rPr lang="ar-YE" sz="2000" dirty="0">
                <a:latin typeface="QuaySansITCPro-Book"/>
              </a:rPr>
              <a:t> </a:t>
            </a:r>
            <a:r>
              <a:rPr lang="en-US" sz="2000" dirty="0">
                <a:latin typeface="QuaySansITCPro-Book"/>
              </a:rPr>
              <a:t>contract means that only one party makes a</a:t>
            </a:r>
            <a:r>
              <a:rPr lang="ar-YE" sz="2000" dirty="0">
                <a:latin typeface="QuaySansITCPro-Book"/>
              </a:rPr>
              <a:t> </a:t>
            </a:r>
            <a:r>
              <a:rPr lang="en-US" sz="2000" dirty="0">
                <a:latin typeface="QuaySansITCPro-Book"/>
              </a:rPr>
              <a:t>legally enforceable promise. In this case, only the</a:t>
            </a:r>
            <a:r>
              <a:rPr lang="ar-YE" sz="2000" dirty="0">
                <a:latin typeface="QuaySansITCPro-Book"/>
              </a:rPr>
              <a:t> </a:t>
            </a:r>
            <a:r>
              <a:rPr lang="en-US" sz="2000" dirty="0">
                <a:latin typeface="QuaySansITCPro-Book"/>
              </a:rPr>
              <a:t>insurer makes a legally enforceable promise to pay a</a:t>
            </a:r>
            <a:r>
              <a:rPr lang="ar-YE" sz="2000" dirty="0">
                <a:latin typeface="QuaySansITCPro-Book"/>
              </a:rPr>
              <a:t> </a:t>
            </a:r>
            <a:r>
              <a:rPr lang="en-US" sz="2000" dirty="0">
                <a:latin typeface="QuaySansITCPro-Book"/>
              </a:rPr>
              <a:t>claim or provide other services to the insured</a:t>
            </a:r>
            <a:r>
              <a:rPr lang="ar-YE" sz="2000" dirty="0">
                <a:latin typeface="QuaySansITCPro-Book"/>
              </a:rPr>
              <a:t>.</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en-US" sz="2000" dirty="0">
              <a:latin typeface="QuaySansITCPro-Book"/>
            </a:endParaRPr>
          </a:p>
        </p:txBody>
      </p:sp>
    </p:spTree>
    <p:extLst>
      <p:ext uri="{BB962C8B-B14F-4D97-AF65-F5344CB8AC3E}">
        <p14:creationId xmlns:p14="http://schemas.microsoft.com/office/powerpoint/2010/main" val="2633630656"/>
      </p:ext>
    </p:extLst>
  </p:cSld>
  <p:clrMapOvr>
    <a:masterClrMapping/>
  </p:clrMapOvr>
  <mc:AlternateContent xmlns:mc="http://schemas.openxmlformats.org/markup-compatibility/2006" xmlns:p14="http://schemas.microsoft.com/office/powerpoint/2010/main">
    <mc:Choice Requires="p14">
      <p:transition spd="slow" p14:dur="2000" advTm="94658"/>
    </mc:Choice>
    <mc:Fallback xmlns="">
      <p:transition spd="slow" advTm="94658"/>
    </mc:Fallback>
  </mc:AlternateContent>
  <p:extLst>
    <p:ext uri="{3A86A75C-4F4B-4683-9AE1-C65F6400EC91}">
      <p14:laserTraceLst xmlns:p14="http://schemas.microsoft.com/office/powerpoint/2010/main">
        <p14:tracePtLst>
          <p14:tracePt t="16253" x="3746500" y="6261100"/>
          <p14:tracePt t="16416" x="2973388" y="6569075"/>
          <p14:tracePt t="16424" x="2982913" y="6391275"/>
          <p14:tracePt t="16439" x="3092450" y="6067425"/>
          <p14:tracePt t="16456" x="3287713" y="5430838"/>
          <p14:tracePt t="16473" x="3492500" y="4835525"/>
          <p14:tracePt t="16473" x="3586163" y="4622800"/>
          <p14:tracePt t="16489" x="3713163" y="4308475"/>
          <p14:tracePt t="16506" x="3789363" y="4156075"/>
          <p14:tracePt t="16523" x="3814763" y="4105275"/>
          <p14:tracePt t="16539" x="3840163" y="4070350"/>
          <p14:tracePt t="16556" x="3857625" y="4037013"/>
          <p14:tracePt t="16572" x="3873500" y="4019550"/>
          <p14:tracePt t="16589" x="3873500" y="3994150"/>
          <p14:tracePt t="16640" x="3873500" y="3976688"/>
          <p14:tracePt t="16657" x="3857625" y="3951288"/>
          <p14:tracePt t="16665" x="3814763" y="3925888"/>
          <p14:tracePt t="16673" x="3763963" y="3892550"/>
          <p14:tracePt t="16689" x="3662363" y="3857625"/>
          <p14:tracePt t="16690" x="3543300" y="3816350"/>
          <p14:tracePt t="16706" x="3297238" y="3730625"/>
          <p14:tracePt t="16723" x="2982913" y="3654425"/>
          <p14:tracePt t="16739" x="2709863" y="3560763"/>
          <p14:tracePt t="16755" x="2413000" y="3484563"/>
          <p14:tracePt t="16773" x="2166938" y="3416300"/>
          <p14:tracePt t="16790" x="1979613" y="3355975"/>
          <p14:tracePt t="16805" x="1860550" y="3340100"/>
          <p14:tracePt t="16822" x="1852613" y="3340100"/>
          <p14:tracePt t="16962" x="1843088" y="3340100"/>
          <p14:tracePt t="16970" x="1835150" y="3330575"/>
          <p14:tracePt t="16986" x="1827213" y="3330575"/>
          <p14:tracePt t="17009" x="1817688" y="3330575"/>
          <p14:tracePt t="17809" x="1827213" y="3330575"/>
          <p14:tracePt t="17817" x="1843088" y="3330575"/>
          <p14:tracePt t="17825" x="1852613" y="3330575"/>
          <p14:tracePt t="17839" x="1868488" y="3330575"/>
          <p14:tracePt t="17841" x="1885950" y="3330575"/>
          <p14:tracePt t="17855" x="1893888" y="3330575"/>
          <p14:tracePt t="17874" x="1946275" y="3340100"/>
          <p14:tracePt t="17889" x="1954213" y="3340100"/>
          <p14:tracePt t="17890" x="1962150" y="3340100"/>
          <p14:tracePt t="17907" x="1987550" y="3340100"/>
          <p14:tracePt t="17922" x="2022475" y="3340100"/>
          <p14:tracePt t="17940" x="2106613" y="3340100"/>
          <p14:tracePt t="17956" x="2251075" y="3340100"/>
          <p14:tracePt t="17974" x="2405063" y="3340100"/>
          <p14:tracePt t="17988" x="2574925" y="3340100"/>
          <p14:tracePt t="18006" x="2727325" y="3355975"/>
          <p14:tracePt t="18022" x="2811463" y="3355975"/>
          <p14:tracePt t="18038" x="2871788" y="3355975"/>
          <p14:tracePt t="18058" x="2973388" y="3355975"/>
          <p14:tracePt t="18074" x="3008313" y="3355975"/>
          <p14:tracePt t="18089" x="3016250" y="3355975"/>
          <p14:tracePt t="18089" x="3033713" y="3373438"/>
          <p14:tracePt t="18114" x="3041650" y="3373438"/>
          <p14:tracePt t="18139" x="3049588" y="3373438"/>
          <p14:tracePt t="18160" x="3059113" y="3373438"/>
          <p14:tracePt t="18168" x="3074988" y="3373438"/>
          <p14:tracePt t="18185" x="3092450" y="3373438"/>
          <p14:tracePt t="18192" x="3109913" y="3373438"/>
          <p14:tracePt t="18209" x="3117850" y="3373438"/>
          <p14:tracePt t="19922" x="3143250" y="3373438"/>
          <p14:tracePt t="19954" x="3152775" y="3373438"/>
          <p14:tracePt t="19977" x="3160713" y="3373438"/>
          <p14:tracePt t="19992" x="3168650" y="3373438"/>
          <p14:tracePt t="20000" x="3178175" y="3373438"/>
          <p14:tracePt t="20018" x="3186113" y="3373438"/>
          <p14:tracePt t="20042" x="3211513" y="3373438"/>
          <p14:tracePt t="20066" x="3219450" y="3373438"/>
          <p14:tracePt t="20072" x="3236913" y="3373438"/>
          <p14:tracePt t="20088" x="3254375" y="3373438"/>
          <p14:tracePt t="20096" x="3279775" y="3373438"/>
          <p14:tracePt t="20105" x="3287713" y="3373438"/>
          <p14:tracePt t="20121" x="3313113" y="3373438"/>
          <p14:tracePt t="20137" x="3381375" y="3373438"/>
          <p14:tracePt t="20154" x="3389313" y="3373438"/>
          <p14:tracePt t="20171" x="3406775" y="3373438"/>
          <p14:tracePt t="20192" x="3414713" y="3373438"/>
          <p14:tracePt t="20206" x="3424238" y="3373438"/>
          <p14:tracePt t="20221" x="3467100" y="3373438"/>
          <p14:tracePt t="20239" x="3533775" y="3373438"/>
          <p14:tracePt t="20255" x="3586163" y="3373438"/>
          <p14:tracePt t="20257" x="3611563" y="3373438"/>
          <p14:tracePt t="20272" x="3636963" y="3373438"/>
          <p14:tracePt t="20287" x="3652838" y="3373438"/>
          <p14:tracePt t="20306" x="3703638" y="3373438"/>
          <p14:tracePt t="20321" x="3721100" y="3373438"/>
          <p14:tracePt t="20338" x="3746500" y="3373438"/>
          <p14:tracePt t="20338" x="3763963" y="3373438"/>
          <p14:tracePt t="20354" x="3797300" y="3373438"/>
          <p14:tracePt t="20371" x="3832225" y="3373438"/>
          <p14:tracePt t="20388" x="3900488" y="3365500"/>
          <p14:tracePt t="20404" x="3941763" y="3355975"/>
          <p14:tracePt t="20421" x="3976688" y="3340100"/>
          <p14:tracePt t="20437" x="3992563" y="3330575"/>
          <p14:tracePt t="20454" x="4017963" y="3322638"/>
          <p14:tracePt t="20471" x="4060825" y="3305175"/>
          <p14:tracePt t="20488" x="4121150" y="3297238"/>
          <p14:tracePt t="20504" x="4154488" y="3289300"/>
          <p14:tracePt t="20505" x="4179888" y="3271838"/>
          <p14:tracePt t="20520" x="4187825" y="3271838"/>
          <p14:tracePt t="20538" x="4230688" y="3254375"/>
          <p14:tracePt t="20561" x="4240213" y="3254375"/>
          <p14:tracePt t="20571" x="4248150" y="3246438"/>
          <p14:tracePt t="20588" x="4248150" y="3238500"/>
          <p14:tracePt t="20604" x="4240213" y="3170238"/>
          <p14:tracePt t="20621" x="4230688" y="3119438"/>
          <p14:tracePt t="20987" x="4230688" y="3109913"/>
          <p14:tracePt t="20992" x="4240213" y="3094038"/>
          <p14:tracePt t="21004" x="4265613" y="3076575"/>
          <p14:tracePt t="21020" x="4291013" y="3059113"/>
          <p14:tracePt t="21037" x="4316413" y="3033713"/>
          <p14:tracePt t="21056" x="4324350" y="3025775"/>
          <p14:tracePt t="21070" x="4332288" y="3016250"/>
          <p14:tracePt t="21088" x="4359275" y="2990850"/>
          <p14:tracePt t="21104" x="4375150" y="2974975"/>
          <p14:tracePt t="21121" x="4410075" y="2965450"/>
          <p14:tracePt t="21137" x="4425950" y="2965450"/>
          <p14:tracePt t="21138" x="4435475" y="2957513"/>
          <p14:tracePt t="21154" x="4476750" y="2932113"/>
          <p14:tracePt t="21170" x="4503738" y="2914650"/>
          <p14:tracePt t="21187" x="4545013" y="2906713"/>
          <p14:tracePt t="21208" x="4554538" y="2897188"/>
          <p14:tracePt t="21224" x="4562475" y="2889250"/>
          <p14:tracePt t="21238" x="4570413" y="2889250"/>
          <p14:tracePt t="21254" x="4613275" y="2855913"/>
          <p14:tracePt t="21272" x="4681538" y="2830513"/>
          <p14:tracePt t="21272" x="4689475" y="2820988"/>
          <p14:tracePt t="21288" x="4740275" y="2813050"/>
          <p14:tracePt t="21288" x="4749800" y="2805113"/>
          <p14:tracePt t="21304" x="4783138" y="2795588"/>
          <p14:tracePt t="21304" x="4791075" y="2795588"/>
          <p14:tracePt t="21321" x="4808538" y="2787650"/>
          <p14:tracePt t="21355" x="4818063" y="2787650"/>
          <p14:tracePt t="21794" x="4833938" y="2787650"/>
          <p14:tracePt t="21801" x="4851400" y="2787650"/>
          <p14:tracePt t="21808" x="4884738" y="2787650"/>
          <p14:tracePt t="21820" x="4910138" y="2787650"/>
          <p14:tracePt t="21837" x="4962525" y="2787650"/>
          <p14:tracePt t="21853" x="4995863" y="2778125"/>
          <p14:tracePt t="21870" x="5021263" y="2778125"/>
          <p14:tracePt t="21887" x="5038725" y="2778125"/>
          <p14:tracePt t="21986" x="5054600" y="2778125"/>
          <p14:tracePt t="22033" x="5064125" y="2778125"/>
          <p14:tracePt t="22761" x="5072063" y="2778125"/>
          <p14:tracePt t="22769" x="5089525" y="2778125"/>
          <p14:tracePt t="22785" x="5097463" y="2778125"/>
          <p14:tracePt t="22801" x="5106988" y="2778125"/>
          <p14:tracePt t="22808" x="5114925" y="2778125"/>
          <p14:tracePt t="22834" x="5122863" y="2778125"/>
          <p14:tracePt t="22840" x="5132388" y="2770188"/>
          <p14:tracePt t="22865" x="5148263" y="2752725"/>
          <p14:tracePt t="22928" x="5157788" y="2752725"/>
          <p14:tracePt t="22944" x="5140325" y="2744788"/>
          <p14:tracePt t="22953" x="5114925" y="2744788"/>
          <p14:tracePt t="22960" x="5080000" y="2744788"/>
          <p14:tracePt t="22970" x="5038725" y="2744788"/>
          <p14:tracePt t="22987" x="4927600" y="2752725"/>
          <p14:tracePt t="23003" x="4843463" y="2770188"/>
          <p14:tracePt t="23019" x="4681538" y="2813050"/>
          <p14:tracePt t="23036" x="4451350" y="2871788"/>
          <p14:tracePt t="23053" x="4197350" y="2897188"/>
          <p14:tracePt t="23069" x="3925888" y="2949575"/>
          <p14:tracePt t="23087" x="3636963" y="2982913"/>
          <p14:tracePt t="23103" x="3414713" y="3000375"/>
          <p14:tracePt t="23119" x="3236913" y="3051175"/>
          <p14:tracePt t="23138" x="3033713" y="3076575"/>
          <p14:tracePt t="23155" x="2879725" y="3119438"/>
          <p14:tracePt t="23170" x="2727325" y="3195638"/>
          <p14:tracePt t="23186" x="2693988" y="3211513"/>
          <p14:tracePt t="23204" x="2659063" y="3221038"/>
          <p14:tracePt t="23220" x="2600325" y="3254375"/>
          <p14:tracePt t="23236" x="2549525" y="3289300"/>
          <p14:tracePt t="23253" x="2524125" y="3297238"/>
          <p14:tracePt t="23269" x="2506663" y="3314700"/>
          <p14:tracePt t="23286" x="2489200" y="3322638"/>
          <p14:tracePt t="23304" x="2463800" y="3330575"/>
          <p14:tracePt t="23320" x="2455863" y="3330575"/>
          <p14:tracePt t="23339" x="2430463" y="3340100"/>
          <p14:tracePt t="23353" x="2405063" y="3348038"/>
          <p14:tracePt t="23353" x="2395538" y="3348038"/>
          <p14:tracePt t="23370" x="2352675" y="3355975"/>
          <p14:tracePt t="23387" x="2293938" y="3365500"/>
          <p14:tracePt t="23403" x="2208213" y="3373438"/>
          <p14:tracePt t="23419" x="2116138" y="3390900"/>
          <p14:tracePt t="23436" x="2055813" y="3398838"/>
          <p14:tracePt t="23453" x="2022475" y="3398838"/>
          <p14:tracePt t="23470" x="1979613" y="3408363"/>
          <p14:tracePt t="23486" x="1893888" y="3416300"/>
          <p14:tracePt t="23503" x="1809750" y="3433763"/>
          <p14:tracePt t="23522" x="1733550" y="3441700"/>
          <p14:tracePt t="23536" x="1724025" y="3441700"/>
          <p14:tracePt t="23537" x="1690688" y="3441700"/>
          <p14:tracePt t="23553" x="1639888" y="3441700"/>
          <p14:tracePt t="23569" x="1579563" y="3441700"/>
          <p14:tracePt t="23586" x="1563688" y="3441700"/>
          <p14:tracePt t="23605" x="1546225" y="3441700"/>
          <p14:tracePt t="23634" x="1528763" y="3441700"/>
          <p14:tracePt t="23640" x="1512888" y="3441700"/>
          <p14:tracePt t="23653" x="1503363" y="3441700"/>
          <p14:tracePt t="23670" x="1435100" y="3441700"/>
          <p14:tracePt t="23687" x="1384300" y="3441700"/>
          <p14:tracePt t="23703" x="1308100" y="3441700"/>
          <p14:tracePt t="23719" x="1239838" y="3441700"/>
          <p14:tracePt t="23738" x="1181100" y="3441700"/>
          <p14:tracePt t="23753" x="1104900" y="3441700"/>
          <p14:tracePt t="23769" x="1062038" y="3441700"/>
          <p14:tracePt t="23787" x="1028700" y="3441700"/>
          <p14:tracePt t="23804" x="1019175" y="3441700"/>
          <p14:tracePt t="23913" x="1054100" y="3449638"/>
          <p14:tracePt t="23920" x="1130300" y="3459163"/>
          <p14:tracePt t="23928" x="1214438" y="3484563"/>
          <p14:tracePt t="23936" x="1300163" y="3492500"/>
          <p14:tracePt t="23953" x="1384300" y="3492500"/>
          <p14:tracePt t="23970" x="1579563" y="3492500"/>
          <p14:tracePt t="23970" x="1698625" y="3492500"/>
          <p14:tracePt t="23986" x="1893888" y="3492500"/>
          <p14:tracePt t="24003" x="2124075" y="3492500"/>
          <p14:tracePt t="24021" x="2405063" y="3502025"/>
          <p14:tracePt t="24036" x="2709863" y="3502025"/>
          <p14:tracePt t="24053" x="2965450" y="3502025"/>
          <p14:tracePt t="24071" x="3178175" y="3502025"/>
          <p14:tracePt t="24087" x="3305175" y="3502025"/>
          <p14:tracePt t="24102" x="3355975" y="3502025"/>
          <p14:tracePt t="24121" x="3398838" y="3502025"/>
          <p14:tracePt t="24169" x="3424238" y="3502025"/>
          <p14:tracePt t="24178" x="3432175" y="3502025"/>
          <p14:tracePt t="24185" x="3457575" y="3502025"/>
          <p14:tracePt t="24202" x="3482975" y="3502025"/>
          <p14:tracePt t="24219" x="3525838" y="3509963"/>
          <p14:tracePt t="24236" x="3533775" y="3509963"/>
          <p14:tracePt t="24254" x="3543300" y="3509963"/>
          <p14:tracePt t="24299" x="3533775" y="3509963"/>
          <p14:tracePt t="24304" x="3475038" y="3509963"/>
          <p14:tracePt t="24312" x="3381375" y="3509963"/>
          <p14:tracePt t="24320" x="3287713" y="3509963"/>
          <p14:tracePt t="24337" x="3059113" y="3509963"/>
          <p14:tracePt t="24352" x="2930525" y="3509963"/>
          <p14:tracePt t="24353" x="2795588" y="3509963"/>
          <p14:tracePt t="24369" x="2625725" y="3509963"/>
          <p14:tracePt t="24385" x="2098675" y="3509963"/>
          <p14:tracePt t="24402" x="1766888" y="3509963"/>
          <p14:tracePt t="24419" x="1538288" y="3509963"/>
          <p14:tracePt t="24436" x="1452563" y="3509963"/>
          <p14:tracePt t="24453" x="1427163" y="3509963"/>
          <p14:tracePt t="24594" x="1444625" y="3509963"/>
          <p14:tracePt t="24600" x="1470025" y="3509963"/>
          <p14:tracePt t="24608" x="1495425" y="3509963"/>
          <p14:tracePt t="24618" x="1538288" y="3509963"/>
          <p14:tracePt t="24635" x="1690688" y="3509963"/>
          <p14:tracePt t="24652" x="1946275" y="3509963"/>
          <p14:tracePt t="24670" x="2225675" y="3509963"/>
          <p14:tracePt t="24685" x="2481263" y="3509963"/>
          <p14:tracePt t="24702" x="2719388" y="3509963"/>
          <p14:tracePt t="24721" x="3008313" y="3509963"/>
          <p14:tracePt t="24737" x="3152775" y="3509963"/>
          <p14:tracePt t="24752" x="3194050" y="3509963"/>
          <p14:tracePt t="24753" x="3219450" y="3509963"/>
          <p14:tracePt t="24769" x="3262313" y="3509963"/>
          <p14:tracePt t="24786" x="3270250" y="3509963"/>
          <p14:tracePt t="24802" x="3287713" y="3509963"/>
          <p14:tracePt t="24819" x="3297238" y="3509963"/>
          <p14:tracePt t="24836" x="3305175" y="3509963"/>
          <p14:tracePt t="24853" x="3313113" y="3509963"/>
          <p14:tracePt t="24869" x="3330575" y="3509963"/>
          <p14:tracePt t="24905" x="3338513" y="3509963"/>
          <p14:tracePt t="24912" x="3348038" y="3527425"/>
          <p14:tracePt t="24928" x="3355975" y="3527425"/>
          <p14:tracePt t="24954" x="3363913" y="3527425"/>
          <p14:tracePt t="25290" x="3389313" y="3527425"/>
          <p14:tracePt t="25298" x="3406775" y="3535363"/>
          <p14:tracePt t="25304" x="3414713" y="3535363"/>
          <p14:tracePt t="25318" x="3432175" y="3535363"/>
          <p14:tracePt t="25336" x="3467100" y="3535363"/>
          <p14:tracePt t="25338" x="3500438" y="3535363"/>
          <p14:tracePt t="25352" x="3533775" y="3535363"/>
          <p14:tracePt t="25370" x="3586163" y="3535363"/>
          <p14:tracePt t="25386" x="3662363" y="3535363"/>
          <p14:tracePt t="25402" x="3756025" y="3527425"/>
          <p14:tracePt t="25418" x="3857625" y="3517900"/>
          <p14:tracePt t="25436" x="3951288" y="3509963"/>
          <p14:tracePt t="25452" x="4010025" y="3502025"/>
          <p14:tracePt t="25468" x="4044950" y="3484563"/>
          <p14:tracePt t="25485" x="4052888" y="3484563"/>
          <p14:tracePt t="25503" x="4060825" y="3484563"/>
          <p14:tracePt t="25519" x="4086225" y="3475038"/>
          <p14:tracePt t="25535" x="4111625" y="3475038"/>
          <p14:tracePt t="25553" x="4154488" y="3467100"/>
          <p14:tracePt t="25569" x="4179888" y="3467100"/>
          <p14:tracePt t="25585" x="4197350" y="3467100"/>
          <p14:tracePt t="25586" x="4214813" y="3467100"/>
          <p14:tracePt t="25601" x="4248150" y="3449638"/>
          <p14:tracePt t="25618" x="4281488" y="3449638"/>
          <p14:tracePt t="25636" x="4324350" y="3449638"/>
          <p14:tracePt t="25654" x="4367213" y="3449638"/>
          <p14:tracePt t="25668" x="4375150" y="3449638"/>
          <p14:tracePt t="25738" x="4392613" y="3449638"/>
          <p14:tracePt t="25786" x="4400550" y="3449638"/>
          <p14:tracePt t="25851" x="4410075" y="3449638"/>
          <p14:tracePt t="25864" x="4418013" y="3449638"/>
          <p14:tracePt t="25872" x="4425950" y="3449638"/>
          <p14:tracePt t="25885" x="4443413" y="3449638"/>
          <p14:tracePt t="25903" x="4503738" y="3467100"/>
          <p14:tracePt t="25918" x="4562475" y="3492500"/>
          <p14:tracePt t="25937" x="4630738" y="3492500"/>
          <p14:tracePt t="25951" x="4646613" y="3492500"/>
          <p14:tracePt t="25969" x="4664075" y="3492500"/>
          <p14:tracePt t="25986" x="4673600" y="3492500"/>
          <p14:tracePt t="26002" x="4689475" y="3492500"/>
          <p14:tracePt t="26019" x="4714875" y="3492500"/>
          <p14:tracePt t="26035" x="4757738" y="3492500"/>
          <p14:tracePt t="26052" x="4775200" y="3492500"/>
          <p14:tracePt t="26070" x="4800600" y="3492500"/>
          <p14:tracePt t="26085" x="4826000" y="3492500"/>
          <p14:tracePt t="26102" x="4843463" y="3492500"/>
          <p14:tracePt t="26120" x="4868863" y="3492500"/>
          <p14:tracePt t="26120" x="4884738" y="3492500"/>
          <p14:tracePt t="26135" x="4894263" y="3492500"/>
          <p14:tracePt t="26153" x="4927600" y="3492500"/>
          <p14:tracePt t="26178" x="4935538" y="3492500"/>
          <p14:tracePt t="26192" x="4962525" y="3502025"/>
          <p14:tracePt t="26201" x="4970463" y="3502025"/>
          <p14:tracePt t="26218" x="5021263" y="3517900"/>
          <p14:tracePt t="26235" x="5064125" y="3527425"/>
          <p14:tracePt t="26253" x="5080000" y="3535363"/>
          <p14:tracePt t="26481" x="5089525" y="3535363"/>
          <p14:tracePt t="26499" x="5097463" y="3535363"/>
          <p14:tracePt t="26504" x="5106988" y="3535363"/>
          <p14:tracePt t="26520" x="5132388" y="3535363"/>
          <p14:tracePt t="26528" x="5140325" y="3535363"/>
          <p14:tracePt t="26537" x="5157788" y="3535363"/>
          <p14:tracePt t="26551" x="5165725" y="3535363"/>
          <p14:tracePt t="26569" x="5173663" y="3535363"/>
          <p14:tracePt t="26587" x="5191125" y="3535363"/>
          <p14:tracePt t="26609" x="5199063" y="3535363"/>
          <p14:tracePt t="26618" x="5216525" y="3535363"/>
          <p14:tracePt t="26634" x="5259388" y="3535363"/>
          <p14:tracePt t="26762" x="5267325" y="3535363"/>
          <p14:tracePt t="26826" x="5292725" y="3535363"/>
          <p14:tracePt t="26835" x="5302250" y="3535363"/>
          <p14:tracePt t="26840" x="5318125" y="3535363"/>
          <p14:tracePt t="26851" x="5327650" y="3535363"/>
          <p14:tracePt t="26868" x="5378450" y="3535363"/>
          <p14:tracePt t="26884" x="5403850" y="3535363"/>
          <p14:tracePt t="26901" x="5429250" y="3535363"/>
          <p14:tracePt t="26919" x="5437188" y="3535363"/>
          <p14:tracePt t="26961" x="5462588" y="3535363"/>
          <p14:tracePt t="26969" x="5472113" y="3535363"/>
          <p14:tracePt t="26976" x="5497513" y="3535363"/>
          <p14:tracePt t="26985" x="5513388" y="3535363"/>
          <p14:tracePt t="27003" x="5556250" y="3535363"/>
          <p14:tracePt t="27018" x="5607050" y="3535363"/>
          <p14:tracePt t="27034" x="5624513" y="3535363"/>
          <p14:tracePt t="27052" x="5632450" y="3535363"/>
          <p14:tracePt t="27073" x="5641975" y="3535363"/>
          <p14:tracePt t="27085" x="5649913" y="3535363"/>
          <p14:tracePt t="27101" x="5657850" y="3535363"/>
          <p14:tracePt t="27118" x="5675313" y="3535363"/>
          <p14:tracePt t="27135" x="5700713" y="3535363"/>
          <p14:tracePt t="27136" x="5708650" y="3535363"/>
          <p14:tracePt t="27152" x="5718175" y="3535363"/>
          <p14:tracePt t="27168" x="5743575" y="3535363"/>
          <p14:tracePt t="27185" x="5751513" y="3527425"/>
          <p14:tracePt t="27202" x="5776913" y="3517900"/>
          <p14:tracePt t="27218" x="5794375" y="3509963"/>
          <p14:tracePt t="27241" x="5811838" y="3509963"/>
          <p14:tracePt t="27256" x="5819775" y="3509963"/>
          <p14:tracePt t="27268" x="5827713" y="3509963"/>
          <p14:tracePt t="27286" x="5853113" y="3509963"/>
          <p14:tracePt t="27301" x="5880100" y="3502025"/>
          <p14:tracePt t="27318" x="5888038" y="3502025"/>
          <p14:tracePt t="27335" x="5895975" y="3502025"/>
          <p14:tracePt t="27351" x="5905500" y="3502025"/>
          <p14:tracePt t="27370" x="5938838" y="3492500"/>
          <p14:tracePt t="27385" x="5946775" y="3492500"/>
          <p14:tracePt t="27402" x="5964238" y="3484563"/>
          <p14:tracePt t="27418" x="5972175" y="3484563"/>
          <p14:tracePt t="27441" x="5972175" y="3467100"/>
          <p14:tracePt t="27451" x="5946775" y="3441700"/>
          <p14:tracePt t="27469" x="5853113" y="3271838"/>
          <p14:tracePt t="27485" x="5819775" y="3238500"/>
          <p14:tracePt t="27503" x="5811838" y="3238500"/>
          <p14:tracePt t="27674" x="5819775" y="3246438"/>
          <p14:tracePt t="27680" x="5837238" y="3263900"/>
          <p14:tracePt t="27688" x="5853113" y="3263900"/>
          <p14:tracePt t="27701" x="5870575" y="3263900"/>
          <p14:tracePt t="27718" x="5930900" y="3263900"/>
          <p14:tracePt t="27735" x="5946775" y="3271838"/>
          <p14:tracePt t="27752" x="5964238" y="3271838"/>
          <p14:tracePt t="27752" x="5972175" y="3279775"/>
          <p14:tracePt t="27767" x="5981700" y="3279775"/>
          <p14:tracePt t="27785" x="5997575" y="3279775"/>
          <p14:tracePt t="27801" x="6007100" y="3279775"/>
          <p14:tracePt t="27817" x="6040438" y="3297238"/>
          <p14:tracePt t="27835" x="6065838" y="3314700"/>
          <p14:tracePt t="27851" x="6116638" y="3348038"/>
          <p14:tracePt t="27868" x="6142038" y="3355975"/>
          <p14:tracePt t="27886" x="6151563" y="3355975"/>
          <p14:tracePt t="27902" x="6167438" y="3373438"/>
          <p14:tracePt t="27917" x="6176963" y="3382963"/>
          <p14:tracePt t="27934" x="6184900" y="3390900"/>
          <p14:tracePt t="27951" x="6202363" y="3390900"/>
          <p14:tracePt t="27968" x="6219825" y="3408363"/>
          <p14:tracePt t="28050" x="6219825" y="3416300"/>
          <p14:tracePt t="28082" x="6219825" y="3441700"/>
          <p14:tracePt t="28146" x="6210300" y="3441700"/>
          <p14:tracePt t="28152" x="6202363" y="3449638"/>
          <p14:tracePt t="28160" x="6194425" y="3449638"/>
          <p14:tracePt t="28168" x="6176963" y="3459163"/>
          <p14:tracePt t="28186" x="6142038" y="3475038"/>
          <p14:tracePt t="28202" x="6108700" y="3484563"/>
          <p14:tracePt t="28219" x="6083300" y="3492500"/>
          <p14:tracePt t="28234" x="6075363" y="3492500"/>
          <p14:tracePt t="28289" x="6049963" y="3492500"/>
          <p14:tracePt t="28296" x="6040438" y="3492500"/>
          <p14:tracePt t="28304" x="6015038" y="3492500"/>
          <p14:tracePt t="28317" x="5997575" y="3492500"/>
          <p14:tracePt t="28334" x="5972175" y="3492500"/>
          <p14:tracePt t="28474" x="5981700" y="3492500"/>
          <p14:tracePt t="28480" x="6007100" y="3492500"/>
          <p14:tracePt t="28488" x="6065838" y="3509963"/>
          <p14:tracePt t="28501" x="6091238" y="3509963"/>
          <p14:tracePt t="28517" x="6176963" y="3509963"/>
          <p14:tracePt t="28535" x="6227763" y="3509963"/>
          <p14:tracePt t="28552" x="6286500" y="3509963"/>
          <p14:tracePt t="28553" x="6329363" y="3509963"/>
          <p14:tracePt t="28567" x="6346825" y="3509963"/>
          <p14:tracePt t="28586" x="6465888" y="3509963"/>
          <p14:tracePt t="28601" x="6584950" y="3509963"/>
          <p14:tracePt t="28617" x="6635750" y="3509963"/>
          <p14:tracePt t="28634" x="6737350" y="3509963"/>
          <p14:tracePt t="28651" x="6754813" y="3517900"/>
          <p14:tracePt t="28668" x="6762750" y="3517900"/>
          <p14:tracePt t="28930" x="6754813" y="3517900"/>
          <p14:tracePt t="28936" x="6745288" y="3517900"/>
          <p14:tracePt t="28950" x="6737350" y="3517900"/>
          <p14:tracePt t="28967" x="6729413" y="3517900"/>
          <p14:tracePt t="28984" x="6704013" y="3517900"/>
          <p14:tracePt t="29001" x="6669088" y="3517900"/>
          <p14:tracePt t="29001" x="6643688" y="3517900"/>
          <p14:tracePt t="29017" x="6618288" y="3517900"/>
          <p14:tracePt t="29018" x="6575425" y="3517900"/>
          <p14:tracePt t="29034" x="6465888" y="3517900"/>
          <p14:tracePt t="29051" x="6364288" y="3517900"/>
          <p14:tracePt t="29067" x="6270625" y="3517900"/>
          <p14:tracePt t="29085" x="6219825" y="3517900"/>
          <p14:tracePt t="29102" x="6202363" y="3517900"/>
          <p14:tracePt t="29227" x="6227763" y="3517900"/>
          <p14:tracePt t="29232" x="6270625" y="3517900"/>
          <p14:tracePt t="29240" x="6338888" y="3517900"/>
          <p14:tracePt t="29250" x="6415088" y="3517900"/>
          <p14:tracePt t="29267" x="6584950" y="3517900"/>
          <p14:tracePt t="29285" x="6762750" y="3517900"/>
          <p14:tracePt t="29300" x="6907213" y="3517900"/>
          <p14:tracePt t="29317" x="6975475" y="3517900"/>
          <p14:tracePt t="29334" x="7034213" y="3527425"/>
          <p14:tracePt t="29350" x="7069138" y="3535363"/>
          <p14:tracePt t="29367" x="7094538" y="3535363"/>
          <p14:tracePt t="29384" x="7119938" y="3535363"/>
          <p14:tracePt t="29400" x="7170738" y="3535363"/>
          <p14:tracePt t="29401" x="7178675" y="3535363"/>
          <p14:tracePt t="29417" x="7213600" y="3535363"/>
          <p14:tracePt t="29418" x="7246938" y="3535363"/>
          <p14:tracePt t="29433" x="7272338" y="3535363"/>
          <p14:tracePt t="29450" x="7289800" y="3535363"/>
          <p14:tracePt t="29474" x="7307263" y="3535363"/>
          <p14:tracePt t="29484" x="7315200" y="3535363"/>
          <p14:tracePt t="29500" x="7323138" y="3535363"/>
          <p14:tracePt t="29519" x="7340600" y="3535363"/>
          <p14:tracePt t="29533" x="7358063" y="3535363"/>
          <p14:tracePt t="29550" x="7373938" y="3535363"/>
          <p14:tracePt t="29567" x="7383463" y="3535363"/>
          <p14:tracePt t="29634" x="7400925" y="3535363"/>
          <p14:tracePt t="29649" x="7408863" y="3535363"/>
          <p14:tracePt t="29666" x="7416800" y="3535363"/>
          <p14:tracePt t="29672" x="7434263" y="3535363"/>
          <p14:tracePt t="29698" x="7451725" y="3535363"/>
          <p14:tracePt t="29704" x="7459663" y="3535363"/>
          <p14:tracePt t="29716" x="7467600" y="3535363"/>
          <p14:tracePt t="29737" x="7493000" y="3535363"/>
          <p14:tracePt t="29750" x="7510463" y="3535363"/>
          <p14:tracePt t="29767" x="7545388" y="3535363"/>
          <p14:tracePt t="29784" x="7561263" y="3535363"/>
          <p14:tracePt t="29785" x="7570788" y="3535363"/>
          <p14:tracePt t="29800" x="7578725" y="3535363"/>
          <p14:tracePt t="29905" x="7586663" y="3535363"/>
          <p14:tracePt t="29946" x="7596188" y="3535363"/>
          <p14:tracePt t="29952" x="7612063" y="3535363"/>
          <p14:tracePt t="29968" x="7654925" y="3535363"/>
          <p14:tracePt t="29983" x="7680325" y="3535363"/>
          <p14:tracePt t="30000" x="7723188" y="3535363"/>
          <p14:tracePt t="30017" x="7756525" y="3535363"/>
          <p14:tracePt t="30017" x="7766050" y="3535363"/>
          <p14:tracePt t="30034" x="7791450" y="3535363"/>
          <p14:tracePt t="30050" x="7816850" y="3535363"/>
          <p14:tracePt t="30067" x="7859713" y="3535363"/>
          <p14:tracePt t="30083" x="7951788" y="3517900"/>
          <p14:tracePt t="30100" x="8088313" y="3517900"/>
          <p14:tracePt t="30117" x="8189913" y="3517900"/>
          <p14:tracePt t="30135" x="8266113" y="3517900"/>
          <p14:tracePt t="30150" x="8318500" y="3517900"/>
          <p14:tracePt t="30168" x="8334375" y="3517900"/>
          <p14:tracePt t="30169" x="8343900" y="3517900"/>
          <p14:tracePt t="30184" x="8377238" y="3517900"/>
          <p14:tracePt t="30202" x="8453438" y="3509963"/>
          <p14:tracePt t="30217" x="8488363" y="3502025"/>
          <p14:tracePt t="30217" x="8529638" y="3502025"/>
          <p14:tracePt t="30233" x="8589963" y="3502025"/>
          <p14:tracePt t="30250" x="8658225" y="3502025"/>
          <p14:tracePt t="30266" x="8734425" y="3502025"/>
          <p14:tracePt t="30283" x="8777288" y="3502025"/>
          <p14:tracePt t="30302" x="8853488" y="3502025"/>
          <p14:tracePt t="30317" x="8886825" y="3502025"/>
          <p14:tracePt t="30333" x="8904288" y="3502025"/>
          <p14:tracePt t="30465" x="8886825" y="3492500"/>
          <p14:tracePt t="30474" x="8861425" y="3492500"/>
          <p14:tracePt t="30483" x="8818563" y="3492500"/>
          <p14:tracePt t="30500" x="8724900" y="3492500"/>
          <p14:tracePt t="30516" x="8555038" y="3492500"/>
          <p14:tracePt t="30534" x="8326438" y="3517900"/>
          <p14:tracePt t="30551" x="8113713" y="3543300"/>
          <p14:tracePt t="30566" x="7900988" y="3552825"/>
          <p14:tracePt t="30584" x="7672388" y="3578225"/>
          <p14:tracePt t="30601" x="7629525" y="3578225"/>
          <p14:tracePt t="30738" x="7680325" y="3578225"/>
          <p14:tracePt t="30744" x="7731125" y="3578225"/>
          <p14:tracePt t="30752" x="7791450" y="3578225"/>
          <p14:tracePt t="30766" x="7867650" y="3578225"/>
          <p14:tracePt t="30785" x="7977188" y="3578225"/>
          <p14:tracePt t="30785" x="8020050" y="3578225"/>
          <p14:tracePt t="30799" x="8088313" y="3568700"/>
          <p14:tracePt t="30817" x="8275638" y="3535363"/>
          <p14:tracePt t="30834" x="8445500" y="3535363"/>
          <p14:tracePt t="30850" x="8648700" y="3535363"/>
          <p14:tracePt t="30867" x="8802688" y="3535363"/>
          <p14:tracePt t="30883" x="8878888" y="3535363"/>
          <p14:tracePt t="30900" x="8921750" y="3535363"/>
          <p14:tracePt t="30916" x="8972550" y="3535363"/>
          <p14:tracePt t="30933" x="9031288" y="3535363"/>
          <p14:tracePt t="30949" x="9082088" y="3535363"/>
          <p14:tracePt t="30966" x="9150350" y="3535363"/>
          <p14:tracePt t="30983" x="9158288" y="3535363"/>
          <p14:tracePt t="31001" x="9175750" y="3535363"/>
          <p14:tracePt t="31145" x="9183688" y="3535363"/>
          <p14:tracePt t="31152" x="9193213" y="3535363"/>
          <p14:tracePt t="31160" x="9209088" y="3535363"/>
          <p14:tracePt t="31168" x="9236075" y="3535363"/>
          <p14:tracePt t="31182" x="9261475" y="3535363"/>
          <p14:tracePt t="31200" x="9320213" y="3535363"/>
          <p14:tracePt t="31201" x="9371013" y="3535363"/>
          <p14:tracePt t="31216" x="9421813" y="3535363"/>
          <p14:tracePt t="31233" x="9575800" y="3535363"/>
          <p14:tracePt t="31233" x="9659938" y="3535363"/>
          <p14:tracePt t="31249" x="9847263" y="3535363"/>
          <p14:tracePt t="31267" x="9974263" y="3535363"/>
          <p14:tracePt t="31283" x="10075863" y="3535363"/>
          <p14:tracePt t="31299" x="10153650" y="3535363"/>
          <p14:tracePt t="31317" x="10237788" y="3535363"/>
          <p14:tracePt t="31334" x="10356850" y="3535363"/>
          <p14:tracePt t="31349" x="10399713" y="3535363"/>
          <p14:tracePt t="31366" x="10407650" y="3535363"/>
          <p14:tracePt t="31383" x="10425113" y="3535363"/>
          <p14:tracePt t="31546" x="10442575" y="3535363"/>
          <p14:tracePt t="31570" x="10433050" y="3535363"/>
          <p14:tracePt t="31577" x="10407650" y="3535363"/>
          <p14:tracePt t="31584" x="10390188" y="3535363"/>
          <p14:tracePt t="31599" x="10356850" y="3535363"/>
          <p14:tracePt t="31617" x="10220325" y="3543300"/>
          <p14:tracePt t="31633" x="10161588" y="3552825"/>
          <p14:tracePt t="31633" x="10093325" y="3578225"/>
          <p14:tracePt t="31649" x="10017125" y="3586163"/>
          <p14:tracePt t="31666" x="9983788" y="3586163"/>
          <p14:tracePt t="31683" x="9923463" y="3594100"/>
          <p14:tracePt t="31699" x="9906000" y="3594100"/>
          <p14:tracePt t="31866" x="9915525" y="3594100"/>
          <p14:tracePt t="31873" x="9923463" y="3594100"/>
          <p14:tracePt t="31882" x="9966325" y="3594100"/>
          <p14:tracePt t="31899" x="10085388" y="3594100"/>
          <p14:tracePt t="31915" x="10237788" y="3594100"/>
          <p14:tracePt t="31933" x="10306050" y="3594100"/>
          <p14:tracePt t="31950" x="10364788" y="3594100"/>
          <p14:tracePt t="31965" x="10415588" y="3594100"/>
          <p14:tracePt t="31982" x="10450513" y="3594100"/>
          <p14:tracePt t="32000" x="10483850" y="3594100"/>
          <p14:tracePt t="32001" x="10509250" y="3594100"/>
          <p14:tracePt t="32017" x="10569575" y="3594100"/>
          <p14:tracePt t="32034" x="10704513" y="3594100"/>
          <p14:tracePt t="32049" x="10747375" y="3594100"/>
          <p14:tracePt t="32049" x="10782300" y="3594100"/>
          <p14:tracePt t="32066" x="10798175" y="3594100"/>
          <p14:tracePt t="32083" x="10807700" y="3594100"/>
          <p14:tracePt t="32099" x="10815638" y="3594100"/>
          <p14:tracePt t="32117" x="10848975" y="3594100"/>
          <p14:tracePt t="32132" x="10901363" y="3578225"/>
          <p14:tracePt t="32149" x="10968038" y="3560763"/>
          <p14:tracePt t="32165" x="11002963" y="3543300"/>
          <p14:tracePt t="32183" x="11028363" y="3535363"/>
          <p14:tracePt t="32199" x="11044238" y="3527425"/>
          <p14:tracePt t="32218" x="11079163" y="3527425"/>
          <p14:tracePt t="32233" x="11122025" y="3492500"/>
          <p14:tracePt t="32249" x="11147425" y="3484563"/>
          <p14:tracePt t="32267" x="11241088" y="3449638"/>
          <p14:tracePt t="32282" x="11266488" y="3441700"/>
          <p14:tracePt t="32300" x="11274425" y="3441700"/>
          <p14:tracePt t="32370" x="11282363" y="3433763"/>
          <p14:tracePt t="32376" x="11291888" y="3433763"/>
          <p14:tracePt t="32465" x="11282363" y="3424238"/>
          <p14:tracePt t="32473" x="11223625" y="3416300"/>
          <p14:tracePt t="32482" x="11096625" y="3390900"/>
          <p14:tracePt t="32499" x="10798175" y="3355975"/>
          <p14:tracePt t="32515" x="10323513" y="3355975"/>
          <p14:tracePt t="32533" x="9659938" y="3355975"/>
          <p14:tracePt t="32550" x="8767763" y="3355975"/>
          <p14:tracePt t="32565" x="7875588" y="3355975"/>
          <p14:tracePt t="32583" x="7043738" y="3355975"/>
          <p14:tracePt t="32600" x="6176963" y="3484563"/>
          <p14:tracePt t="32600" x="5761038" y="3543300"/>
          <p14:tracePt t="32615" x="5394325" y="3594100"/>
          <p14:tracePt t="32634" x="4425950" y="3713163"/>
          <p14:tracePt t="32648" x="4205288" y="3756025"/>
          <p14:tracePt t="32665" x="3703638" y="3824288"/>
          <p14:tracePt t="32682" x="3414713" y="3875088"/>
          <p14:tracePt t="32698" x="3168650" y="3908425"/>
          <p14:tracePt t="32715" x="2930525" y="3943350"/>
          <p14:tracePt t="32732" x="2719388" y="3960813"/>
          <p14:tracePt t="32748" x="2540000" y="4019550"/>
          <p14:tracePt t="32766" x="2379663" y="4052888"/>
          <p14:tracePt t="32783" x="2243138" y="4062413"/>
          <p14:tracePt t="32799" x="2157413" y="4070350"/>
          <p14:tracePt t="32817" x="1987550" y="4105275"/>
          <p14:tracePt t="32834" x="1860550" y="4113213"/>
          <p14:tracePt t="32850" x="1758950" y="4121150"/>
          <p14:tracePt t="32866" x="1673225" y="4121150"/>
          <p14:tracePt t="32882" x="1631950" y="4121150"/>
          <p14:tracePt t="32914" x="1614488" y="4121150"/>
          <p14:tracePt t="32961" x="1606550" y="4121150"/>
          <p14:tracePt t="32969" x="1597025" y="4121150"/>
          <p14:tracePt t="32976" x="1571625" y="4121150"/>
          <p14:tracePt t="32984" x="1538288" y="4121150"/>
          <p14:tracePt t="32999" x="1528763" y="4121150"/>
          <p14:tracePt t="33018" x="1487488" y="4121150"/>
          <p14:tracePt t="33032" x="1470025" y="4121150"/>
          <p14:tracePt t="33049" x="1452563" y="4121150"/>
          <p14:tracePt t="33067" x="1444625" y="4121150"/>
          <p14:tracePt t="33083" x="1435100" y="4121150"/>
          <p14:tracePt t="33105" x="1427163" y="4121150"/>
          <p14:tracePt t="33120" x="1409700" y="4121150"/>
          <p14:tracePt t="33132" x="1401763" y="4121150"/>
          <p14:tracePt t="33148" x="1393825" y="4121150"/>
          <p14:tracePt t="33165" x="1376363" y="4121150"/>
          <p14:tracePt t="33345" x="1384300" y="4121150"/>
          <p14:tracePt t="33354" x="1401763" y="4121150"/>
          <p14:tracePt t="33362" x="1409700" y="4121150"/>
          <p14:tracePt t="33368" x="1462088" y="4105275"/>
          <p14:tracePt t="33381" x="1477963" y="4105275"/>
          <p14:tracePt t="33399" x="1538288" y="4095750"/>
          <p14:tracePt t="33400" x="1589088" y="4079875"/>
          <p14:tracePt t="33415" x="1665288" y="4052888"/>
          <p14:tracePt t="33432" x="1809750" y="4044950"/>
          <p14:tracePt t="33449" x="1971675" y="4044950"/>
          <p14:tracePt t="33465" x="2005013" y="4044950"/>
          <p14:tracePt t="33483" x="2090738" y="4044950"/>
          <p14:tracePt t="33498" x="2132013" y="4044950"/>
          <p14:tracePt t="33515" x="2200275" y="4044950"/>
          <p14:tracePt t="33531" x="2235200" y="4044950"/>
          <p14:tracePt t="33550" x="2243138" y="4044950"/>
          <p14:tracePt t="33566" x="2251075" y="4044950"/>
          <p14:tracePt t="33582" x="2260600" y="4044950"/>
          <p14:tracePt t="33609" x="2268538" y="4044950"/>
          <p14:tracePt t="33616" x="2276475" y="4044950"/>
          <p14:tracePt t="33632" x="2293938" y="4044950"/>
          <p14:tracePt t="33649" x="2301875" y="4044950"/>
          <p14:tracePt t="33713" x="2311400" y="4044950"/>
          <p14:tracePt t="33720" x="2319338" y="4044950"/>
          <p14:tracePt t="33731" x="2327275" y="4044950"/>
          <p14:tracePt t="33748" x="2344738" y="4044950"/>
          <p14:tracePt t="33765" x="2362200" y="4044950"/>
          <p14:tracePt t="33782" x="2370138" y="4044950"/>
          <p14:tracePt t="33818" x="2387600" y="4044950"/>
          <p14:tracePt t="33841" x="2395538" y="4044950"/>
          <p14:tracePt t="33849" x="2420938" y="4044950"/>
          <p14:tracePt t="33856" x="2430463" y="4044950"/>
          <p14:tracePt t="33865" x="2463800" y="4044950"/>
          <p14:tracePt t="33882" x="2489200" y="4044950"/>
          <p14:tracePt t="33900" x="2506663" y="4044950"/>
          <p14:tracePt t="33947" x="2524125" y="4044950"/>
          <p14:tracePt t="33952" x="2532063" y="4044950"/>
          <p14:tracePt t="33968" x="2540000" y="4044950"/>
          <p14:tracePt t="33981" x="2557463" y="4044950"/>
          <p14:tracePt t="33998" x="2565400" y="4044950"/>
          <p14:tracePt t="34015" x="2574925" y="4052888"/>
          <p14:tracePt t="34017" x="2590800" y="4052888"/>
          <p14:tracePt t="34041" x="2600325" y="4052888"/>
          <p14:tracePt t="34066" x="2616200" y="4052888"/>
          <p14:tracePt t="34073" x="2625725" y="4052888"/>
          <p14:tracePt t="34098" x="2633663" y="4052888"/>
          <p14:tracePt t="34114" x="2641600" y="4052888"/>
          <p14:tracePt t="34129" x="2651125" y="4052888"/>
          <p14:tracePt t="34136" x="2659063" y="4052888"/>
          <p14:tracePt t="34148" x="2668588" y="4052888"/>
          <p14:tracePt t="34169" x="2676525" y="4052888"/>
          <p14:tracePt t="34201" x="2684463" y="4052888"/>
          <p14:tracePt t="34217" x="2693988" y="4052888"/>
          <p14:tracePt t="34401" x="2709863" y="4052888"/>
          <p14:tracePt t="34434" x="2719388" y="4052888"/>
          <p14:tracePt t="34441" x="2727325" y="4052888"/>
          <p14:tracePt t="34490" x="2735263" y="4052888"/>
          <p14:tracePt t="34496" x="2744788" y="4052888"/>
          <p14:tracePt t="34504" x="2760663" y="4052888"/>
          <p14:tracePt t="34514" x="2770188" y="4052888"/>
          <p14:tracePt t="34531" x="2820988" y="4044950"/>
          <p14:tracePt t="34550" x="2854325" y="4037013"/>
          <p14:tracePt t="34564" x="2897188" y="4037013"/>
          <p14:tracePt t="34583" x="2930525" y="4037013"/>
          <p14:tracePt t="34599" x="2940050" y="4037013"/>
          <p14:tracePt t="34617" x="2965450" y="4037013"/>
          <p14:tracePt t="34631" x="2973388" y="4037013"/>
          <p14:tracePt t="34648" x="2990850" y="4027488"/>
          <p14:tracePt t="34649" x="2998788" y="4027488"/>
          <p14:tracePt t="34665" x="3024188" y="4027488"/>
          <p14:tracePt t="34682" x="3033713" y="4027488"/>
          <p14:tracePt t="34682" x="3041650" y="4019550"/>
          <p14:tracePt t="34713" x="3049588" y="4011613"/>
          <p14:tracePt t="34721" x="3059113" y="4011613"/>
          <p14:tracePt t="34738" x="3067050" y="4002088"/>
          <p14:tracePt t="34754" x="3084513" y="4002088"/>
          <p14:tracePt t="34764" x="3092450" y="4002088"/>
          <p14:tracePt t="34782" x="3100388" y="4002088"/>
          <p14:tracePt t="34799" x="3117850" y="4002088"/>
          <p14:tracePt t="34818" x="3143250" y="3994150"/>
          <p14:tracePt t="34831" x="3152775" y="3994150"/>
          <p14:tracePt t="34832" x="3168650" y="3994150"/>
          <p14:tracePt t="34848" x="3178175" y="3994150"/>
          <p14:tracePt t="34848" x="3203575" y="3994150"/>
          <p14:tracePt t="34866" x="3219450" y="3986213"/>
          <p14:tracePt t="34881" x="3228975" y="3986213"/>
          <p14:tracePt t="34898" x="3244850" y="3986213"/>
          <p14:tracePt t="34914" x="3270250" y="3986213"/>
          <p14:tracePt t="34931" x="3279775" y="3986213"/>
          <p14:tracePt t="34948" x="3287713" y="3986213"/>
          <p14:tracePt t="34965" x="3313113" y="3986213"/>
          <p14:tracePt t="34981" x="3355975" y="3986213"/>
          <p14:tracePt t="34999" x="3381375" y="3986213"/>
          <p14:tracePt t="35014" x="3406775" y="3986213"/>
          <p14:tracePt t="35031" x="3432175" y="3986213"/>
          <p14:tracePt t="35050" x="3475038" y="3986213"/>
          <p14:tracePt t="35065" x="3525838" y="3986213"/>
          <p14:tracePt t="35082" x="3568700" y="3986213"/>
          <p14:tracePt t="35098" x="3611563" y="3986213"/>
          <p14:tracePt t="35114" x="3652838" y="3986213"/>
          <p14:tracePt t="35131" x="3687763" y="3986213"/>
          <p14:tracePt t="35148" x="3729038" y="3986213"/>
          <p14:tracePt t="35164" x="3763963" y="3986213"/>
          <p14:tracePt t="35181" x="3797300" y="3986213"/>
          <p14:tracePt t="35198" x="3822700" y="3986213"/>
          <p14:tracePt t="35214" x="3840163" y="3986213"/>
          <p14:tracePt t="35231" x="3848100" y="3986213"/>
          <p14:tracePt t="35433" x="3822700" y="3986213"/>
          <p14:tracePt t="35441" x="3781425" y="3986213"/>
          <p14:tracePt t="35448" x="3738563" y="3986213"/>
          <p14:tracePt t="35465" x="3627438" y="3986213"/>
          <p14:tracePt t="35482" x="3500438" y="3986213"/>
          <p14:tracePt t="35498" x="3424238" y="3986213"/>
          <p14:tracePt t="35499" x="3338513" y="3986213"/>
          <p14:tracePt t="35514" x="3168650" y="3986213"/>
          <p14:tracePt t="35533" x="2998788" y="3986213"/>
          <p14:tracePt t="35548" x="2846388" y="3986213"/>
          <p14:tracePt t="35565" x="2811463" y="3986213"/>
          <p14:tracePt t="35721" x="2838450" y="3986213"/>
          <p14:tracePt t="35728" x="2879725" y="3986213"/>
          <p14:tracePt t="35736" x="2905125" y="3986213"/>
          <p14:tracePt t="35747" x="2947988" y="3986213"/>
          <p14:tracePt t="35765" x="3008313" y="3986213"/>
          <p14:tracePt t="35780" x="3092450" y="3986213"/>
          <p14:tracePt t="35798" x="3270250" y="3986213"/>
          <p14:tracePt t="35814" x="3406775" y="3986213"/>
          <p14:tracePt t="35831" x="3500438" y="4002088"/>
          <p14:tracePt t="35849" x="3559175" y="4019550"/>
          <p14:tracePt t="35864" x="3568700" y="4019550"/>
          <p14:tracePt t="35882" x="3576638" y="4019550"/>
          <p14:tracePt t="36099" x="3586163" y="4019550"/>
          <p14:tracePt t="36104" x="3576638" y="4019550"/>
          <p14:tracePt t="36114" x="3533775" y="4019550"/>
          <p14:tracePt t="36130" x="3414713" y="4011613"/>
          <p14:tracePt t="36147" x="3270250" y="4002088"/>
          <p14:tracePt t="36165" x="3168650" y="3994150"/>
          <p14:tracePt t="36180" x="3100388" y="3968750"/>
          <p14:tracePt t="36451" x="3143250" y="3960813"/>
          <p14:tracePt t="36456" x="3203575" y="3960813"/>
          <p14:tracePt t="36464" x="3279775" y="3960813"/>
          <p14:tracePt t="36482" x="3432175" y="3960813"/>
          <p14:tracePt t="36497" x="3500438" y="3960813"/>
          <p14:tracePt t="36498" x="3559175" y="3960813"/>
          <p14:tracePt t="36513" x="3636963" y="3960813"/>
          <p14:tracePt t="36530" x="3678238" y="3960813"/>
          <p14:tracePt t="36547" x="3695700" y="3960813"/>
          <p14:tracePt t="36578" x="3703638" y="3960813"/>
          <p14:tracePt t="36584" x="3729038" y="3960813"/>
          <p14:tracePt t="36597" x="3746500" y="3951288"/>
          <p14:tracePt t="36614" x="3789363" y="3951288"/>
          <p14:tracePt t="36630" x="3814763" y="3951288"/>
          <p14:tracePt t="36649" x="3822700" y="3951288"/>
          <p14:tracePt t="36715" x="3832225" y="3951288"/>
          <p14:tracePt t="37227" x="3814763" y="3951288"/>
          <p14:tracePt t="37232" x="3806825" y="3951288"/>
          <p14:tracePt t="37240" x="3789363" y="3951288"/>
          <p14:tracePt t="37248" x="3771900" y="3951288"/>
          <p14:tracePt t="37264" x="3756025" y="3951288"/>
          <p14:tracePt t="37280" x="3746500" y="3951288"/>
          <p14:tracePt t="37299" x="3703638" y="3951288"/>
          <p14:tracePt t="37313" x="3670300" y="3951288"/>
          <p14:tracePt t="37331" x="3586163" y="3951288"/>
          <p14:tracePt t="37348" x="3517900" y="3951288"/>
          <p14:tracePt t="37364" x="3508375" y="3951288"/>
          <p14:tracePt t="37380" x="3500438" y="3951288"/>
          <p14:tracePt t="37465" x="3492500" y="3951288"/>
          <p14:tracePt t="37481" x="3482975" y="3951288"/>
          <p14:tracePt t="37489" x="3475038" y="3951288"/>
          <p14:tracePt t="37505" x="3467100" y="3951288"/>
          <p14:tracePt t="37673" x="3457575" y="3951288"/>
          <p14:tracePt t="37739" x="3449638" y="3951288"/>
          <p14:tracePt t="37873" x="3432175" y="3951288"/>
          <p14:tracePt t="38314" x="3424238" y="3951288"/>
          <p14:tracePt t="38642" x="3432175" y="3951288"/>
          <p14:tracePt t="38648" x="3467100" y="3951288"/>
          <p14:tracePt t="38656" x="3543300" y="3951288"/>
          <p14:tracePt t="38664" x="3627438" y="3951288"/>
          <p14:tracePt t="38679" x="3738563" y="3951288"/>
          <p14:tracePt t="38697" x="4078288" y="3951288"/>
          <p14:tracePt t="38713" x="4197350" y="3943350"/>
          <p14:tracePt t="38729" x="4503738" y="3917950"/>
          <p14:tracePt t="38746" x="4732338" y="3917950"/>
          <p14:tracePt t="38762" x="4902200" y="3917950"/>
          <p14:tracePt t="38779" x="4995863" y="3917950"/>
          <p14:tracePt t="38796" x="5054600" y="3908425"/>
          <p14:tracePt t="38814" x="5072063" y="3908425"/>
          <p14:tracePt t="38865" x="5080000" y="3908425"/>
          <p14:tracePt t="38881" x="5097463" y="3908425"/>
          <p14:tracePt t="38889" x="5114925" y="3908425"/>
          <p14:tracePt t="38897" x="5132388" y="3900488"/>
          <p14:tracePt t="38913" x="5183188" y="3900488"/>
          <p14:tracePt t="38929" x="5241925" y="3900488"/>
          <p14:tracePt t="38945" x="5267325" y="3900488"/>
          <p14:tracePt t="38963" x="5302250" y="3900488"/>
          <p14:tracePt t="38979" x="5327650" y="3900488"/>
          <p14:tracePt t="38996" x="5335588" y="3900488"/>
          <p14:tracePt t="39241" x="5335588" y="3908425"/>
          <p14:tracePt t="39248" x="5318125" y="3908425"/>
          <p14:tracePt t="39256" x="5284788" y="3908425"/>
          <p14:tracePt t="39264" x="5259388" y="3908425"/>
          <p14:tracePt t="39280" x="5233988" y="3908425"/>
          <p14:tracePt t="39281" x="5191125" y="3908425"/>
          <p14:tracePt t="39296" x="5132388" y="3908425"/>
          <p14:tracePt t="39313" x="5029200" y="3908425"/>
          <p14:tracePt t="39313" x="4987925" y="3917950"/>
          <p14:tracePt t="39329" x="4945063" y="3925888"/>
          <p14:tracePt t="39329" x="4884738" y="3925888"/>
          <p14:tracePt t="39346" x="4833938" y="3935413"/>
          <p14:tracePt t="39362" x="4791075" y="3951288"/>
          <p14:tracePt t="39395" x="4783138" y="3960813"/>
          <p14:tracePt t="39400" x="4775200" y="3960813"/>
          <p14:tracePt t="39416" x="4765675" y="3960813"/>
          <p14:tracePt t="39434" x="4757738" y="3968750"/>
          <p14:tracePt t="39594" x="4757738" y="3986213"/>
          <p14:tracePt t="39600" x="4791075" y="4002088"/>
          <p14:tracePt t="39612" x="4818063" y="4002088"/>
          <p14:tracePt t="39630" x="4884738" y="4027488"/>
          <p14:tracePt t="39645" x="4927600" y="4044950"/>
          <p14:tracePt t="39663" x="4970463" y="4052888"/>
          <p14:tracePt t="39681" x="5080000" y="4079875"/>
          <p14:tracePt t="39696" x="5132388" y="4095750"/>
          <p14:tracePt t="39696" x="5173663" y="4113213"/>
          <p14:tracePt t="39712" x="5199063" y="4121150"/>
          <p14:tracePt t="39713" x="5224463" y="4121150"/>
          <p14:tracePt t="39729" x="5259388" y="4130675"/>
          <p14:tracePt t="39746" x="5343525" y="4146550"/>
          <p14:tracePt t="39762" x="5394325" y="4156075"/>
          <p14:tracePt t="39779" x="5421313" y="4164013"/>
          <p14:tracePt t="39795" x="5446713" y="4164013"/>
          <p14:tracePt t="39812" x="5480050" y="4164013"/>
          <p14:tracePt t="39829" x="5513388" y="4164013"/>
          <p14:tracePt t="39846" x="5565775" y="4164013"/>
          <p14:tracePt t="39863" x="5599113" y="4164013"/>
          <p14:tracePt t="39864" x="5607050" y="4164013"/>
          <p14:tracePt t="39889" x="5632450" y="4164013"/>
          <p14:tracePt t="39898" x="5641975" y="4164013"/>
          <p14:tracePt t="39920" x="5667375" y="4164013"/>
          <p14:tracePt t="39936" x="5692775" y="4164013"/>
          <p14:tracePt t="39945" x="5700713" y="4164013"/>
          <p14:tracePt t="39969" x="5708650" y="4156075"/>
          <p14:tracePt t="40009" x="5718175" y="4156075"/>
          <p14:tracePt t="40025" x="5735638" y="4146550"/>
          <p14:tracePt t="40073" x="5743575" y="4146550"/>
          <p14:tracePt t="40329" x="5735638" y="4146550"/>
          <p14:tracePt t="40347" x="5726113" y="4146550"/>
          <p14:tracePt t="40362" x="5718175" y="4146550"/>
          <p14:tracePt t="40368" x="5708650" y="4146550"/>
          <p14:tracePt t="40384" x="5700713" y="4146550"/>
          <p14:tracePt t="40395" x="5692775" y="4146550"/>
          <p14:tracePt t="41729" x="5675313" y="4146550"/>
          <p14:tracePt t="41738" x="5641975" y="4146550"/>
          <p14:tracePt t="41745" x="5624513" y="4146550"/>
          <p14:tracePt t="41761" x="5581650" y="4146550"/>
          <p14:tracePt t="41778" x="5565775" y="4146550"/>
          <p14:tracePt t="41922" x="5556250" y="4138613"/>
          <p14:tracePt t="42714" x="5556250" y="4130675"/>
          <p14:tracePt t="42722" x="5573713" y="4130675"/>
          <p14:tracePt t="42728" x="5591175" y="4121150"/>
          <p14:tracePt t="42745" x="5616575" y="4105275"/>
          <p14:tracePt t="42761" x="5632450" y="4079875"/>
          <p14:tracePt t="42778" x="5675313" y="4037013"/>
          <p14:tracePt t="42794" x="5683250" y="4011613"/>
          <p14:tracePt t="42811" x="5708650" y="3968750"/>
          <p14:tracePt t="42830" x="5708650" y="3925888"/>
          <p14:tracePt t="42845" x="5718175" y="3900488"/>
          <p14:tracePt t="42862" x="5726113" y="3867150"/>
          <p14:tracePt t="42905" x="5735638" y="3857625"/>
          <p14:tracePt t="42913" x="5743575" y="3849688"/>
          <p14:tracePt t="44995" x="5735638" y="3849688"/>
          <p14:tracePt t="45000" x="5726113" y="3849688"/>
          <p14:tracePt t="45009" x="5718175" y="3849688"/>
          <p14:tracePt t="45049" x="5708650" y="3849688"/>
          <p14:tracePt t="45169" x="5692775" y="3849688"/>
          <p14:tracePt t="45185" x="5675313" y="3849688"/>
          <p14:tracePt t="45282" x="5657850" y="3867150"/>
          <p14:tracePt t="45288" x="5649913" y="3867150"/>
          <p14:tracePt t="45346" x="5641975" y="3867150"/>
          <p14:tracePt t="45369" x="5624513" y="3867150"/>
          <p14:tracePt t="45481" x="5616575" y="3875088"/>
          <p14:tracePt t="45522" x="5607050" y="3875088"/>
          <p14:tracePt t="45528" x="5599113" y="3875088"/>
          <p14:tracePt t="45536" x="5591175" y="3875088"/>
          <p14:tracePt t="45609" x="5581650" y="3875088"/>
          <p14:tracePt t="45681" x="5565775" y="3875088"/>
          <p14:tracePt t="45689" x="5556250" y="3883025"/>
          <p14:tracePt t="45737" x="5548313" y="3883025"/>
          <p14:tracePt t="45745" x="5530850" y="3883025"/>
          <p14:tracePt t="45802" x="5522913" y="3883025"/>
          <p14:tracePt t="45818" x="5513388" y="3883025"/>
          <p14:tracePt t="45824" x="5505450" y="3883025"/>
          <p14:tracePt t="45832" x="5497513" y="3883025"/>
          <p14:tracePt t="45929" x="5487988" y="3883025"/>
          <p14:tracePt t="46147" x="5472113" y="3883025"/>
          <p14:tracePt t="46193" x="5462588" y="3883025"/>
          <p14:tracePt t="46227" x="5462588" y="3892550"/>
          <p14:tracePt t="46465" x="5487988" y="3883025"/>
          <p14:tracePt t="46473" x="5530850" y="3857625"/>
          <p14:tracePt t="46480" x="5565775" y="3841750"/>
          <p14:tracePt t="46492" x="5607050" y="3806825"/>
          <p14:tracePt t="46509" x="5692775" y="3756025"/>
          <p14:tracePt t="46526" x="5802313" y="3713163"/>
          <p14:tracePt t="46542" x="5964238" y="3687763"/>
          <p14:tracePt t="46559" x="6235700" y="3603625"/>
          <p14:tracePt t="46576" x="6465888" y="3578225"/>
          <p14:tracePt t="46592" x="6618288" y="3568700"/>
          <p14:tracePt t="46593" x="6643688" y="3552825"/>
          <p14:tracePt t="46609" x="6661150" y="3543300"/>
          <p14:tracePt t="46626" x="6704013" y="3535363"/>
          <p14:tracePt t="46642" x="6745288" y="3509963"/>
          <p14:tracePt t="46664" x="6754813" y="3509963"/>
          <p14:tracePt t="46721" x="6719888" y="3502025"/>
          <p14:tracePt t="46728" x="6643688" y="3492500"/>
          <p14:tracePt t="46736" x="6542088" y="3467100"/>
          <p14:tracePt t="46744" x="6415088" y="3459163"/>
          <p14:tracePt t="46759" x="6270625" y="3433763"/>
          <p14:tracePt t="46777" x="5802313" y="3398838"/>
          <p14:tracePt t="46794" x="5505450" y="3398838"/>
          <p14:tracePt t="46809" x="5284788" y="3398838"/>
          <p14:tracePt t="46825" x="5072063" y="3398838"/>
          <p14:tracePt t="46842" x="4818063" y="3382963"/>
          <p14:tracePt t="46859" x="4562475" y="3373438"/>
          <p14:tracePt t="46878" x="4400550" y="3340100"/>
          <p14:tracePt t="46893" x="4359275" y="3340100"/>
          <p14:tracePt t="46945" x="4349750" y="3340100"/>
          <p14:tracePt t="46977" x="4341813" y="3340100"/>
          <p14:tracePt t="47113" x="4468813" y="3373438"/>
          <p14:tracePt t="47121" x="4673600" y="3424238"/>
          <p14:tracePt t="47129" x="4987925" y="3492500"/>
          <p14:tracePt t="47143" x="5343525" y="3535363"/>
          <p14:tracePt t="47159" x="6184900" y="3662363"/>
          <p14:tracePt t="47176" x="6669088" y="3713163"/>
          <p14:tracePt t="47177" x="6780213" y="3738563"/>
          <p14:tracePt t="47193" x="6899275" y="3738563"/>
          <p14:tracePt t="47209" x="6983413" y="3722688"/>
          <p14:tracePt t="47210" x="7085013" y="3713163"/>
          <p14:tracePt t="47226" x="7400925" y="3671888"/>
          <p14:tracePt t="47242" x="7705725" y="3671888"/>
          <p14:tracePt t="47259" x="7850188" y="3671888"/>
          <p14:tracePt t="47275" x="7900988" y="3671888"/>
          <p14:tracePt t="47292" x="7910513" y="3671888"/>
          <p14:tracePt t="47314" x="7918450" y="3671888"/>
          <p14:tracePt t="47325" x="7935913" y="3671888"/>
          <p14:tracePt t="47342" x="8012113" y="3671888"/>
          <p14:tracePt t="47359" x="8121650" y="3671888"/>
          <p14:tracePt t="47378" x="8232775" y="3671888"/>
          <p14:tracePt t="47394" x="8240713" y="3671888"/>
          <p14:tracePt t="47409" x="8250238" y="3671888"/>
          <p14:tracePt t="47410" x="8275638" y="3671888"/>
          <p14:tracePt t="47425" x="8318500" y="3671888"/>
          <p14:tracePt t="47442" x="8572500" y="3671888"/>
          <p14:tracePt t="47459" x="8734425" y="3671888"/>
          <p14:tracePt t="47475" x="8836025" y="3671888"/>
          <p14:tracePt t="47493" x="8869363" y="3671888"/>
          <p14:tracePt t="47510" x="8878888" y="3671888"/>
          <p14:tracePt t="47528" x="8904288" y="3671888"/>
          <p14:tracePt t="47545" x="8921750" y="3671888"/>
          <p14:tracePt t="47559" x="8937625" y="3671888"/>
          <p14:tracePt t="47560" x="8947150" y="3671888"/>
          <p14:tracePt t="47642" x="8921750" y="3671888"/>
          <p14:tracePt t="47648" x="8861425" y="3671888"/>
          <p14:tracePt t="47658" x="8810625" y="3662363"/>
          <p14:tracePt t="47676" x="8709025" y="3662363"/>
          <p14:tracePt t="47692" x="8555038" y="3662363"/>
          <p14:tracePt t="47709" x="8402638" y="3662363"/>
          <p14:tracePt t="47728" x="8240713" y="3662363"/>
          <p14:tracePt t="47728" x="8181975" y="3662363"/>
          <p14:tracePt t="47742" x="8096250" y="3662363"/>
          <p14:tracePt t="47759" x="7943850" y="3662363"/>
          <p14:tracePt t="47778" x="7697788" y="3679825"/>
          <p14:tracePt t="47794" x="7561263" y="3705225"/>
          <p14:tracePt t="47810" x="7451725" y="3713163"/>
          <p14:tracePt t="47825" x="7307263" y="3713163"/>
          <p14:tracePt t="47842" x="7102475" y="3713163"/>
          <p14:tracePt t="47859" x="6967538" y="3713163"/>
          <p14:tracePt t="47875" x="6848475" y="3713163"/>
          <p14:tracePt t="47892" x="6805613" y="3713163"/>
          <p14:tracePt t="47909" x="6780213" y="3713163"/>
          <p14:tracePt t="47925" x="6762750" y="3705225"/>
          <p14:tracePt t="47942" x="6754813" y="3705225"/>
          <p14:tracePt t="47961" x="6711950" y="3705225"/>
          <p14:tracePt t="47975" x="6704013" y="3705225"/>
          <p14:tracePt t="48065" x="6711950" y="3705225"/>
          <p14:tracePt t="48073" x="6762750" y="3705225"/>
          <p14:tracePt t="48080" x="6864350" y="3705225"/>
          <p14:tracePt t="48091" x="6975475" y="3705225"/>
          <p14:tracePt t="48108" x="7213600" y="3705225"/>
          <p14:tracePt t="48127" x="7467600" y="3705225"/>
          <p14:tracePt t="48128" x="7578725" y="3705225"/>
          <p14:tracePt t="48142" x="7688263" y="3705225"/>
          <p14:tracePt t="48159" x="7875588" y="3705225"/>
          <p14:tracePt t="48175" x="8029575" y="3705225"/>
          <p14:tracePt t="48194" x="8250238" y="3705225"/>
          <p14:tracePt t="48208" x="8318500" y="3705225"/>
          <p14:tracePt t="48209" x="8394700" y="3705225"/>
          <p14:tracePt t="48225" x="8478838" y="3705225"/>
          <p14:tracePt t="48242" x="8691563" y="3705225"/>
          <p14:tracePt t="48259" x="8734425" y="3705225"/>
          <p14:tracePt t="48277" x="8767763" y="3705225"/>
          <p14:tracePt t="48293" x="8818563" y="3705225"/>
          <p14:tracePt t="48308" x="8853488" y="3697288"/>
          <p14:tracePt t="48325" x="8886825" y="3687763"/>
          <p14:tracePt t="48342" x="8912225" y="3687763"/>
          <p14:tracePt t="48358" x="8963025" y="3687763"/>
          <p14:tracePt t="48375" x="8988425" y="3687763"/>
          <p14:tracePt t="48505" x="8955088" y="3687763"/>
          <p14:tracePt t="48512" x="8912225" y="3687763"/>
          <p14:tracePt t="48525" x="8843963" y="3687763"/>
          <p14:tracePt t="48542" x="8658225" y="3687763"/>
          <p14:tracePt t="48559" x="8402638" y="3687763"/>
          <p14:tracePt t="48561" x="8301038" y="3687763"/>
          <p14:tracePt t="48713" x="8283575" y="3687763"/>
          <p14:tracePt t="48729" x="8283575" y="3697288"/>
          <p14:tracePt t="48761" x="8283575" y="3705225"/>
          <p14:tracePt t="48793" x="8291513" y="3713163"/>
          <p14:tracePt t="48914" x="8291513" y="3697288"/>
          <p14:tracePt t="48920" x="8275638" y="3687763"/>
          <p14:tracePt t="48928" x="8232775" y="3687763"/>
          <p14:tracePt t="48941" x="8181975" y="3679825"/>
          <p14:tracePt t="48959" x="8070850" y="3671888"/>
          <p14:tracePt t="48961" x="8012113" y="3671888"/>
          <p14:tracePt t="48975" x="7926388" y="3671888"/>
          <p14:tracePt t="48992" x="7680325" y="3646488"/>
          <p14:tracePt t="49008" x="7358063" y="3611563"/>
          <p14:tracePt t="49009" x="7034213" y="3578225"/>
          <p14:tracePt t="49026" x="6423025" y="3492500"/>
          <p14:tracePt t="49042" x="5870575" y="3408363"/>
          <p14:tracePt t="49058" x="5368925" y="3390900"/>
          <p14:tracePt t="49075" x="5080000" y="3382963"/>
          <p14:tracePt t="49092" x="4851400" y="3348038"/>
          <p14:tracePt t="49108" x="4714875" y="3348038"/>
          <p14:tracePt t="49125" x="4621213" y="3348038"/>
          <p14:tracePt t="49143" x="4545013" y="3348038"/>
          <p14:tracePt t="49158" x="4486275" y="3348038"/>
          <p14:tracePt t="49178" x="4425950" y="3355975"/>
          <p14:tracePt t="49191" x="4400550" y="3355975"/>
          <p14:tracePt t="49209" x="4248150" y="3382963"/>
          <p14:tracePt t="49225" x="4187825" y="3390900"/>
          <p14:tracePt t="49241" x="4095750" y="3398838"/>
          <p14:tracePt t="49258" x="4027488" y="3408363"/>
          <p14:tracePt t="49275" x="3976688" y="3433763"/>
          <p14:tracePt t="49291" x="3916363" y="3441700"/>
          <p14:tracePt t="49308" x="3822700" y="3467100"/>
          <p14:tracePt t="49325" x="3729038" y="3502025"/>
          <p14:tracePt t="49341" x="3586163" y="3527425"/>
          <p14:tracePt t="49359" x="3406775" y="3552825"/>
          <p14:tracePt t="49375" x="3186113" y="3586163"/>
          <p14:tracePt t="49393" x="2947988" y="3629025"/>
          <p14:tracePt t="49393" x="2854325" y="3646488"/>
          <p14:tracePt t="49409" x="2676525" y="3697288"/>
          <p14:tracePt t="49425" x="2582863" y="3722688"/>
          <p14:tracePt t="49441" x="2395538" y="3773488"/>
          <p14:tracePt t="49458" x="2174875" y="3816350"/>
          <p14:tracePt t="49474" x="2090738" y="3849688"/>
          <p14:tracePt t="49491" x="2065338" y="3849688"/>
          <p14:tracePt t="49509" x="2022475" y="3857625"/>
          <p14:tracePt t="49524" x="1987550" y="3857625"/>
          <p14:tracePt t="49541" x="1946275" y="3857625"/>
          <p14:tracePt t="49559" x="1903413" y="3857625"/>
          <p14:tracePt t="49575" x="1827213" y="3883025"/>
          <p14:tracePt t="49592" x="1776413" y="3883025"/>
          <p14:tracePt t="49609" x="1665288" y="3900488"/>
          <p14:tracePt t="49626" x="1589088" y="3900488"/>
          <p14:tracePt t="49642" x="1528763" y="3900488"/>
          <p14:tracePt t="49658" x="1462088" y="3908425"/>
          <p14:tracePt t="49675" x="1393825" y="3935413"/>
          <p14:tracePt t="49691" x="1358900" y="3935413"/>
          <p14:tracePt t="49708" x="1333500" y="3935413"/>
          <p14:tracePt t="49726" x="1317625" y="3943350"/>
          <p14:tracePt t="49741" x="1290638" y="3951288"/>
          <p14:tracePt t="49757" x="1249363" y="3960813"/>
          <p14:tracePt t="49777" x="1198563" y="3976688"/>
          <p14:tracePt t="49791" x="1189038" y="3976688"/>
          <p14:tracePt t="49810" x="1173163" y="3976688"/>
          <p14:tracePt t="49825" x="1163638" y="3976688"/>
          <p14:tracePt t="52268" x="1163638" y="3986213"/>
          <p14:tracePt t="52578" x="1173163" y="4002088"/>
          <p14:tracePt t="52649" x="1181100" y="4002088"/>
          <p14:tracePt t="52665" x="1189038" y="4002088"/>
          <p14:tracePt t="52721" x="1198563" y="4002088"/>
          <p14:tracePt t="52739" x="1206500" y="4011613"/>
          <p14:tracePt t="52744" x="1214438" y="4011613"/>
          <p14:tracePt t="52760" x="1223963" y="4019550"/>
          <p14:tracePt t="52777" x="1231900" y="4027488"/>
          <p14:tracePt t="52790" x="1239838" y="4027488"/>
          <p14:tracePt t="52806" x="1257300" y="4037013"/>
          <p14:tracePt t="52823" x="1282700" y="4044950"/>
          <p14:tracePt t="52839" x="1300163" y="4052888"/>
          <p14:tracePt t="52857" x="1343025" y="4070350"/>
          <p14:tracePt t="52875" x="1350963" y="4070350"/>
          <p14:tracePt t="52890" x="1358900" y="4079875"/>
          <p14:tracePt t="52906" x="1376363" y="4079875"/>
          <p14:tracePt t="52923" x="1401763" y="4095750"/>
          <p14:tracePt t="52940" x="1427163" y="4113213"/>
          <p14:tracePt t="52956" x="1452563" y="4113213"/>
          <p14:tracePt t="52973" x="1495425" y="4113213"/>
          <p14:tracePt t="52990" x="1528763" y="4113213"/>
          <p14:tracePt t="53006" x="1571625" y="4113213"/>
          <p14:tracePt t="53023" x="1657350" y="4113213"/>
          <p14:tracePt t="53041" x="1920875" y="4156075"/>
          <p14:tracePt t="53058" x="2192338" y="4189413"/>
          <p14:tracePt t="53074" x="2463800" y="4224338"/>
          <p14:tracePt t="53089" x="2625725" y="4249738"/>
          <p14:tracePt t="53106" x="2727325" y="4265613"/>
          <p14:tracePt t="53123" x="2778125" y="4265613"/>
          <p14:tracePt t="53141" x="2838450" y="4265613"/>
          <p14:tracePt t="53156" x="2914650" y="4265613"/>
          <p14:tracePt t="53174" x="2973388" y="4275138"/>
          <p14:tracePt t="53190" x="3008313" y="4283075"/>
          <p14:tracePt t="53206" x="3041650" y="4283075"/>
          <p14:tracePt t="53224" x="3117850" y="4283075"/>
          <p14:tracePt t="53224" x="3160713" y="4283075"/>
          <p14:tracePt t="53242" x="3219450" y="4283075"/>
          <p14:tracePt t="53257" x="3313113" y="4283075"/>
          <p14:tracePt t="53273" x="3363913" y="4283075"/>
          <p14:tracePt t="53273" x="3414713" y="4283075"/>
          <p14:tracePt t="53289" x="3586163" y="4283075"/>
          <p14:tracePt t="53306" x="3746500" y="4283075"/>
          <p14:tracePt t="53323" x="3916363" y="4283075"/>
          <p14:tracePt t="53341" x="4044950" y="4283075"/>
          <p14:tracePt t="53358" x="4137025" y="4257675"/>
          <p14:tracePt t="53373" x="4222750" y="4249738"/>
          <p14:tracePt t="53389" x="4291013" y="4224338"/>
          <p14:tracePt t="53406" x="4384675" y="4197350"/>
          <p14:tracePt t="53425" x="4519613" y="4164013"/>
          <p14:tracePt t="53439" x="4570413" y="4156075"/>
          <p14:tracePt t="53457" x="4689475" y="4105275"/>
          <p14:tracePt t="53474" x="4724400" y="4087813"/>
          <p14:tracePt t="53489" x="4800600" y="4052888"/>
          <p14:tracePt t="53507" x="4851400" y="4027488"/>
          <p14:tracePt t="53523" x="4902200" y="3994150"/>
          <p14:tracePt t="53541" x="4927600" y="3986213"/>
          <p14:tracePt t="53556" x="4953000" y="3968750"/>
          <p14:tracePt t="53574" x="4970463" y="3968750"/>
          <p14:tracePt t="53591" x="5003800" y="3960813"/>
          <p14:tracePt t="53606" x="5038725" y="3951288"/>
          <p14:tracePt t="53622" x="5089525" y="3951288"/>
          <p14:tracePt t="53639" x="5165725" y="3935413"/>
          <p14:tracePt t="53657" x="5241925" y="3935413"/>
          <p14:tracePt t="53673" x="5267325" y="3935413"/>
          <p14:tracePt t="53673" x="5327650" y="3935413"/>
          <p14:tracePt t="53689" x="5429250" y="3935413"/>
          <p14:tracePt t="53707" x="5581650" y="3943350"/>
          <p14:tracePt t="53723" x="5761038" y="3976688"/>
          <p14:tracePt t="53740" x="5888038" y="3986213"/>
          <p14:tracePt t="53756" x="5989638" y="3986213"/>
          <p14:tracePt t="53773" x="6108700" y="4002088"/>
          <p14:tracePt t="53790" x="6210300" y="4011613"/>
          <p14:tracePt t="53806" x="6303963" y="4027488"/>
          <p14:tracePt t="53822" x="6364288" y="4037013"/>
          <p14:tracePt t="53841" x="6456363" y="4044950"/>
          <p14:tracePt t="53856" x="6473825" y="4052888"/>
          <p14:tracePt t="53874" x="6550025" y="4052888"/>
          <p14:tracePt t="53889" x="6592888" y="4052888"/>
          <p14:tracePt t="53905" x="6653213" y="4052888"/>
          <p14:tracePt t="53923" x="6704013" y="4052888"/>
          <p14:tracePt t="53939" x="6770688" y="4070350"/>
          <p14:tracePt t="53956" x="6838950" y="4070350"/>
          <p14:tracePt t="53973" x="6915150" y="4070350"/>
          <p14:tracePt t="53990" x="7000875" y="4070350"/>
          <p14:tracePt t="54006" x="7085013" y="4070350"/>
          <p14:tracePt t="54024" x="7145338" y="4070350"/>
          <p14:tracePt t="54039" x="7153275" y="4070350"/>
          <p14:tracePt t="54040" x="7162800" y="4079875"/>
          <p14:tracePt t="54074" x="7178675" y="4079875"/>
          <p14:tracePt t="54273" x="7188200" y="4087813"/>
          <p14:tracePt t="54280" x="7188200" y="4095750"/>
          <p14:tracePt t="54330" x="7188200" y="4105275"/>
          <p14:tracePt t="54336" x="7188200" y="4113213"/>
          <p14:tracePt t="54418" x="7170738" y="4121150"/>
          <p14:tracePt t="54425" x="7153275" y="4130675"/>
          <p14:tracePt t="54442" x="7119938" y="4130675"/>
          <p14:tracePt t="54448" x="7102475" y="4138613"/>
          <p14:tracePt t="54456" x="7085013" y="4138613"/>
          <p14:tracePt t="54472" x="7069138" y="4138613"/>
          <p14:tracePt t="54473" x="7051675" y="4146550"/>
          <p14:tracePt t="54496" x="7043738" y="4146550"/>
          <p14:tracePt t="54505" x="7034213" y="4156075"/>
          <p14:tracePt t="54522" x="7008813" y="4156075"/>
          <p14:tracePt t="54539" x="6975475" y="4171950"/>
          <p14:tracePt t="54556" x="6881813" y="4171950"/>
          <p14:tracePt t="54572" x="6745288" y="4171950"/>
          <p14:tracePt t="54589" x="6575425" y="4171950"/>
          <p14:tracePt t="54605" x="6372225" y="4171950"/>
          <p14:tracePt t="54622" x="6261100" y="4171950"/>
          <p14:tracePt t="54639" x="6194425" y="4171950"/>
          <p14:tracePt t="54655" x="6176963" y="4171950"/>
          <p14:tracePt t="54673" x="6151563" y="4171950"/>
          <p14:tracePt t="54689" x="6116638" y="4171950"/>
          <p14:tracePt t="54690" x="6108700" y="4171950"/>
          <p14:tracePt t="54705" x="6032500" y="4171950"/>
          <p14:tracePt t="54722" x="5964238" y="4171950"/>
          <p14:tracePt t="54740" x="5905500" y="4171950"/>
          <p14:tracePt t="54755" x="5845175" y="4171950"/>
          <p14:tracePt t="54772" x="5827713" y="4171950"/>
          <p14:tracePt t="54789" x="5819775" y="4171950"/>
          <p14:tracePt t="54809" x="5811838" y="4171950"/>
          <p14:tracePt t="54841" x="5802313" y="4171950"/>
          <p14:tracePt t="54850" x="5794375" y="4171950"/>
          <p14:tracePt t="54856" x="5786438" y="4171950"/>
          <p14:tracePt t="54872" x="5776913" y="4171950"/>
          <p14:tracePt t="54906" x="5768975" y="4171950"/>
          <p14:tracePt t="54929" x="5751513" y="4171950"/>
          <p14:tracePt t="55881" x="5743575" y="4171950"/>
          <p14:tracePt t="55890" x="5735638" y="4181475"/>
          <p14:tracePt t="55906" x="5726113" y="4181475"/>
          <p14:tracePt t="55912" x="5718175" y="4181475"/>
          <p14:tracePt t="55921" x="5708650" y="4181475"/>
          <p14:tracePt t="55969" x="5692775" y="4181475"/>
          <p14:tracePt t="55976" x="5683250" y="4181475"/>
          <p14:tracePt t="56001" x="5675313" y="4181475"/>
          <p14:tracePt t="56019" x="5649913" y="4189413"/>
          <p14:tracePt t="56041" x="5641975" y="4189413"/>
          <p14:tracePt t="56065" x="5632450" y="4189413"/>
          <p14:tracePt t="56081" x="5624513" y="4189413"/>
          <p14:tracePt t="56138" x="5616575" y="4189413"/>
          <p14:tracePt t="56144" x="5607050" y="4189413"/>
          <p14:tracePt t="56155" x="5599113" y="4189413"/>
          <p14:tracePt t="56172" x="5581650" y="4189413"/>
          <p14:tracePt t="56189" x="5556250" y="4189413"/>
          <p14:tracePt t="56207" x="5548313" y="4189413"/>
          <p14:tracePt t="56241" x="5530850" y="4189413"/>
          <p14:tracePt t="56298" x="5522913" y="4189413"/>
          <p14:tracePt t="56322" x="5513388" y="4189413"/>
          <p14:tracePt t="56328" x="5497513" y="4189413"/>
          <p14:tracePt t="56354" x="5487988" y="4189413"/>
          <p14:tracePt t="56369" x="5480050" y="4189413"/>
          <p14:tracePt t="56395" x="5472113" y="4189413"/>
          <p14:tracePt t="56818" x="5462588" y="4189413"/>
          <p14:tracePt t="93755" x="5454650" y="4189413"/>
          <p14:tracePt t="93760" x="5403850" y="4146550"/>
          <p14:tracePt t="93771" x="5224463" y="4044950"/>
          <p14:tracePt t="93789" x="4689475" y="3738563"/>
          <p14:tracePt t="93805" x="3933825" y="3016250"/>
          <p14:tracePt t="93822" x="2955925" y="2149475"/>
          <p14:tracePt t="93839" x="2286000" y="1385888"/>
          <p14:tracePt t="93840" x="2217738" y="1266825"/>
          <p14:tracePt t="93855" x="2208213" y="1206500"/>
          <p14:tracePt t="93873" x="2166938" y="960438"/>
          <p14:tracePt t="93888" x="2149475" y="833438"/>
          <p14:tracePt t="93889" x="2124075" y="671513"/>
          <p14:tracePt t="93905" x="2090738" y="501650"/>
          <p14:tracePt t="93906" x="2047875" y="331788"/>
          <p14:tracePt t="93922" x="1946275" y="136525"/>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1500753" y="1103637"/>
            <a:ext cx="10380072"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Conditional Contract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88143" y="2512303"/>
            <a:ext cx="11415713" cy="1427635"/>
          </a:xfrm>
          <a:prstGeom prst="rect">
            <a:avLst/>
          </a:prstGeom>
          <a:noFill/>
        </p:spPr>
        <p:txBody>
          <a:bodyPr wrap="square">
            <a:spAutoFit/>
          </a:bodyPr>
          <a:lstStyle/>
          <a:p>
            <a:pPr marR="0" lvl="0" algn="just" defTabSz="914400" rtl="0" eaLnBrk="1" fontAlgn="auto" latinLnBrk="0" hangingPunct="1">
              <a:lnSpc>
                <a:spcPct val="150000"/>
              </a:lnSpc>
              <a:spcBef>
                <a:spcPts val="0"/>
              </a:spcBef>
              <a:spcAft>
                <a:spcPts val="0"/>
              </a:spcAft>
              <a:buClrTx/>
              <a:buSzTx/>
              <a:tabLst/>
              <a:defRPr/>
            </a:pPr>
            <a:r>
              <a:rPr lang="en-US" sz="2000" dirty="0">
                <a:latin typeface="QuaySansITCPro-Book"/>
              </a:rPr>
              <a:t>An insurance contract is a conditional contract. That</a:t>
            </a:r>
            <a:r>
              <a:rPr lang="ar-YE" sz="2000" dirty="0">
                <a:latin typeface="QuaySansITCPro-Book"/>
              </a:rPr>
              <a:t> </a:t>
            </a:r>
            <a:r>
              <a:rPr lang="en-US" sz="2000" dirty="0">
                <a:latin typeface="QuaySansITCPro-Book"/>
              </a:rPr>
              <a:t>is, the insurer’s obligation to pay a claim depends on</a:t>
            </a:r>
            <a:r>
              <a:rPr lang="ar-YE" sz="2000" dirty="0">
                <a:latin typeface="QuaySansITCPro-Book"/>
              </a:rPr>
              <a:t> </a:t>
            </a:r>
            <a:r>
              <a:rPr lang="en-US" sz="2000" dirty="0">
                <a:latin typeface="QuaySansITCPro-Book"/>
              </a:rPr>
              <a:t>whether the insured or the beneficiary has complied</a:t>
            </a:r>
            <a:r>
              <a:rPr lang="ar-YE" sz="2000" dirty="0">
                <a:latin typeface="QuaySansITCPro-Book"/>
              </a:rPr>
              <a:t> </a:t>
            </a:r>
            <a:r>
              <a:rPr lang="en-US" sz="2000" dirty="0">
                <a:latin typeface="QuaySansITCPro-Book"/>
              </a:rPr>
              <a:t>with all policy conditions. Conditions are provisions</a:t>
            </a:r>
            <a:r>
              <a:rPr lang="ar-YE" sz="2000" dirty="0">
                <a:latin typeface="QuaySansITCPro-Book"/>
              </a:rPr>
              <a:t> </a:t>
            </a:r>
            <a:r>
              <a:rPr lang="en-US" sz="2000" dirty="0">
                <a:latin typeface="QuaySansITCPro-Book"/>
              </a:rPr>
              <a:t>inserted in the policy that qualify or place limitations</a:t>
            </a:r>
            <a:r>
              <a:rPr lang="ar-YE" sz="2000" dirty="0">
                <a:latin typeface="QuaySansITCPro-Book"/>
              </a:rPr>
              <a:t> </a:t>
            </a:r>
            <a:r>
              <a:rPr lang="en-US" sz="2000" dirty="0">
                <a:latin typeface="QuaySansITCPro-Book"/>
              </a:rPr>
              <a:t>on the insurer’s promise to perform</a:t>
            </a:r>
          </a:p>
        </p:txBody>
      </p:sp>
    </p:spTree>
    <p:extLst>
      <p:ext uri="{BB962C8B-B14F-4D97-AF65-F5344CB8AC3E}">
        <p14:creationId xmlns:p14="http://schemas.microsoft.com/office/powerpoint/2010/main" val="1446425498"/>
      </p:ext>
    </p:extLst>
  </p:cSld>
  <p:clrMapOvr>
    <a:masterClrMapping/>
  </p:clrMapOvr>
  <mc:AlternateContent xmlns:mc="http://schemas.openxmlformats.org/markup-compatibility/2006" xmlns:p14="http://schemas.microsoft.com/office/powerpoint/2010/main">
    <mc:Choice Requires="p14">
      <p:transition spd="slow" p14:dur="2000" advTm="129923"/>
    </mc:Choice>
    <mc:Fallback xmlns="">
      <p:transition spd="slow" advTm="129923"/>
    </mc:Fallback>
  </mc:AlternateContent>
  <p:extLst>
    <p:ext uri="{3A86A75C-4F4B-4683-9AE1-C65F6400EC91}">
      <p14:laserTraceLst xmlns:p14="http://schemas.microsoft.com/office/powerpoint/2010/main">
        <p14:tracePtLst>
          <p14:tracePt t="30998" x="3708400" y="6254750"/>
          <p14:tracePt t="31161" x="3135313" y="6577013"/>
          <p14:tracePt t="31169" x="3330575" y="6313488"/>
          <p14:tracePt t="31177" x="3652838" y="5948363"/>
          <p14:tracePt t="31192" x="4002088" y="5540375"/>
          <p14:tracePt t="31210" x="4800600" y="4554538"/>
          <p14:tracePt t="31226" x="5097463" y="4300538"/>
          <p14:tracePt t="31241" x="5191125" y="4232275"/>
          <p14:tracePt t="31258" x="5411788" y="4052888"/>
          <p14:tracePt t="31275" x="5513388" y="3960813"/>
          <p14:tracePt t="31291" x="5616575" y="3824288"/>
          <p14:tracePt t="31308" x="5667375" y="3671888"/>
          <p14:tracePt t="31325" x="5692775" y="3535363"/>
          <p14:tracePt t="31343" x="5692775" y="3517900"/>
          <p14:tracePt t="31563" x="5675313" y="3509963"/>
          <p14:tracePt t="31569" x="5581650" y="3492500"/>
          <p14:tracePt t="31577" x="5472113" y="3459163"/>
          <p14:tracePt t="31591" x="5386388" y="3459163"/>
          <p14:tracePt t="31608" x="5157788" y="3449638"/>
          <p14:tracePt t="31627" x="4673600" y="3449638"/>
          <p14:tracePt t="31642" x="4537075" y="3449638"/>
          <p14:tracePt t="31642" x="4410075" y="3449638"/>
          <p14:tracePt t="31658" x="4291013" y="3449638"/>
          <p14:tracePt t="31677" x="4273550" y="3441700"/>
          <p14:tracePt t="31693" x="4265613" y="3441700"/>
          <p14:tracePt t="31730" x="4248150" y="3433763"/>
          <p14:tracePt t="31756" x="4240213" y="3433763"/>
          <p14:tracePt t="31897" x="4256088" y="3433763"/>
          <p14:tracePt t="31905" x="4341813" y="3449638"/>
          <p14:tracePt t="31913" x="4451350" y="3502025"/>
          <p14:tracePt t="31924" x="4562475" y="3535363"/>
          <p14:tracePt t="31941" x="4775200" y="3568700"/>
          <p14:tracePt t="31958" x="4987925" y="3586163"/>
          <p14:tracePt t="31974" x="5224463" y="3586163"/>
          <p14:tracePt t="31991" x="5403850" y="3543300"/>
          <p14:tracePt t="32008" x="5683250" y="3467100"/>
          <p14:tracePt t="32025" x="6032500" y="3416300"/>
          <p14:tracePt t="32025" x="6184900" y="3408363"/>
          <p14:tracePt t="32041" x="6270625" y="3390900"/>
          <p14:tracePt t="32058" x="6516688" y="3348038"/>
          <p14:tracePt t="32074" x="6592888" y="3340100"/>
          <p14:tracePt t="32091" x="6653213" y="3314700"/>
          <p14:tracePt t="32108" x="6704013" y="3305175"/>
          <p14:tracePt t="32125" x="6788150" y="3297238"/>
          <p14:tracePt t="32141" x="6932613" y="3289300"/>
          <p14:tracePt t="32158" x="7094538" y="3254375"/>
          <p14:tracePt t="32174" x="7256463" y="3254375"/>
          <p14:tracePt t="32192" x="7408863" y="3254375"/>
          <p14:tracePt t="32193" x="7467600" y="3254375"/>
          <p14:tracePt t="32208" x="7535863" y="3254375"/>
          <p14:tracePt t="32226" x="7766050" y="3254375"/>
          <p14:tracePt t="32241" x="7832725" y="3254375"/>
          <p14:tracePt t="32258" x="7994650" y="3254375"/>
          <p14:tracePt t="32275" x="8029575" y="3254375"/>
          <p14:tracePt t="32362" x="8004175" y="3254375"/>
          <p14:tracePt t="32369" x="7994650" y="3254375"/>
          <p14:tracePt t="32377" x="7969250" y="3254375"/>
          <p14:tracePt t="32391" x="7935913" y="3254375"/>
          <p14:tracePt t="32409" x="7824788" y="3271838"/>
          <p14:tracePt t="32424" x="7740650" y="3289300"/>
          <p14:tracePt t="32441" x="7570788" y="3330575"/>
          <p14:tracePt t="32442" x="7459663" y="3365500"/>
          <p14:tracePt t="32458" x="7213600" y="3390900"/>
          <p14:tracePt t="32476" x="6932613" y="3416300"/>
          <p14:tracePt t="32491" x="6653213" y="3416300"/>
          <p14:tracePt t="32508" x="6483350" y="3416300"/>
          <p14:tracePt t="32524" x="6364288" y="3416300"/>
          <p14:tracePt t="32541" x="6245225" y="3416300"/>
          <p14:tracePt t="32558" x="6091238" y="3416300"/>
          <p14:tracePt t="32576" x="5895975" y="3424238"/>
          <p14:tracePt t="32591" x="5700713" y="3475038"/>
          <p14:tracePt t="32608" x="5530850" y="3484563"/>
          <p14:tracePt t="32624" x="5411788" y="3492500"/>
          <p14:tracePt t="32642" x="5284788" y="3492500"/>
          <p14:tracePt t="32658" x="5233988" y="3467100"/>
          <p14:tracePt t="32658" x="5191125" y="3433763"/>
          <p14:tracePt t="32674" x="5054600" y="3373438"/>
          <p14:tracePt t="32691" x="4919663" y="3314700"/>
          <p14:tracePt t="32708" x="4800600" y="3314700"/>
          <p14:tracePt t="32724" x="4656138" y="3322638"/>
          <p14:tracePt t="32741" x="4519613" y="3373438"/>
          <p14:tracePt t="32759" x="4410075" y="3408363"/>
          <p14:tracePt t="32774" x="4375150" y="3433763"/>
          <p14:tracePt t="32793" x="4341813" y="3441700"/>
          <p14:tracePt t="32914" x="4384675" y="3459163"/>
          <p14:tracePt t="32921" x="4511675" y="3484563"/>
          <p14:tracePt t="32929" x="4732338" y="3492500"/>
          <p14:tracePt t="32941" x="5072063" y="3568700"/>
          <p14:tracePt t="32958" x="5853113" y="3679825"/>
          <p14:tracePt t="32976" x="6542088" y="3763963"/>
          <p14:tracePt t="32992" x="7085013" y="3832225"/>
          <p14:tracePt t="33008" x="7416800" y="3832225"/>
          <p14:tracePt t="33025" x="7715250" y="3824288"/>
          <p14:tracePt t="33041" x="7824788" y="3790950"/>
          <p14:tracePt t="33041" x="7977188" y="3763963"/>
          <p14:tracePt t="33057" x="8105775" y="3748088"/>
          <p14:tracePt t="33074" x="8513763" y="3738563"/>
          <p14:tracePt t="33091" x="8724900" y="3738563"/>
          <p14:tracePt t="33108" x="8861425" y="3738563"/>
          <p14:tracePt t="33124" x="8886825" y="3713163"/>
          <p14:tracePt t="33142" x="8904288" y="3705225"/>
          <p14:tracePt t="33159" x="8963025" y="3671888"/>
          <p14:tracePt t="33174" x="9107488" y="3671888"/>
          <p14:tracePt t="33191" x="9320213" y="3671888"/>
          <p14:tracePt t="33209" x="9515475" y="3671888"/>
          <p14:tracePt t="33224" x="9532938" y="3671888"/>
          <p14:tracePt t="33321" x="9532938" y="3662363"/>
          <p14:tracePt t="33329" x="9532938" y="3654425"/>
          <p14:tracePt t="33337" x="9532938" y="3636963"/>
          <p14:tracePt t="33362" x="9532938" y="3619500"/>
          <p14:tracePt t="33369" x="9515475" y="3603625"/>
          <p14:tracePt t="33377" x="9482138" y="3594100"/>
          <p14:tracePt t="33392" x="9456738" y="3586163"/>
          <p14:tracePt t="33408" x="9380538" y="3560763"/>
          <p14:tracePt t="33424" x="9286875" y="3552825"/>
          <p14:tracePt t="33425" x="9244013" y="3552825"/>
          <p14:tracePt t="33442" x="9117013" y="3552825"/>
          <p14:tracePt t="33457" x="9074150" y="3552825"/>
          <p14:tracePt t="33458" x="9023350" y="3543300"/>
          <p14:tracePt t="33474" x="8963025" y="3535363"/>
          <p14:tracePt t="33491" x="8912225" y="3535363"/>
          <p14:tracePt t="33507" x="8853488" y="3535363"/>
          <p14:tracePt t="33524" x="8767763" y="3535363"/>
          <p14:tracePt t="33540" x="8666163" y="3535363"/>
          <p14:tracePt t="33557" x="8529638" y="3535363"/>
          <p14:tracePt t="33574" x="8369300" y="3535363"/>
          <p14:tracePt t="33590" x="8207375" y="3586163"/>
          <p14:tracePt t="33607" x="8020050" y="3594100"/>
          <p14:tracePt t="33624" x="7807325" y="3594100"/>
          <p14:tracePt t="33642" x="7426325" y="3619500"/>
          <p14:tracePt t="33657" x="7315200" y="3619500"/>
          <p14:tracePt t="33658" x="7256463" y="3619500"/>
          <p14:tracePt t="33674" x="7188200" y="3619500"/>
          <p14:tracePt t="33690" x="7170738" y="3619500"/>
          <p14:tracePt t="33707" x="7162800" y="3619500"/>
          <p14:tracePt t="33724" x="7153275" y="3619500"/>
          <p14:tracePt t="33741" x="7119938" y="3629025"/>
          <p14:tracePt t="33757" x="7069138" y="3636963"/>
          <p14:tracePt t="33775" x="7018338" y="3662363"/>
          <p14:tracePt t="33790" x="6983413" y="3671888"/>
          <p14:tracePt t="33808" x="6975475" y="3679825"/>
          <p14:tracePt t="33970" x="7008813" y="3679825"/>
          <p14:tracePt t="33977" x="7077075" y="3679825"/>
          <p14:tracePt t="33985" x="7178675" y="3679825"/>
          <p14:tracePt t="33993" x="7307263" y="3679825"/>
          <p14:tracePt t="34007" x="7434263" y="3679825"/>
          <p14:tracePt t="34025" x="7807325" y="3679825"/>
          <p14:tracePt t="34042" x="8020050" y="3679825"/>
          <p14:tracePt t="34057" x="8080375" y="3679825"/>
          <p14:tracePt t="34058" x="8139113" y="3679825"/>
          <p14:tracePt t="34073" x="8156575" y="3679825"/>
          <p14:tracePt t="34091" x="8232775" y="3679825"/>
          <p14:tracePt t="34107" x="8291513" y="3679825"/>
          <p14:tracePt t="34123" x="8334375" y="3679825"/>
          <p14:tracePt t="34142" x="8385175" y="3679825"/>
          <p14:tracePt t="34157" x="8428038" y="3679825"/>
          <p14:tracePt t="34174" x="8445500" y="3679825"/>
          <p14:tracePt t="34192" x="8453438" y="3679825"/>
          <p14:tracePt t="34207" x="8470900" y="3679825"/>
          <p14:tracePt t="34225" x="8521700" y="3662363"/>
          <p14:tracePt t="34240" x="8555038" y="3662363"/>
          <p14:tracePt t="34241" x="8589963" y="3662363"/>
          <p14:tracePt t="34257" x="8605838" y="3662363"/>
          <p14:tracePt t="34258" x="8640763" y="3662363"/>
          <p14:tracePt t="34275" x="8709025" y="3662363"/>
          <p14:tracePt t="34291" x="8724900" y="3662363"/>
          <p14:tracePt t="34307" x="8759825" y="3662363"/>
          <p14:tracePt t="34324" x="8836025" y="3662363"/>
          <p14:tracePt t="34340" x="8904288" y="3662363"/>
          <p14:tracePt t="34357" x="8912225" y="3662363"/>
          <p14:tracePt t="34374" x="8921750" y="3662363"/>
          <p14:tracePt t="34514" x="8886825" y="3662363"/>
          <p14:tracePt t="34521" x="8818563" y="3654425"/>
          <p14:tracePt t="34529" x="8759825" y="3654425"/>
          <p14:tracePt t="34540" x="8699500" y="3654425"/>
          <p14:tracePt t="34557" x="8539163" y="3636963"/>
          <p14:tracePt t="34573" x="8410575" y="3603625"/>
          <p14:tracePt t="34590" x="8301038" y="3586163"/>
          <p14:tracePt t="34608" x="8199438" y="3560763"/>
          <p14:tracePt t="34609" x="8139113" y="3552825"/>
          <p14:tracePt t="34623" x="8105775" y="3543300"/>
          <p14:tracePt t="34640" x="8020050" y="3543300"/>
          <p14:tracePt t="34659" x="7791450" y="3543300"/>
          <p14:tracePt t="34673" x="7715250" y="3543300"/>
          <p14:tracePt t="34690" x="7451725" y="3543300"/>
          <p14:tracePt t="34707" x="7246938" y="3543300"/>
          <p14:tracePt t="34723" x="7094538" y="3535363"/>
          <p14:tracePt t="34741" x="6915150" y="3492500"/>
          <p14:tracePt t="34757" x="6754813" y="3475038"/>
          <p14:tracePt t="34773" x="6600825" y="3459163"/>
          <p14:tracePt t="34790" x="6440488" y="3433763"/>
          <p14:tracePt t="34807" x="6321425" y="3424238"/>
          <p14:tracePt t="34823" x="6235700" y="3424238"/>
          <p14:tracePt t="34840" x="6184900" y="3424238"/>
          <p14:tracePt t="34858" x="6134100" y="3424238"/>
          <p14:tracePt t="34875" x="6100763" y="3424238"/>
          <p14:tracePt t="34891" x="6091238" y="3441700"/>
          <p14:tracePt t="34907" x="6065838" y="3449638"/>
          <p14:tracePt t="34937" x="6057900" y="3449638"/>
          <p14:tracePt t="35090" x="6116638" y="3449638"/>
          <p14:tracePt t="35097" x="6159500" y="3449638"/>
          <p14:tracePt t="35106" x="6245225" y="3449638"/>
          <p14:tracePt t="35124" x="6483350" y="3449638"/>
          <p14:tracePt t="35140" x="6932613" y="3527425"/>
          <p14:tracePt t="35158" x="7366000" y="3586163"/>
          <p14:tracePt t="35173" x="7604125" y="3594100"/>
          <p14:tracePt t="35191" x="7748588" y="3594100"/>
          <p14:tracePt t="35206" x="7842250" y="3594100"/>
          <p14:tracePt t="35223" x="7900988" y="3594100"/>
          <p14:tracePt t="35240" x="8004175" y="3568700"/>
          <p14:tracePt t="35258" x="8215313" y="3560763"/>
          <p14:tracePt t="35273" x="8275638" y="3560763"/>
          <p14:tracePt t="35289" x="8394700" y="3560763"/>
          <p14:tracePt t="35307" x="8428038" y="3560763"/>
          <p14:tracePt t="35323" x="8462963" y="3560763"/>
          <p14:tracePt t="35341" x="8513763" y="3560763"/>
          <p14:tracePt t="35358" x="8640763" y="3552825"/>
          <p14:tracePt t="35373" x="8750300" y="3535363"/>
          <p14:tracePt t="35392" x="8810625" y="3535363"/>
          <p14:tracePt t="35407" x="8818563" y="3535363"/>
          <p14:tracePt t="35466" x="8759825" y="3535363"/>
          <p14:tracePt t="35473" x="8674100" y="3535363"/>
          <p14:tracePt t="35481" x="8623300" y="3535363"/>
          <p14:tracePt t="35489" x="8521700" y="3535363"/>
          <p14:tracePt t="35506" x="8351838" y="3535363"/>
          <p14:tracePt t="35523" x="8139113" y="3517900"/>
          <p14:tracePt t="35540" x="7935913" y="3484563"/>
          <p14:tracePt t="35556" x="7766050" y="3459163"/>
          <p14:tracePt t="35575" x="7672388" y="3459163"/>
          <p14:tracePt t="35591" x="7586663" y="3459163"/>
          <p14:tracePt t="35606" x="7502525" y="3459163"/>
          <p14:tracePt t="35623" x="7434263" y="3459163"/>
          <p14:tracePt t="35639" x="7366000" y="3459163"/>
          <p14:tracePt t="35657" x="7332663" y="3459163"/>
          <p14:tracePt t="35657" x="7315200" y="3467100"/>
          <p14:tracePt t="35674" x="7307263" y="3467100"/>
          <p14:tracePt t="35690" x="7297738" y="3467100"/>
          <p14:tracePt t="35723" x="7281863" y="3467100"/>
          <p14:tracePt t="35729" x="7272338" y="3467100"/>
          <p14:tracePt t="35739" x="7264400" y="3467100"/>
          <p14:tracePt t="35756" x="7229475" y="3467100"/>
          <p14:tracePt t="35773" x="7162800" y="3467100"/>
          <p14:tracePt t="35790" x="7119938" y="3467100"/>
          <p14:tracePt t="35807" x="7077075" y="3467100"/>
          <p14:tracePt t="35824" x="7034213" y="3467100"/>
          <p14:tracePt t="35842" x="6983413" y="3467100"/>
          <p14:tracePt t="35856" x="6967538" y="3467100"/>
          <p14:tracePt t="35873" x="6924675" y="3467100"/>
          <p14:tracePt t="35874" x="6889750" y="3467100"/>
          <p14:tracePt t="35889" x="6873875" y="3467100"/>
          <p14:tracePt t="35908" x="6823075" y="3467100"/>
          <p14:tracePt t="35923" x="6797675" y="3467100"/>
          <p14:tracePt t="36098" x="6780213" y="3467100"/>
          <p14:tracePt t="36105" x="6770688" y="3475038"/>
          <p14:tracePt t="36121" x="6762750" y="3475038"/>
          <p14:tracePt t="36450" x="6754813" y="3475038"/>
          <p14:tracePt t="36466" x="6770688" y="3475038"/>
          <p14:tracePt t="36474" x="6813550" y="3475038"/>
          <p14:tracePt t="36481" x="6856413" y="3475038"/>
          <p14:tracePt t="36490" x="6899275" y="3475038"/>
          <p14:tracePt t="36507" x="7094538" y="3475038"/>
          <p14:tracePt t="36523" x="7323138" y="3492500"/>
          <p14:tracePt t="36539" x="7510463" y="3527425"/>
          <p14:tracePt t="36556" x="7646988" y="3535363"/>
          <p14:tracePt t="36572" x="7748588" y="3560763"/>
          <p14:tracePt t="36589" x="7842250" y="3568700"/>
          <p14:tracePt t="36606" x="7918450" y="3578225"/>
          <p14:tracePt t="36622" x="7951788" y="3578225"/>
          <p14:tracePt t="36640" x="7994650" y="3578225"/>
          <p14:tracePt t="36658" x="8037513" y="3578225"/>
          <p14:tracePt t="36673" x="8054975" y="3578225"/>
          <p14:tracePt t="36673" x="8062913" y="3578225"/>
          <p14:tracePt t="36690" x="8096250" y="3578225"/>
          <p14:tracePt t="36706" x="8131175" y="3578225"/>
          <p14:tracePt t="36722" x="8139113" y="3578225"/>
          <p14:tracePt t="36741" x="8174038" y="3578225"/>
          <p14:tracePt t="36756" x="8240713" y="3578225"/>
          <p14:tracePt t="36773" x="8266113" y="3578225"/>
          <p14:tracePt t="36790" x="8275638" y="3578225"/>
          <p14:tracePt t="36858" x="8283575" y="3578225"/>
          <p14:tracePt t="36955" x="8301038" y="3578225"/>
          <p14:tracePt t="37050" x="8266113" y="3578225"/>
          <p14:tracePt t="37057" x="8139113" y="3578225"/>
          <p14:tracePt t="37065" x="7994650" y="3560763"/>
          <p14:tracePt t="37073" x="7791450" y="3535363"/>
          <p14:tracePt t="37089" x="7637463" y="3527425"/>
          <p14:tracePt t="37090" x="7477125" y="3484563"/>
          <p14:tracePt t="37106" x="7332663" y="3475038"/>
          <p14:tracePt t="37106" x="7229475" y="3475038"/>
          <p14:tracePt t="37122" x="7170738" y="3475038"/>
          <p14:tracePt t="37139" x="7153275" y="3475038"/>
          <p14:tracePt t="37186" x="7127875" y="3475038"/>
          <p14:tracePt t="37202" x="7119938" y="3475038"/>
          <p14:tracePt t="37209" x="7102475" y="3475038"/>
          <p14:tracePt t="37223" x="7094538" y="3475038"/>
          <p14:tracePt t="37306" x="7162800" y="3475038"/>
          <p14:tracePt t="37314" x="7281863" y="3475038"/>
          <p14:tracePt t="37322" x="7408863" y="3475038"/>
          <p14:tracePt t="37339" x="7731125" y="3527425"/>
          <p14:tracePt t="37355" x="7969250" y="3552825"/>
          <p14:tracePt t="37372" x="8113713" y="3552825"/>
          <p14:tracePt t="37389" x="8199438" y="3552825"/>
          <p14:tracePt t="37406" x="8266113" y="3552825"/>
          <p14:tracePt t="37423" x="8308975" y="3552825"/>
          <p14:tracePt t="37440" x="8369300" y="3543300"/>
          <p14:tracePt t="37441" x="8394700" y="3543300"/>
          <p14:tracePt t="37455" x="8428038" y="3543300"/>
          <p14:tracePt t="37474" x="8470900" y="3527425"/>
          <p14:tracePt t="37489" x="8478838" y="3527425"/>
          <p14:tracePt t="37489" x="8496300" y="3527425"/>
          <p14:tracePt t="37506" x="8504238" y="3527425"/>
          <p14:tracePt t="37522" x="8521700" y="3517900"/>
          <p14:tracePt t="37539" x="8539163" y="3517900"/>
          <p14:tracePt t="37555" x="8555038" y="3517900"/>
          <p14:tracePt t="37572" x="8564563" y="3517900"/>
          <p14:tracePt t="37589" x="8597900" y="3517900"/>
          <p14:tracePt t="37606" x="8623300" y="3517900"/>
          <p14:tracePt t="37622" x="8640763" y="3517900"/>
          <p14:tracePt t="37639" x="8666163" y="3517900"/>
          <p14:tracePt t="37656" x="8683625" y="3517900"/>
          <p14:tracePt t="37674" x="8699500" y="3517900"/>
          <p14:tracePt t="37730" x="8716963" y="3517900"/>
          <p14:tracePt t="37739" x="8734425" y="3517900"/>
          <p14:tracePt t="37745" x="8750300" y="3517900"/>
          <p14:tracePt t="37755" x="8759825" y="3517900"/>
          <p14:tracePt t="37773" x="8767763" y="3517900"/>
          <p14:tracePt t="38466" x="8750300" y="3517900"/>
          <p14:tracePt t="38473" x="8742363" y="3517900"/>
          <p14:tracePt t="38481" x="8734425" y="3517900"/>
          <p14:tracePt t="38498" x="8724900" y="3517900"/>
          <p14:tracePt t="39209" x="8742363" y="3517900"/>
          <p14:tracePt t="39218" x="8767763" y="3509963"/>
          <p14:tracePt t="39225" x="8828088" y="3502025"/>
          <p14:tracePt t="39240" x="8878888" y="3484563"/>
          <p14:tracePt t="39241" x="8937625" y="3475038"/>
          <p14:tracePt t="39254" x="8997950" y="3475038"/>
          <p14:tracePt t="39271" x="9091613" y="3459163"/>
          <p14:tracePt t="39288" x="9142413" y="3459163"/>
          <p14:tracePt t="39305" x="9158288" y="3459163"/>
          <p14:tracePt t="39305" x="9175750" y="3441700"/>
          <p14:tracePt t="39321" x="9183688" y="3441700"/>
          <p14:tracePt t="39338" x="9251950" y="3433763"/>
          <p14:tracePt t="39355" x="9286875" y="3433763"/>
          <p14:tracePt t="39372" x="9302750" y="3424238"/>
          <p14:tracePt t="39389" x="9312275" y="3424238"/>
          <p14:tracePt t="39406" x="9320213" y="3424238"/>
          <p14:tracePt t="39425" x="9345613" y="3424238"/>
          <p14:tracePt t="39440" x="9353550" y="3424238"/>
          <p14:tracePt t="39455" x="9380538" y="3424238"/>
          <p14:tracePt t="39482" x="9388475" y="3424238"/>
          <p14:tracePt t="39529" x="9405938" y="3424238"/>
          <p14:tracePt t="39554" x="9413875" y="3424238"/>
          <p14:tracePt t="39569" x="9421813" y="3424238"/>
          <p14:tracePt t="39577" x="9431338" y="3424238"/>
          <p14:tracePt t="39588" x="9439275" y="3424238"/>
          <p14:tracePt t="39604" x="9447213" y="3424238"/>
          <p14:tracePt t="39621" x="9482138" y="3424238"/>
          <p14:tracePt t="39639" x="9515475" y="3424238"/>
          <p14:tracePt t="39654" x="9550400" y="3424238"/>
          <p14:tracePt t="39673" x="9558338" y="3424238"/>
          <p14:tracePt t="41042" x="9550400" y="3441700"/>
          <p14:tracePt t="41050" x="9540875" y="3441700"/>
          <p14:tracePt t="41057" x="9523413" y="3441700"/>
          <p14:tracePt t="41070" x="9507538" y="3449638"/>
          <p14:tracePt t="41087" x="9490075" y="3449638"/>
          <p14:tracePt t="41104" x="9472613" y="3449638"/>
          <p14:tracePt t="41121" x="9472613" y="3459163"/>
          <p14:tracePt t="41122" x="9464675" y="3459163"/>
          <p14:tracePt t="41155" x="9456738" y="3459163"/>
          <p14:tracePt t="41161" x="9447213" y="3467100"/>
          <p14:tracePt t="41170" x="9439275" y="3467100"/>
          <p14:tracePt t="41187" x="9421813" y="3467100"/>
          <p14:tracePt t="41206" x="9413875" y="3475038"/>
          <p14:tracePt t="41226" x="9405938" y="3475038"/>
          <p14:tracePt t="41307" x="9380538" y="3484563"/>
          <p14:tracePt t="41314" x="9371013" y="3484563"/>
          <p14:tracePt t="41321" x="9363075" y="3484563"/>
          <p14:tracePt t="41337" x="9353550" y="3484563"/>
          <p14:tracePt t="41338" x="9345613" y="3484563"/>
          <p14:tracePt t="41355" x="9312275" y="3502025"/>
          <p14:tracePt t="41370" x="9294813" y="3502025"/>
          <p14:tracePt t="41388" x="9269413" y="3502025"/>
          <p14:tracePt t="41403" x="9251950" y="3502025"/>
          <p14:tracePt t="41434" x="9244013" y="3502025"/>
          <p14:tracePt t="41458" x="9226550" y="3502025"/>
          <p14:tracePt t="41482" x="9218613" y="3502025"/>
          <p14:tracePt t="41489" x="9209088" y="3502025"/>
          <p14:tracePt t="41497" x="9201150" y="3509963"/>
          <p14:tracePt t="41513" x="9193213" y="3509963"/>
          <p14:tracePt t="41530" x="9183688" y="3509963"/>
          <p14:tracePt t="41667" x="9167813" y="3509963"/>
          <p14:tracePt t="41673" x="9158288" y="3509963"/>
          <p14:tracePt t="41707" x="9150350" y="3509963"/>
          <p14:tracePt t="42307" x="9132888" y="3509963"/>
          <p14:tracePt t="42313" x="9124950" y="3517900"/>
          <p14:tracePt t="42321" x="9117013" y="3535363"/>
          <p14:tracePt t="42338" x="9107488" y="3535363"/>
          <p14:tracePt t="42362" x="9099550" y="3543300"/>
          <p14:tracePt t="42753" x="9099550" y="3552825"/>
          <p14:tracePt t="42777" x="9099550" y="3560763"/>
          <p14:tracePt t="42794" x="9099550" y="3568700"/>
          <p14:tracePt t="42819" x="9117013" y="3568700"/>
          <p14:tracePt t="42825" x="9167813" y="3568700"/>
          <p14:tracePt t="42836" x="9226550" y="3568700"/>
          <p14:tracePt t="42855" x="9464675" y="3578225"/>
          <p14:tracePt t="42870" x="9753600" y="3629025"/>
          <p14:tracePt t="42887" x="9931400" y="3636963"/>
          <p14:tracePt t="42903" x="9991725" y="3636963"/>
          <p14:tracePt t="42920" x="10009188" y="3636963"/>
          <p14:tracePt t="42938" x="10025063" y="3636963"/>
          <p14:tracePt t="42953" x="10034588" y="3636963"/>
          <p14:tracePt t="42970" x="10169525" y="3629025"/>
          <p14:tracePt t="42986" x="10271125" y="3629025"/>
          <p14:tracePt t="43003" x="10356850" y="3619500"/>
          <p14:tracePt t="43020" x="10399713" y="3619500"/>
          <p14:tracePt t="43038" x="10407650" y="3611563"/>
          <p14:tracePt t="43053" x="10425113" y="3611563"/>
          <p14:tracePt t="43071" x="10442575" y="3611563"/>
          <p14:tracePt t="43087" x="10493375" y="3611563"/>
          <p14:tracePt t="43103" x="10526713" y="3611563"/>
          <p14:tracePt t="43122" x="10560050" y="3611563"/>
          <p14:tracePt t="43136" x="10569575" y="3611563"/>
          <p14:tracePt t="43154" x="10577513" y="3611563"/>
          <p14:tracePt t="43498" x="10585450" y="3594100"/>
          <p14:tracePt t="43514" x="10552113" y="3594100"/>
          <p14:tracePt t="43521" x="10518775" y="3594100"/>
          <p14:tracePt t="43529" x="10493375" y="3594100"/>
          <p14:tracePt t="43537" x="10450513" y="3594100"/>
          <p14:tracePt t="43555" x="10348913" y="3594100"/>
          <p14:tracePt t="43570" x="10306050" y="3594100"/>
          <p14:tracePt t="43570" x="10245725" y="3594100"/>
          <p14:tracePt t="43586" x="10050463" y="3594100"/>
          <p14:tracePt t="43603" x="9736138" y="3594100"/>
          <p14:tracePt t="43620" x="9183688" y="3594100"/>
          <p14:tracePt t="43636" x="8504238" y="3543300"/>
          <p14:tracePt t="43653" x="7740650" y="3509963"/>
          <p14:tracePt t="43669" x="7366000" y="3509963"/>
          <p14:tracePt t="43686" x="7112000" y="3509963"/>
          <p14:tracePt t="43705" x="6711950" y="3535363"/>
          <p14:tracePt t="43719" x="6550025" y="3560763"/>
          <p14:tracePt t="43737" x="5972175" y="3730625"/>
          <p14:tracePt t="43753" x="5837238" y="3781425"/>
          <p14:tracePt t="43753" x="5735638" y="3798888"/>
          <p14:tracePt t="43770" x="5657850" y="3832225"/>
          <p14:tracePt t="43770" x="5591175" y="3857625"/>
          <p14:tracePt t="43786" x="5454650" y="3900488"/>
          <p14:tracePt t="43803" x="5386388" y="3908425"/>
          <p14:tracePt t="43819" x="5292725" y="3925888"/>
          <p14:tracePt t="43837" x="5249863" y="3925888"/>
          <p14:tracePt t="43853" x="5208588" y="3943350"/>
          <p14:tracePt t="43869" x="5183188" y="3943350"/>
          <p14:tracePt t="43889" x="5157788" y="3951288"/>
          <p14:tracePt t="43903" x="5148263" y="3951288"/>
          <p14:tracePt t="43919" x="5054600" y="3976688"/>
          <p14:tracePt t="43938" x="4681538" y="3994150"/>
          <p14:tracePt t="43954" x="4341813" y="4044950"/>
          <p14:tracePt t="43970" x="4171950" y="4062413"/>
          <p14:tracePt t="43970" x="4027488" y="4062413"/>
          <p14:tracePt t="43986" x="3763963" y="4062413"/>
          <p14:tracePt t="44003" x="3551238" y="4062413"/>
          <p14:tracePt t="44021" x="3348038" y="4062413"/>
          <p14:tracePt t="44036" x="3100388" y="4062413"/>
          <p14:tracePt t="44054" x="2828925" y="4062413"/>
          <p14:tracePt t="44069" x="2574925" y="4105275"/>
          <p14:tracePt t="44086" x="2293938" y="4121150"/>
          <p14:tracePt t="44102" x="2081213" y="4121150"/>
          <p14:tracePt t="44119" x="1971675" y="4146550"/>
          <p14:tracePt t="44138" x="1852613" y="4164013"/>
          <p14:tracePt t="44154" x="1801813" y="4164013"/>
          <p14:tracePt t="44169" x="1784350" y="4181475"/>
          <p14:tracePt t="44187" x="1749425" y="4181475"/>
          <p14:tracePt t="44203" x="1741488" y="4189413"/>
          <p14:tracePt t="44219" x="1733550" y="4197350"/>
          <p14:tracePt t="44238" x="1724025" y="4206875"/>
          <p14:tracePt t="44257" x="1716088" y="4224338"/>
          <p14:tracePt t="44322" x="1716088" y="4232275"/>
          <p14:tracePt t="44338" x="1716088" y="4240213"/>
          <p14:tracePt t="44354" x="1716088" y="4249738"/>
          <p14:tracePt t="44401" x="1724025" y="4249738"/>
          <p14:tracePt t="44409" x="1749425" y="4249738"/>
          <p14:tracePt t="44419" x="1792288" y="4249738"/>
          <p14:tracePt t="44436" x="1893888" y="4232275"/>
          <p14:tracePt t="44452" x="1979613" y="4206875"/>
          <p14:tracePt t="44470" x="2073275" y="4189413"/>
          <p14:tracePt t="44486" x="2090738" y="4189413"/>
          <p14:tracePt t="44503" x="2106613" y="4189413"/>
          <p14:tracePt t="44519" x="2132013" y="4181475"/>
          <p14:tracePt t="44535" x="2166938" y="4181475"/>
          <p14:tracePt t="44553" x="2208213" y="4164013"/>
          <p14:tracePt t="44554" x="2268538" y="4164013"/>
          <p14:tracePt t="44569" x="2293938" y="4156075"/>
          <p14:tracePt t="44570" x="2344738" y="4146550"/>
          <p14:tracePt t="44585" x="2379663" y="4146550"/>
          <p14:tracePt t="44603" x="2455863" y="4146550"/>
          <p14:tracePt t="44619" x="2489200" y="4146550"/>
          <p14:tracePt t="44636" x="2524125" y="4146550"/>
          <p14:tracePt t="44652" x="2557463" y="4146550"/>
          <p14:tracePt t="44669" x="2600325" y="4146550"/>
          <p14:tracePt t="44686" x="2651125" y="4138613"/>
          <p14:tracePt t="44703" x="2668588" y="4138613"/>
          <p14:tracePt t="44719" x="2693988" y="4121150"/>
          <p14:tracePt t="44737" x="2744788" y="4121150"/>
          <p14:tracePt t="44754" x="2786063" y="4121150"/>
          <p14:tracePt t="44769" x="2795588" y="4121150"/>
          <p14:tracePt t="44770" x="2811463" y="4121150"/>
          <p14:tracePt t="44954" x="2820988" y="4121150"/>
          <p14:tracePt t="44961" x="2838450" y="4121150"/>
          <p14:tracePt t="44977" x="2854325" y="4121150"/>
          <p14:tracePt t="44986" x="2879725" y="4121150"/>
          <p14:tracePt t="45004" x="2889250" y="4113213"/>
          <p14:tracePt t="45019" x="2905125" y="4113213"/>
          <p14:tracePt t="45035" x="2922588" y="4113213"/>
          <p14:tracePt t="45052" x="2955925" y="4113213"/>
          <p14:tracePt t="45069" x="3041650" y="4079875"/>
          <p14:tracePt t="45086" x="3074988" y="4079875"/>
          <p14:tracePt t="45103" x="3092450" y="4079875"/>
          <p14:tracePt t="45130" x="3100388" y="4079875"/>
          <p14:tracePt t="47635" x="3117850" y="4079875"/>
          <p14:tracePt t="47649" x="3135313" y="4070350"/>
          <p14:tracePt t="47657" x="3152775" y="4062413"/>
          <p14:tracePt t="47667" x="3160713" y="4062413"/>
          <p14:tracePt t="47685" x="3186113" y="4044950"/>
          <p14:tracePt t="47701" x="3236913" y="4037013"/>
          <p14:tracePt t="47718" x="3270250" y="4027488"/>
          <p14:tracePt t="47736" x="3313113" y="4027488"/>
          <p14:tracePt t="47737" x="3330575" y="4027488"/>
          <p14:tracePt t="47751" x="3348038" y="4027488"/>
          <p14:tracePt t="47768" x="3381375" y="4027488"/>
          <p14:tracePt t="47787" x="3414713" y="4011613"/>
          <p14:tracePt t="47801" x="3432175" y="4011613"/>
          <p14:tracePt t="47802" x="3441700" y="4002088"/>
          <p14:tracePt t="47818" x="3467100" y="4002088"/>
          <p14:tracePt t="47836" x="3482975" y="4002088"/>
          <p14:tracePt t="47851" x="3500438" y="4002088"/>
          <p14:tracePt t="47867" x="3517900" y="4002088"/>
          <p14:tracePt t="47884" x="3525838" y="4002088"/>
          <p14:tracePt t="47901" x="3533775" y="4002088"/>
          <p14:tracePt t="47918" x="3551238" y="4002088"/>
          <p14:tracePt t="47934" x="3576638" y="3994150"/>
          <p14:tracePt t="47951" x="3611563" y="3986213"/>
          <p14:tracePt t="47968" x="3627438" y="3986213"/>
          <p14:tracePt t="47970" x="3636963" y="3986213"/>
          <p14:tracePt t="47984" x="3652838" y="3986213"/>
          <p14:tracePt t="47985" x="3687763" y="3986213"/>
          <p14:tracePt t="48001" x="3721100" y="3986213"/>
          <p14:tracePt t="48017" x="3729038" y="3986213"/>
          <p14:tracePt t="48018" x="3738563" y="3986213"/>
          <p14:tracePt t="48034" x="3781425" y="3986213"/>
          <p14:tracePt t="48051" x="3822700" y="3986213"/>
          <p14:tracePt t="48067" x="3883025" y="3986213"/>
          <p14:tracePt t="48084" x="3933825" y="4002088"/>
          <p14:tracePt t="48101" x="4010025" y="4019550"/>
          <p14:tracePt t="48117" x="4078288" y="4027488"/>
          <p14:tracePt t="48134" x="4121150" y="4027488"/>
          <p14:tracePt t="48151" x="4179888" y="4044950"/>
          <p14:tracePt t="48167" x="4214813" y="4044950"/>
          <p14:tracePt t="48184" x="4291013" y="4044950"/>
          <p14:tracePt t="48203" x="4392613" y="4062413"/>
          <p14:tracePt t="48217" x="4418013" y="4062413"/>
          <p14:tracePt t="48236" x="4451350" y="4070350"/>
          <p14:tracePt t="48251" x="4468813" y="4070350"/>
          <p14:tracePt t="48267" x="4476750" y="4070350"/>
          <p14:tracePt t="48284" x="4494213" y="4070350"/>
          <p14:tracePt t="48301" x="4519613" y="4070350"/>
          <p14:tracePt t="48317" x="4545013" y="4070350"/>
          <p14:tracePt t="48334" x="4579938" y="4087813"/>
          <p14:tracePt t="48393" x="4587875" y="4087813"/>
          <p14:tracePt t="48409" x="4595813" y="4087813"/>
          <p14:tracePt t="48425" x="4605338" y="4087813"/>
          <p14:tracePt t="48449" x="4613275" y="4087813"/>
          <p14:tracePt t="48553" x="4630738" y="4087813"/>
          <p14:tracePt t="48561" x="4638675" y="4087813"/>
          <p14:tracePt t="48627" x="4646613" y="4087813"/>
          <p14:tracePt t="48633" x="4656138" y="4087813"/>
          <p14:tracePt t="48641" x="4673600" y="4087813"/>
          <p14:tracePt t="48650" x="4681538" y="4087813"/>
          <p14:tracePt t="48667" x="4706938" y="4087813"/>
          <p14:tracePt t="48684" x="4749800" y="4079875"/>
          <p14:tracePt t="48700" x="4808538" y="4070350"/>
          <p14:tracePt t="48718" x="4843463" y="4070350"/>
          <p14:tracePt t="48734" x="4868863" y="4062413"/>
          <p14:tracePt t="48751" x="4919663" y="4052888"/>
          <p14:tracePt t="48767" x="4953000" y="4044950"/>
          <p14:tracePt t="48786" x="5029200" y="4044950"/>
          <p14:tracePt t="48801" x="5046663" y="4044950"/>
          <p14:tracePt t="48801" x="5080000" y="4037013"/>
          <p14:tracePt t="48817" x="5114925" y="4037013"/>
          <p14:tracePt t="48818" x="5122863" y="4037013"/>
          <p14:tracePt t="48834" x="5165725" y="4019550"/>
          <p14:tracePt t="48851" x="5183188" y="4019550"/>
          <p14:tracePt t="48867" x="5208588" y="4019550"/>
          <p14:tracePt t="48890" x="5216525" y="4019550"/>
          <p14:tracePt t="48905" x="5233988" y="4019550"/>
          <p14:tracePt t="48921" x="5259388" y="4019550"/>
          <p14:tracePt t="48934" x="5267325" y="4019550"/>
          <p14:tracePt t="48951" x="5310188" y="4019550"/>
          <p14:tracePt t="48967" x="5327650" y="4019550"/>
          <p14:tracePt t="48986" x="5335588" y="4019550"/>
          <p14:tracePt t="49036" x="5353050" y="4019550"/>
          <p14:tracePt t="49041" x="5360988" y="4019550"/>
          <p14:tracePt t="49050" x="5360988" y="4011613"/>
          <p14:tracePt t="49067" x="5360988" y="3960813"/>
          <p14:tracePt t="49084" x="5360988" y="3935413"/>
          <p14:tracePt t="49450" x="5353050" y="3935413"/>
          <p14:tracePt t="49457" x="5335588" y="3935413"/>
          <p14:tracePt t="49514" x="5327650" y="3925888"/>
          <p14:tracePt t="49562" x="5335588" y="3925888"/>
          <p14:tracePt t="49579" x="5343525" y="3925888"/>
          <p14:tracePt t="49585" x="5353050" y="3925888"/>
          <p14:tracePt t="49593" x="5360988" y="3925888"/>
          <p14:tracePt t="49738" x="5378450" y="3925888"/>
          <p14:tracePt t="49753" x="5386388" y="3925888"/>
          <p14:tracePt t="50155" x="5394325" y="3925888"/>
          <p14:tracePt t="50162" x="5411788" y="3925888"/>
          <p14:tracePt t="50186" x="5429250" y="3935413"/>
          <p14:tracePt t="50202" x="5454650" y="3943350"/>
          <p14:tracePt t="50218" x="5487988" y="3943350"/>
          <p14:tracePt t="50225" x="5522913" y="3951288"/>
          <p14:tracePt t="50234" x="5581650" y="3960813"/>
          <p14:tracePt t="50250" x="5700713" y="3976688"/>
          <p14:tracePt t="50267" x="5827713" y="3994150"/>
          <p14:tracePt t="50283" x="5946775" y="4011613"/>
          <p14:tracePt t="50300" x="6007100" y="4011613"/>
          <p14:tracePt t="50316" x="6040438" y="4027488"/>
          <p14:tracePt t="50335" x="6049963" y="4037013"/>
          <p14:tracePt t="50350" x="6057900" y="4037013"/>
          <p14:tracePt t="50367" x="6083300" y="4037013"/>
          <p14:tracePt t="50383" x="6142038" y="4037013"/>
          <p14:tracePt t="50402" x="6227763" y="4037013"/>
          <p14:tracePt t="50417" x="6245225" y="4037013"/>
          <p14:tracePt t="50417" x="6278563" y="4037013"/>
          <p14:tracePt t="50434" x="6346825" y="4044950"/>
          <p14:tracePt t="50450" x="6415088" y="4070350"/>
          <p14:tracePt t="50466" x="6473825" y="4070350"/>
          <p14:tracePt t="50483" x="6491288" y="4070350"/>
          <p14:tracePt t="50484" x="6516688" y="4070350"/>
          <p14:tracePt t="50500" x="6592888" y="4070350"/>
          <p14:tracePt t="50516" x="6669088" y="4070350"/>
          <p14:tracePt t="50534" x="6711950" y="4070350"/>
          <p14:tracePt t="50550" x="6754813" y="4070350"/>
          <p14:tracePt t="50578" x="6762750" y="4070350"/>
          <p14:tracePt t="50593" x="6788150" y="4070350"/>
          <p14:tracePt t="50618" x="6797675" y="4070350"/>
          <p14:tracePt t="50625" x="6813550" y="4070350"/>
          <p14:tracePt t="50633" x="6838950" y="4070350"/>
          <p14:tracePt t="50649" x="6881813" y="4070350"/>
          <p14:tracePt t="50666" x="6907213" y="4070350"/>
          <p14:tracePt t="50683" x="6915150" y="4070350"/>
          <p14:tracePt t="50714" x="6924675" y="4070350"/>
          <p14:tracePt t="50721" x="6932613" y="4070350"/>
          <p14:tracePt t="51548" x="6942138" y="4070350"/>
          <p14:tracePt t="51842" x="6958013" y="4070350"/>
          <p14:tracePt t="51857" x="6983413" y="4070350"/>
          <p14:tracePt t="51865" x="6992938" y="4070350"/>
          <p14:tracePt t="51873" x="7018338" y="4070350"/>
          <p14:tracePt t="51882" x="7043738" y="4079875"/>
          <p14:tracePt t="51899" x="7094538" y="4087813"/>
          <p14:tracePt t="51915" x="7153275" y="4087813"/>
          <p14:tracePt t="51933" x="7170738" y="4087813"/>
          <p14:tracePt t="51949" x="7188200" y="4062413"/>
          <p14:tracePt t="51966" x="7188200" y="4002088"/>
          <p14:tracePt t="52194" x="7188200" y="4011613"/>
          <p14:tracePt t="52201" x="7196138" y="4019550"/>
          <p14:tracePt t="52209" x="7204075" y="4027488"/>
          <p14:tracePt t="52217" x="7229475" y="4037013"/>
          <p14:tracePt t="52232" x="7256463" y="4037013"/>
          <p14:tracePt t="52250" x="7340600" y="4052888"/>
          <p14:tracePt t="52266" x="7383463" y="4052888"/>
          <p14:tracePt t="52266" x="7416800" y="4052888"/>
          <p14:tracePt t="52282" x="7485063" y="4027488"/>
          <p14:tracePt t="52299" x="7518400" y="4011613"/>
          <p14:tracePt t="52316" x="7535863" y="4002088"/>
          <p14:tracePt t="52346" x="7545388" y="4002088"/>
          <p14:tracePt t="52361" x="7561263" y="4002088"/>
          <p14:tracePt t="52369" x="7570788" y="4002088"/>
          <p14:tracePt t="52383" x="7578725" y="4002088"/>
          <p14:tracePt t="52399" x="7654925" y="3994150"/>
          <p14:tracePt t="52416" x="7723188" y="3968750"/>
          <p14:tracePt t="52434" x="7799388" y="3960813"/>
          <p14:tracePt t="52449" x="7824788" y="3960813"/>
          <p14:tracePt t="52449" x="7859713" y="3951288"/>
          <p14:tracePt t="52466" x="7885113" y="3951288"/>
          <p14:tracePt t="52466" x="7926388" y="3951288"/>
          <p14:tracePt t="52482" x="7986713" y="3951288"/>
          <p14:tracePt t="52483" x="8062913" y="3951288"/>
          <p14:tracePt t="52498" x="8189913" y="3951288"/>
          <p14:tracePt t="52515" x="8258175" y="3951288"/>
          <p14:tracePt t="52533" x="8275638" y="3935413"/>
          <p14:tracePt t="52549" x="8301038" y="3935413"/>
          <p14:tracePt t="52578" x="8308975" y="3935413"/>
          <p14:tracePt t="52585" x="8318500" y="3935413"/>
          <p14:tracePt t="52599" x="8326438" y="3935413"/>
          <p14:tracePt t="52708" x="8326438" y="3925888"/>
          <p14:tracePt t="52730" x="8308975" y="3917950"/>
          <p14:tracePt t="52737" x="8275638" y="3900488"/>
          <p14:tracePt t="52749" x="8240713" y="3900488"/>
          <p14:tracePt t="52765" x="8131175" y="3892550"/>
          <p14:tracePt t="52782" x="7969250" y="3892550"/>
          <p14:tracePt t="52799" x="7715250" y="3892550"/>
          <p14:tracePt t="52817" x="7366000" y="3892550"/>
          <p14:tracePt t="52832" x="7264400" y="3892550"/>
          <p14:tracePt t="52849" x="7196138" y="3892550"/>
          <p14:tracePt t="52906" x="7188200" y="3892550"/>
          <p14:tracePt t="52921" x="7170738" y="3892550"/>
          <p14:tracePt t="52929" x="7153275" y="3883025"/>
          <p14:tracePt t="52937" x="7145338" y="3883025"/>
          <p14:tracePt t="52948" x="7137400" y="3883025"/>
          <p14:tracePt t="52965" x="7127875" y="3883025"/>
          <p14:tracePt t="52982" x="7112000" y="3883025"/>
          <p14:tracePt t="52999" x="7102475" y="3883025"/>
          <p14:tracePt t="53015" x="7094538" y="3883025"/>
          <p14:tracePt t="53034" x="7069138" y="3875088"/>
          <p14:tracePt t="53050" x="7051675" y="3875088"/>
          <p14:tracePt t="53066" x="7034213" y="3875088"/>
          <p14:tracePt t="53066" x="7026275" y="3875088"/>
          <p14:tracePt t="53082" x="7000875" y="3875088"/>
          <p14:tracePt t="53100" x="6992938" y="3875088"/>
          <p14:tracePt t="53130" x="6983413" y="3875088"/>
          <p14:tracePt t="53147" x="6975475" y="3875088"/>
          <p14:tracePt t="53153" x="6967538" y="3875088"/>
          <p14:tracePt t="53165" x="6958013" y="3875088"/>
          <p14:tracePt t="53182" x="6932613" y="3883025"/>
          <p14:tracePt t="53198" x="6924675" y="3892550"/>
          <p14:tracePt t="53216" x="6915150" y="3892550"/>
          <p14:tracePt t="53307" x="6907213" y="3892550"/>
          <p14:tracePt t="53546" x="6889750" y="3900488"/>
          <p14:tracePt t="53553" x="6881813" y="3900488"/>
          <p14:tracePt t="53595" x="6873875" y="3900488"/>
          <p14:tracePt t="53690" x="6864350" y="3900488"/>
          <p14:tracePt t="53769" x="6856413" y="3908425"/>
          <p14:tracePt t="53778" x="6864350" y="3917950"/>
          <p14:tracePt t="53785" x="6873875" y="3925888"/>
          <p14:tracePt t="53801" x="6889750" y="3925888"/>
          <p14:tracePt t="53816" x="6899275" y="3925888"/>
          <p14:tracePt t="53817" x="6915150" y="3925888"/>
          <p14:tracePt t="53832" x="6932613" y="3925888"/>
          <p14:tracePt t="53833" x="6958013" y="3925888"/>
          <p14:tracePt t="53848" x="6967538" y="3925888"/>
          <p14:tracePt t="53849" x="6992938" y="3935413"/>
          <p14:tracePt t="53865" x="7018338" y="3943350"/>
          <p14:tracePt t="53865" x="7034213" y="3943350"/>
          <p14:tracePt t="53882" x="7094538" y="3968750"/>
          <p14:tracePt t="53898" x="7162800" y="3968750"/>
          <p14:tracePt t="53915" x="7256463" y="3968750"/>
          <p14:tracePt t="53932" x="7416800" y="3968750"/>
          <p14:tracePt t="53949" x="7561263" y="3968750"/>
          <p14:tracePt t="53965" x="7662863" y="3960813"/>
          <p14:tracePt t="53981" x="7740650" y="3951288"/>
          <p14:tracePt t="53998" x="7773988" y="3951288"/>
          <p14:tracePt t="54015" x="7832725" y="3943350"/>
          <p14:tracePt t="54032" x="7885113" y="3925888"/>
          <p14:tracePt t="54050" x="7918450" y="3925888"/>
          <p14:tracePt t="54066" x="7951788" y="3917950"/>
          <p14:tracePt t="54081" x="7994650" y="3917950"/>
          <p14:tracePt t="54098" x="8147050" y="3917950"/>
          <p14:tracePt t="54115" x="8240713" y="3917950"/>
          <p14:tracePt t="54131" x="8334375" y="3917950"/>
          <p14:tracePt t="54149" x="8369300" y="3917950"/>
          <p14:tracePt t="54165" x="8394700" y="3917950"/>
          <p14:tracePt t="54202" x="8394700" y="3908425"/>
          <p14:tracePt t="54347" x="8343900" y="3908425"/>
          <p14:tracePt t="54353" x="8266113" y="3908425"/>
          <p14:tracePt t="54365" x="8199438" y="3908425"/>
          <p14:tracePt t="54384" x="7969250" y="3908425"/>
          <p14:tracePt t="54398" x="7748588" y="3908425"/>
          <p14:tracePt t="54415" x="7545388" y="3908425"/>
          <p14:tracePt t="54431" x="7434263" y="3908425"/>
          <p14:tracePt t="54448" x="7358063" y="3908425"/>
          <p14:tracePt t="54467" x="7239000" y="3908425"/>
          <p14:tracePt t="54481" x="7221538" y="3908425"/>
          <p14:tracePt t="54482" x="7204075" y="3908425"/>
          <p14:tracePt t="54498" x="7188200" y="3908425"/>
          <p14:tracePt t="54515" x="7145338" y="3917950"/>
          <p14:tracePt t="54533" x="7127875" y="3925888"/>
          <p14:tracePt t="54706" x="7127875" y="3935413"/>
          <p14:tracePt t="54713" x="7137400" y="3943350"/>
          <p14:tracePt t="54721" x="7204075" y="3943350"/>
          <p14:tracePt t="54731" x="7289800" y="3943350"/>
          <p14:tracePt t="54748" x="7596188" y="3943350"/>
          <p14:tracePt t="54765" x="8020050" y="3994150"/>
          <p14:tracePt t="54781" x="8428038" y="4037013"/>
          <p14:tracePt t="54798" x="8648700" y="4037013"/>
          <p14:tracePt t="54815" x="8750300" y="4037013"/>
          <p14:tracePt t="54831" x="8785225" y="4037013"/>
          <p14:tracePt t="54908" x="8793163" y="4037013"/>
          <p14:tracePt t="56450" x="8785225" y="4037013"/>
          <p14:tracePt t="56458" x="8767763" y="4037013"/>
          <p14:tracePt t="56466" x="8759825" y="4044950"/>
          <p14:tracePt t="56480" x="8742363" y="4044950"/>
          <p14:tracePt t="56497" x="8734425" y="4044950"/>
          <p14:tracePt t="56514" x="8709025" y="4044950"/>
          <p14:tracePt t="56554" x="8699500" y="4044950"/>
          <p14:tracePt t="56570" x="8683625" y="4044950"/>
          <p14:tracePt t="56585" x="8674100" y="4044950"/>
          <p14:tracePt t="56593" x="8658225" y="4044950"/>
          <p14:tracePt t="56601" x="8648700" y="4044950"/>
          <p14:tracePt t="56614" x="8640763" y="4044950"/>
          <p14:tracePt t="56632" x="8615363" y="4044950"/>
          <p14:tracePt t="56647" x="8589963" y="4044950"/>
          <p14:tracePt t="56666" x="8547100" y="4044950"/>
          <p14:tracePt t="56680" x="8529638" y="4044950"/>
          <p14:tracePt t="56698" x="8513763" y="4044950"/>
          <p14:tracePt t="56729" x="8504238" y="4044950"/>
          <p14:tracePt t="57810" x="8488363" y="4044950"/>
          <p14:tracePt t="58098" x="8478838" y="4044950"/>
          <p14:tracePt t="58114" x="8462963" y="4044950"/>
          <p14:tracePt t="58121" x="8453438" y="4044950"/>
          <p14:tracePt t="58129" x="8435975" y="4044950"/>
          <p14:tracePt t="58146" x="8377238" y="4044950"/>
          <p14:tracePt t="58163" x="8266113" y="4027488"/>
          <p14:tracePt t="58179" x="8105775" y="3976688"/>
          <p14:tracePt t="58197" x="7875588" y="3917950"/>
          <p14:tracePt t="58213" x="7629525" y="3849688"/>
          <p14:tracePt t="58229" x="7264400" y="3738563"/>
          <p14:tracePt t="58247" x="6915150" y="3646488"/>
          <p14:tracePt t="58263" x="6610350" y="3568700"/>
          <p14:tracePt t="58280" x="6364288" y="3517900"/>
          <p14:tracePt t="58297" x="6151563" y="3459163"/>
          <p14:tracePt t="58297" x="6049963" y="3424238"/>
          <p14:tracePt t="58314" x="5888038" y="3398838"/>
          <p14:tracePt t="58330" x="5811838" y="3382963"/>
          <p14:tracePt t="58330" x="5726113" y="3382963"/>
          <p14:tracePt t="58346" x="5538788" y="3314700"/>
          <p14:tracePt t="58363" x="5318125" y="3289300"/>
          <p14:tracePt t="58379" x="5064125" y="3254375"/>
          <p14:tracePt t="58396" x="4714875" y="3203575"/>
          <p14:tracePt t="58413" x="4256088" y="3160713"/>
          <p14:tracePt t="58430" x="3814763" y="3084513"/>
          <p14:tracePt t="58446" x="3348038" y="3084513"/>
          <p14:tracePt t="58463" x="3049588" y="3084513"/>
          <p14:tracePt t="58482" x="2752725" y="3084513"/>
          <p14:tracePt t="58497" x="2600325" y="3084513"/>
          <p14:tracePt t="58513" x="2540000" y="3084513"/>
          <p14:tracePt t="58513" x="2481263" y="3084513"/>
          <p14:tracePt t="58531" x="2327275" y="3084513"/>
          <p14:tracePt t="58546" x="2098675" y="3084513"/>
          <p14:tracePt t="58563" x="1971675" y="3084513"/>
          <p14:tracePt t="58563" x="1843088" y="3084513"/>
          <p14:tracePt t="58580" x="1571625" y="3051175"/>
          <p14:tracePt t="58596" x="1350963" y="3051175"/>
          <p14:tracePt t="58614" x="1138238" y="3051175"/>
          <p14:tracePt t="58629" x="968375" y="3041650"/>
          <p14:tracePt t="58646" x="831850" y="3033713"/>
          <p14:tracePt t="58665" x="730250" y="3000375"/>
          <p14:tracePt t="58665" x="671513" y="3000375"/>
          <p14:tracePt t="58679" x="636588" y="2990850"/>
          <p14:tracePt t="58696" x="492125" y="2982913"/>
          <p14:tracePt t="58697" x="433388" y="2982913"/>
          <p14:tracePt t="58713" x="357188" y="2957513"/>
          <p14:tracePt t="58713" x="331788" y="2957513"/>
          <p14:tracePt t="58730" x="280988" y="2949575"/>
          <p14:tracePt t="58730" x="271463" y="2949575"/>
          <p14:tracePt t="58746" x="230188" y="2949575"/>
          <p14:tracePt t="58762" x="136525" y="2949575"/>
          <p14:tracePt t="58779" x="76200" y="2940050"/>
          <p14:tracePt t="58796" x="7938" y="2940050"/>
          <p14:tracePt t="59073" x="42863" y="3186113"/>
          <p14:tracePt t="59081" x="85725" y="3238500"/>
          <p14:tracePt t="59096" x="119063" y="3289300"/>
          <p14:tracePt t="59097" x="144463" y="3314700"/>
          <p14:tracePt t="59113" x="187325" y="3390900"/>
          <p14:tracePt t="59130" x="230188" y="3449638"/>
          <p14:tracePt t="59146" x="263525" y="3509963"/>
          <p14:tracePt t="59163" x="296863" y="3586163"/>
          <p14:tracePt t="59179" x="357188" y="3679825"/>
          <p14:tracePt t="59196" x="407988" y="3773488"/>
          <p14:tracePt t="59213" x="458788" y="3849688"/>
          <p14:tracePt t="59229" x="501650" y="3935413"/>
          <p14:tracePt t="59246" x="534988" y="3976688"/>
          <p14:tracePt t="59262" x="544513" y="4002088"/>
          <p14:tracePt t="59279" x="577850" y="4037013"/>
          <p14:tracePt t="59296" x="603250" y="4044950"/>
          <p14:tracePt t="59315" x="654050" y="4052888"/>
          <p14:tracePt t="59329" x="696913" y="4052888"/>
          <p14:tracePt t="59330" x="739775" y="4052888"/>
          <p14:tracePt t="59346" x="831850" y="4052888"/>
          <p14:tracePt t="59363" x="993775" y="4002088"/>
          <p14:tracePt t="59379" x="1138238" y="3908425"/>
          <p14:tracePt t="59396" x="1181100" y="3824288"/>
          <p14:tracePt t="59414" x="1189038" y="3763963"/>
          <p14:tracePt t="59429" x="1189038" y="3713163"/>
          <p14:tracePt t="59446" x="1181100" y="3629025"/>
          <p14:tracePt t="59462" x="1155700" y="3594100"/>
          <p14:tracePt t="59479" x="1120775" y="3535363"/>
          <p14:tracePt t="59496" x="1104900" y="3492500"/>
          <p14:tracePt t="59513" x="1087438" y="3433763"/>
          <p14:tracePt t="59513" x="1062038" y="3382963"/>
          <p14:tracePt t="59529" x="1044575" y="3340100"/>
          <p14:tracePt t="59529" x="1003300" y="3263900"/>
          <p14:tracePt t="59545" x="968375" y="3178175"/>
          <p14:tracePt t="59562" x="950913" y="3160713"/>
          <p14:tracePt t="59579" x="950913" y="3144838"/>
          <p14:tracePt t="59650" x="942975" y="3144838"/>
          <p14:tracePt t="59665" x="935038" y="3144838"/>
          <p14:tracePt t="59673" x="925513" y="3144838"/>
          <p14:tracePt t="60770" x="917575" y="3144838"/>
          <p14:tracePt t="60986" x="917575" y="3152775"/>
          <p14:tracePt t="61002" x="925513" y="3152775"/>
          <p14:tracePt t="61026" x="935038" y="3160713"/>
          <p14:tracePt t="61049" x="942975" y="3160713"/>
          <p14:tracePt t="61082" x="942975" y="3170238"/>
          <p14:tracePt t="61089" x="950913" y="3170238"/>
          <p14:tracePt t="61097" x="960438" y="3170238"/>
          <p14:tracePt t="61113" x="968375" y="3170238"/>
          <p14:tracePt t="61130" x="985838" y="3178175"/>
          <p14:tracePt t="61145" x="993775" y="3178175"/>
          <p14:tracePt t="61163" x="1019175" y="3178175"/>
          <p14:tracePt t="61178" x="1028700" y="3178175"/>
          <p14:tracePt t="61196" x="1036638" y="3178175"/>
          <p14:tracePt t="61212" x="1054100" y="3178175"/>
          <p14:tracePt t="61228" x="1079500" y="3178175"/>
          <p14:tracePt t="61246" x="1112838" y="3178175"/>
          <p14:tracePt t="61262" x="1155700" y="3178175"/>
          <p14:tracePt t="61278" x="1189038" y="3178175"/>
          <p14:tracePt t="61295" x="1223963" y="3186113"/>
          <p14:tracePt t="61311" x="1274763" y="3186113"/>
          <p14:tracePt t="61331" x="1358900" y="3186113"/>
          <p14:tracePt t="61345" x="1393825" y="3186113"/>
          <p14:tracePt t="61346" x="1401763" y="3186113"/>
          <p14:tracePt t="61362" x="1427163" y="3186113"/>
          <p14:tracePt t="61378" x="1435100" y="3186113"/>
          <p14:tracePt t="61482" x="1444625" y="3186113"/>
          <p14:tracePt t="61634" x="1452563" y="3186113"/>
          <p14:tracePt t="61658" x="1462088" y="3195638"/>
          <p14:tracePt t="61795" x="1470025" y="3195638"/>
          <p14:tracePt t="61858" x="1477963" y="3203575"/>
          <p14:tracePt t="61898" x="1487488" y="3203575"/>
          <p14:tracePt t="61914" x="1487488" y="3211513"/>
          <p14:tracePt t="62034" x="1462088" y="3221038"/>
          <p14:tracePt t="62041" x="1409700" y="3221038"/>
          <p14:tracePt t="62049" x="1358900" y="3203575"/>
          <p14:tracePt t="62061" x="1343025" y="3195638"/>
          <p14:tracePt t="62079" x="1317625" y="3195638"/>
          <p14:tracePt t="62258" x="1317625" y="3186113"/>
          <p14:tracePt t="62266" x="1317625" y="3170238"/>
          <p14:tracePt t="62277" x="1317625" y="3160713"/>
          <p14:tracePt t="62295" x="1317625" y="3144838"/>
          <p14:tracePt t="62931" x="1317625" y="3135313"/>
          <p14:tracePt t="62995" x="1333500" y="3135313"/>
          <p14:tracePt t="63001" x="1358900" y="3144838"/>
          <p14:tracePt t="63017" x="1376363" y="3144838"/>
          <p14:tracePt t="63027" x="1393825" y="3152775"/>
          <p14:tracePt t="63044" x="1444625" y="3170238"/>
          <p14:tracePt t="63061" x="1477963" y="3170238"/>
          <p14:tracePt t="63077" x="1512888" y="3178175"/>
          <p14:tracePt t="63096" x="1538288" y="3186113"/>
          <p14:tracePt t="63122" x="1546225" y="3186113"/>
          <p14:tracePt t="63146" x="1554163" y="3186113"/>
          <p14:tracePt t="63153" x="1563688" y="3186113"/>
          <p14:tracePt t="63291" x="1571625" y="3186113"/>
          <p14:tracePt t="63323" x="1589088" y="3186113"/>
          <p14:tracePt t="63338" x="1597025" y="3186113"/>
          <p14:tracePt t="63362" x="1606550" y="3186113"/>
          <p14:tracePt t="63394" x="1622425" y="3186113"/>
          <p14:tracePt t="63417" x="1639888" y="3195638"/>
          <p14:tracePt t="63425" x="1647825" y="3203575"/>
          <p14:tracePt t="63433" x="1657350" y="3203575"/>
          <p14:tracePt t="63444" x="1665288" y="3211513"/>
          <p14:tracePt t="63460" x="1690688" y="3211513"/>
          <p14:tracePt t="63477" x="1698625" y="3221038"/>
          <p14:tracePt t="63494" x="1708150" y="3228975"/>
          <p14:tracePt t="63511" x="1724025" y="3228975"/>
          <p14:tracePt t="63527" x="1758950" y="3228975"/>
          <p14:tracePt t="63545" x="1817688" y="3228975"/>
          <p14:tracePt t="63562" x="1885950" y="3228975"/>
          <p14:tracePt t="63577" x="1911350" y="3228975"/>
          <p14:tracePt t="63594" x="1936750" y="3228975"/>
          <p14:tracePt t="63618" x="1954213" y="3228975"/>
          <p14:tracePt t="63627" x="1971675" y="3228975"/>
          <p14:tracePt t="63645" x="1987550" y="3228975"/>
          <p14:tracePt t="63661" x="2012950" y="3228975"/>
          <p14:tracePt t="63677" x="2055813" y="3228975"/>
          <p14:tracePt t="63696" x="2106613" y="3228975"/>
          <p14:tracePt t="63697" x="2132013" y="3228975"/>
          <p14:tracePt t="63711" x="2166938" y="3228975"/>
          <p14:tracePt t="63728" x="2243138" y="3246438"/>
          <p14:tracePt t="63744" x="2319338" y="3254375"/>
          <p14:tracePt t="63760" x="2413000" y="3279775"/>
          <p14:tracePt t="63777" x="2497138" y="3289300"/>
          <p14:tracePt t="63794" x="2590800" y="3297238"/>
          <p14:tracePt t="63811" x="2668588" y="3305175"/>
          <p14:tracePt t="63828" x="2727325" y="3305175"/>
          <p14:tracePt t="63844" x="2795588" y="3305175"/>
          <p14:tracePt t="63860" x="2863850" y="3305175"/>
          <p14:tracePt t="63877" x="2965450" y="3305175"/>
          <p14:tracePt t="63895" x="3067050" y="3305175"/>
          <p14:tracePt t="63911" x="3152775" y="3322638"/>
          <p14:tracePt t="63927" x="3194050" y="3322638"/>
          <p14:tracePt t="63944" x="3262313" y="3322638"/>
          <p14:tracePt t="63961" x="3389313" y="3322638"/>
          <p14:tracePt t="63977" x="3414713" y="3322638"/>
          <p14:tracePt t="63993" x="3492500" y="3330575"/>
          <p14:tracePt t="64010" x="3525838" y="3330575"/>
          <p14:tracePt t="64027" x="3551238" y="3330575"/>
          <p14:tracePt t="64044" x="3602038" y="3330575"/>
          <p14:tracePt t="64061" x="3687763" y="3330575"/>
          <p14:tracePt t="64079" x="3806825" y="3330575"/>
          <p14:tracePt t="64094" x="3890963" y="3330575"/>
          <p14:tracePt t="64111" x="3925888" y="3330575"/>
          <p14:tracePt t="64128" x="3933825" y="3330575"/>
          <p14:tracePt t="64146" x="3941763" y="3330575"/>
          <p14:tracePt t="64161" x="3959225" y="3330575"/>
          <p14:tracePt t="64161" x="3967163" y="3330575"/>
          <p14:tracePt t="64177" x="3976688" y="3330575"/>
          <p14:tracePt t="64193" x="3992563" y="3330575"/>
          <p14:tracePt t="64211" x="4002088" y="3330575"/>
          <p14:tracePt t="64482" x="4035425" y="3330575"/>
          <p14:tracePt t="64489" x="4044950" y="3330575"/>
          <p14:tracePt t="64497" x="4070350" y="3340100"/>
          <p14:tracePt t="64510" x="4095750" y="3348038"/>
          <p14:tracePt t="64528" x="4137025" y="3365500"/>
          <p14:tracePt t="64529" x="4146550" y="3365500"/>
          <p14:tracePt t="64754" x="4146550" y="3373438"/>
          <p14:tracePt t="64794" x="4146550" y="3382963"/>
          <p14:tracePt t="64818" x="4154488" y="3382963"/>
          <p14:tracePt t="64826" x="4171950" y="3382963"/>
          <p14:tracePt t="64906" x="4179888" y="3382963"/>
          <p14:tracePt t="64913" x="4187825" y="3382963"/>
          <p14:tracePt t="64921" x="4205288" y="3382963"/>
          <p14:tracePt t="64929" x="4214813" y="3382963"/>
          <p14:tracePt t="64945" x="4256088" y="3365500"/>
          <p14:tracePt t="64960" x="4291013" y="3348038"/>
          <p14:tracePt t="64961" x="4324350" y="3340100"/>
          <p14:tracePt t="64977" x="4418013" y="3314700"/>
          <p14:tracePt t="64993" x="4476750" y="3305175"/>
          <p14:tracePt t="65012" x="4656138" y="3271838"/>
          <p14:tracePt t="65027" x="4757738" y="3254375"/>
          <p14:tracePt t="65045" x="4826000" y="3228975"/>
          <p14:tracePt t="65060" x="4876800" y="3211513"/>
          <p14:tracePt t="65077" x="4927600" y="3203575"/>
          <p14:tracePt t="65093" x="4978400" y="3195638"/>
          <p14:tracePt t="65110" x="5021263" y="3186113"/>
          <p14:tracePt t="65127" x="5054600" y="3178175"/>
          <p14:tracePt t="65144" x="5089525" y="3170238"/>
          <p14:tracePt t="65161" x="5122863" y="3152775"/>
          <p14:tracePt t="65161" x="5157788" y="3144838"/>
          <p14:tracePt t="65177" x="5199063" y="3135313"/>
          <p14:tracePt t="65195" x="5276850" y="3127375"/>
          <p14:tracePt t="65210" x="5394325" y="3127375"/>
          <p14:tracePt t="65227" x="5472113" y="3127375"/>
          <p14:tracePt t="65244" x="5513388" y="3127375"/>
          <p14:tracePt t="65260" x="5530850" y="3127375"/>
          <p14:tracePt t="65277" x="5556250" y="3109913"/>
          <p14:tracePt t="65294" x="5607050" y="3109913"/>
          <p14:tracePt t="65310" x="5649913" y="3101975"/>
          <p14:tracePt t="65326" x="5683250" y="3094038"/>
          <p14:tracePt t="65343" x="5726113" y="3076575"/>
          <p14:tracePt t="65361" x="5768975" y="3067050"/>
          <p14:tracePt t="65376" x="5786438" y="3067050"/>
          <p14:tracePt t="65394" x="5827713" y="3059113"/>
          <p14:tracePt t="65410" x="5853113" y="3059113"/>
          <p14:tracePt t="72202" x="5837238" y="3051175"/>
          <p14:tracePt t="72226" x="5827713" y="3051175"/>
          <p14:tracePt t="72241" x="5819775" y="3051175"/>
          <p14:tracePt t="72258" x="5811838" y="3051175"/>
          <p14:tracePt t="72275" x="5802313" y="3051175"/>
          <p14:tracePt t="72281" x="5794375" y="3051175"/>
          <p14:tracePt t="72290" x="5786438" y="3051175"/>
          <p14:tracePt t="72308" x="5761038" y="3051175"/>
          <p14:tracePt t="72323" x="5735638" y="3051175"/>
          <p14:tracePt t="72340" x="5726113" y="3051175"/>
          <p14:tracePt t="72357" x="5700713" y="3051175"/>
          <p14:tracePt t="72373" x="5649913" y="3051175"/>
          <p14:tracePt t="72390" x="5599113" y="3051175"/>
          <p14:tracePt t="72408" x="5556250" y="3051175"/>
          <p14:tracePt t="72409" x="5530850" y="3051175"/>
          <p14:tracePt t="72423" x="5505450" y="3051175"/>
          <p14:tracePt t="72440" x="5472113" y="3041650"/>
          <p14:tracePt t="72441" x="5446713" y="3041650"/>
          <p14:tracePt t="72457" x="5437188" y="3041650"/>
          <p14:tracePt t="72458" x="5394325" y="3041650"/>
          <p14:tracePt t="72473" x="5368925" y="3033713"/>
          <p14:tracePt t="72474" x="5327650" y="3033713"/>
          <p14:tracePt t="72490" x="5241925" y="3033713"/>
          <p14:tracePt t="72507" x="5140325" y="3033713"/>
          <p14:tracePt t="72523" x="5080000" y="3033713"/>
          <p14:tracePt t="72540" x="5003800" y="3033713"/>
          <p14:tracePt t="72557" x="4945063" y="3033713"/>
          <p14:tracePt t="72574" x="4851400" y="3059113"/>
          <p14:tracePt t="72590" x="4775200" y="3084513"/>
          <p14:tracePt t="72606" x="4630738" y="3127375"/>
          <p14:tracePt t="72623" x="4503738" y="3160713"/>
          <p14:tracePt t="72640" x="4375150" y="3203575"/>
          <p14:tracePt t="72641" x="4332288" y="3211513"/>
          <p14:tracePt t="72657" x="4298950" y="3228975"/>
          <p14:tracePt t="72657" x="4240213" y="3228975"/>
          <p14:tracePt t="72673" x="4205288" y="3238500"/>
          <p14:tracePt t="72674" x="4162425" y="3238500"/>
          <p14:tracePt t="72690" x="4086225" y="3246438"/>
          <p14:tracePt t="72706" x="3967163" y="3271838"/>
          <p14:tracePt t="72725" x="3822700" y="3289300"/>
          <p14:tracePt t="72741" x="3678238" y="3305175"/>
          <p14:tracePt t="72757" x="3568700" y="3322638"/>
          <p14:tracePt t="72775" x="3482975" y="3330575"/>
          <p14:tracePt t="72790" x="3414713" y="3330575"/>
          <p14:tracePt t="72809" x="3338513" y="3330575"/>
          <p14:tracePt t="72809" x="3313113" y="3330575"/>
          <p14:tracePt t="72824" x="3270250" y="3330575"/>
          <p14:tracePt t="72825" x="3219450" y="3340100"/>
          <p14:tracePt t="72840" x="3160713" y="3340100"/>
          <p14:tracePt t="72857" x="3084513" y="3355975"/>
          <p14:tracePt t="72857" x="3059113" y="3355975"/>
          <p14:tracePt t="72873" x="3024188" y="3355975"/>
          <p14:tracePt t="72874" x="2990850" y="3355975"/>
          <p14:tracePt t="72889" x="2947988" y="3365500"/>
          <p14:tracePt t="72906" x="2905125" y="3373438"/>
          <p14:tracePt t="72923" x="2871788" y="3373438"/>
          <p14:tracePt t="72940" x="2828925" y="3373438"/>
          <p14:tracePt t="72956" x="2778125" y="3373438"/>
          <p14:tracePt t="72974" x="2727325" y="3382963"/>
          <p14:tracePt t="72990" x="2668588" y="3382963"/>
          <p14:tracePt t="73006" x="2633663" y="3382963"/>
          <p14:tracePt t="73025" x="2608263" y="3382963"/>
          <p14:tracePt t="73041" x="2600325" y="3390900"/>
          <p14:tracePt t="73057" x="2590800" y="3390900"/>
          <p14:tracePt t="73074" x="2574925" y="3390900"/>
          <p14:tracePt t="73090" x="2565400" y="3398838"/>
          <p14:tracePt t="73107" x="2557463" y="3398838"/>
          <p14:tracePt t="73123" x="2540000" y="3398838"/>
          <p14:tracePt t="73139" x="2524125" y="3398838"/>
          <p14:tracePt t="73158" x="2506663" y="3408363"/>
          <p14:tracePt t="73611" x="2489200" y="3408363"/>
          <p14:tracePt t="73626" x="2481263" y="3408363"/>
          <p14:tracePt t="73674" x="2471738" y="3408363"/>
          <p14:tracePt t="73681" x="2463800" y="3408363"/>
          <p14:tracePt t="73778" x="2455863" y="3416300"/>
          <p14:tracePt t="73786" x="2455863" y="3424238"/>
          <p14:tracePt t="73793" x="2463800" y="3433763"/>
          <p14:tracePt t="73806" x="2471738" y="3441700"/>
          <p14:tracePt t="73823" x="2532063" y="3449638"/>
          <p14:tracePt t="73839" x="2608263" y="3459163"/>
          <p14:tracePt t="73856" x="2676525" y="3475038"/>
          <p14:tracePt t="73873" x="2770188" y="3492500"/>
          <p14:tracePt t="73874" x="2811463" y="3492500"/>
          <p14:tracePt t="73889" x="2897188" y="3502025"/>
          <p14:tracePt t="73891" x="3008313" y="3502025"/>
          <p14:tracePt t="73906" x="3254375" y="3543300"/>
          <p14:tracePt t="73923" x="3424238" y="3552825"/>
          <p14:tracePt t="73939" x="3636963" y="3552825"/>
          <p14:tracePt t="73957" x="3806825" y="3552825"/>
          <p14:tracePt t="73974" x="3890963" y="3552825"/>
          <p14:tracePt t="73989" x="3959225" y="3552825"/>
          <p14:tracePt t="74006" x="4017963" y="3552825"/>
          <p14:tracePt t="74023" x="4103688" y="3552825"/>
          <p14:tracePt t="74039" x="4171950" y="3552825"/>
          <p14:tracePt t="74056" x="4230688" y="3552825"/>
          <p14:tracePt t="74074" x="4281488" y="3552825"/>
          <p14:tracePt t="74090" x="4291013" y="3552825"/>
          <p14:tracePt t="74106" x="4332288" y="3543300"/>
          <p14:tracePt t="74123" x="4375150" y="3535363"/>
          <p14:tracePt t="74139" x="4451350" y="3527425"/>
          <p14:tracePt t="74156" x="4529138" y="3517900"/>
          <p14:tracePt t="74175" x="4605338" y="3502025"/>
          <p14:tracePt t="74189" x="4656138" y="3502025"/>
          <p14:tracePt t="74206" x="4732338" y="3502025"/>
          <p14:tracePt t="74223" x="4818063" y="3502025"/>
          <p14:tracePt t="74239" x="4894263" y="3502025"/>
          <p14:tracePt t="74256" x="4935538" y="3502025"/>
          <p14:tracePt t="74273" x="5013325" y="3502025"/>
          <p14:tracePt t="74289" x="5029200" y="3502025"/>
          <p14:tracePt t="74290" x="5072063" y="3492500"/>
          <p14:tracePt t="74305" x="5122863" y="3484563"/>
          <p14:tracePt t="74322" x="5173663" y="3475038"/>
          <p14:tracePt t="74341" x="5208588" y="3475038"/>
          <p14:tracePt t="74356" x="5241925" y="3459163"/>
          <p14:tracePt t="74374" x="5259388" y="3459163"/>
          <p14:tracePt t="74390" x="5276850" y="3459163"/>
          <p14:tracePt t="74405" x="5292725" y="3459163"/>
          <p14:tracePt t="74423" x="5310188" y="3459163"/>
          <p14:tracePt t="74441" x="5318125" y="3459163"/>
          <p14:tracePt t="74457" x="5335588" y="3459163"/>
          <p14:tracePt t="74482" x="5343525" y="3459163"/>
          <p14:tracePt t="75890" x="5353050" y="3459163"/>
          <p14:tracePt t="75897" x="5360988" y="3459163"/>
          <p14:tracePt t="75913" x="5378450" y="3459163"/>
          <p14:tracePt t="75946" x="5386388" y="3467100"/>
          <p14:tracePt t="75970" x="5394325" y="3475038"/>
          <p14:tracePt t="75977" x="5403850" y="3475038"/>
          <p14:tracePt t="75989" x="5421313" y="3484563"/>
          <p14:tracePt t="76005" x="5437188" y="3502025"/>
          <p14:tracePt t="76022" x="5454650" y="3509963"/>
          <p14:tracePt t="76040" x="5480050" y="3517900"/>
          <p14:tracePt t="76055" x="5548313" y="3527425"/>
          <p14:tracePt t="76073" x="5743575" y="3543300"/>
          <p14:tracePt t="76089" x="5811838" y="3543300"/>
          <p14:tracePt t="76089" x="5870575" y="3543300"/>
          <p14:tracePt t="76105" x="5938838" y="3543300"/>
          <p14:tracePt t="76106" x="5997575" y="3543300"/>
          <p14:tracePt t="76122" x="6040438" y="3543300"/>
          <p14:tracePt t="76122" x="6083300" y="3543300"/>
          <p14:tracePt t="76138" x="6159500" y="3543300"/>
          <p14:tracePt t="76155" x="6227763" y="3543300"/>
          <p14:tracePt t="76173" x="6311900" y="3543300"/>
          <p14:tracePt t="76189" x="6389688" y="3543300"/>
          <p14:tracePt t="76206" x="6465888" y="3527425"/>
          <p14:tracePt t="76223" x="6542088" y="3527425"/>
          <p14:tracePt t="76239" x="6635750" y="3517900"/>
          <p14:tracePt t="76256" x="6678613" y="3517900"/>
          <p14:tracePt t="76257" x="6711950" y="3517900"/>
          <p14:tracePt t="76273" x="6745288" y="3517900"/>
          <p14:tracePt t="76291" x="6762750" y="3517900"/>
          <p14:tracePt t="76306" x="6805613" y="3509963"/>
          <p14:tracePt t="76322" x="6873875" y="3502025"/>
          <p14:tracePt t="76338" x="6915150" y="3502025"/>
          <p14:tracePt t="76355" x="7094538" y="3502025"/>
          <p14:tracePt t="76371" x="7178675" y="3502025"/>
          <p14:tracePt t="76389" x="7281863" y="3502025"/>
          <p14:tracePt t="76405" x="7358063" y="3502025"/>
          <p14:tracePt t="76422" x="7391400" y="3502025"/>
          <p14:tracePt t="76440" x="7408863" y="3502025"/>
          <p14:tracePt t="76457" x="7426325" y="3502025"/>
          <p14:tracePt t="76473" x="7434263" y="3502025"/>
          <p14:tracePt t="76490" x="7451725" y="3502025"/>
          <p14:tracePt t="76538" x="7459663" y="3502025"/>
          <p14:tracePt t="76546" x="7459663" y="3517900"/>
          <p14:tracePt t="76555" x="7442200" y="3517900"/>
          <p14:tracePt t="76571" x="7400925" y="3509963"/>
          <p14:tracePt t="76588" x="7348538" y="3475038"/>
          <p14:tracePt t="76605" x="7348538" y="3459163"/>
          <p14:tracePt t="76746" x="7340600" y="3459163"/>
          <p14:tracePt t="76817" x="7332663" y="3459163"/>
          <p14:tracePt t="76826" x="7323138" y="3459163"/>
          <p14:tracePt t="76954" x="7340600" y="3459163"/>
          <p14:tracePt t="76961" x="7348538" y="3459163"/>
          <p14:tracePt t="76971" x="7373938" y="3459163"/>
          <p14:tracePt t="76988" x="7391400" y="3459163"/>
          <p14:tracePt t="77005" x="7426325" y="3459163"/>
          <p14:tracePt t="77021" x="7442200" y="3449638"/>
          <p14:tracePt t="77038" x="7459663" y="3449638"/>
          <p14:tracePt t="77057" x="7477125" y="3449638"/>
          <p14:tracePt t="77082" x="7485063" y="3449638"/>
          <p14:tracePt t="77089" x="7510463" y="3449638"/>
          <p14:tracePt t="77106" x="7561263" y="3449638"/>
          <p14:tracePt t="77121" x="7596188" y="3449638"/>
          <p14:tracePt t="77138" x="7705725" y="3449638"/>
          <p14:tracePt t="77155" x="7766050" y="3449638"/>
          <p14:tracePt t="77171" x="7807325" y="3449638"/>
          <p14:tracePt t="77189" x="7842250" y="3449638"/>
          <p14:tracePt t="77204" x="7900988" y="3449638"/>
          <p14:tracePt t="77221" x="7977188" y="3449638"/>
          <p14:tracePt t="77238" x="8070850" y="3449638"/>
          <p14:tracePt t="77254" x="8139113" y="3449638"/>
          <p14:tracePt t="77272" x="8207375" y="3449638"/>
          <p14:tracePt t="77287" x="8232775" y="3449638"/>
          <p14:tracePt t="77307" x="8266113" y="3441700"/>
          <p14:tracePt t="77322" x="8318500" y="3441700"/>
          <p14:tracePt t="77338" x="8385175" y="3433763"/>
          <p14:tracePt t="77355" x="8435975" y="3433763"/>
          <p14:tracePt t="77373" x="8470900" y="3433763"/>
          <p14:tracePt t="77389" x="8478838" y="3433763"/>
          <p14:tracePt t="77436" x="8496300" y="3433763"/>
          <p14:tracePt t="77459" x="8504238" y="3433763"/>
          <p14:tracePt t="77465" x="8521700" y="3424238"/>
          <p14:tracePt t="77490" x="8529638" y="3424238"/>
          <p14:tracePt t="77570" x="8539163" y="3424238"/>
          <p14:tracePt t="77577" x="8547100" y="3424238"/>
          <p14:tracePt t="77587" x="8555038" y="3424238"/>
          <p14:tracePt t="77606" x="8572500" y="3416300"/>
          <p14:tracePt t="80002" x="8564563" y="3416300"/>
          <p14:tracePt t="80018" x="8539163" y="3416300"/>
          <p14:tracePt t="80089" x="8529638" y="3416300"/>
          <p14:tracePt t="80097" x="8513763" y="3416300"/>
          <p14:tracePt t="80105" x="8504238" y="3416300"/>
          <p14:tracePt t="80121" x="8488363" y="3416300"/>
          <p14:tracePt t="80122" x="8462963" y="3416300"/>
          <p14:tracePt t="80137" x="8428038" y="3416300"/>
          <p14:tracePt t="80153" x="8343900" y="3416300"/>
          <p14:tracePt t="80170" x="8266113" y="3424238"/>
          <p14:tracePt t="80187" x="8232775" y="3424238"/>
          <p14:tracePt t="80306" x="8232775" y="3433763"/>
          <p14:tracePt t="80355" x="8232775" y="3441700"/>
          <p14:tracePt t="80363" x="8240713" y="3441700"/>
          <p14:tracePt t="80369" x="8291513" y="3459163"/>
          <p14:tracePt t="80387" x="8410575" y="3459163"/>
          <p14:tracePt t="80403" x="8539163" y="3459163"/>
          <p14:tracePt t="80420" x="8658225" y="3459163"/>
          <p14:tracePt t="80439" x="8785225" y="3459163"/>
          <p14:tracePt t="80453" x="8843963" y="3459163"/>
          <p14:tracePt t="80470" x="8886825" y="3459163"/>
          <p14:tracePt t="80486" x="8904288" y="3459163"/>
          <p14:tracePt t="80503" x="8937625" y="3459163"/>
          <p14:tracePt t="80520" x="8997950" y="3459163"/>
          <p14:tracePt t="80521" x="9023350" y="3459163"/>
          <p14:tracePt t="80536" x="9064625" y="3459163"/>
          <p14:tracePt t="80554" x="9132888" y="3459163"/>
          <p14:tracePt t="80554" x="9142413" y="3459163"/>
          <p14:tracePt t="80570" x="9167813" y="3459163"/>
          <p14:tracePt t="80644" x="9175750" y="3459163"/>
          <p14:tracePt t="80657" x="9201150" y="3459163"/>
          <p14:tracePt t="80665" x="9209088" y="3459163"/>
          <p14:tracePt t="80673" x="9218613" y="3459163"/>
          <p14:tracePt t="80689" x="9236075" y="3459163"/>
          <p14:tracePt t="80714" x="9244013" y="3467100"/>
          <p14:tracePt t="80818" x="9251950" y="3475038"/>
          <p14:tracePt t="80826" x="9261475" y="3475038"/>
          <p14:tracePt t="81153" x="9269413" y="3475038"/>
          <p14:tracePt t="81194" x="9277350" y="3475038"/>
          <p14:tracePt t="81291" x="9286875" y="3475038"/>
          <p14:tracePt t="81306" x="9294813" y="3475038"/>
          <p14:tracePt t="81314" x="9302750" y="3475038"/>
          <p14:tracePt t="81339" x="9312275" y="3475038"/>
          <p14:tracePt t="82842" x="9328150" y="3484563"/>
          <p14:tracePt t="82849" x="9337675" y="3484563"/>
          <p14:tracePt t="82857" x="9353550" y="3484563"/>
          <p14:tracePt t="82868" x="9371013" y="3484563"/>
          <p14:tracePt t="82885" x="9413875" y="3484563"/>
          <p14:tracePt t="82902" x="9464675" y="3492500"/>
          <p14:tracePt t="82919" x="9523413" y="3502025"/>
          <p14:tracePt t="82935" x="9566275" y="3509963"/>
          <p14:tracePt t="82952" x="9609138" y="3517900"/>
          <p14:tracePt t="82970" x="9710738" y="3517900"/>
          <p14:tracePt t="82985" x="9771063" y="3517900"/>
          <p14:tracePt t="83003" x="9906000" y="3517900"/>
          <p14:tracePt t="83018" x="9948863" y="3517900"/>
          <p14:tracePt t="83035" x="9983788" y="3517900"/>
          <p14:tracePt t="83065" x="9991725" y="3517900"/>
          <p14:tracePt t="83090" x="10009188" y="3517900"/>
          <p14:tracePt t="83106" x="10025063" y="3517900"/>
          <p14:tracePt t="83113" x="10034588" y="3517900"/>
          <p14:tracePt t="83121" x="10042525" y="3517900"/>
          <p14:tracePt t="83135" x="10050463" y="3517900"/>
          <p14:tracePt t="83154" x="10067925" y="3517900"/>
          <p14:tracePt t="83170" x="10085388" y="3517900"/>
          <p14:tracePt t="83210" x="10101263" y="3517900"/>
          <p14:tracePt t="83226" x="10110788" y="3517900"/>
          <p14:tracePt t="83306" x="10118725" y="3517900"/>
          <p14:tracePt t="83321" x="10136188" y="3517900"/>
          <p14:tracePt t="83386" x="10153650" y="3517900"/>
          <p14:tracePt t="83393" x="10161588" y="3517900"/>
          <p14:tracePt t="83401" x="10179050" y="3517900"/>
          <p14:tracePt t="83418" x="10204450" y="3517900"/>
          <p14:tracePt t="83435" x="10220325" y="3517900"/>
          <p14:tracePt t="83452" x="10229850" y="3517900"/>
          <p14:tracePt t="83514" x="10237788" y="3517900"/>
          <p14:tracePt t="83746" x="10237788" y="3527425"/>
          <p14:tracePt t="83762" x="10194925" y="3560763"/>
          <p14:tracePt t="83770" x="10136188" y="3603625"/>
          <p14:tracePt t="83777" x="10042525" y="3654425"/>
          <p14:tracePt t="83786" x="9966325" y="3679825"/>
          <p14:tracePt t="83802" x="9847263" y="3730625"/>
          <p14:tracePt t="83819" x="9439275" y="3883025"/>
          <p14:tracePt t="83836" x="9261475" y="3951288"/>
          <p14:tracePt t="83853" x="9074150" y="4011613"/>
          <p14:tracePt t="83869" x="8894763" y="4052888"/>
          <p14:tracePt t="83885" x="8632825" y="4113213"/>
          <p14:tracePt t="83902" x="8318500" y="4146550"/>
          <p14:tracePt t="83919" x="7969250" y="4197350"/>
          <p14:tracePt t="83935" x="7748588" y="4232275"/>
          <p14:tracePt t="83953" x="7629525" y="4265613"/>
          <p14:tracePt t="83955" x="7586663" y="4283075"/>
          <p14:tracePt t="83968" x="7535863" y="4300538"/>
          <p14:tracePt t="83985" x="7467600" y="4308475"/>
          <p14:tracePt t="83985" x="7459663" y="4325938"/>
          <p14:tracePt t="84002" x="7408863" y="4333875"/>
          <p14:tracePt t="84002" x="7366000" y="4341813"/>
          <p14:tracePt t="84018" x="7204075" y="4359275"/>
          <p14:tracePt t="84035" x="7008813" y="4376738"/>
          <p14:tracePt t="84051" x="6805613" y="4402138"/>
          <p14:tracePt t="84068" x="6643688" y="4435475"/>
          <p14:tracePt t="84086" x="6516688" y="4452938"/>
          <p14:tracePt t="84102" x="6372225" y="4452938"/>
          <p14:tracePt t="84119" x="6167438" y="4452938"/>
          <p14:tracePt t="84136" x="5880100" y="4452938"/>
          <p14:tracePt t="84137" x="5624513" y="4452938"/>
          <p14:tracePt t="84153" x="5046663" y="4394200"/>
          <p14:tracePt t="84168" x="4833938" y="4384675"/>
          <p14:tracePt t="84186" x="4248150" y="4283075"/>
          <p14:tracePt t="84201" x="4137025" y="4275138"/>
          <p14:tracePt t="84218" x="4010025" y="4265613"/>
          <p14:tracePt t="84235" x="3976688" y="4265613"/>
          <p14:tracePt t="84251" x="3941763" y="4265613"/>
          <p14:tracePt t="84268" x="3900488" y="4265613"/>
          <p14:tracePt t="84284" x="3797300" y="4240213"/>
          <p14:tracePt t="84301" x="3713163" y="4224338"/>
          <p14:tracePt t="84318" x="3611563" y="4214813"/>
          <p14:tracePt t="84335" x="3475038" y="4181475"/>
          <p14:tracePt t="84351" x="3322638" y="4164013"/>
          <p14:tracePt t="84368" x="3143250" y="4121150"/>
          <p14:tracePt t="84386" x="2897188" y="4079875"/>
          <p14:tracePt t="84402" x="2838450" y="4062413"/>
          <p14:tracePt t="84402" x="2795588" y="4062413"/>
          <p14:tracePt t="84418" x="2719388" y="4052888"/>
          <p14:tracePt t="84435" x="2668588" y="4052888"/>
          <p14:tracePt t="84451" x="2625725" y="4052888"/>
          <p14:tracePt t="84468" x="2549525" y="4052888"/>
          <p14:tracePt t="84486" x="2497138" y="4052888"/>
          <p14:tracePt t="84501" x="2420938" y="4044950"/>
          <p14:tracePt t="84518" x="2327275" y="4027488"/>
          <p14:tracePt t="84535" x="2251075" y="4019550"/>
          <p14:tracePt t="84551" x="2217738" y="4011613"/>
          <p14:tracePt t="84569" x="2208213" y="4011613"/>
          <p14:tracePt t="84610" x="2200275" y="4002088"/>
          <p14:tracePt t="84714" x="2192338" y="4002088"/>
          <p14:tracePt t="84730" x="2182813" y="4002088"/>
          <p14:tracePt t="84737" x="2174875" y="4002088"/>
          <p14:tracePt t="84754" x="2157413" y="4002088"/>
          <p14:tracePt t="84761" x="2141538" y="4002088"/>
          <p14:tracePt t="84769" x="2132013" y="4011613"/>
          <p14:tracePt t="84785" x="2124075" y="4019550"/>
          <p14:tracePt t="84809" x="2116138" y="4019550"/>
          <p14:tracePt t="85042" x="2106613" y="4019550"/>
          <p14:tracePt t="85049" x="2098675" y="4019550"/>
          <p14:tracePt t="87812" x="2098675" y="4002088"/>
          <p14:tracePt t="87817" x="2098675" y="3994150"/>
          <p14:tracePt t="87825" x="2098675" y="3986213"/>
          <p14:tracePt t="87841" x="2098675" y="3968750"/>
          <p14:tracePt t="87858" x="2098675" y="3960813"/>
          <p14:tracePt t="87954" x="2098675" y="3951288"/>
          <p14:tracePt t="87961" x="2098675" y="3943350"/>
          <p14:tracePt t="87969" x="2098675" y="3925888"/>
          <p14:tracePt t="87983" x="2098675" y="3917950"/>
          <p14:tracePt t="88001" x="2090738" y="3900488"/>
          <p14:tracePt t="129041" x="1987550" y="3629025"/>
          <p14:tracePt t="129048" x="1776413" y="3127375"/>
          <p14:tracePt t="129057" x="1657350" y="2855913"/>
          <p14:tracePt t="129065" x="1589088" y="2736850"/>
          <p14:tracePt t="129083" x="1538288" y="2668588"/>
          <p14:tracePt t="129098" x="1538288" y="2660650"/>
          <p14:tracePt t="129154" x="1538288" y="2651125"/>
          <p14:tracePt t="129169" x="1538288" y="2633663"/>
          <p14:tracePt t="129177" x="1538288" y="2625725"/>
          <p14:tracePt t="129185" x="1528763" y="2625725"/>
          <p14:tracePt t="129198" x="1503363" y="2608263"/>
          <p14:tracePt t="129215" x="1401763" y="2557463"/>
          <p14:tracePt t="129231" x="1231900" y="2447925"/>
          <p14:tracePt t="129248" x="1104900" y="2319338"/>
          <p14:tracePt t="129266" x="968375" y="1954213"/>
          <p14:tracePt t="129281" x="925513" y="1827213"/>
          <p14:tracePt t="129282" x="874713" y="1614488"/>
          <p14:tracePt t="129298" x="696913" y="1138238"/>
          <p14:tracePt t="129315" x="382588" y="654050"/>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1500753" y="1103637"/>
            <a:ext cx="10380072"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Personal Contract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88143" y="2512303"/>
            <a:ext cx="11415713" cy="2814617"/>
          </a:xfrm>
          <a:prstGeom prst="rect">
            <a:avLst/>
          </a:prstGeom>
          <a:noFill/>
        </p:spPr>
        <p:txBody>
          <a:bodyPr wrap="square">
            <a:spAutoFit/>
          </a:bodyPr>
          <a:lstStyle/>
          <a:p>
            <a:pPr marR="0" lvl="0" algn="just" defTabSz="914400" rtl="0" eaLnBrk="1" fontAlgn="auto" latinLnBrk="0" hangingPunct="1">
              <a:lnSpc>
                <a:spcPct val="150000"/>
              </a:lnSpc>
              <a:spcBef>
                <a:spcPts val="0"/>
              </a:spcBef>
              <a:spcAft>
                <a:spcPts val="0"/>
              </a:spcAft>
              <a:buClrTx/>
              <a:buSzTx/>
              <a:tabLst/>
              <a:defRPr/>
            </a:pPr>
            <a:r>
              <a:rPr lang="en-US" sz="2000" dirty="0">
                <a:latin typeface="QuaySansITCPro-Book"/>
              </a:rPr>
              <a:t>In property insurance, insurance is a personal contract,</a:t>
            </a:r>
            <a:r>
              <a:rPr lang="ar-YE" sz="2000" dirty="0">
                <a:latin typeface="QuaySansITCPro-Book"/>
              </a:rPr>
              <a:t> </a:t>
            </a:r>
            <a:r>
              <a:rPr lang="en-US" sz="2000" dirty="0">
                <a:latin typeface="QuaySansITCPro-Book"/>
              </a:rPr>
              <a:t>which means the contract is between the insured</a:t>
            </a:r>
          </a:p>
          <a:p>
            <a:pPr marR="0" lvl="0" algn="just" defTabSz="914400" rtl="0" eaLnBrk="1" fontAlgn="auto" latinLnBrk="0" hangingPunct="1">
              <a:lnSpc>
                <a:spcPct val="150000"/>
              </a:lnSpc>
              <a:spcBef>
                <a:spcPts val="0"/>
              </a:spcBef>
              <a:spcAft>
                <a:spcPts val="0"/>
              </a:spcAft>
              <a:buClrTx/>
              <a:buSzTx/>
              <a:tabLst/>
              <a:defRPr/>
            </a:pPr>
            <a:r>
              <a:rPr lang="ar-YE" sz="2000" dirty="0">
                <a:latin typeface="QuaySansITCPro-Book"/>
              </a:rPr>
              <a:t> </a:t>
            </a:r>
            <a:r>
              <a:rPr lang="en-US" sz="2000" dirty="0">
                <a:latin typeface="QuaySansITCPro-Book"/>
              </a:rPr>
              <a:t>and the insurer. Strictly speaking, a property insurance</a:t>
            </a:r>
            <a:r>
              <a:rPr lang="ar-YE" sz="2000" dirty="0">
                <a:latin typeface="QuaySansITCPro-Book"/>
              </a:rPr>
              <a:t> </a:t>
            </a:r>
            <a:r>
              <a:rPr lang="en-US" sz="2000" dirty="0">
                <a:latin typeface="QuaySansITCPro-Book"/>
              </a:rPr>
              <a:t>contract does not insure property, but insures the</a:t>
            </a:r>
            <a:r>
              <a:rPr lang="ar-YE" sz="2000" dirty="0">
                <a:latin typeface="QuaySansITCPro-Book"/>
              </a:rPr>
              <a:t> </a:t>
            </a:r>
            <a:r>
              <a:rPr lang="en-US" sz="2000" dirty="0">
                <a:latin typeface="QuaySansITCPro-Book"/>
              </a:rPr>
              <a:t>owner of property against loss.</a:t>
            </a:r>
            <a:endParaRPr lang="ar-YE" sz="2000" dirty="0">
              <a:latin typeface="QuaySansITCPro-Book"/>
            </a:endParaRPr>
          </a:p>
          <a:p>
            <a:pPr marR="0" lvl="0" algn="just" defTabSz="914400" rtl="0" eaLnBrk="1" fontAlgn="auto" latinLnBrk="0" hangingPunct="1">
              <a:lnSpc>
                <a:spcPct val="150000"/>
              </a:lnSpc>
              <a:spcBef>
                <a:spcPts val="0"/>
              </a:spcBef>
              <a:spcAft>
                <a:spcPts val="0"/>
              </a:spcAft>
              <a:buClrTx/>
              <a:buSzTx/>
              <a:tabLst/>
              <a:defRPr/>
            </a:pPr>
            <a:r>
              <a:rPr lang="en-US" sz="2000" dirty="0">
                <a:latin typeface="QuaySansITCPro-Book"/>
              </a:rPr>
              <a:t>The owner of the</a:t>
            </a:r>
            <a:r>
              <a:rPr lang="ar-YE" sz="2000" dirty="0">
                <a:latin typeface="QuaySansITCPro-Book"/>
              </a:rPr>
              <a:t> </a:t>
            </a:r>
            <a:r>
              <a:rPr lang="en-US" sz="2000" dirty="0">
                <a:latin typeface="QuaySansITCPro-Book"/>
              </a:rPr>
              <a:t>insured property is indemnified if the property is damaged</a:t>
            </a:r>
            <a:r>
              <a:rPr lang="ar-YE" sz="2000" dirty="0">
                <a:latin typeface="QuaySansITCPro-Book"/>
              </a:rPr>
              <a:t> </a:t>
            </a:r>
            <a:r>
              <a:rPr lang="en-US" sz="2000" dirty="0">
                <a:latin typeface="QuaySansITCPro-Book"/>
              </a:rPr>
              <a:t>or destroyed. Because the contract is personal,</a:t>
            </a:r>
            <a:r>
              <a:rPr lang="ar-YE" sz="2000" dirty="0">
                <a:latin typeface="QuaySansITCPro-Book"/>
              </a:rPr>
              <a:t> </a:t>
            </a:r>
            <a:r>
              <a:rPr lang="en-US" sz="2000" dirty="0">
                <a:latin typeface="QuaySansITCPro-Book"/>
              </a:rPr>
              <a:t>the applicant for insurance must be acceptable to the</a:t>
            </a:r>
            <a:r>
              <a:rPr lang="ar-YE" sz="2000" dirty="0">
                <a:latin typeface="QuaySansITCPro-Book"/>
              </a:rPr>
              <a:t> </a:t>
            </a:r>
            <a:r>
              <a:rPr lang="en-US" sz="2000" dirty="0">
                <a:latin typeface="QuaySansITCPro-Book"/>
              </a:rPr>
              <a:t>insurer and must meet certain underwriting standards</a:t>
            </a:r>
            <a:r>
              <a:rPr lang="ar-YE" sz="2000" dirty="0">
                <a:latin typeface="QuaySansITCPro-Book"/>
              </a:rPr>
              <a:t> </a:t>
            </a:r>
            <a:r>
              <a:rPr lang="en-US" sz="2000" dirty="0">
                <a:latin typeface="QuaySansITCPro-Book"/>
              </a:rPr>
              <a:t>regarding character, morals, and credit.</a:t>
            </a:r>
          </a:p>
        </p:txBody>
      </p:sp>
    </p:spTree>
    <p:extLst>
      <p:ext uri="{BB962C8B-B14F-4D97-AF65-F5344CB8AC3E}">
        <p14:creationId xmlns:p14="http://schemas.microsoft.com/office/powerpoint/2010/main" val="3315784194"/>
      </p:ext>
    </p:extLst>
  </p:cSld>
  <p:clrMapOvr>
    <a:masterClrMapping/>
  </p:clrMapOvr>
  <mc:AlternateContent xmlns:mc="http://schemas.openxmlformats.org/markup-compatibility/2006" xmlns:p14="http://schemas.microsoft.com/office/powerpoint/2010/main">
    <mc:Choice Requires="p14">
      <p:transition spd="slow" p14:dur="2000" advTm="113288"/>
    </mc:Choice>
    <mc:Fallback xmlns="">
      <p:transition spd="slow" advTm="113288"/>
    </mc:Fallback>
  </mc:AlternateContent>
  <p:extLst>
    <p:ext uri="{3A86A75C-4F4B-4683-9AE1-C65F6400EC91}">
      <p14:laserTraceLst xmlns:p14="http://schemas.microsoft.com/office/powerpoint/2010/main">
        <p14:tracePtLst>
          <p14:tracePt t="2450" x="3625850" y="6388100"/>
          <p14:tracePt t="2566" x="3457575" y="6373813"/>
          <p14:tracePt t="2575" x="3789363" y="5965825"/>
          <p14:tracePt t="2592" x="4418013" y="5048250"/>
          <p14:tracePt t="2609" x="4894263" y="4249738"/>
          <p14:tracePt t="2625" x="5267325" y="3594100"/>
          <p14:tracePt t="2642" x="5819775" y="2965450"/>
          <p14:tracePt t="2659" x="6321425" y="2397125"/>
          <p14:tracePt t="2675" x="6635750" y="2005013"/>
          <p14:tracePt t="2692" x="6805613" y="1852613"/>
          <p14:tracePt t="2710" x="7008813" y="1776413"/>
          <p14:tracePt t="2710" x="7094538" y="1751013"/>
          <p14:tracePt t="2726" x="7170738" y="1733550"/>
          <p14:tracePt t="2726" x="7229475" y="1716088"/>
          <p14:tracePt t="2743" x="7348538" y="1700213"/>
          <p14:tracePt t="2759" x="7391400" y="1674813"/>
          <p14:tracePt t="2759" x="7400925" y="1665288"/>
          <p14:tracePt t="2775" x="7426325" y="1639888"/>
          <p14:tracePt t="2793" x="7442200" y="1622425"/>
          <p14:tracePt t="2809" x="7459663" y="1597025"/>
          <p14:tracePt t="2825" x="7493000" y="1546225"/>
          <p14:tracePt t="2842" x="7553325" y="1470025"/>
          <p14:tracePt t="2859" x="7578725" y="1427163"/>
          <p14:tracePt t="2875" x="7586663" y="1401763"/>
          <p14:tracePt t="2918" x="7553325" y="1401763"/>
          <p14:tracePt t="2926" x="7493000" y="1401763"/>
          <p14:tracePt t="2934" x="7434263" y="1401763"/>
          <p14:tracePt t="2943" x="7373938" y="1401763"/>
          <p14:tracePt t="2959" x="7289800" y="1401763"/>
          <p14:tracePt t="2959" x="7229475" y="1401763"/>
          <p14:tracePt t="2976" x="7077075" y="1419225"/>
          <p14:tracePt t="2993" x="6924675" y="1462088"/>
          <p14:tracePt t="3009" x="6805613" y="1504950"/>
          <p14:tracePt t="3027" x="6635750" y="1546225"/>
          <p14:tracePt t="3042" x="6465888" y="1571625"/>
          <p14:tracePt t="3059" x="6338888" y="1581150"/>
          <p14:tracePt t="3076" x="6210300" y="1581150"/>
          <p14:tracePt t="3092" x="6091238" y="1581150"/>
          <p14:tracePt t="3108" x="5989638" y="1581150"/>
          <p14:tracePt t="3125" x="5905500" y="1581150"/>
          <p14:tracePt t="3143" x="5726113" y="1589088"/>
          <p14:tracePt t="3159" x="5683250" y="1606550"/>
          <p14:tracePt t="3176" x="5657850" y="1606550"/>
          <p14:tracePt t="3177" x="5641975" y="1606550"/>
          <p14:tracePt t="3192" x="5616575" y="1606550"/>
          <p14:tracePt t="3210" x="5591175" y="1614488"/>
          <p14:tracePt t="3225" x="5565775" y="1622425"/>
          <p14:tracePt t="3242" x="5538788" y="1622425"/>
          <p14:tracePt t="3259" x="5487988" y="1631950"/>
          <p14:tracePt t="3275" x="5446713" y="1631950"/>
          <p14:tracePt t="3292" x="5403850" y="1639888"/>
          <p14:tracePt t="3309" x="5368925" y="1639888"/>
          <p14:tracePt t="3325" x="5335588" y="1639888"/>
          <p14:tracePt t="3342" x="5318125" y="1639888"/>
          <p14:tracePt t="3656" x="5318125" y="1649413"/>
          <p14:tracePt t="3663" x="5327650" y="1649413"/>
          <p14:tracePt t="3675" x="5335588" y="1649413"/>
          <p14:tracePt t="3692" x="5353050" y="1649413"/>
          <p14:tracePt t="3709" x="5360988" y="1649413"/>
          <p14:tracePt t="3792" x="5386388" y="1657350"/>
          <p14:tracePt t="3807" x="5394325" y="1657350"/>
          <p14:tracePt t="3814" x="5421313" y="1665288"/>
          <p14:tracePt t="3863" x="5429250" y="1665288"/>
          <p14:tracePt t="3872" x="5446713" y="1665288"/>
          <p14:tracePt t="3879" x="5505450" y="1665288"/>
          <p14:tracePt t="3891" x="5530850" y="1665288"/>
          <p14:tracePt t="3910" x="5581650" y="1665288"/>
          <p14:tracePt t="3911" x="5624513" y="1674813"/>
          <p14:tracePt t="3925" x="5657850" y="1674813"/>
          <p14:tracePt t="3941" x="5692775" y="1682750"/>
          <p14:tracePt t="3959" x="5700713" y="1682750"/>
          <p14:tracePt t="3976" x="5718175" y="1682750"/>
          <p14:tracePt t="3992" x="5726113" y="1690688"/>
          <p14:tracePt t="4008" x="5761038" y="1690688"/>
          <p14:tracePt t="4025" x="5845175" y="1690688"/>
          <p14:tracePt t="4042" x="5964238" y="1700213"/>
          <p14:tracePt t="4058" x="6142038" y="1733550"/>
          <p14:tracePt t="4075" x="6311900" y="1733550"/>
          <p14:tracePt t="4093" x="6372225" y="1682750"/>
          <p14:tracePt t="4109" x="6372225" y="1674813"/>
          <p14:tracePt t="4338" x="6380163" y="1674813"/>
          <p14:tracePt t="4350" x="6397625" y="1682750"/>
          <p14:tracePt t="4399" x="6405563" y="1682750"/>
          <p14:tracePt t="4407" x="6415088" y="1690688"/>
          <p14:tracePt t="4432" x="6423025" y="1690688"/>
          <p14:tracePt t="4438" x="6430963" y="1700213"/>
          <p14:tracePt t="4446" x="6440488" y="1700213"/>
          <p14:tracePt t="6305" x="6430963" y="1700213"/>
          <p14:tracePt t="6310" x="6397625" y="1700213"/>
          <p14:tracePt t="6323" x="6364288" y="1700213"/>
          <p14:tracePt t="6341" x="6354763" y="1700213"/>
          <p14:tracePt t="6431" x="6329363" y="1700213"/>
          <p14:tracePt t="6439" x="6278563" y="1690688"/>
          <p14:tracePt t="6446" x="6261100" y="1606550"/>
          <p14:tracePt t="6457" x="6202363" y="1376363"/>
          <p14:tracePt t="6475" x="5913438" y="314325"/>
          <p14:tracePt t="6838" x="5183188" y="101600"/>
          <p14:tracePt t="6846" x="5097463" y="195263"/>
          <p14:tracePt t="6857" x="4995863" y="306388"/>
          <p14:tracePt t="6874" x="4818063" y="519113"/>
          <p14:tracePt t="6890" x="4570413" y="798513"/>
          <p14:tracePt t="6907" x="4240213" y="1173163"/>
          <p14:tracePt t="6923" x="3865563" y="1520825"/>
          <p14:tracePt t="6940" x="3652838" y="1733550"/>
          <p14:tracePt t="6957" x="3517900" y="1878013"/>
          <p14:tracePt t="6974" x="3432175" y="2014538"/>
          <p14:tracePt t="6975" x="3406775" y="2055813"/>
          <p14:tracePt t="6991" x="3363913" y="2108200"/>
          <p14:tracePt t="6991" x="3338513" y="2159000"/>
          <p14:tracePt t="7007" x="3305175" y="2209800"/>
          <p14:tracePt t="7007" x="3270250" y="2243138"/>
          <p14:tracePt t="7023" x="3254375" y="2286000"/>
          <p14:tracePt t="7042" x="3254375" y="2293938"/>
          <p14:tracePt t="7057" x="3270250" y="2286000"/>
          <p14:tracePt t="7076" x="3322638" y="2235200"/>
          <p14:tracePt t="7247" x="3194050" y="2235200"/>
          <p14:tracePt t="7254" x="3092450" y="2217738"/>
          <p14:tracePt t="7262" x="3074988" y="2217738"/>
          <p14:tracePt t="7319" x="3059113" y="2217738"/>
          <p14:tracePt t="7326" x="3033713" y="2235200"/>
          <p14:tracePt t="7334" x="2990850" y="2286000"/>
          <p14:tracePt t="7342" x="2965450" y="2311400"/>
          <p14:tracePt t="7357" x="2897188" y="2371725"/>
          <p14:tracePt t="7375" x="2668588" y="2506663"/>
          <p14:tracePt t="7390" x="2608263" y="2549525"/>
          <p14:tracePt t="7391" x="2540000" y="2608263"/>
          <p14:tracePt t="7407" x="2489200" y="2633663"/>
          <p14:tracePt t="7423" x="2379663" y="2719388"/>
          <p14:tracePt t="7440" x="2327275" y="2752725"/>
          <p14:tracePt t="7457" x="2276475" y="2778125"/>
          <p14:tracePt t="7474" x="2251075" y="2805113"/>
          <p14:tracePt t="7491" x="2200275" y="2805113"/>
          <p14:tracePt t="7507" x="2141538" y="2838450"/>
          <p14:tracePt t="7523" x="2106613" y="2846388"/>
          <p14:tracePt t="7540" x="2081213" y="2871788"/>
          <p14:tracePt t="7557" x="2055813" y="2881313"/>
          <p14:tracePt t="7573" x="2012950" y="2881313"/>
          <p14:tracePt t="7590" x="1971675" y="2897188"/>
          <p14:tracePt t="7591" x="1962150" y="2897188"/>
          <p14:tracePt t="7607" x="1936750" y="2897188"/>
          <p14:tracePt t="7623" x="1860550" y="2906713"/>
          <p14:tracePt t="7640" x="1809750" y="2914650"/>
          <p14:tracePt t="7656" x="1758950" y="2922588"/>
          <p14:tracePt t="7673" x="1682750" y="2940050"/>
          <p14:tracePt t="7690" x="1657350" y="2940050"/>
          <p14:tracePt t="7706" x="1614488" y="2940050"/>
          <p14:tracePt t="7724" x="1579563" y="2949575"/>
          <p14:tracePt t="7740" x="1554163" y="2949575"/>
          <p14:tracePt t="7756" x="1538288" y="2949575"/>
          <p14:tracePt t="7776" x="1503363" y="2949575"/>
          <p14:tracePt t="7790" x="1487488" y="2949575"/>
          <p14:tracePt t="7807" x="1477963" y="2949575"/>
          <p14:tracePt t="7807" x="1470025" y="2949575"/>
          <p14:tracePt t="7823" x="1462088" y="2949575"/>
          <p14:tracePt t="7840" x="1444625" y="2949575"/>
          <p14:tracePt t="7857" x="1427163" y="2949575"/>
          <p14:tracePt t="7874" x="1419225" y="2949575"/>
          <p14:tracePt t="7890" x="1409700" y="2949575"/>
          <p14:tracePt t="7907" x="1393825" y="2949575"/>
          <p14:tracePt t="7924" x="1384300" y="2949575"/>
          <p14:tracePt t="7940" x="1368425" y="2949575"/>
          <p14:tracePt t="7956" x="1358900" y="2949575"/>
          <p14:tracePt t="7975" x="1333500" y="2940050"/>
          <p14:tracePt t="7990" x="1325563" y="2940050"/>
          <p14:tracePt t="8007" x="1317625" y="2940050"/>
          <p14:tracePt t="8024" x="1300163" y="2932113"/>
          <p14:tracePt t="8040" x="1282700" y="2932113"/>
          <p14:tracePt t="8056" x="1249363" y="2932113"/>
          <p14:tracePt t="8074" x="1223963" y="2932113"/>
          <p14:tracePt t="8090" x="1189038" y="2914650"/>
          <p14:tracePt t="8128" x="1181100" y="2914650"/>
          <p14:tracePt t="8134" x="1163638" y="2914650"/>
          <p14:tracePt t="8142" x="1155700" y="2914650"/>
          <p14:tracePt t="8157" x="1147763" y="2914650"/>
          <p14:tracePt t="8173" x="1130300" y="2914650"/>
          <p14:tracePt t="8174" x="1120775" y="2914650"/>
          <p14:tracePt t="8189" x="1112838" y="2914650"/>
          <p14:tracePt t="8207" x="1087438" y="2914650"/>
          <p14:tracePt t="8207" x="1069975" y="2914650"/>
          <p14:tracePt t="8223" x="1062038" y="2914650"/>
          <p14:tracePt t="8224" x="1054100" y="2914650"/>
          <p14:tracePt t="8240" x="1028700" y="2914650"/>
          <p14:tracePt t="8256" x="1019175" y="2914650"/>
          <p14:tracePt t="8273" x="1003300" y="2914650"/>
          <p14:tracePt t="8291" x="976313" y="2914650"/>
          <p14:tracePt t="8306" x="960438" y="2914650"/>
          <p14:tracePt t="8325" x="950913" y="2914650"/>
          <p14:tracePt t="8680" x="950913" y="2922588"/>
          <p14:tracePt t="8696" x="950913" y="2932113"/>
          <p14:tracePt t="8702" x="950913" y="2940050"/>
          <p14:tracePt t="8710" x="960438" y="2949575"/>
          <p14:tracePt t="8723" x="968375" y="2949575"/>
          <p14:tracePt t="8752" x="968375" y="2957513"/>
          <p14:tracePt t="8767" x="976313" y="2965450"/>
          <p14:tracePt t="8784" x="985838" y="2974975"/>
          <p14:tracePt t="8912" x="993775" y="2974975"/>
          <p14:tracePt t="8918" x="1003300" y="2982913"/>
          <p14:tracePt t="8952" x="1011238" y="2982913"/>
          <p14:tracePt t="8958" x="1019175" y="2990850"/>
          <p14:tracePt t="9008" x="1036638" y="3000375"/>
          <p14:tracePt t="9024" x="1054100" y="3008313"/>
          <p14:tracePt t="9030" x="1087438" y="3008313"/>
          <p14:tracePt t="9039" x="1130300" y="3025775"/>
          <p14:tracePt t="9056" x="1214438" y="3059113"/>
          <p14:tracePt t="9073" x="1333500" y="3067050"/>
          <p14:tracePt t="9089" x="1409700" y="3076575"/>
          <p14:tracePt t="9106" x="1487488" y="3084513"/>
          <p14:tracePt t="9125" x="1622425" y="3109913"/>
          <p14:tracePt t="9139" x="1860550" y="3144838"/>
          <p14:tracePt t="9156" x="2106613" y="3170238"/>
          <p14:tracePt t="9172" x="2311400" y="3211513"/>
          <p14:tracePt t="9189" x="2413000" y="3238500"/>
          <p14:tracePt t="9208" x="2463800" y="3246438"/>
          <p14:tracePt t="9224" x="2471738" y="3246438"/>
          <p14:tracePt t="9295" x="2481263" y="3246438"/>
          <p14:tracePt t="9319" x="2497138" y="3246438"/>
          <p14:tracePt t="9342" x="2506663" y="3246438"/>
          <p14:tracePt t="9350" x="2514600" y="3246438"/>
          <p14:tracePt t="9358" x="2524125" y="3246438"/>
          <p14:tracePt t="9372" x="2532063" y="3246438"/>
          <p14:tracePt t="9390" x="2557463" y="3246438"/>
          <p14:tracePt t="9391" x="2565400" y="3246438"/>
          <p14:tracePt t="9405" x="2574925" y="3246438"/>
          <p14:tracePt t="9423" x="2608263" y="3246438"/>
          <p14:tracePt t="9439" x="2668588" y="3246438"/>
          <p14:tracePt t="9456" x="2778125" y="3246438"/>
          <p14:tracePt t="9472" x="2838450" y="3246438"/>
          <p14:tracePt t="9489" x="2879725" y="3246438"/>
          <p14:tracePt t="9508" x="2922588" y="3246438"/>
          <p14:tracePt t="9522" x="2940050" y="3238500"/>
          <p14:tracePt t="9752" x="2947988" y="3238500"/>
          <p14:tracePt t="9776" x="2955925" y="3238500"/>
          <p14:tracePt t="9782" x="2965450" y="3238500"/>
          <p14:tracePt t="9790" x="2973388" y="3238500"/>
          <p14:tracePt t="9806" x="2982913" y="3238500"/>
          <p14:tracePt t="9825" x="3016250" y="3238500"/>
          <p14:tracePt t="9840" x="3024188" y="3238500"/>
          <p14:tracePt t="9856" x="3041650" y="3238500"/>
          <p14:tracePt t="9856" x="3049588" y="3238500"/>
          <p14:tracePt t="9872" x="3117850" y="3238500"/>
          <p14:tracePt t="9889" x="3168650" y="3238500"/>
          <p14:tracePt t="9905" x="3244850" y="3221038"/>
          <p14:tracePt t="9922" x="3287713" y="3211513"/>
          <p14:tracePt t="9939" x="3313113" y="3203575"/>
          <p14:tracePt t="9957" x="3330575" y="3203575"/>
          <p14:tracePt t="9972" x="3363913" y="3203575"/>
          <p14:tracePt t="9990" x="3406775" y="3203575"/>
          <p14:tracePt t="9991" x="3424238" y="3203575"/>
          <p14:tracePt t="10005" x="3432175" y="3203575"/>
          <p14:tracePt t="10024" x="3508375" y="3195638"/>
          <p14:tracePt t="10039" x="3517900" y="3195638"/>
          <p14:tracePt t="10039" x="3533775" y="3195638"/>
          <p14:tracePt t="10055" x="3576638" y="3178175"/>
          <p14:tracePt t="10073" x="3586163" y="3178175"/>
          <p14:tracePt t="10089" x="3602038" y="3178175"/>
          <p14:tracePt t="10105" x="3611563" y="3178175"/>
          <p14:tracePt t="10122" x="3619500" y="3170238"/>
          <p14:tracePt t="10139" x="3627438" y="3170238"/>
          <p14:tracePt t="10559" x="3644900" y="3170238"/>
          <p14:tracePt t="10567" x="3652838" y="3170238"/>
          <p14:tracePt t="10574" x="3670300" y="3170238"/>
          <p14:tracePt t="10588" x="3678238" y="3170238"/>
          <p14:tracePt t="10605" x="3695700" y="3170238"/>
          <p14:tracePt t="10623" x="3789363" y="3160713"/>
          <p14:tracePt t="10639" x="3832225" y="3144838"/>
          <p14:tracePt t="10639" x="3865563" y="3135313"/>
          <p14:tracePt t="10655" x="3890963" y="3135313"/>
          <p14:tracePt t="10672" x="3908425" y="3127375"/>
          <p14:tracePt t="10689" x="3925888" y="3119438"/>
          <p14:tracePt t="10705" x="3941763" y="3119438"/>
          <p14:tracePt t="10722" x="3984625" y="3101975"/>
          <p14:tracePt t="10738" x="4027488" y="3101975"/>
          <p14:tracePt t="10757" x="4086225" y="3101975"/>
          <p14:tracePt t="10772" x="4137025" y="3101975"/>
          <p14:tracePt t="10789" x="4171950" y="3101975"/>
          <p14:tracePt t="10806" x="4197350" y="3101975"/>
          <p14:tracePt t="10822" x="4230688" y="3101975"/>
          <p14:tracePt t="10839" x="4248150" y="3101975"/>
          <p14:tracePt t="10839" x="4256088" y="3101975"/>
          <p14:tracePt t="10855" x="4265613" y="3101975"/>
          <p14:tracePt t="10872" x="4316413" y="3101975"/>
          <p14:tracePt t="10889" x="4349750" y="3101975"/>
          <p14:tracePt t="10906" x="4367213" y="3101975"/>
          <p14:tracePt t="10922" x="4400550" y="3109913"/>
          <p14:tracePt t="10939" x="4418013" y="3109913"/>
          <p14:tracePt t="10956" x="4451350" y="3109913"/>
          <p14:tracePt t="10972" x="4519613" y="3119438"/>
          <p14:tracePt t="10989" x="4562475" y="3135313"/>
          <p14:tracePt t="11006" x="4621213" y="3144838"/>
          <p14:tracePt t="11023" x="4673600" y="3152775"/>
          <p14:tracePt t="11039" x="4681538" y="3152775"/>
          <p14:tracePt t="11039" x="4706938" y="3152775"/>
          <p14:tracePt t="11055" x="4724400" y="3170238"/>
          <p14:tracePt t="11072" x="4757738" y="3170238"/>
          <p14:tracePt t="11089" x="4775200" y="3170238"/>
          <p14:tracePt t="11106" x="4783138" y="3170238"/>
          <p14:tracePt t="11136" x="4791075" y="3170238"/>
          <p14:tracePt t="11447" x="4808538" y="3160713"/>
          <p14:tracePt t="11455" x="4833938" y="3144838"/>
          <p14:tracePt t="11462" x="4843463" y="3135313"/>
          <p14:tracePt t="11471" x="4868863" y="3127375"/>
          <p14:tracePt t="11488" x="4884738" y="3127375"/>
          <p14:tracePt t="11505" x="4910138" y="3119438"/>
          <p14:tracePt t="11522" x="4919663" y="3119438"/>
          <p14:tracePt t="11538" x="4945063" y="3109913"/>
          <p14:tracePt t="11556" x="4978400" y="3109913"/>
          <p14:tracePt t="11571" x="4995863" y="3109913"/>
          <p14:tracePt t="11589" x="5029200" y="3109913"/>
          <p14:tracePt t="11606" x="5046663" y="3109913"/>
          <p14:tracePt t="11607" x="5064125" y="3109913"/>
          <p14:tracePt t="11622" x="5089525" y="3109913"/>
          <p14:tracePt t="11639" x="5241925" y="3109913"/>
          <p14:tracePt t="11655" x="5310188" y="3109913"/>
          <p14:tracePt t="11671" x="5472113" y="3109913"/>
          <p14:tracePt t="11688" x="5573713" y="3109913"/>
          <p14:tracePt t="11705" x="5675313" y="3109913"/>
          <p14:tracePt t="11722" x="5735638" y="3109913"/>
          <p14:tracePt t="11738" x="5768975" y="3109913"/>
          <p14:tracePt t="11755" x="5776913" y="3109913"/>
          <p14:tracePt t="11773" x="5802313" y="3109913"/>
          <p14:tracePt t="11788" x="5845175" y="3109913"/>
          <p14:tracePt t="11805" x="5905500" y="3109913"/>
          <p14:tracePt t="11823" x="5930900" y="3109913"/>
          <p14:tracePt t="11838" x="5938838" y="3109913"/>
          <p14:tracePt t="11855" x="5946775" y="3109913"/>
          <p14:tracePt t="11888" x="5964238" y="3109913"/>
          <p14:tracePt t="11902" x="5981700" y="3109913"/>
          <p14:tracePt t="11935" x="5997575" y="3101975"/>
          <p14:tracePt t="12175" x="5972175" y="3101975"/>
          <p14:tracePt t="12183" x="5930900" y="3101975"/>
          <p14:tracePt t="12190" x="5888038" y="3101975"/>
          <p14:tracePt t="12204" x="5853113" y="3101975"/>
          <p14:tracePt t="12221" x="5768975" y="3101975"/>
          <p14:tracePt t="12240" x="5657850" y="3101975"/>
          <p14:tracePt t="12255" x="5616575" y="3101975"/>
          <p14:tracePt t="12256" x="5573713" y="3101975"/>
          <p14:tracePt t="12271" x="5487988" y="3101975"/>
          <p14:tracePt t="12288" x="5335588" y="3084513"/>
          <p14:tracePt t="12305" x="5097463" y="3051175"/>
          <p14:tracePt t="12322" x="4884738" y="3025775"/>
          <p14:tracePt t="12338" x="4791075" y="3008313"/>
          <p14:tracePt t="12355" x="4749800" y="3008313"/>
          <p14:tracePt t="12371" x="4689475" y="3008313"/>
          <p14:tracePt t="12388" x="4673600" y="3008313"/>
          <p14:tracePt t="12404" x="4613275" y="3008313"/>
          <p14:tracePt t="12421" x="4537075" y="3008313"/>
          <p14:tracePt t="12438" x="4418013" y="3008313"/>
          <p14:tracePt t="12455" x="4332288" y="3008313"/>
          <p14:tracePt t="12456" x="4298950" y="3008313"/>
          <p14:tracePt t="12472" x="4291013" y="3008313"/>
          <p14:tracePt t="12472" x="4273550" y="3008313"/>
          <p14:tracePt t="12488" x="4265613" y="3008313"/>
          <p14:tracePt t="12504" x="4256088" y="3008313"/>
          <p14:tracePt t="12524" x="4240213" y="3008313"/>
          <p14:tracePt t="12712" x="4230688" y="3008313"/>
          <p14:tracePt t="12783" x="4240213" y="3008313"/>
          <p14:tracePt t="12791" x="4256088" y="3008313"/>
          <p14:tracePt t="12799" x="4265613" y="3008313"/>
          <p14:tracePt t="12806" x="4298950" y="3008313"/>
          <p14:tracePt t="12821" x="4316413" y="3008313"/>
          <p14:tracePt t="12837" x="4367213" y="3008313"/>
          <p14:tracePt t="12856" x="4410075" y="3008313"/>
          <p14:tracePt t="12871" x="4418013" y="3008313"/>
          <p14:tracePt t="12887" x="4529138" y="3000375"/>
          <p14:tracePt t="12904" x="4630738" y="3000375"/>
          <p14:tracePt t="12921" x="4732338" y="2990850"/>
          <p14:tracePt t="12938" x="4876800" y="2990850"/>
          <p14:tracePt t="12955" x="5106988" y="2990850"/>
          <p14:tracePt t="12971" x="5327650" y="2990850"/>
          <p14:tracePt t="12988" x="5530850" y="2990850"/>
          <p14:tracePt t="13005" x="5700713" y="2982913"/>
          <p14:tracePt t="13007" x="5768975" y="2965450"/>
          <p14:tracePt t="13021" x="5853113" y="2965450"/>
          <p14:tracePt t="13038" x="5964238" y="2965450"/>
          <p14:tracePt t="13055" x="5972175" y="2965450"/>
          <p14:tracePt t="13055" x="5981700" y="2965450"/>
          <p14:tracePt t="13079" x="5989638" y="2965450"/>
          <p14:tracePt t="13471" x="5972175" y="2965450"/>
          <p14:tracePt t="13478" x="5946775" y="2965450"/>
          <p14:tracePt t="13487" x="5930900" y="2974975"/>
          <p14:tracePt t="13504" x="5862638" y="2982913"/>
          <p14:tracePt t="13522" x="5726113" y="3000375"/>
          <p14:tracePt t="13538" x="5548313" y="3000375"/>
          <p14:tracePt t="13555" x="5378450" y="3000375"/>
          <p14:tracePt t="13570" x="5241925" y="3000375"/>
          <p14:tracePt t="13587" x="5199063" y="3000375"/>
          <p14:tracePt t="13604" x="5157788" y="3000375"/>
          <p14:tracePt t="13621" x="5132388" y="3000375"/>
          <p14:tracePt t="13638" x="5089525" y="3000375"/>
          <p14:tracePt t="13639" x="5064125" y="3000375"/>
          <p14:tracePt t="13655" x="5003800" y="3000375"/>
          <p14:tracePt t="13671" x="4962525" y="3000375"/>
          <p14:tracePt t="13688" x="4859338" y="3000375"/>
          <p14:tracePt t="13704" x="4818063" y="3000375"/>
          <p14:tracePt t="13720" x="4791075" y="3000375"/>
          <p14:tracePt t="13737" x="4783138" y="3000375"/>
          <p14:tracePt t="13768" x="4775200" y="3000375"/>
          <p14:tracePt t="13774" x="4757738" y="3000375"/>
          <p14:tracePt t="13800" x="4740275" y="3000375"/>
          <p14:tracePt t="13806" x="4732338" y="3000375"/>
          <p14:tracePt t="13820" x="4724400" y="3000375"/>
          <p14:tracePt t="13837" x="4714875" y="3000375"/>
          <p14:tracePt t="13977" x="4714875" y="3008313"/>
          <p14:tracePt t="13982" x="4714875" y="3016250"/>
          <p14:tracePt t="13990" x="4714875" y="3025775"/>
          <p14:tracePt t="14006" x="4732338" y="3033713"/>
          <p14:tracePt t="14020" x="4740275" y="3033713"/>
          <p14:tracePt t="14037" x="4808538" y="3059113"/>
          <p14:tracePt t="14054" x="4876800" y="3076575"/>
          <p14:tracePt t="14055" x="4910138" y="3076575"/>
          <p14:tracePt t="14071" x="4953000" y="3076575"/>
          <p14:tracePt t="14071" x="4978400" y="3084513"/>
          <p14:tracePt t="14087" x="4995863" y="3084513"/>
          <p14:tracePt t="14087" x="5013325" y="3084513"/>
          <p14:tracePt t="14104" x="5064125" y="3084513"/>
          <p14:tracePt t="14121" x="5106988" y="3084513"/>
          <p14:tracePt t="14137" x="5191125" y="3084513"/>
          <p14:tracePt t="14154" x="5302250" y="3084513"/>
          <p14:tracePt t="14172" x="5472113" y="3084513"/>
          <p14:tracePt t="14187" x="5616575" y="3084513"/>
          <p14:tracePt t="14204" x="5683250" y="3101975"/>
          <p14:tracePt t="14220" x="5718175" y="3101975"/>
          <p14:tracePt t="14237" x="5735638" y="3101975"/>
          <p14:tracePt t="14255" x="5761038" y="3101975"/>
          <p14:tracePt t="14270" x="5768975" y="3101975"/>
          <p14:tracePt t="14271" x="5794375" y="3101975"/>
          <p14:tracePt t="14287" x="5827713" y="3101975"/>
          <p14:tracePt t="14288" x="5837238" y="3101975"/>
          <p14:tracePt t="14303" x="5880100" y="3109913"/>
          <p14:tracePt t="14320" x="5913438" y="3119438"/>
          <p14:tracePt t="14352" x="5921375" y="3119438"/>
          <p14:tracePt t="14358" x="5938838" y="3119438"/>
          <p14:tracePt t="14370" x="5964238" y="3119438"/>
          <p14:tracePt t="14387" x="6024563" y="3119438"/>
          <p14:tracePt t="14403" x="6075363" y="3119438"/>
          <p14:tracePt t="14420" x="6134100" y="3119438"/>
          <p14:tracePt t="14437" x="6184900" y="3119438"/>
          <p14:tracePt t="14453" x="6245225" y="3119438"/>
          <p14:tracePt t="14471" x="6303963" y="3119438"/>
          <p14:tracePt t="14488" x="6338888" y="3119438"/>
          <p14:tracePt t="14503" x="6405563" y="3119438"/>
          <p14:tracePt t="14521" x="6483350" y="3127375"/>
          <p14:tracePt t="14537" x="6550025" y="3144838"/>
          <p14:tracePt t="14554" x="6575425" y="3144838"/>
          <p14:tracePt t="14572" x="6592888" y="3144838"/>
          <p14:tracePt t="14587" x="6626225" y="3144838"/>
          <p14:tracePt t="14604" x="6669088" y="3152775"/>
          <p14:tracePt t="14620" x="6719888" y="3160713"/>
          <p14:tracePt t="14637" x="6788150" y="3170238"/>
          <p14:tracePt t="14653" x="6831013" y="3170238"/>
          <p14:tracePt t="14671" x="6848475" y="3170238"/>
          <p14:tracePt t="14688" x="6848475" y="3152775"/>
          <p14:tracePt t="14704" x="6848475" y="3144838"/>
          <p14:tracePt t="14721" x="6848475" y="3135313"/>
          <p14:tracePt t="14880" x="6823075" y="3135313"/>
          <p14:tracePt t="14887" x="6788150" y="3152775"/>
          <p14:tracePt t="14903" x="6797675" y="3152775"/>
          <p14:tracePt t="14910" x="6823075" y="3152775"/>
          <p14:tracePt t="14920" x="6838950" y="3144838"/>
          <p14:tracePt t="14937" x="6967538" y="3094038"/>
          <p14:tracePt t="14953" x="7153275" y="3041650"/>
          <p14:tracePt t="14970" x="7348538" y="2982913"/>
          <p14:tracePt t="14987" x="7510463" y="2932113"/>
          <p14:tracePt t="15004" x="7604125" y="2889250"/>
          <p14:tracePt t="15020" x="7715250" y="2881313"/>
          <p14:tracePt t="15038" x="7875588" y="2846388"/>
          <p14:tracePt t="15038" x="7986713" y="2846388"/>
          <p14:tracePt t="15053" x="8080375" y="2846388"/>
          <p14:tracePt t="15070" x="8258175" y="2846388"/>
          <p14:tracePt t="15070" x="8308975" y="2846388"/>
          <p14:tracePt t="15087" x="8369300" y="2846388"/>
          <p14:tracePt t="15103" x="8478838" y="2846388"/>
          <p14:tracePt t="15120" x="8547100" y="2846388"/>
          <p14:tracePt t="15137" x="8615363" y="2846388"/>
          <p14:tracePt t="15153" x="8666163" y="2846388"/>
          <p14:tracePt t="15172" x="8691563" y="2846388"/>
          <p14:tracePt t="15187" x="8709025" y="2846388"/>
          <p14:tracePt t="15204" x="8724900" y="2846388"/>
          <p14:tracePt t="15222" x="8777288" y="2846388"/>
          <p14:tracePt t="15223" x="8828088" y="2855913"/>
          <p14:tracePt t="15237" x="8886825" y="2863850"/>
          <p14:tracePt t="15253" x="9005888" y="2889250"/>
          <p14:tracePt t="15270" x="9117013" y="2914650"/>
          <p14:tracePt t="15270" x="9142413" y="2922588"/>
          <p14:tracePt t="15287" x="9142413" y="2932113"/>
          <p14:tracePt t="15287" x="9158288" y="2932113"/>
          <p14:tracePt t="15303" x="9193213" y="2940050"/>
          <p14:tracePt t="15320" x="9236075" y="2949575"/>
          <p14:tracePt t="15336" x="9244013" y="2949575"/>
          <p14:tracePt t="15355" x="9269413" y="2957513"/>
          <p14:tracePt t="15393" x="9277350" y="2965450"/>
          <p14:tracePt t="15737" x="9269413" y="2965450"/>
          <p14:tracePt t="15753" x="9261475" y="2974975"/>
          <p14:tracePt t="15758" x="9236075" y="2974975"/>
          <p14:tracePt t="15785" x="9226550" y="2974975"/>
          <p14:tracePt t="15790" x="9209088" y="2974975"/>
          <p14:tracePt t="15803" x="9201150" y="2974975"/>
          <p14:tracePt t="15820" x="9167813" y="2974975"/>
          <p14:tracePt t="15838" x="9124950" y="2974975"/>
          <p14:tracePt t="15838" x="9091613" y="2974975"/>
          <p14:tracePt t="15853" x="9048750" y="2974975"/>
          <p14:tracePt t="15871" x="8937625" y="2974975"/>
          <p14:tracePt t="15886" x="8921750" y="2974975"/>
          <p14:tracePt t="15887" x="8894763" y="2974975"/>
          <p14:tracePt t="15903" x="8886825" y="2974975"/>
          <p14:tracePt t="15920" x="8818563" y="2974975"/>
          <p14:tracePt t="15937" x="8767763" y="2974975"/>
          <p14:tracePt t="15953" x="8709025" y="2974975"/>
          <p14:tracePt t="15969" x="8666163" y="2974975"/>
          <p14:tracePt t="15986" x="8623300" y="2965450"/>
          <p14:tracePt t="16003" x="8572500" y="2965450"/>
          <p14:tracePt t="16019" x="8539163" y="2965450"/>
          <p14:tracePt t="16036" x="8470900" y="2965450"/>
          <p14:tracePt t="16055" x="8402638" y="2965450"/>
          <p14:tracePt t="16069" x="8385175" y="2965450"/>
          <p14:tracePt t="16087" x="8275638" y="2965450"/>
          <p14:tracePt t="16103" x="8240713" y="2965450"/>
          <p14:tracePt t="16103" x="8224838" y="2965450"/>
          <p14:tracePt t="16121" x="8189913" y="2957513"/>
          <p14:tracePt t="16136" x="8156575" y="2957513"/>
          <p14:tracePt t="16153" x="8147050" y="2957513"/>
          <p14:tracePt t="16170" x="8096250" y="2957513"/>
          <p14:tracePt t="16187" x="8037513" y="2957513"/>
          <p14:tracePt t="16203" x="7969250" y="2957513"/>
          <p14:tracePt t="16219" x="7918450" y="2957513"/>
          <p14:tracePt t="16236" x="7893050" y="2957513"/>
          <p14:tracePt t="16253" x="7875588" y="2965450"/>
          <p14:tracePt t="16255" x="7867650" y="2965450"/>
          <p14:tracePt t="16616" x="7875588" y="2965450"/>
          <p14:tracePt t="16632" x="7885113" y="2965450"/>
          <p14:tracePt t="16655" x="7893050" y="2965450"/>
          <p14:tracePt t="16671" x="7900988" y="2982913"/>
          <p14:tracePt t="16678" x="7900988" y="3008313"/>
          <p14:tracePt t="16696" x="7910513" y="3016250"/>
          <p14:tracePt t="16703" x="7910513" y="3025775"/>
          <p14:tracePt t="16720" x="7918450" y="3025775"/>
          <p14:tracePt t="16736" x="7926388" y="3033713"/>
          <p14:tracePt t="16967" x="7935913" y="3033713"/>
          <p14:tracePt t="16983" x="7943850" y="3033713"/>
          <p14:tracePt t="16992" x="7951788" y="3033713"/>
          <p14:tracePt t="17007" x="7951788" y="3025775"/>
          <p14:tracePt t="17031" x="7961313" y="3016250"/>
          <p14:tracePt t="17056" x="7961313" y="3008313"/>
          <p14:tracePt t="17111" x="7977188" y="3008313"/>
          <p14:tracePt t="17127" x="7986713" y="3025775"/>
          <p14:tracePt t="17134" x="8012113" y="3051175"/>
          <p14:tracePt t="17142" x="8020050" y="3067050"/>
          <p14:tracePt t="17152" x="8029575" y="3076575"/>
          <p14:tracePt t="17241" x="8029575" y="3084513"/>
          <p14:tracePt t="17246" x="8045450" y="3084513"/>
          <p14:tracePt t="17254" x="8054975" y="3084513"/>
          <p14:tracePt t="17269" x="8070850" y="3094038"/>
          <p14:tracePt t="17287" x="8105775" y="3101975"/>
          <p14:tracePt t="17303" x="8147050" y="3101975"/>
          <p14:tracePt t="17319" x="8181975" y="3101975"/>
          <p14:tracePt t="17320" x="8207375" y="3101975"/>
          <p14:tracePt t="17336" x="8258175" y="3101975"/>
          <p14:tracePt t="17352" x="8301038" y="3101975"/>
          <p14:tracePt t="17369" x="8359775" y="3101975"/>
          <p14:tracePt t="17385" x="8435975" y="3101975"/>
          <p14:tracePt t="17402" x="8513763" y="3084513"/>
          <p14:tracePt t="17419" x="8547100" y="3067050"/>
          <p14:tracePt t="17439" x="8564563" y="3059113"/>
          <p14:tracePt t="17456" x="8572500" y="3051175"/>
          <p14:tracePt t="17469" x="8580438" y="3033713"/>
          <p14:tracePt t="17495" x="8597900" y="3033713"/>
          <p14:tracePt t="17503" x="8615363" y="3033713"/>
          <p14:tracePt t="17520" x="8648700" y="3033713"/>
          <p14:tracePt t="17535" x="8666163" y="3033713"/>
          <p14:tracePt t="17554" x="8683625" y="3033713"/>
          <p14:tracePt t="17569" x="8699500" y="3033713"/>
          <p14:tracePt t="17585" x="8742363" y="3033713"/>
          <p14:tracePt t="17602" x="8802688" y="3033713"/>
          <p14:tracePt t="17619" x="8886825" y="3033713"/>
          <p14:tracePt t="17636" x="8963025" y="3033713"/>
          <p14:tracePt t="17652" x="9039225" y="3033713"/>
          <p14:tracePt t="17669" x="9074150" y="3033713"/>
          <p14:tracePt t="17685" x="9091613" y="3041650"/>
          <p14:tracePt t="17704" x="9124950" y="3051175"/>
          <p14:tracePt t="17719" x="9158288" y="3051175"/>
          <p14:tracePt t="17736" x="9302750" y="3076575"/>
          <p14:tracePt t="17752" x="9421813" y="3101975"/>
          <p14:tracePt t="17769" x="9490075" y="3101975"/>
          <p14:tracePt t="17786" x="9523413" y="3101975"/>
          <p14:tracePt t="17803" x="9558338" y="3101975"/>
          <p14:tracePt t="17819" x="9626600" y="3101975"/>
          <p14:tracePt t="17835" x="9659938" y="3101975"/>
          <p14:tracePt t="17852" x="9677400" y="3101975"/>
          <p14:tracePt t="17869" x="9710738" y="3094038"/>
          <p14:tracePt t="17887" x="9779000" y="3067050"/>
          <p14:tracePt t="17902" x="9786938" y="3059113"/>
          <p14:tracePt t="17903" x="9821863" y="3041650"/>
          <p14:tracePt t="17919" x="9829800" y="3041650"/>
          <p14:tracePt t="17919" x="9847263" y="3041650"/>
          <p14:tracePt t="17935" x="9855200" y="3041650"/>
          <p14:tracePt t="17952" x="9898063" y="3033713"/>
          <p14:tracePt t="17970" x="9915525" y="3033713"/>
          <p14:tracePt t="18000" x="9923463" y="3033713"/>
          <p14:tracePt t="18056" x="9931400" y="3033713"/>
          <p14:tracePt t="18063" x="9940925" y="3033713"/>
          <p14:tracePt t="18070" x="9948863" y="3033713"/>
          <p14:tracePt t="18085" x="9956800" y="3033713"/>
          <p14:tracePt t="18104" x="9974263" y="3033713"/>
          <p14:tracePt t="18119" x="9983788" y="3033713"/>
          <p14:tracePt t="18135" x="9991725" y="3033713"/>
          <p14:tracePt t="18152" x="10025063" y="3033713"/>
          <p14:tracePt t="18169" x="10034588" y="3033713"/>
          <p14:tracePt t="18186" x="10042525" y="3033713"/>
          <p14:tracePt t="18204" x="10050463" y="3033713"/>
          <p14:tracePt t="18219" x="10067925" y="3033713"/>
          <p14:tracePt t="18235" x="10085388" y="3033713"/>
          <p14:tracePt t="18252" x="10101263" y="3025775"/>
          <p14:tracePt t="18304" x="10110788" y="3025775"/>
          <p14:tracePt t="18367" x="10118725" y="3025775"/>
          <p14:tracePt t="18639" x="10110788" y="3025775"/>
          <p14:tracePt t="18728" x="10118725" y="3025775"/>
          <p14:tracePt t="18735" x="10136188" y="3025775"/>
          <p14:tracePt t="18751" x="10144125" y="3025775"/>
          <p14:tracePt t="18758" x="10161588" y="3025775"/>
          <p14:tracePt t="18768" x="10212388" y="3008313"/>
          <p14:tracePt t="18785" x="10374313" y="2974975"/>
          <p14:tracePt t="18802" x="10501313" y="2957513"/>
          <p14:tracePt t="18819" x="10620375" y="2932113"/>
          <p14:tracePt t="18835" x="10653713" y="2932113"/>
          <p14:tracePt t="18854" x="10663238" y="2932113"/>
          <p14:tracePt t="18904" x="10671175" y="2932113"/>
          <p14:tracePt t="18910" x="10679113" y="2932113"/>
          <p14:tracePt t="18919" x="10696575" y="2932113"/>
          <p14:tracePt t="18935" x="10714038" y="2932113"/>
          <p14:tracePt t="18952" x="10729913" y="2932113"/>
          <p14:tracePt t="19007" x="10739438" y="2932113"/>
          <p14:tracePt t="19022" x="10756900" y="2932113"/>
          <p14:tracePt t="19030" x="10764838" y="2932113"/>
          <p14:tracePt t="19047" x="10772775" y="2932113"/>
          <p14:tracePt t="19055" x="10782300" y="2932113"/>
          <p14:tracePt t="19070" x="10790238" y="2932113"/>
          <p14:tracePt t="19087" x="10815638" y="2940050"/>
          <p14:tracePt t="19104" x="10841038" y="2949575"/>
          <p14:tracePt t="19118" x="10874375" y="2957513"/>
          <p14:tracePt t="19119" x="10883900" y="2965450"/>
          <p14:tracePt t="19135" x="10901363" y="2965450"/>
          <p14:tracePt t="19136" x="10917238" y="2974975"/>
          <p14:tracePt t="19151" x="10942638" y="2974975"/>
          <p14:tracePt t="19168" x="11002963" y="2974975"/>
          <p14:tracePt t="19185" x="11104563" y="2974975"/>
          <p14:tracePt t="19201" x="11180763" y="2974975"/>
          <p14:tracePt t="19218" x="11198225" y="2974975"/>
          <p14:tracePt t="19304" x="11215688" y="2974975"/>
          <p14:tracePt t="19320" x="11223625" y="2974975"/>
          <p14:tracePt t="19326" x="11241088" y="2974975"/>
          <p14:tracePt t="19336" x="11249025" y="2974975"/>
          <p14:tracePt t="19352" x="11249025" y="2965450"/>
          <p14:tracePt t="19368" x="11256963" y="2957513"/>
          <p14:tracePt t="19385" x="11274425" y="2940050"/>
          <p14:tracePt t="19401" x="11274425" y="2922588"/>
          <p14:tracePt t="19423" x="11282363" y="2914650"/>
          <p14:tracePt t="19496" x="11282363" y="2906713"/>
          <p14:tracePt t="19502" x="11274425" y="2889250"/>
          <p14:tracePt t="19520" x="11274425" y="2881313"/>
          <p14:tracePt t="19526" x="11256963" y="2871788"/>
          <p14:tracePt t="19535" x="11249025" y="2863850"/>
          <p14:tracePt t="19552" x="11223625" y="2846388"/>
          <p14:tracePt t="19568" x="11172825" y="2846388"/>
          <p14:tracePt t="19585" x="11104563" y="2813050"/>
          <p14:tracePt t="19602" x="11071225" y="2805113"/>
          <p14:tracePt t="19618" x="11002963" y="2736850"/>
          <p14:tracePt t="19635" x="10942638" y="2625725"/>
          <p14:tracePt t="19651" x="10858500" y="2498725"/>
          <p14:tracePt t="19668" x="10823575" y="2455863"/>
          <p14:tracePt t="19684" x="10807700" y="2438400"/>
          <p14:tracePt t="19701" x="10782300" y="2438400"/>
          <p14:tracePt t="19718" x="10714038" y="2438400"/>
          <p14:tracePt t="19735" x="10637838" y="2447925"/>
          <p14:tracePt t="19735" x="10552113" y="2498725"/>
          <p14:tracePt t="19752" x="10339388" y="2574925"/>
          <p14:tracePt t="19768" x="10169525" y="2633663"/>
          <p14:tracePt t="19785" x="10025063" y="2686050"/>
          <p14:tracePt t="19802" x="9931400" y="2727325"/>
          <p14:tracePt t="19819" x="9796463" y="2752725"/>
          <p14:tracePt t="19835" x="9515475" y="2762250"/>
          <p14:tracePt t="19852" x="9064625" y="2744788"/>
          <p14:tracePt t="19869" x="8513763" y="2676525"/>
          <p14:tracePt t="19870" x="8283575" y="2676525"/>
          <p14:tracePt t="19884" x="8080375" y="2676525"/>
          <p14:tracePt t="19901" x="7705725" y="2676525"/>
          <p14:tracePt t="19919" x="7000875" y="2676525"/>
          <p14:tracePt t="19934" x="6745288" y="2676525"/>
          <p14:tracePt t="19951" x="6083300" y="2676525"/>
          <p14:tracePt t="19968" x="4987925" y="2676525"/>
          <p14:tracePt t="19985" x="4460875" y="2676525"/>
          <p14:tracePt t="20001" x="4052888" y="2676525"/>
          <p14:tracePt t="20018" x="3756025" y="2676525"/>
          <p14:tracePt t="20035" x="3475038" y="2676525"/>
          <p14:tracePt t="20053" x="3152775" y="2617788"/>
          <p14:tracePt t="20068" x="2803525" y="2574925"/>
          <p14:tracePt t="20086" x="2565400" y="2557463"/>
          <p14:tracePt t="20087" x="2489200" y="2557463"/>
          <p14:tracePt t="20102" x="2413000" y="2549525"/>
          <p14:tracePt t="20117" x="2405063" y="2549525"/>
          <p14:tracePt t="20135" x="2379663" y="2549525"/>
          <p14:tracePt t="20135" x="2352675" y="2549525"/>
          <p14:tracePt t="20151" x="2327275" y="2549525"/>
          <p14:tracePt t="20151" x="2286000" y="2549525"/>
          <p14:tracePt t="20167" x="2141538" y="2549525"/>
          <p14:tracePt t="20184" x="1971675" y="2600325"/>
          <p14:tracePt t="20202" x="1852613" y="2660650"/>
          <p14:tracePt t="20218" x="1809750" y="2701925"/>
          <p14:tracePt t="20235" x="1784350" y="2719388"/>
          <p14:tracePt t="20251" x="1758950" y="2752725"/>
          <p14:tracePt t="20268" x="1690688" y="2795588"/>
          <p14:tracePt t="20284" x="1589088" y="2846388"/>
          <p14:tracePt t="20303" x="1503363" y="2922588"/>
          <p14:tracePt t="20318" x="1477963" y="2949575"/>
          <p14:tracePt t="20334" x="1470025" y="2982913"/>
          <p14:tracePt t="20335" x="1470025" y="2990850"/>
          <p14:tracePt t="20351" x="1470025" y="3016250"/>
          <p14:tracePt t="20352" x="1452563" y="3025775"/>
          <p14:tracePt t="20367" x="1452563" y="3059113"/>
          <p14:tracePt t="20384" x="1452563" y="3101975"/>
          <p14:tracePt t="20403" x="1452563" y="3135313"/>
          <p14:tracePt t="20418" x="1470025" y="3203575"/>
          <p14:tracePt t="20434" x="1503363" y="3254375"/>
          <p14:tracePt t="20453" x="1554163" y="3289300"/>
          <p14:tracePt t="20467" x="1579563" y="3305175"/>
          <p14:tracePt t="20487" x="1657350" y="3305175"/>
          <p14:tracePt t="20501" x="1690688" y="3279775"/>
          <p14:tracePt t="20518" x="1708150" y="3170238"/>
          <p14:tracePt t="20753" x="1716088" y="3170238"/>
          <p14:tracePt t="20815" x="1690688" y="3170238"/>
          <p14:tracePt t="20823" x="1673225" y="3170238"/>
          <p14:tracePt t="20834" x="1639888" y="3178175"/>
          <p14:tracePt t="20852" x="1589088" y="3203575"/>
          <p14:tracePt t="20868" x="1528763" y="3238500"/>
          <p14:tracePt t="20884" x="1487488" y="3246438"/>
          <p14:tracePt t="20903" x="1427163" y="3254375"/>
          <p14:tracePt t="20917" x="1419225" y="3254375"/>
          <p14:tracePt t="20934" x="1376363" y="3254375"/>
          <p14:tracePt t="20935" x="1358900" y="3263900"/>
          <p14:tracePt t="20951" x="1325563" y="3271838"/>
          <p14:tracePt t="20967" x="1308100" y="3279775"/>
          <p14:tracePt t="21071" x="1308100" y="3289300"/>
          <p14:tracePt t="21079" x="1317625" y="3305175"/>
          <p14:tracePt t="21086" x="1325563" y="3314700"/>
          <p14:tracePt t="21101" x="1333500" y="3322638"/>
          <p14:tracePt t="21117" x="1384300" y="3355975"/>
          <p14:tracePt t="21136" x="1477963" y="3390900"/>
          <p14:tracePt t="21151" x="1528763" y="3416300"/>
          <p14:tracePt t="21167" x="1631950" y="3449638"/>
          <p14:tracePt t="21184" x="1690688" y="3475038"/>
          <p14:tracePt t="21200" x="1928813" y="3586163"/>
          <p14:tracePt t="21217" x="2073275" y="3636963"/>
          <p14:tracePt t="21234" x="2192338" y="3662363"/>
          <p14:tracePt t="21250" x="2276475" y="3662363"/>
          <p14:tracePt t="21267" x="2362200" y="3662363"/>
          <p14:tracePt t="21284" x="2430463" y="3662363"/>
          <p14:tracePt t="21300" x="2438400" y="3662363"/>
          <p14:tracePt t="21318" x="2455863" y="3662363"/>
          <p14:tracePt t="21336" x="2481263" y="3654425"/>
          <p14:tracePt t="21351" x="2489200" y="3646488"/>
          <p14:tracePt t="21351" x="2497138" y="3646488"/>
          <p14:tracePt t="21368" x="2514600" y="3636963"/>
          <p14:tracePt t="21384" x="2540000" y="3629025"/>
          <p14:tracePt t="21400" x="2549525" y="3629025"/>
          <p14:tracePt t="21418" x="2557463" y="3619500"/>
          <p14:tracePt t="21434" x="2565400" y="3619500"/>
          <p14:tracePt t="21456" x="2590800" y="3619500"/>
          <p14:tracePt t="21568" x="2590800" y="3611563"/>
          <p14:tracePt t="21600" x="2590800" y="3603625"/>
          <p14:tracePt t="21616" x="2565400" y="3594100"/>
          <p14:tracePt t="21622" x="2514600" y="3594100"/>
          <p14:tracePt t="21633" x="2471738" y="3578225"/>
          <p14:tracePt t="21650" x="2370138" y="3578225"/>
          <p14:tracePt t="21667" x="2235200" y="3560763"/>
          <p14:tracePt t="21684" x="2106613" y="3552825"/>
          <p14:tracePt t="21700" x="2012950" y="3535363"/>
          <p14:tracePt t="21717" x="1987550" y="3535363"/>
          <p14:tracePt t="21824" x="1979613" y="3535363"/>
          <p14:tracePt t="21831" x="1954213" y="3527425"/>
          <p14:tracePt t="21872" x="1946275" y="3527425"/>
          <p14:tracePt t="21887" x="1928813" y="3527425"/>
          <p14:tracePt t="22415" x="1920875" y="3527425"/>
          <p14:tracePt t="23719" x="1911350" y="3527425"/>
          <p14:tracePt t="23735" x="1893888" y="3502025"/>
          <p14:tracePt t="23750" x="1893888" y="3492500"/>
          <p14:tracePt t="23758" x="1893888" y="3484563"/>
          <p14:tracePt t="23767" x="1893888" y="3459163"/>
          <p14:tracePt t="23782" x="1893888" y="3424238"/>
          <p14:tracePt t="23799" x="1878013" y="3382963"/>
          <p14:tracePt t="23816" x="1878013" y="3373438"/>
          <p14:tracePt t="23833" x="1878013" y="3365500"/>
          <p14:tracePt t="23852" x="1878013" y="3348038"/>
          <p14:tracePt t="24704" x="1885950" y="3340100"/>
          <p14:tracePt t="24713" x="1920875" y="3340100"/>
          <p14:tracePt t="24718" x="1936750" y="3330575"/>
          <p14:tracePt t="24732" x="1971675" y="3314700"/>
          <p14:tracePt t="24750" x="2038350" y="3297238"/>
          <p14:tracePt t="24751" x="2090738" y="3271838"/>
          <p14:tracePt t="24765" x="2149475" y="3254375"/>
          <p14:tracePt t="24783" x="2276475" y="3211513"/>
          <p14:tracePt t="24799" x="2336800" y="3186113"/>
          <p14:tracePt t="24816" x="2430463" y="3160713"/>
          <p14:tracePt t="24817" x="2463800" y="3160713"/>
          <p14:tracePt t="24833" x="2514600" y="3152775"/>
          <p14:tracePt t="24849" x="2565400" y="3152775"/>
          <p14:tracePt t="24866" x="2633663" y="3152775"/>
          <p14:tracePt t="24882" x="2676525" y="3152775"/>
          <p14:tracePt t="24899" x="2701925" y="3152775"/>
          <p14:tracePt t="24916" x="2735263" y="3152775"/>
          <p14:tracePt t="24932" x="2778125" y="3160713"/>
          <p14:tracePt t="24951" x="2854325" y="3186113"/>
          <p14:tracePt t="24966" x="2889250" y="3203575"/>
          <p14:tracePt t="24984" x="3024188" y="3221038"/>
          <p14:tracePt t="24999" x="3049588" y="3228975"/>
          <p14:tracePt t="25000" x="3084513" y="3246438"/>
          <p14:tracePt t="25016" x="3135313" y="3263900"/>
          <p14:tracePt t="25032" x="3143250" y="3263900"/>
          <p14:tracePt t="25051" x="3152775" y="3263900"/>
          <p14:tracePt t="25066" x="3160713" y="3271838"/>
          <p14:tracePt t="25082" x="3178175" y="3271838"/>
          <p14:tracePt t="25099" x="3211513" y="3271838"/>
          <p14:tracePt t="25116" x="3228975" y="3271838"/>
          <p14:tracePt t="25132" x="3287713" y="3271838"/>
          <p14:tracePt t="25151" x="3322638" y="3271838"/>
          <p14:tracePt t="25166" x="3338513" y="3271838"/>
          <p14:tracePt t="25183" x="3355975" y="3271838"/>
          <p14:tracePt t="25199" x="3373438" y="3271838"/>
          <p14:tracePt t="25199" x="3389313" y="3271838"/>
          <p14:tracePt t="25215" x="3432175" y="3271838"/>
          <p14:tracePt t="25233" x="3457575" y="3271838"/>
          <p14:tracePt t="25249" x="3467100" y="3271838"/>
          <p14:tracePt t="25265" x="3492500" y="3271838"/>
          <p14:tracePt t="25283" x="3500438" y="3271838"/>
          <p14:tracePt t="25298" x="3525838" y="3271838"/>
          <p14:tracePt t="25315" x="3576638" y="3271838"/>
          <p14:tracePt t="25332" x="3687763" y="3322638"/>
          <p14:tracePt t="25349" x="3781425" y="3355975"/>
          <p14:tracePt t="25367" x="3857625" y="3398838"/>
          <p14:tracePt t="25383" x="3865563" y="3398838"/>
          <p14:tracePt t="25400" x="3873500" y="3408363"/>
          <p14:tracePt t="25417" x="3890963" y="3424238"/>
          <p14:tracePt t="25434" x="3900488" y="3424238"/>
          <p14:tracePt t="25449" x="3925888" y="3449638"/>
          <p14:tracePt t="25465" x="3967163" y="3492500"/>
          <p14:tracePt t="25483" x="4002088" y="3517900"/>
          <p14:tracePt t="25498" x="4035425" y="3552825"/>
          <p14:tracePt t="25516" x="4052888" y="3568700"/>
          <p14:tracePt t="25532" x="4078288" y="3603625"/>
          <p14:tracePt t="25549" x="4121150" y="3646488"/>
          <p14:tracePt t="25550" x="4129088" y="3662363"/>
          <p14:tracePt t="25565" x="4154488" y="3687763"/>
          <p14:tracePt t="25582" x="4179888" y="3697288"/>
          <p14:tracePt t="25600" x="4187825" y="3697288"/>
          <p14:tracePt t="25632" x="4197350" y="3697288"/>
          <p14:tracePt t="25647" x="4205288" y="3697288"/>
          <p14:tracePt t="25664" x="4214813" y="3697288"/>
          <p14:tracePt t="25679" x="4222750" y="3697288"/>
          <p14:tracePt t="25776" x="4230688" y="3697288"/>
          <p14:tracePt t="25807" x="4230688" y="3687763"/>
          <p14:tracePt t="25824" x="4240213" y="3679825"/>
          <p14:tracePt t="26064" x="4248150" y="3679825"/>
          <p14:tracePt t="26073" x="4248150" y="3671888"/>
          <p14:tracePt t="26105" x="4248150" y="3662363"/>
          <p14:tracePt t="26159" x="4240213" y="3662363"/>
          <p14:tracePt t="26191" x="4230688" y="3662363"/>
          <p14:tracePt t="26231" x="4222750" y="3662363"/>
          <p14:tracePt t="26247" x="4214813" y="3662363"/>
          <p14:tracePt t="26327" x="4205288" y="3662363"/>
          <p14:tracePt t="26353" x="4197350" y="3662363"/>
          <p14:tracePt t="26376" x="4187825" y="3662363"/>
          <p14:tracePt t="26400" x="4179888" y="3662363"/>
          <p14:tracePt t="26406" x="4162425" y="3662363"/>
          <p14:tracePt t="26439" x="4154488" y="3662363"/>
          <p14:tracePt t="26455" x="4146550" y="3662363"/>
          <p14:tracePt t="26496" x="4137025" y="3662363"/>
          <p14:tracePt t="26543" x="4129088" y="3662363"/>
          <p14:tracePt t="26622" x="4111625" y="3662363"/>
          <p14:tracePt t="26670" x="4103688" y="3662363"/>
          <p14:tracePt t="26678" x="4095750" y="3662363"/>
          <p14:tracePt t="26735" x="4086225" y="3662363"/>
          <p14:tracePt t="27098" x="4095750" y="3662363"/>
          <p14:tracePt t="27102" x="4137025" y="3662363"/>
          <p14:tracePt t="27115" x="4179888" y="3654425"/>
          <p14:tracePt t="27132" x="4291013" y="3646488"/>
          <p14:tracePt t="27148" x="4375150" y="3646488"/>
          <p14:tracePt t="27165" x="4410075" y="3636963"/>
          <p14:tracePt t="27182" x="4443413" y="3619500"/>
          <p14:tracePt t="27199" x="4443413" y="3611563"/>
          <p14:tracePt t="27215" x="4451350" y="3611563"/>
          <p14:tracePt t="27216" x="4460875" y="3611563"/>
          <p14:tracePt t="27232" x="4468813" y="3611563"/>
          <p14:tracePt t="27250" x="4476750" y="3603625"/>
          <p14:tracePt t="27352" x="4418013" y="3586163"/>
          <p14:tracePt t="27358" x="4332288" y="3586163"/>
          <p14:tracePt t="27366" x="4265613" y="3586163"/>
          <p14:tracePt t="27383" x="3976688" y="3586163"/>
          <p14:tracePt t="27398" x="3797300" y="3586163"/>
          <p14:tracePt t="27398" x="3533775" y="3568700"/>
          <p14:tracePt t="27415" x="3127375" y="3568700"/>
          <p14:tracePt t="27431" x="2863850" y="3568700"/>
          <p14:tracePt t="27448" x="2727325" y="3568700"/>
          <p14:tracePt t="27464" x="2676525" y="3568700"/>
          <p14:tracePt t="27482" x="2668588" y="3568700"/>
          <p14:tracePt t="27528" x="2659063" y="3568700"/>
          <p14:tracePt t="27687" x="2709863" y="3578225"/>
          <p14:tracePt t="27696" x="2770188" y="3586163"/>
          <p14:tracePt t="27702" x="2863850" y="3586163"/>
          <p14:tracePt t="27718" x="2965450" y="3586163"/>
          <p14:tracePt t="27719" x="3074988" y="3586163"/>
          <p14:tracePt t="27731" x="3186113" y="3586163"/>
          <p14:tracePt t="27748" x="3398838" y="3586163"/>
          <p14:tracePt t="27765" x="3517900" y="3586163"/>
          <p14:tracePt t="27782" x="3594100" y="3586163"/>
          <p14:tracePt t="27797" x="3619500" y="3586163"/>
          <p14:tracePt t="27814" x="3662363" y="3586163"/>
          <p14:tracePt t="27815" x="3695700" y="3586163"/>
          <p14:tracePt t="27831" x="3703638" y="3586163"/>
          <p14:tracePt t="27831" x="3721100" y="3578225"/>
          <p14:tracePt t="27847" x="3729038" y="3578225"/>
          <p14:tracePt t="27864" x="3738563" y="3568700"/>
          <p14:tracePt t="27882" x="3756025" y="3568700"/>
          <p14:tracePt t="27920" x="3763963" y="3568700"/>
          <p14:tracePt t="27926" x="3781425" y="3568700"/>
          <p14:tracePt t="27934" x="3789363" y="3568700"/>
          <p14:tracePt t="27948" x="3797300" y="3568700"/>
          <p14:tracePt t="27964" x="3806825" y="3568700"/>
          <p14:tracePt t="27982" x="3822700" y="3568700"/>
          <p14:tracePt t="27999" x="3832225" y="3568700"/>
          <p14:tracePt t="28056" x="3840163" y="3568700"/>
          <p14:tracePt t="28062" x="3857625" y="3568700"/>
          <p14:tracePt t="28128" x="3865563" y="3568700"/>
          <p14:tracePt t="28136" x="3873500" y="3568700"/>
          <p14:tracePt t="28143" x="3883025" y="3578225"/>
          <p14:tracePt t="28150" x="3900488" y="3586163"/>
          <p14:tracePt t="28165" x="3933825" y="3586163"/>
          <p14:tracePt t="28184" x="4044950" y="3629025"/>
          <p14:tracePt t="28197" x="4086225" y="3636963"/>
          <p14:tracePt t="28215" x="4171950" y="3654425"/>
          <p14:tracePt t="28231" x="4179888" y="3654425"/>
          <p14:tracePt t="28248" x="4197350" y="3654425"/>
          <p14:tracePt t="28264" x="4222750" y="3646488"/>
          <p14:tracePt t="28281" x="4230688" y="3636963"/>
          <p14:tracePt t="28297" x="4240213" y="3636963"/>
          <p14:tracePt t="28314" x="4248150" y="3629025"/>
          <p14:tracePt t="28331" x="4248150" y="3619500"/>
          <p14:tracePt t="28793" x="4256088" y="3619500"/>
          <p14:tracePt t="28798" x="4273550" y="3619500"/>
          <p14:tracePt t="28806" x="4281488" y="3619500"/>
          <p14:tracePt t="28815" x="4298950" y="3619500"/>
          <p14:tracePt t="28832" x="4316413" y="3619500"/>
          <p14:tracePt t="28847" x="4332288" y="3629025"/>
          <p14:tracePt t="28864" x="4384675" y="3646488"/>
          <p14:tracePt t="28881" x="4435475" y="3671888"/>
          <p14:tracePt t="28897" x="4451350" y="3679825"/>
          <p14:tracePt t="28918" x="4468813" y="3679825"/>
          <p14:tracePt t="30584" x="4476750" y="3679825"/>
          <p14:tracePt t="30590" x="4511675" y="3679825"/>
          <p14:tracePt t="30598" x="4545013" y="3679825"/>
          <p14:tracePt t="30613" x="4554538" y="3679825"/>
          <p14:tracePt t="30630" x="4630738" y="3679825"/>
          <p14:tracePt t="30647" x="4638675" y="3679825"/>
          <p14:tracePt t="30647" x="4656138" y="3679825"/>
          <p14:tracePt t="30663" x="4673600" y="3679825"/>
          <p14:tracePt t="30681" x="4706938" y="3671888"/>
          <p14:tracePt t="30696" x="4724400" y="3662363"/>
          <p14:tracePt t="30713" x="4757738" y="3654425"/>
          <p14:tracePt t="30730" x="4808538" y="3646488"/>
          <p14:tracePt t="30747" x="4859338" y="3611563"/>
          <p14:tracePt t="30763" x="4953000" y="3578225"/>
          <p14:tracePt t="30782" x="5064125" y="3535363"/>
          <p14:tracePt t="30782" x="5080000" y="3535363"/>
          <p14:tracePt t="30796" x="5114925" y="3535363"/>
          <p14:tracePt t="30814" x="5157788" y="3527425"/>
          <p14:tracePt t="30815" x="5183188" y="3517900"/>
          <p14:tracePt t="30829" x="5199063" y="3517900"/>
          <p14:tracePt t="30847" x="5233988" y="3502025"/>
          <p14:tracePt t="30847" x="5241925" y="3502025"/>
          <p14:tracePt t="30864" x="5267325" y="3492500"/>
          <p14:tracePt t="30879" x="5302250" y="3484563"/>
          <p14:tracePt t="30896" x="5335588" y="3475038"/>
          <p14:tracePt t="30913" x="5403850" y="3475038"/>
          <p14:tracePt t="30930" x="5437188" y="3475038"/>
          <p14:tracePt t="30947" x="5446713" y="3475038"/>
          <p14:tracePt t="30966" x="5454650" y="3475038"/>
          <p14:tracePt t="30982" x="5462588" y="3475038"/>
          <p14:tracePt t="30998" x="5472113" y="3475038"/>
          <p14:tracePt t="31015" x="5480050" y="3475038"/>
          <p14:tracePt t="31031" x="5487988" y="3475038"/>
          <p14:tracePt t="31046" x="5497513" y="3475038"/>
          <p14:tracePt t="31064" x="5505450" y="3475038"/>
          <p14:tracePt t="31080" x="5513388" y="3475038"/>
          <p14:tracePt t="31105" x="5530850" y="3475038"/>
          <p14:tracePt t="31112" x="5538788" y="3475038"/>
          <p14:tracePt t="31129" x="5616575" y="3509963"/>
          <p14:tracePt t="31148" x="5632450" y="3517900"/>
          <p14:tracePt t="31165" x="5657850" y="3517900"/>
          <p14:tracePt t="31179" x="5667375" y="3492500"/>
          <p14:tracePt t="31198" x="5649913" y="3484563"/>
          <p14:tracePt t="31367" x="5641975" y="3502025"/>
          <p14:tracePt t="31391" x="5649913" y="3502025"/>
          <p14:tracePt t="31398" x="5657850" y="3502025"/>
          <p14:tracePt t="31406" x="5683250" y="3502025"/>
          <p14:tracePt t="31414" x="5700713" y="3502025"/>
          <p14:tracePt t="31430" x="5726113" y="3502025"/>
          <p14:tracePt t="31430" x="5743575" y="3502025"/>
          <p14:tracePt t="31446" x="5776913" y="3502025"/>
          <p14:tracePt t="31463" x="5811838" y="3502025"/>
          <p14:tracePt t="31463" x="5837238" y="3502025"/>
          <p14:tracePt t="31480" x="5853113" y="3502025"/>
          <p14:tracePt t="31480" x="5895975" y="3492500"/>
          <p14:tracePt t="31496" x="6057900" y="3459163"/>
          <p14:tracePt t="31512" x="6210300" y="3441700"/>
          <p14:tracePt t="31529" x="6380163" y="3441700"/>
          <p14:tracePt t="31546" x="6491288" y="3441700"/>
          <p14:tracePt t="31562" x="6542088" y="3441700"/>
          <p14:tracePt t="31579" x="6584950" y="3441700"/>
          <p14:tracePt t="31596" x="6669088" y="3441700"/>
          <p14:tracePt t="31613" x="6780213" y="3467100"/>
          <p14:tracePt t="31630" x="6899275" y="3484563"/>
          <p14:tracePt t="31647" x="6950075" y="3502025"/>
          <p14:tracePt t="31663" x="6967538" y="3502025"/>
          <p14:tracePt t="31681" x="6983413" y="3502025"/>
          <p14:tracePt t="31703" x="7008813" y="3502025"/>
          <p14:tracePt t="31712" x="7018338" y="3502025"/>
          <p14:tracePt t="31729" x="7043738" y="3502025"/>
          <p14:tracePt t="31746" x="7051675" y="3509963"/>
          <p14:tracePt t="31763" x="7069138" y="3509963"/>
          <p14:tracePt t="31783" x="7077075" y="3509963"/>
          <p14:tracePt t="31796" x="7085013" y="3517900"/>
          <p14:tracePt t="31815" x="7094538" y="3517900"/>
          <p14:tracePt t="31829" x="7102475" y="3517900"/>
          <p14:tracePt t="31847" x="7137400" y="3517900"/>
          <p14:tracePt t="31863" x="7153275" y="3527425"/>
          <p14:tracePt t="31895" x="7162800" y="3527425"/>
          <p14:tracePt t="31903" x="7170738" y="3527425"/>
          <p14:tracePt t="31912" x="7178675" y="3527425"/>
          <p14:tracePt t="31929" x="7239000" y="3527425"/>
          <p14:tracePt t="31945" x="7340600" y="3527425"/>
          <p14:tracePt t="31962" x="7416800" y="3509963"/>
          <p14:tracePt t="31979" x="7434263" y="3467100"/>
          <p14:tracePt t="31997" x="7434263" y="3365500"/>
          <p14:tracePt t="32012" x="7442200" y="3355975"/>
          <p14:tracePt t="32256" x="7467600" y="3355975"/>
          <p14:tracePt t="32262" x="7493000" y="3365500"/>
          <p14:tracePt t="32270" x="7502525" y="3365500"/>
          <p14:tracePt t="32279" x="7510463" y="3365500"/>
          <p14:tracePt t="32297" x="7527925" y="3365500"/>
          <p14:tracePt t="32359" x="7535863" y="3365500"/>
          <p14:tracePt t="32366" x="7545388" y="3373438"/>
          <p14:tracePt t="32393" x="7553325" y="3373438"/>
          <p14:tracePt t="32416" x="7561263" y="3382963"/>
          <p14:tracePt t="32439" x="7570788" y="3382963"/>
          <p14:tracePt t="32455" x="7578725" y="3382963"/>
          <p14:tracePt t="32462" x="7586663" y="3390900"/>
          <p14:tracePt t="32479" x="7596188" y="3390900"/>
          <p14:tracePt t="32552" x="7604125" y="3390900"/>
          <p14:tracePt t="32576" x="7612063" y="3398838"/>
          <p14:tracePt t="32607" x="7621588" y="3398838"/>
          <p14:tracePt t="32614" x="7637463" y="3408363"/>
          <p14:tracePt t="32632" x="7646988" y="3408363"/>
          <p14:tracePt t="32638" x="7654925" y="3408363"/>
          <p14:tracePt t="32646" x="7662863" y="3408363"/>
          <p14:tracePt t="32662" x="7672388" y="3416300"/>
          <p14:tracePt t="32663" x="7680325" y="3424238"/>
          <p14:tracePt t="32687" x="7688263" y="3424238"/>
          <p14:tracePt t="32702" x="7697788" y="3424238"/>
          <p14:tracePt t="32719" x="7715250" y="3424238"/>
          <p14:tracePt t="32731" x="7723188" y="3424238"/>
          <p14:tracePt t="32747" x="7748588" y="3433763"/>
          <p14:tracePt t="32763" x="7807325" y="3441700"/>
          <p14:tracePt t="32779" x="7885113" y="3459163"/>
          <p14:tracePt t="32795" x="7969250" y="3467100"/>
          <p14:tracePt t="32812" x="8062913" y="3475038"/>
          <p14:tracePt t="32829" x="8156575" y="3484563"/>
          <p14:tracePt t="32845" x="8215313" y="3484563"/>
          <p14:tracePt t="32863" x="8301038" y="3509963"/>
          <p14:tracePt t="32878" x="8351838" y="3509963"/>
          <p14:tracePt t="32895" x="8539163" y="3509963"/>
          <p14:tracePt t="32913" x="8709025" y="3517900"/>
          <p14:tracePt t="32929" x="8878888" y="3552825"/>
          <p14:tracePt t="32945" x="9013825" y="3552825"/>
          <p14:tracePt t="32962" x="9099550" y="3552825"/>
          <p14:tracePt t="32981" x="9158288" y="3552825"/>
          <p14:tracePt t="32995" x="9218613" y="3552825"/>
          <p14:tracePt t="33014" x="9277350" y="3552825"/>
          <p14:tracePt t="33014" x="9302750" y="3552825"/>
          <p14:tracePt t="33028" x="9337675" y="3552825"/>
          <p14:tracePt t="33045" x="9439275" y="3552825"/>
          <p14:tracePt t="33063" x="9710738" y="3552825"/>
          <p14:tracePt t="33078" x="9796463" y="3552825"/>
          <p14:tracePt t="33096" x="9923463" y="3568700"/>
          <p14:tracePt t="33097" x="9956800" y="3568700"/>
          <p14:tracePt t="33112" x="9983788" y="3568700"/>
          <p14:tracePt t="33176" x="9991725" y="3568700"/>
          <p14:tracePt t="33320" x="9974263" y="3568700"/>
          <p14:tracePt t="33326" x="9956800" y="3568700"/>
          <p14:tracePt t="33334" x="9915525" y="3568700"/>
          <p14:tracePt t="33345" x="9855200" y="3568700"/>
          <p14:tracePt t="33362" x="9694863" y="3543300"/>
          <p14:tracePt t="33379" x="9439275" y="3509963"/>
          <p14:tracePt t="33397" x="9183688" y="3475038"/>
          <p14:tracePt t="33399" x="9082088" y="3449638"/>
          <p14:tracePt t="33412" x="9023350" y="3449638"/>
          <p14:tracePt t="33429" x="8980488" y="3449638"/>
          <p14:tracePt t="33446" x="8947150" y="3449638"/>
          <p14:tracePt t="33463" x="8921750" y="3449638"/>
          <p14:tracePt t="33479" x="8894763" y="3449638"/>
          <p14:tracePt t="33479" x="8886825" y="3449638"/>
          <p14:tracePt t="33495" x="8861425" y="3449638"/>
          <p14:tracePt t="33512" x="8843963" y="3449638"/>
          <p14:tracePt t="33528" x="8810625" y="3449638"/>
          <p14:tracePt t="33545" x="8785225" y="3449638"/>
          <p14:tracePt t="33561" x="8777288" y="3449638"/>
          <p14:tracePt t="33578" x="8759825" y="3449638"/>
          <p14:tracePt t="33595" x="8742363" y="3449638"/>
          <p14:tracePt t="33612" x="8716963" y="3459163"/>
          <p14:tracePt t="33628" x="8699500" y="3467100"/>
          <p14:tracePt t="33714" x="8734425" y="3467100"/>
          <p14:tracePt t="33718" x="8777288" y="3467100"/>
          <p14:tracePt t="33728" x="8802688" y="3467100"/>
          <p14:tracePt t="33745" x="8861425" y="3467100"/>
          <p14:tracePt t="33762" x="8963025" y="3467100"/>
          <p14:tracePt t="33778" x="9099550" y="3467100"/>
          <p14:tracePt t="33795" x="9312275" y="3467100"/>
          <p14:tracePt t="33812" x="9472613" y="3467100"/>
          <p14:tracePt t="33828" x="9601200" y="3467100"/>
          <p14:tracePt t="33847" x="9667875" y="3475038"/>
          <p14:tracePt t="33863" x="9728200" y="3475038"/>
          <p14:tracePt t="33878" x="9771063" y="3475038"/>
          <p14:tracePt t="33896" x="9829800" y="3475038"/>
          <p14:tracePt t="33897" x="9855200" y="3475038"/>
          <p14:tracePt t="33912" x="9890125" y="3484563"/>
          <p14:tracePt t="33928" x="9915525" y="3484563"/>
          <p14:tracePt t="33945" x="9956800" y="3484563"/>
          <p14:tracePt t="36385" x="9966325" y="3484563"/>
          <p14:tracePt t="36390" x="9974263" y="3484563"/>
          <p14:tracePt t="36398" x="9983788" y="3484563"/>
          <p14:tracePt t="36410" x="9991725" y="3484563"/>
          <p14:tracePt t="36429" x="10009188" y="3484563"/>
          <p14:tracePt t="36430" x="10017125" y="3484563"/>
          <p14:tracePt t="36444" x="10034588" y="3484563"/>
          <p14:tracePt t="36461" x="10085388" y="3484563"/>
          <p14:tracePt t="36479" x="10179050" y="3484563"/>
          <p14:tracePt t="36494" x="10212388" y="3484563"/>
          <p14:tracePt t="36494" x="10245725" y="3484563"/>
          <p14:tracePt t="36512" x="10280650" y="3484563"/>
          <p14:tracePt t="36527" x="10298113" y="3484563"/>
          <p14:tracePt t="36544" x="10313988" y="3484563"/>
          <p14:tracePt t="36560" x="10331450" y="3484563"/>
          <p14:tracePt t="36577" x="10364788" y="3484563"/>
          <p14:tracePt t="36594" x="10415588" y="3484563"/>
          <p14:tracePt t="36610" x="10458450" y="3484563"/>
          <p14:tracePt t="36627" x="10501313" y="3484563"/>
          <p14:tracePt t="36645" x="10552113" y="3475038"/>
          <p14:tracePt t="36661" x="10594975" y="3475038"/>
          <p14:tracePt t="36677" x="10628313" y="3475038"/>
          <p14:tracePt t="36678" x="10645775" y="3475038"/>
          <p14:tracePt t="36694" x="10663238" y="3467100"/>
          <p14:tracePt t="36712" x="10714038" y="3449638"/>
          <p14:tracePt t="36727" x="10729913" y="3441700"/>
          <p14:tracePt t="36727" x="10739438" y="3441700"/>
          <p14:tracePt t="36744" x="10790238" y="3433763"/>
          <p14:tracePt t="36760" x="10823575" y="3433763"/>
          <p14:tracePt t="36777" x="10866438" y="3424238"/>
          <p14:tracePt t="36794" x="10901363" y="3424238"/>
          <p14:tracePt t="36810" x="10909300" y="3424238"/>
          <p14:tracePt t="36832" x="10917238" y="3424238"/>
          <p14:tracePt t="36847" x="10934700" y="3424238"/>
          <p14:tracePt t="36860" x="10942638" y="3424238"/>
          <p14:tracePt t="36877" x="10977563" y="3424238"/>
          <p14:tracePt t="36879" x="11002963" y="3424238"/>
          <p14:tracePt t="36895" x="11018838" y="3424238"/>
          <p14:tracePt t="36911" x="11036300" y="3424238"/>
          <p14:tracePt t="36911" x="11044238" y="3424238"/>
          <p14:tracePt t="36959" x="11053763" y="3424238"/>
          <p14:tracePt t="36976" x="11071225" y="3424238"/>
          <p14:tracePt t="36982" x="11079163" y="3424238"/>
          <p14:tracePt t="36993" x="11087100" y="3424238"/>
          <p14:tracePt t="37011" x="11112500" y="3424238"/>
          <p14:tracePt t="37027" x="11147425" y="3424238"/>
          <p14:tracePt t="37044" x="11172825" y="3424238"/>
          <p14:tracePt t="37060" x="11180763" y="3424238"/>
          <p14:tracePt t="37077" x="11206163" y="3424238"/>
          <p14:tracePt t="37095" x="11241088" y="3433763"/>
          <p14:tracePt t="37110" x="11249025" y="3433763"/>
          <p14:tracePt t="37127" x="11266488" y="3433763"/>
          <p14:tracePt t="37144" x="11282363" y="3433763"/>
          <p14:tracePt t="37161" x="11299825" y="3441700"/>
          <p14:tracePt t="37424" x="11307763" y="3441700"/>
          <p14:tracePt t="37472" x="11317288" y="3441700"/>
          <p14:tracePt t="37487" x="11325225" y="3449638"/>
          <p14:tracePt t="37511" x="11342688" y="3459163"/>
          <p14:tracePt t="37881" x="11360150" y="3467100"/>
          <p14:tracePt t="37895" x="11368088" y="3467100"/>
          <p14:tracePt t="37937" x="11376025" y="3467100"/>
          <p14:tracePt t="37968" x="11393488" y="3467100"/>
          <p14:tracePt t="38088" x="11368088" y="3467100"/>
          <p14:tracePt t="38095" x="11317288" y="3467100"/>
          <p14:tracePt t="38104" x="11206163" y="3467100"/>
          <p14:tracePt t="38110" x="11061700" y="3467100"/>
          <p14:tracePt t="38128" x="10526713" y="3467100"/>
          <p14:tracePt t="38143" x="10067925" y="3467100"/>
          <p14:tracePt t="38144" x="9583738" y="3467100"/>
          <p14:tracePt t="38159" x="8488363" y="3467100"/>
          <p14:tracePt t="38176" x="7535863" y="3467100"/>
          <p14:tracePt t="38193" x="6643688" y="3586163"/>
          <p14:tracePt t="38210" x="5895975" y="3697288"/>
          <p14:tracePt t="38227" x="5089525" y="3806825"/>
          <p14:tracePt t="38243" x="4451350" y="3892550"/>
          <p14:tracePt t="38260" x="3933825" y="3960813"/>
          <p14:tracePt t="38278" x="3373438" y="3968750"/>
          <p14:tracePt t="38278" x="3152775" y="4019550"/>
          <p14:tracePt t="38293" x="2905125" y="4044950"/>
          <p14:tracePt t="38310" x="2497138" y="4105275"/>
          <p14:tracePt t="38310" x="2352675" y="4138613"/>
          <p14:tracePt t="38327" x="2243138" y="4164013"/>
          <p14:tracePt t="38327" x="2124075" y="4171950"/>
          <p14:tracePt t="38343" x="2022475" y="4197350"/>
          <p14:tracePt t="38359" x="1801813" y="4224338"/>
          <p14:tracePt t="38376" x="1477963" y="4265613"/>
          <p14:tracePt t="38393" x="1325563" y="4265613"/>
          <p14:tracePt t="38410" x="1223963" y="4275138"/>
          <p14:tracePt t="38426" x="1147763" y="4275138"/>
          <p14:tracePt t="38445" x="1120775" y="4275138"/>
          <p14:tracePt t="38512" x="1112838" y="4275138"/>
          <p14:tracePt t="38599" x="1130300" y="4275138"/>
          <p14:tracePt t="38606" x="1198563" y="4257675"/>
          <p14:tracePt t="38614" x="1257300" y="4249738"/>
          <p14:tracePt t="38626" x="1368425" y="4206875"/>
          <p14:tracePt t="38643" x="1733550" y="4130675"/>
          <p14:tracePt t="38660" x="2106613" y="4087813"/>
          <p14:tracePt t="38676" x="2540000" y="4027488"/>
          <p14:tracePt t="38695" x="2930525" y="4002088"/>
          <p14:tracePt t="38711" x="3084513" y="3986213"/>
          <p14:tracePt t="38726" x="3160713" y="3976688"/>
          <p14:tracePt t="38727" x="3236913" y="3951288"/>
          <p14:tracePt t="38743" x="3305175" y="3951288"/>
          <p14:tracePt t="38744" x="3406775" y="3951288"/>
          <p14:tracePt t="38759" x="3602038" y="3951288"/>
          <p14:tracePt t="38776" x="3703638" y="3951288"/>
          <p14:tracePt t="38793" x="3873500" y="3951288"/>
          <p14:tracePt t="38809" x="3925888" y="3951288"/>
          <p14:tracePt t="38826" x="3951288" y="3951288"/>
          <p14:tracePt t="38844" x="3984625" y="3951288"/>
          <p14:tracePt t="38859" x="4017963" y="3951288"/>
          <p14:tracePt t="38877" x="4052888" y="3951288"/>
          <p14:tracePt t="38893" x="4111625" y="3951288"/>
          <p14:tracePt t="38910" x="4162425" y="3951288"/>
          <p14:tracePt t="38927" x="4205288" y="3951288"/>
          <p14:tracePt t="38943" x="4222750" y="3951288"/>
          <p14:tracePt t="38959" x="4298950" y="3951288"/>
          <p14:tracePt t="38976" x="4367213" y="3951288"/>
          <p14:tracePt t="38993" x="4418013" y="3951288"/>
          <p14:tracePt t="39009" x="4443413" y="3951288"/>
          <p14:tracePt t="39027" x="4443413" y="3960813"/>
          <p14:tracePt t="39191" x="4375150" y="3943350"/>
          <p14:tracePt t="39199" x="4298950" y="3935413"/>
          <p14:tracePt t="39210" x="4197350" y="3925888"/>
          <p14:tracePt t="39226" x="3967163" y="3892550"/>
          <p14:tracePt t="39243" x="3662363" y="3875088"/>
          <p14:tracePt t="39259" x="3262313" y="3849688"/>
          <p14:tracePt t="39276" x="3008313" y="3824288"/>
          <p14:tracePt t="39293" x="2770188" y="3806825"/>
          <p14:tracePt t="39311" x="2344738" y="3790950"/>
          <p14:tracePt t="39326" x="2260600" y="3790950"/>
          <p14:tracePt t="39327" x="2174875" y="3790950"/>
          <p14:tracePt t="39343" x="2124075" y="3790950"/>
          <p14:tracePt t="39359" x="2098675" y="3790950"/>
          <p14:tracePt t="39376" x="2065338" y="3790950"/>
          <p14:tracePt t="39392" x="2012950" y="3790950"/>
          <p14:tracePt t="39409" x="1962150" y="3790950"/>
          <p14:tracePt t="39426" x="1885950" y="3790950"/>
          <p14:tracePt t="39443" x="1835150" y="3790950"/>
          <p14:tracePt t="39461" x="1724025" y="3790950"/>
          <p14:tracePt t="39476" x="1520825" y="3773488"/>
          <p14:tracePt t="39494" x="1325563" y="3773488"/>
          <p14:tracePt t="39495" x="1223963" y="3773488"/>
          <p14:tracePt t="39509" x="1130300" y="3773488"/>
          <p14:tracePt t="39527" x="925513" y="3773488"/>
          <p14:tracePt t="39543" x="866775" y="3773488"/>
          <p14:tracePt t="39543" x="831850" y="3773488"/>
          <p14:tracePt t="39559" x="790575" y="3773488"/>
          <p14:tracePt t="39559" x="781050" y="3773488"/>
          <p14:tracePt t="39576" x="765175" y="3773488"/>
          <p14:tracePt t="39594" x="755650" y="3773488"/>
          <p14:tracePt t="39609" x="730250" y="3773488"/>
          <p14:tracePt t="39626" x="714375" y="3773488"/>
          <p14:tracePt t="39642" x="688975" y="3773488"/>
          <p14:tracePt t="39659" x="654050" y="3773488"/>
          <p14:tracePt t="39676" x="646113" y="3773488"/>
          <p14:tracePt t="39719" x="646113" y="3781425"/>
          <p14:tracePt t="39751" x="646113" y="3790950"/>
          <p14:tracePt t="39760" x="646113" y="3798888"/>
          <p14:tracePt t="39766" x="646113" y="3806825"/>
          <p14:tracePt t="39775" x="661988" y="3841750"/>
          <p14:tracePt t="39792" x="714375" y="3857625"/>
          <p14:tracePt t="39809" x="806450" y="3892550"/>
          <p14:tracePt t="39826" x="968375" y="3925888"/>
          <p14:tracePt t="39842" x="1249363" y="3994150"/>
          <p14:tracePt t="39859" x="1579563" y="4002088"/>
          <p14:tracePt t="39875" x="1962150" y="4002088"/>
          <p14:tracePt t="39892" x="2395538" y="4002088"/>
          <p14:tracePt t="39909" x="2982913" y="3994150"/>
          <p14:tracePt t="39912" x="3305175" y="3976688"/>
          <p14:tracePt t="39925" x="3636963" y="3943350"/>
          <p14:tracePt t="39944" x="4418013" y="3867150"/>
          <p14:tracePt t="39959" x="4570413" y="3867150"/>
          <p14:tracePt t="39960" x="4689475" y="3841750"/>
          <p14:tracePt t="39975" x="4818063" y="3832225"/>
          <p14:tracePt t="39993" x="5003800" y="3806825"/>
          <p14:tracePt t="40009" x="5191125" y="3790950"/>
          <p14:tracePt t="40025" x="5411788" y="3763963"/>
          <p14:tracePt t="40042" x="5667375" y="3730625"/>
          <p14:tracePt t="40059" x="5853113" y="3705225"/>
          <p14:tracePt t="40075" x="6024563" y="3697288"/>
          <p14:tracePt t="40094" x="6176963" y="3697288"/>
          <p14:tracePt t="40094" x="6235700" y="3697288"/>
          <p14:tracePt t="40109" x="6278563" y="3697288"/>
          <p14:tracePt t="40125" x="6329363" y="3697288"/>
          <p14:tracePt t="40142" x="6354763" y="3697288"/>
          <p14:tracePt t="40166" x="6364288" y="3697288"/>
          <p14:tracePt t="40183" x="6372225" y="3697288"/>
          <p14:tracePt t="40192" x="6380163" y="3697288"/>
          <p14:tracePt t="40209" x="6405563" y="3697288"/>
          <p14:tracePt t="40226" x="6423025" y="3697288"/>
          <p14:tracePt t="40242" x="6440488" y="3697288"/>
          <p14:tracePt t="41505" x="6423025" y="3697288"/>
          <p14:tracePt t="41510" x="6423025" y="3705225"/>
          <p14:tracePt t="41567" x="6415088" y="3713163"/>
          <p14:tracePt t="41864" x="6405563" y="3722688"/>
          <p14:tracePt t="41928" x="6397625" y="3722688"/>
          <p14:tracePt t="41958" x="6389688" y="3722688"/>
          <p14:tracePt t="41983" x="6380163" y="3722688"/>
          <p14:tracePt t="42095" x="6364288" y="3722688"/>
          <p14:tracePt t="42103" x="6346825" y="3722688"/>
          <p14:tracePt t="42110" x="6253163" y="3654425"/>
          <p14:tracePt t="42126" x="6253163" y="3646488"/>
          <p14:tracePt t="42336" x="6253163" y="3654425"/>
          <p14:tracePt t="42536" x="6261100" y="3654425"/>
          <p14:tracePt t="42583" x="6270625" y="3654425"/>
          <p14:tracePt t="42591" x="6278563" y="3654425"/>
          <p14:tracePt t="42599" x="6296025" y="3662363"/>
          <p14:tracePt t="42617" x="6303963" y="3662363"/>
          <p14:tracePt t="42624" x="6321425" y="3679825"/>
          <p14:tracePt t="42647" x="6329363" y="3679825"/>
          <p14:tracePt t="42657" x="6338888" y="3679825"/>
          <p14:tracePt t="42674" x="6346825" y="3679825"/>
          <p14:tracePt t="42691" x="6372225" y="3679825"/>
          <p14:tracePt t="42708" x="6405563" y="3679825"/>
          <p14:tracePt t="42727" x="6550025" y="3679825"/>
          <p14:tracePt t="42741" x="6610350" y="3679825"/>
          <p14:tracePt t="42758" x="6694488" y="3671888"/>
          <p14:tracePt t="42758" x="6729413" y="3671888"/>
          <p14:tracePt t="42774" x="6737350" y="3671888"/>
          <p14:tracePt t="42775" x="6737350" y="3662363"/>
          <p14:tracePt t="42807" x="6754813" y="3662363"/>
          <p14:tracePt t="42815" x="6762750" y="3662363"/>
          <p14:tracePt t="42824" x="6780213" y="3654425"/>
          <p14:tracePt t="42841" x="6797675" y="3646488"/>
          <p14:tracePt t="42858" x="6805613" y="3646488"/>
          <p14:tracePt t="42874" x="6823075" y="3646488"/>
          <p14:tracePt t="42892" x="6838950" y="3636963"/>
          <p14:tracePt t="42907" x="6856413" y="3636963"/>
          <p14:tracePt t="42924" x="6864350" y="3636963"/>
          <p14:tracePt t="42941" x="6873875" y="3636963"/>
          <p14:tracePt t="42957" x="6899275" y="3636963"/>
          <p14:tracePt t="42976" x="6924675" y="3636963"/>
          <p14:tracePt t="42993" x="6950075" y="3636963"/>
          <p14:tracePt t="43008" x="6967538" y="3636963"/>
          <p14:tracePt t="43024" x="7000875" y="3636963"/>
          <p14:tracePt t="43041" x="7026275" y="3636963"/>
          <p14:tracePt t="43057" x="7051675" y="3636963"/>
          <p14:tracePt t="43079" x="7059613" y="3636963"/>
          <p14:tracePt t="43119" x="7069138" y="3636963"/>
          <p14:tracePt t="43135" x="7077075" y="3636963"/>
          <p14:tracePt t="43143" x="7085013" y="3636963"/>
          <p14:tracePt t="43150" x="7094538" y="3636963"/>
          <p14:tracePt t="43167" x="7102475" y="3636963"/>
          <p14:tracePt t="43255" x="7112000" y="3636963"/>
          <p14:tracePt t="43264" x="7127875" y="3636963"/>
          <p14:tracePt t="43274" x="7145338" y="3646488"/>
          <p14:tracePt t="43291" x="7196138" y="3662363"/>
          <p14:tracePt t="43307" x="7246938" y="3679825"/>
          <p14:tracePt t="43324" x="7272338" y="3687763"/>
          <p14:tracePt t="43341" x="7289800" y="3687763"/>
          <p14:tracePt t="43357" x="7307263" y="3687763"/>
          <p14:tracePt t="43608" x="7323138" y="3705225"/>
          <p14:tracePt t="43617" x="7358063" y="3730625"/>
          <p14:tracePt t="43623" x="7383463" y="3730625"/>
          <p14:tracePt t="43641" x="7459663" y="3763963"/>
          <p14:tracePt t="43657" x="7510463" y="3763963"/>
          <p14:tracePt t="43674" x="7596188" y="3763963"/>
          <p14:tracePt t="43691" x="7680325" y="3763963"/>
          <p14:tracePt t="43707" x="7781925" y="3763963"/>
          <p14:tracePt t="43726" x="7850188" y="3773488"/>
          <p14:tracePt t="43726" x="7867650" y="3773488"/>
          <p14:tracePt t="43741" x="7893050" y="3773488"/>
          <p14:tracePt t="43757" x="7935913" y="3773488"/>
          <p14:tracePt t="43774" x="8020050" y="3773488"/>
          <p14:tracePt t="43774" x="8080375" y="3773488"/>
          <p14:tracePt t="43791" x="8113713" y="3773488"/>
          <p14:tracePt t="43791" x="8139113" y="3773488"/>
          <p14:tracePt t="43807" x="8199438" y="3773488"/>
          <p14:tracePt t="43824" x="8240713" y="3773488"/>
          <p14:tracePt t="43840" x="8275638" y="3773488"/>
          <p14:tracePt t="43857" x="8308975" y="3773488"/>
          <p14:tracePt t="43874" x="8359775" y="3773488"/>
          <p14:tracePt t="43890" x="8385175" y="3773488"/>
          <p14:tracePt t="43907" x="8428038" y="3763963"/>
          <p14:tracePt t="43924" x="8478838" y="3763963"/>
          <p14:tracePt t="43941" x="8496300" y="3763963"/>
          <p14:tracePt t="43957" x="8513763" y="3763963"/>
          <p14:tracePt t="44023" x="8521700" y="3763963"/>
          <p14:tracePt t="44087" x="8529638" y="3763963"/>
          <p14:tracePt t="44151" x="8547100" y="3763963"/>
          <p14:tracePt t="44177" x="8555038" y="3763963"/>
          <p14:tracePt t="44182" x="8564563" y="3763963"/>
          <p14:tracePt t="44191" x="8580438" y="3773488"/>
          <p14:tracePt t="44208" x="8615363" y="3773488"/>
          <p14:tracePt t="44224" x="8640763" y="3773488"/>
          <p14:tracePt t="44240" x="8699500" y="3773488"/>
          <p14:tracePt t="44257" x="8777288" y="3773488"/>
          <p14:tracePt t="44274" x="8869363" y="3773488"/>
          <p14:tracePt t="44292" x="8963025" y="3773488"/>
          <p14:tracePt t="44307" x="9064625" y="3748088"/>
          <p14:tracePt t="44326" x="9183688" y="3738563"/>
          <p14:tracePt t="44326" x="9209088" y="3738563"/>
          <p14:tracePt t="44340" x="9244013" y="3722688"/>
          <p14:tracePt t="44357" x="9261475" y="3722688"/>
          <p14:tracePt t="44376" x="9302750" y="3722688"/>
          <p14:tracePt t="44390" x="9337675" y="3722688"/>
          <p14:tracePt t="44391" x="9345613" y="3722688"/>
          <p14:tracePt t="44407" x="9371013" y="3722688"/>
          <p14:tracePt t="44408" x="9388475" y="3722688"/>
          <p14:tracePt t="44423" x="9413875" y="3722688"/>
          <p14:tracePt t="44440" x="9447213" y="3713163"/>
          <p14:tracePt t="44463" x="9456738" y="3713163"/>
          <p14:tracePt t="44473" x="9464675" y="3705225"/>
          <p14:tracePt t="44491" x="9472613" y="3705225"/>
          <p14:tracePt t="44508" x="9490075" y="3687763"/>
          <p14:tracePt t="44525" x="9507538" y="3687763"/>
          <p14:tracePt t="44560" x="9515475" y="3687763"/>
          <p14:tracePt t="44616" x="9523413" y="3687763"/>
          <p14:tracePt t="44622" x="9532938" y="3687763"/>
          <p14:tracePt t="44630" x="9540875" y="3687763"/>
          <p14:tracePt t="45831" x="9583738" y="3687763"/>
          <p14:tracePt t="45839" x="9626600" y="3687763"/>
          <p14:tracePt t="45847" x="9685338" y="3671888"/>
          <p14:tracePt t="45856" x="9771063" y="3671888"/>
          <p14:tracePt t="45873" x="9864725" y="3671888"/>
          <p14:tracePt t="45889" x="9940925" y="3646488"/>
          <p14:tracePt t="45906" x="9983788" y="3646488"/>
          <p14:tracePt t="45925" x="10009188" y="3636963"/>
          <p14:tracePt t="45940" x="10050463" y="3636963"/>
          <p14:tracePt t="45956" x="10093325" y="3629025"/>
          <p14:tracePt t="45974" x="10153650" y="3619500"/>
          <p14:tracePt t="45990" x="10179050" y="3619500"/>
          <p14:tracePt t="46007" x="10255250" y="3603625"/>
          <p14:tracePt t="46023" x="10271125" y="3594100"/>
          <p14:tracePt t="46023" x="10306050" y="3594100"/>
          <p14:tracePt t="46040" x="10348913" y="3586163"/>
          <p14:tracePt t="46056" x="10415588" y="3578225"/>
          <p14:tracePt t="46073" x="10458450" y="3568700"/>
          <p14:tracePt t="46090" x="10509250" y="3560763"/>
          <p14:tracePt t="46107" x="10544175" y="3552825"/>
          <p14:tracePt t="46123" x="10594975" y="3543300"/>
          <p14:tracePt t="46140" x="10653713" y="3527425"/>
          <p14:tracePt t="46157" x="10696575" y="3527425"/>
          <p14:tracePt t="46173" x="10756900" y="3527425"/>
          <p14:tracePt t="46192" x="10798175" y="3517900"/>
          <p14:tracePt t="46206" x="10815638" y="3517900"/>
          <p14:tracePt t="46207" x="10841038" y="3509963"/>
          <p14:tracePt t="46224" x="10866438" y="3509963"/>
          <p14:tracePt t="46239" x="10901363" y="3509963"/>
          <p14:tracePt t="46256" x="10942638" y="3509963"/>
          <p14:tracePt t="46273" x="10993438" y="3509963"/>
          <p14:tracePt t="46289" x="11053763" y="3509963"/>
          <p14:tracePt t="46307" x="11071225" y="3509963"/>
          <p14:tracePt t="46323" x="11096625" y="3502025"/>
          <p14:tracePt t="46339" x="11129963" y="3502025"/>
          <p14:tracePt t="46357" x="11155363" y="3484563"/>
          <p14:tracePt t="46374" x="11198225" y="3484563"/>
          <p14:tracePt t="46375" x="11215688" y="3484563"/>
          <p14:tracePt t="46390" x="11274425" y="3484563"/>
          <p14:tracePt t="46406" x="11317288" y="3484563"/>
          <p14:tracePt t="46407" x="11350625" y="3484563"/>
          <p14:tracePt t="46423" x="11393488" y="3484563"/>
          <p14:tracePt t="46423" x="11418888" y="3475038"/>
          <p14:tracePt t="46439" x="11452225" y="3475038"/>
          <p14:tracePt t="46456" x="11469688" y="3475038"/>
          <p14:tracePt t="46473" x="11477625" y="3467100"/>
          <p14:tracePt t="46583" x="11452225" y="3467100"/>
          <p14:tracePt t="46591" x="11401425" y="3467100"/>
          <p14:tracePt t="46598" x="11342688" y="3467100"/>
          <p14:tracePt t="46606" x="11231563" y="3467100"/>
          <p14:tracePt t="46624" x="10874375" y="3467100"/>
          <p14:tracePt t="46640" x="10237788" y="3467100"/>
          <p14:tracePt t="46656" x="9659938" y="3467100"/>
          <p14:tracePt t="46672" x="9074150" y="3560763"/>
          <p14:tracePt t="46689" x="8564563" y="3671888"/>
          <p14:tracePt t="46706" x="8004175" y="3781425"/>
          <p14:tracePt t="46722" x="7170738" y="3857625"/>
          <p14:tracePt t="46739" x="6278563" y="3857625"/>
          <p14:tracePt t="46757" x="5556250" y="3875088"/>
          <p14:tracePt t="46772" x="4995863" y="3976688"/>
          <p14:tracePt t="46791" x="4613275" y="4027488"/>
          <p14:tracePt t="46806" x="4511675" y="4062413"/>
          <p14:tracePt t="46806" x="4425950" y="4062413"/>
          <p14:tracePt t="46823" x="4324350" y="4079875"/>
          <p14:tracePt t="46823" x="4256088" y="4079875"/>
          <p14:tracePt t="46839" x="4044950" y="4095750"/>
          <p14:tracePt t="46856" x="3729038" y="4095750"/>
          <p14:tracePt t="46872" x="3236913" y="4095750"/>
          <p14:tracePt t="46889" x="2955925" y="4095750"/>
          <p14:tracePt t="46906" x="2752725" y="4095750"/>
          <p14:tracePt t="46922" x="2625725" y="4095750"/>
          <p14:tracePt t="46939" x="2540000" y="4095750"/>
          <p14:tracePt t="46956" x="2413000" y="4095750"/>
          <p14:tracePt t="46972" x="2217738" y="4095750"/>
          <p14:tracePt t="46989" x="1997075" y="4044950"/>
          <p14:tracePt t="47008" x="1766888" y="4011613"/>
          <p14:tracePt t="47023" x="1673225" y="4002088"/>
          <p14:tracePt t="47039" x="1597025" y="3986213"/>
          <p14:tracePt t="47056" x="1538288" y="3976688"/>
          <p14:tracePt t="47073" x="1520825" y="3968750"/>
          <p14:tracePt t="47089" x="1477963" y="3960813"/>
          <p14:tracePt t="47106" x="1452563" y="3951288"/>
          <p14:tracePt t="47122" x="1435100" y="3951288"/>
          <p14:tracePt t="47139" x="1409700" y="3935413"/>
          <p14:tracePt t="47159" x="1401763" y="3935413"/>
          <p14:tracePt t="47172" x="1384300" y="3935413"/>
          <p14:tracePt t="47189" x="1368425" y="3935413"/>
          <p14:tracePt t="47206" x="1325563" y="3935413"/>
          <p14:tracePt t="47224" x="1300163" y="3925888"/>
          <p14:tracePt t="47511" x="1308100" y="3925888"/>
          <p14:tracePt t="47519" x="1325563" y="3925888"/>
          <p14:tracePt t="47543" x="1333500" y="3925888"/>
          <p14:tracePt t="47550" x="1343025" y="3925888"/>
          <p14:tracePt t="47558" x="1350963" y="3925888"/>
          <p14:tracePt t="47572" x="1376363" y="3925888"/>
          <p14:tracePt t="47589" x="1452563" y="3925888"/>
          <p14:tracePt t="47590" x="1477963" y="3925888"/>
          <p14:tracePt t="47605" x="1512888" y="3935413"/>
          <p14:tracePt t="47622" x="1579563" y="3943350"/>
          <p14:tracePt t="47623" x="1614488" y="3960813"/>
          <p14:tracePt t="47639" x="1657350" y="3960813"/>
          <p14:tracePt t="47655" x="1724025" y="3960813"/>
          <p14:tracePt t="47672" x="1784350" y="3968750"/>
          <p14:tracePt t="47689" x="1860550" y="3976688"/>
          <p14:tracePt t="47705" x="1936750" y="3986213"/>
          <p14:tracePt t="47723" x="1987550" y="3986213"/>
          <p14:tracePt t="47739" x="2055813" y="4002088"/>
          <p14:tracePt t="47755" x="2073275" y="4002088"/>
          <p14:tracePt t="47773" x="2090738" y="4002088"/>
          <p14:tracePt t="47789" x="2098675" y="4002088"/>
          <p14:tracePt t="47806" x="2149475" y="4002088"/>
          <p14:tracePt t="47822" x="2166938" y="4002088"/>
          <p14:tracePt t="47823" x="2192338" y="4002088"/>
          <p14:tracePt t="47839" x="2208213" y="4002088"/>
          <p14:tracePt t="47855" x="2268538" y="4002088"/>
          <p14:tracePt t="47873" x="2286000" y="4002088"/>
          <p14:tracePt t="47889" x="2319338" y="4002088"/>
          <p14:tracePt t="47905" x="2379663" y="4002088"/>
          <p14:tracePt t="47924" x="2430463" y="3994150"/>
          <p14:tracePt t="47939" x="2506663" y="3986213"/>
          <p14:tracePt t="47956" x="2582863" y="3986213"/>
          <p14:tracePt t="47972" x="2625725" y="3986213"/>
          <p14:tracePt t="47989" x="2668588" y="3986213"/>
          <p14:tracePt t="48005" x="2709863" y="3968750"/>
          <p14:tracePt t="48022" x="2770188" y="3968750"/>
          <p14:tracePt t="48023" x="2811463" y="3968750"/>
          <p14:tracePt t="48039" x="2889250" y="3968750"/>
          <p14:tracePt t="48055" x="2973388" y="3968750"/>
          <p14:tracePt t="48072" x="3024188" y="3968750"/>
          <p14:tracePt t="48089" x="3067050" y="3968750"/>
          <p14:tracePt t="48107" x="3084513" y="3968750"/>
          <p14:tracePt t="48122" x="3109913" y="3968750"/>
          <p14:tracePt t="48140" x="3135313" y="3968750"/>
          <p14:tracePt t="48156" x="3194050" y="3968750"/>
          <p14:tracePt t="48173" x="3228975" y="3968750"/>
          <p14:tracePt t="48189" x="3262313" y="3968750"/>
          <p14:tracePt t="48190" x="3270250" y="3968750"/>
          <p14:tracePt t="48205" x="3279775" y="3968750"/>
          <p14:tracePt t="48224" x="3305175" y="3968750"/>
          <p14:tracePt t="48239" x="3313113" y="3960813"/>
          <p14:tracePt t="48255" x="3355975" y="3960813"/>
          <p14:tracePt t="48272" x="3373438" y="3951288"/>
          <p14:tracePt t="48289" x="3398838" y="3951288"/>
          <p14:tracePt t="48305" x="3414713" y="3951288"/>
          <p14:tracePt t="48322" x="3449638" y="3951288"/>
          <p14:tracePt t="48339" x="3475038" y="3951288"/>
          <p14:tracePt t="48355" x="3508375" y="3951288"/>
          <p14:tracePt t="48374" x="3533775" y="3951288"/>
          <p14:tracePt t="48390" x="3543300" y="3951288"/>
          <p14:tracePt t="48423" x="3551238" y="3943350"/>
          <p14:tracePt t="48967" x="3559175" y="3951288"/>
          <p14:tracePt t="49352" x="3602038" y="3951288"/>
          <p14:tracePt t="49358" x="3662363" y="3951288"/>
          <p14:tracePt t="49371" x="3729038" y="3951288"/>
          <p14:tracePt t="49388" x="3984625" y="3951288"/>
          <p14:tracePt t="49405" x="4332288" y="3951288"/>
          <p14:tracePt t="49406" x="4545013" y="3943350"/>
          <p14:tracePt t="49421" x="4757738" y="3917950"/>
          <p14:tracePt t="49438" x="5173663" y="3841750"/>
          <p14:tracePt t="49439" x="5343525" y="3806825"/>
          <p14:tracePt t="49455" x="5472113" y="3781425"/>
          <p14:tracePt t="49455" x="5573713" y="3773488"/>
          <p14:tracePt t="49471" x="5743575" y="3713163"/>
          <p14:tracePt t="49488" x="5862638" y="3654425"/>
          <p14:tracePt t="49505" x="5956300" y="3611563"/>
          <p14:tracePt t="49522" x="6007100" y="3594100"/>
          <p14:tracePt t="49539" x="6040438" y="3578225"/>
          <p14:tracePt t="49727" x="6049963" y="3568700"/>
          <p14:tracePt t="49752" x="6040438" y="3560763"/>
          <p14:tracePt t="49758" x="5997575" y="3560763"/>
          <p14:tracePt t="49766" x="5938838" y="3543300"/>
          <p14:tracePt t="49774" x="5913438" y="3543300"/>
          <p14:tracePt t="49788" x="5888038" y="3543300"/>
          <p14:tracePt t="49804" x="5827713" y="3543300"/>
          <p14:tracePt t="49823" x="5761038" y="3543300"/>
          <p14:tracePt t="49838" x="5743575" y="3543300"/>
          <p14:tracePt t="49855" x="5708650" y="3543300"/>
          <p14:tracePt t="49856" x="5683250" y="3543300"/>
          <p14:tracePt t="49873" x="5667375" y="3543300"/>
          <p14:tracePt t="49888" x="5632450" y="3543300"/>
          <p14:tracePt t="49904" x="5591175" y="3543300"/>
          <p14:tracePt t="50008" x="5581650" y="3543300"/>
          <p14:tracePt t="50022" x="5565775" y="3535363"/>
          <p14:tracePt t="50047" x="5556250" y="3535363"/>
          <p14:tracePt t="50064" x="5548313" y="3535363"/>
          <p14:tracePt t="50087" x="5538788" y="3535363"/>
          <p14:tracePt t="50104" x="5530850" y="3535363"/>
          <p14:tracePt t="50110" x="5505450" y="3527425"/>
          <p14:tracePt t="50327" x="5513388" y="3527425"/>
          <p14:tracePt t="50334" x="5538788" y="3527425"/>
          <p14:tracePt t="50342" x="5548313" y="3527425"/>
          <p14:tracePt t="50354" x="5591175" y="3527425"/>
          <p14:tracePt t="50372" x="5667375" y="3527425"/>
          <p14:tracePt t="50388" x="5751513" y="3527425"/>
          <p14:tracePt t="50405" x="5895975" y="3527425"/>
          <p14:tracePt t="50406" x="5956300" y="3527425"/>
          <p14:tracePt t="50421" x="6040438" y="3527425"/>
          <p14:tracePt t="50439" x="6202363" y="3552825"/>
          <p14:tracePt t="50456" x="6245225" y="3552825"/>
          <p14:tracePt t="50471" x="6286500" y="3552825"/>
          <p14:tracePt t="50472" x="6329363" y="3552825"/>
          <p14:tracePt t="50487" x="6423025" y="3552825"/>
          <p14:tracePt t="50504" x="6542088" y="3552825"/>
          <p14:tracePt t="50521" x="6704013" y="3552825"/>
          <p14:tracePt t="50537" x="6856413" y="3552825"/>
          <p14:tracePt t="50554" x="7043738" y="3552825"/>
          <p14:tracePt t="50573" x="7170738" y="3552825"/>
          <p14:tracePt t="50587" x="7272338" y="3552825"/>
          <p14:tracePt t="50605" x="7348538" y="3552825"/>
          <p14:tracePt t="50623" x="7434263" y="3552825"/>
          <p14:tracePt t="50624" x="7451725" y="3552825"/>
          <p14:tracePt t="50637" x="7477125" y="3552825"/>
          <p14:tracePt t="50655" x="7553325" y="3552825"/>
          <p14:tracePt t="50672" x="7604125" y="3552825"/>
          <p14:tracePt t="50687" x="7637463" y="3543300"/>
          <p14:tracePt t="50704" x="7672388" y="3535363"/>
          <p14:tracePt t="50720" x="7688263" y="3535363"/>
          <p14:tracePt t="50737" x="7723188" y="3535363"/>
          <p14:tracePt t="50754" x="7756525" y="3535363"/>
          <p14:tracePt t="50772" x="7766050" y="3535363"/>
          <p14:tracePt t="50787" x="7799388" y="3527425"/>
          <p14:tracePt t="50814" x="7807325" y="3527425"/>
          <p14:tracePt t="50830" x="7824788" y="3527425"/>
          <p14:tracePt t="50871" x="7832725" y="3517900"/>
          <p14:tracePt t="51175" x="7842250" y="3517900"/>
          <p14:tracePt t="51183" x="7859713" y="3517900"/>
          <p14:tracePt t="51190" x="7875588" y="3517900"/>
          <p14:tracePt t="51204" x="7910513" y="3527425"/>
          <p14:tracePt t="51221" x="7994650" y="3552825"/>
          <p14:tracePt t="51223" x="8020050" y="3552825"/>
          <p14:tracePt t="51237" x="8045450" y="3552825"/>
          <p14:tracePt t="51255" x="8147050" y="3552825"/>
          <p14:tracePt t="51271" x="8207375" y="3560763"/>
          <p14:tracePt t="51287" x="8240713" y="3560763"/>
          <p14:tracePt t="51304" x="8258175" y="3560763"/>
          <p14:tracePt t="51321" x="8308975" y="3568700"/>
          <p14:tracePt t="51337" x="8334375" y="3568700"/>
          <p14:tracePt t="51356" x="8377238" y="3568700"/>
          <p14:tracePt t="51371" x="8453438" y="3568700"/>
          <p14:tracePt t="51387" x="8513763" y="3568700"/>
          <p14:tracePt t="51404" x="8597900" y="3568700"/>
          <p14:tracePt t="51420" x="8716963" y="3568700"/>
          <p14:tracePt t="51437" x="8878888" y="3535363"/>
          <p14:tracePt t="51455" x="9117013" y="3527425"/>
          <p14:tracePt t="51471" x="9236075" y="3517900"/>
          <p14:tracePt t="51488" x="9294813" y="3517900"/>
          <p14:tracePt t="51488" x="9337675" y="3517900"/>
          <p14:tracePt t="51504" x="9413875" y="3517900"/>
          <p14:tracePt t="51520" x="9464675" y="3517900"/>
          <p14:tracePt t="51538" x="9532938" y="3517900"/>
          <p14:tracePt t="51554" x="9566275" y="3517900"/>
          <p14:tracePt t="51572" x="9583738" y="3517900"/>
          <p14:tracePt t="51587" x="9617075" y="3517900"/>
          <p14:tracePt t="51604" x="9667875" y="3509963"/>
          <p14:tracePt t="51621" x="9720263" y="3502025"/>
          <p14:tracePt t="51637" x="9761538" y="3502025"/>
          <p14:tracePt t="51653" x="9804400" y="3502025"/>
          <p14:tracePt t="51672" x="9821863" y="3502025"/>
          <p14:tracePt t="51687" x="9839325" y="3502025"/>
          <p14:tracePt t="51688" x="9839325" y="3492500"/>
          <p14:tracePt t="51704" x="9890125" y="3484563"/>
          <p14:tracePt t="51720" x="9906000" y="3484563"/>
          <p14:tracePt t="51737" x="9931400" y="3475038"/>
          <p14:tracePt t="51754" x="9940925" y="3467100"/>
          <p14:tracePt t="51871" x="9948863" y="3467100"/>
          <p14:tracePt t="51880" x="9948863" y="3459163"/>
          <p14:tracePt t="51896" x="9956800" y="3459163"/>
          <p14:tracePt t="52024" x="9940925" y="3459163"/>
          <p14:tracePt t="52030" x="9931400" y="3459163"/>
          <p14:tracePt t="52038" x="9915525" y="3459163"/>
          <p14:tracePt t="52053" x="9898063" y="3459163"/>
          <p14:tracePt t="52070" x="9855200" y="3459163"/>
          <p14:tracePt t="52071" x="9829800" y="3459163"/>
          <p14:tracePt t="52087" x="9821863" y="3459163"/>
          <p14:tracePt t="52103" x="9786938" y="3459163"/>
          <p14:tracePt t="52104" x="9779000" y="3459163"/>
          <p14:tracePt t="52120" x="9728200" y="3459163"/>
          <p14:tracePt t="52137" x="9685338" y="3459163"/>
          <p14:tracePt t="52154" x="9642475" y="3459163"/>
          <p14:tracePt t="52170" x="9591675" y="3459163"/>
          <p14:tracePt t="52187" x="9532938" y="3459163"/>
          <p14:tracePt t="52203" x="9482138" y="3467100"/>
          <p14:tracePt t="52222" x="9431338" y="3475038"/>
          <p14:tracePt t="52223" x="9421813" y="3475038"/>
          <p14:tracePt t="52237" x="9396413" y="3484563"/>
          <p14:tracePt t="52254" x="9371013" y="3502025"/>
          <p14:tracePt t="52272" x="9236075" y="3517900"/>
          <p14:tracePt t="52287" x="9175750" y="3527425"/>
          <p14:tracePt t="52303" x="9048750" y="3527425"/>
          <p14:tracePt t="52320" x="8912225" y="3527425"/>
          <p14:tracePt t="52336" x="8869363" y="3543300"/>
          <p14:tracePt t="52353" x="8802688" y="3552825"/>
          <p14:tracePt t="52371" x="8674100" y="3560763"/>
          <p14:tracePt t="52388" x="8462963" y="3560763"/>
          <p14:tracePt t="52403" x="8174038" y="3560763"/>
          <p14:tracePt t="52421" x="7951788" y="3560763"/>
          <p14:tracePt t="52437" x="7832725" y="3560763"/>
          <p14:tracePt t="52454" x="7791450" y="3568700"/>
          <p14:tracePt t="52471" x="7781925" y="3568700"/>
          <p14:tracePt t="52488" x="7731125" y="3568700"/>
          <p14:tracePt t="52503" x="7596188" y="3568700"/>
          <p14:tracePt t="52520" x="7426325" y="3568700"/>
          <p14:tracePt t="52537" x="7307263" y="3568700"/>
          <p14:tracePt t="52553" x="7272338" y="3568700"/>
          <p14:tracePt t="52572" x="7264400" y="3568700"/>
          <p14:tracePt t="52590" x="7256463" y="3568700"/>
          <p14:tracePt t="52605" x="7239000" y="3568700"/>
          <p14:tracePt t="52606" x="7221538" y="3568700"/>
          <p14:tracePt t="52620" x="7204075" y="3568700"/>
          <p14:tracePt t="52637" x="7178675" y="3568700"/>
          <p14:tracePt t="52656" x="7170738" y="3568700"/>
          <p14:tracePt t="53607" x="7196138" y="3568700"/>
          <p14:tracePt t="53615" x="7239000" y="3568700"/>
          <p14:tracePt t="53622" x="7297738" y="3568700"/>
          <p14:tracePt t="53636" x="7366000" y="3568700"/>
          <p14:tracePt t="53655" x="7637463" y="3568700"/>
          <p14:tracePt t="53671" x="7791450" y="3568700"/>
          <p14:tracePt t="53686" x="7867650" y="3568700"/>
          <p14:tracePt t="53687" x="7961313" y="3568700"/>
          <p14:tracePt t="53703" x="8004175" y="3568700"/>
          <p14:tracePt t="53719" x="8181975" y="3543300"/>
          <p14:tracePt t="53736" x="8521700" y="3509963"/>
          <p14:tracePt t="53752" x="8793163" y="3467100"/>
          <p14:tracePt t="53769" x="9039225" y="3433763"/>
          <p14:tracePt t="53787" x="9209088" y="3398838"/>
          <p14:tracePt t="53803" x="9302750" y="3382963"/>
          <p14:tracePt t="53819" x="9353550" y="3373438"/>
          <p14:tracePt t="53838" x="9380538" y="3373438"/>
          <p14:tracePt t="53838" x="9388475" y="3373438"/>
          <p14:tracePt t="53853" x="9396413" y="3373438"/>
          <p14:tracePt t="53869" x="9413875" y="3373438"/>
          <p14:tracePt t="53895" x="9431338" y="3373438"/>
          <p14:tracePt t="53984" x="9439275" y="3373438"/>
          <p14:tracePt t="54007" x="9439275" y="3382963"/>
          <p14:tracePt t="54014" x="9431338" y="3408363"/>
          <p14:tracePt t="54022" x="9421813" y="3416300"/>
          <p14:tracePt t="54036" x="9413875" y="3424238"/>
          <p14:tracePt t="54055" x="9396413" y="3441700"/>
          <p14:tracePt t="54070" x="9380538" y="3449638"/>
          <p14:tracePt t="54070" x="9371013" y="3459163"/>
          <p14:tracePt t="54086" x="9345613" y="3475038"/>
          <p14:tracePt t="54087" x="9337675" y="3475038"/>
          <p14:tracePt t="54103" x="9312275" y="3484563"/>
          <p14:tracePt t="54104" x="9294813" y="3492500"/>
          <p14:tracePt t="54119" x="9286875" y="3492500"/>
          <p14:tracePt t="54136" x="9236075" y="3517900"/>
          <p14:tracePt t="54153" x="9193213" y="3527425"/>
          <p14:tracePt t="54169" x="9150350" y="3527425"/>
          <p14:tracePt t="54186" x="9099550" y="3552825"/>
          <p14:tracePt t="54202" x="9039225" y="3552825"/>
          <p14:tracePt t="54219" x="8988425" y="3560763"/>
          <p14:tracePt t="54236" x="8886825" y="3568700"/>
          <p14:tracePt t="54253" x="8734425" y="3568700"/>
          <p14:tracePt t="54269" x="8488363" y="3568700"/>
          <p14:tracePt t="54287" x="8189913" y="3568700"/>
          <p14:tracePt t="54303" x="8139113" y="3568700"/>
          <p14:tracePt t="54303" x="8105775" y="3568700"/>
          <p14:tracePt t="54319" x="8062913" y="3568700"/>
          <p14:tracePt t="54320" x="8020050" y="3568700"/>
          <p14:tracePt t="54336" x="7885113" y="3594100"/>
          <p14:tracePt t="54352" x="7672388" y="3603625"/>
          <p14:tracePt t="54369" x="7373938" y="3603625"/>
          <p14:tracePt t="54386" x="7094538" y="3603625"/>
          <p14:tracePt t="54402" x="6924675" y="3603625"/>
          <p14:tracePt t="54419" x="6831013" y="3603625"/>
          <p14:tracePt t="54436" x="6762750" y="3603625"/>
          <p14:tracePt t="54452" x="6711950" y="3603625"/>
          <p14:tracePt t="54470" x="6635750" y="3611563"/>
          <p14:tracePt t="54470" x="6584950" y="3619500"/>
          <p14:tracePt t="54485" x="6499225" y="3646488"/>
          <p14:tracePt t="54503" x="6253163" y="3662363"/>
          <p14:tracePt t="54520" x="6091238" y="3697288"/>
          <p14:tracePt t="54536" x="5946775" y="3713163"/>
          <p14:tracePt t="54553" x="5819775" y="3730625"/>
          <p14:tracePt t="54569" x="5708650" y="3756025"/>
          <p14:tracePt t="54586" x="5538788" y="3781425"/>
          <p14:tracePt t="54602" x="5233988" y="3806825"/>
          <p14:tracePt t="54619" x="4868863" y="3832225"/>
          <p14:tracePt t="54635" x="4468813" y="3867150"/>
          <p14:tracePt t="54652" x="4197350" y="3892550"/>
          <p14:tracePt t="54672" x="3941763" y="3935413"/>
          <p14:tracePt t="54686" x="3865563" y="3951288"/>
          <p14:tracePt t="54686" x="3797300" y="3951288"/>
          <p14:tracePt t="54703" x="3703638" y="3960813"/>
          <p14:tracePt t="54703" x="3594100" y="3986213"/>
          <p14:tracePt t="54720" x="3389313" y="3994150"/>
          <p14:tracePt t="54736" x="3178175" y="4002088"/>
          <p14:tracePt t="54753" x="3024188" y="4002088"/>
          <p14:tracePt t="54769" x="2940050" y="4002088"/>
          <p14:tracePt t="54786" x="2889250" y="4002088"/>
          <p14:tracePt t="54802" x="2811463" y="4002088"/>
          <p14:tracePt t="54819" x="2727325" y="4002088"/>
          <p14:tracePt t="54836" x="2574925" y="4002088"/>
          <p14:tracePt t="54853" x="2352675" y="3968750"/>
          <p14:tracePt t="54869" x="2149475" y="3917950"/>
          <p14:tracePt t="54886" x="1962150" y="3908425"/>
          <p14:tracePt t="54903" x="1852613" y="3883025"/>
          <p14:tracePt t="54919" x="1801813" y="3883025"/>
          <p14:tracePt t="54920" x="1724025" y="3883025"/>
          <p14:tracePt t="54935" x="1597025" y="3883025"/>
          <p14:tracePt t="54953" x="1427163" y="3883025"/>
          <p14:tracePt t="54969" x="1257300" y="3883025"/>
          <p14:tracePt t="54986" x="1138238" y="3883025"/>
          <p14:tracePt t="55003" x="1079500" y="3883025"/>
          <p14:tracePt t="55019" x="1036638" y="3883025"/>
          <p14:tracePt t="55035" x="1003300" y="3883025"/>
          <p14:tracePt t="55052" x="950913" y="3883025"/>
          <p14:tracePt t="55070" x="858838" y="3883025"/>
          <p14:tracePt t="55085" x="841375" y="3883025"/>
          <p14:tracePt t="55103" x="798513" y="3892550"/>
          <p14:tracePt t="55119" x="790575" y="3892550"/>
          <p14:tracePt t="55119" x="773113" y="3892550"/>
          <p14:tracePt t="55136" x="755650" y="3892550"/>
          <p14:tracePt t="55152" x="730250" y="3892550"/>
          <p14:tracePt t="55171" x="704850" y="3892550"/>
          <p14:tracePt t="55185" x="679450" y="3892550"/>
          <p14:tracePt t="55203" x="661988" y="3892550"/>
          <p14:tracePt t="55352" x="661988" y="3900488"/>
          <p14:tracePt t="55400" x="661988" y="3908425"/>
          <p14:tracePt t="55959" x="661988" y="3917950"/>
          <p14:tracePt t="55966" x="661988" y="3935413"/>
          <p14:tracePt t="55992" x="661988" y="3943350"/>
          <p14:tracePt t="56007" x="671513" y="3943350"/>
          <p14:tracePt t="56016" x="679450" y="3951288"/>
          <p14:tracePt t="56022" x="688975" y="3951288"/>
          <p14:tracePt t="56035" x="722313" y="3976688"/>
          <p14:tracePt t="56053" x="747713" y="3976688"/>
          <p14:tracePt t="56054" x="781050" y="3976688"/>
          <p14:tracePt t="56068" x="798513" y="3986213"/>
          <p14:tracePt t="56085" x="841375" y="3986213"/>
          <p14:tracePt t="56103" x="874713" y="3994150"/>
          <p14:tracePt t="56119" x="909638" y="3994150"/>
          <p14:tracePt t="56136" x="917575" y="3994150"/>
          <p14:tracePt t="56137" x="960438" y="4011613"/>
          <p14:tracePt t="56151" x="1054100" y="4019550"/>
          <p14:tracePt t="56168" x="1181100" y="4019550"/>
          <p14:tracePt t="56185" x="1333500" y="4019550"/>
          <p14:tracePt t="56201" x="1477963" y="4019550"/>
          <p14:tracePt t="56218" x="1597025" y="4019550"/>
          <p14:tracePt t="56236" x="1682750" y="4019550"/>
          <p14:tracePt t="56252" x="1766888" y="4019550"/>
          <p14:tracePt t="56268" x="1843088" y="4019550"/>
          <p14:tracePt t="56287" x="1911350" y="4019550"/>
          <p14:tracePt t="56288" x="1954213" y="4019550"/>
          <p14:tracePt t="56301" x="1987550" y="4019550"/>
          <p14:tracePt t="56320" x="2157413" y="4011613"/>
          <p14:tracePt t="56335" x="2200275" y="4011613"/>
          <p14:tracePt t="56336" x="2243138" y="4011613"/>
          <p14:tracePt t="56352" x="2301875" y="4011613"/>
          <p14:tracePt t="56368" x="2336800" y="4011613"/>
          <p14:tracePt t="56385" x="2352675" y="4011613"/>
          <p14:tracePt t="56401" x="2370138" y="4011613"/>
          <p14:tracePt t="56422" x="2395538" y="4011613"/>
          <p14:tracePt t="56438" x="2420938" y="4011613"/>
          <p14:tracePt t="56451" x="2430463" y="4011613"/>
          <p14:tracePt t="56468" x="2471738" y="4011613"/>
          <p14:tracePt t="56485" x="2506663" y="4011613"/>
          <p14:tracePt t="56502" x="2524125" y="4011613"/>
          <p14:tracePt t="57080" x="2514600" y="4011613"/>
          <p14:tracePt t="57086" x="2506663" y="4011613"/>
          <p14:tracePt t="57272" x="2497138" y="4011613"/>
          <p14:tracePt t="57352" x="2481263" y="4011613"/>
          <p14:tracePt t="57681" x="2471738" y="4019550"/>
          <p14:tracePt t="57848" x="2463800" y="4019550"/>
          <p14:tracePt t="58032" x="2446338" y="4019550"/>
          <p14:tracePt t="58273" x="2438400" y="4019550"/>
          <p14:tracePt t="58335" x="2430463" y="4027488"/>
          <p14:tracePt t="59112" x="2420938" y="4037013"/>
          <p14:tracePt t="59839" x="2413000" y="4044950"/>
          <p14:tracePt t="60784" x="2405063" y="4044950"/>
          <p14:tracePt t="61167" x="2395538" y="4052888"/>
          <p14:tracePt t="61184" x="2395538" y="4062413"/>
          <p14:tracePt t="61216" x="2387600" y="4070350"/>
          <p14:tracePt t="61504" x="2379663" y="4079875"/>
          <p14:tracePt t="61632" x="2379663" y="4095750"/>
          <p14:tracePt t="61655" x="2370138" y="4105275"/>
          <p14:tracePt t="61695" x="2362200" y="4121150"/>
          <p14:tracePt t="61712" x="2362200" y="4130675"/>
          <p14:tracePt t="61718" x="2352675" y="4130675"/>
          <p14:tracePt t="61732" x="2352675" y="4138613"/>
          <p14:tracePt t="61750" x="2344738" y="4146550"/>
          <p14:tracePt t="61767" x="2336800" y="4156075"/>
          <p14:tracePt t="61783" x="2327275" y="4164013"/>
          <p14:tracePt t="61801" x="2327275" y="4181475"/>
          <p14:tracePt t="61816" x="2319338" y="4181475"/>
          <p14:tracePt t="61833" x="2301875" y="4197350"/>
          <p14:tracePt t="61850" x="2286000" y="4214813"/>
          <p14:tracePt t="61866" x="2276475" y="4224338"/>
          <p14:tracePt t="61882" x="2268538" y="4232275"/>
          <p14:tracePt t="61900" x="2251075" y="4249738"/>
          <p14:tracePt t="61916" x="2243138" y="4265613"/>
          <p14:tracePt t="61932" x="2217738" y="4265613"/>
          <p14:tracePt t="61949" x="2208213" y="4283075"/>
          <p14:tracePt t="62135" x="2200275" y="4291013"/>
          <p14:tracePt t="62159" x="2200275" y="4300538"/>
          <p14:tracePt t="62167" x="2200275" y="4308475"/>
          <p14:tracePt t="62175" x="2208213" y="4308475"/>
          <p14:tracePt t="62191" x="2217738" y="4308475"/>
          <p14:tracePt t="62199" x="2235200" y="4316413"/>
          <p14:tracePt t="62216" x="2260600" y="4333875"/>
          <p14:tracePt t="62232" x="2319338" y="4341813"/>
          <p14:tracePt t="62249" x="2379663" y="4368800"/>
          <p14:tracePt t="62266" x="2405063" y="4376738"/>
          <p14:tracePt t="62282" x="2438400" y="4376738"/>
          <p14:tracePt t="62300" x="2489200" y="4376738"/>
          <p14:tracePt t="62316" x="2557463" y="4384675"/>
          <p14:tracePt t="62332" x="2625725" y="4402138"/>
          <p14:tracePt t="62350" x="2676525" y="4402138"/>
          <p14:tracePt t="62365" x="2693988" y="4410075"/>
          <p14:tracePt t="62383" x="2752725" y="4410075"/>
          <p14:tracePt t="62399" x="2786063" y="4410075"/>
          <p14:tracePt t="62416" x="2871788" y="4410075"/>
          <p14:tracePt t="62433" x="2947988" y="4410075"/>
          <p14:tracePt t="62449" x="2998788" y="4410075"/>
          <p14:tracePt t="62465" x="3033713" y="4410075"/>
          <p14:tracePt t="62483" x="3074988" y="4410075"/>
          <p14:tracePt t="62499" x="3092450" y="4410075"/>
          <p14:tracePt t="62528" x="3100388" y="4410075"/>
          <p14:tracePt t="62559" x="3109913" y="4410075"/>
          <p14:tracePt t="62703" x="3109913" y="4402138"/>
          <p14:tracePt t="62710" x="3109913" y="4384675"/>
          <p14:tracePt t="62718" x="3109913" y="4341813"/>
          <p14:tracePt t="62733" x="3092450" y="4291013"/>
          <p14:tracePt t="62749" x="3067050" y="4130675"/>
          <p14:tracePt t="62768" x="3008313" y="3935413"/>
          <p14:tracePt t="62784" x="2965450" y="3875088"/>
          <p14:tracePt t="62799" x="2940050" y="3841750"/>
          <p14:tracePt t="62799" x="2914650" y="3816350"/>
          <p14:tracePt t="62815" x="2879725" y="3781425"/>
          <p14:tracePt t="62832" x="2820988" y="3738563"/>
          <p14:tracePt t="62851" x="2803525" y="3722688"/>
          <p14:tracePt t="62866" x="2795588" y="3713163"/>
          <p14:tracePt t="62882" x="2752725" y="3705225"/>
          <p14:tracePt t="62899" x="2727325" y="3697288"/>
          <p14:tracePt t="62916" x="2693988" y="3679825"/>
          <p14:tracePt t="62932" x="2668588" y="3679825"/>
          <p14:tracePt t="62951" x="2651125" y="3679825"/>
          <p14:tracePt t="62965" x="2641600" y="3671888"/>
          <p14:tracePt t="62983" x="2616200" y="3671888"/>
          <p14:tracePt t="62999" x="2608263" y="3671888"/>
          <p14:tracePt t="62999" x="2582863" y="3671888"/>
          <p14:tracePt t="63016" x="2574925" y="3671888"/>
          <p14:tracePt t="63033" x="2540000" y="3671888"/>
          <p14:tracePt t="63111" x="2514600" y="3679825"/>
          <p14:tracePt t="63206" x="2514600" y="3697288"/>
          <p14:tracePt t="63231" x="2532063" y="3713163"/>
          <p14:tracePt t="63238" x="2540000" y="3713163"/>
          <p14:tracePt t="63248" x="2557463" y="3730625"/>
          <p14:tracePt t="63265" x="2600325" y="3773488"/>
          <p14:tracePt t="63282" x="2633663" y="3790950"/>
          <p14:tracePt t="63298" x="2676525" y="3816350"/>
          <p14:tracePt t="63315" x="2709863" y="3841750"/>
          <p14:tracePt t="63332" x="2760663" y="3857625"/>
          <p14:tracePt t="63348" x="2811463" y="3875088"/>
          <p14:tracePt t="63367" x="2897188" y="3908425"/>
          <p14:tracePt t="63383" x="2990850" y="3925888"/>
          <p14:tracePt t="63399" x="3033713" y="3951288"/>
          <p14:tracePt t="63399" x="3067050" y="3960813"/>
          <p14:tracePt t="63415" x="3127375" y="3968750"/>
          <p14:tracePt t="63432" x="3168650" y="3976688"/>
          <p14:tracePt t="63448" x="3186113" y="3986213"/>
          <p14:tracePt t="63467" x="3203575" y="3986213"/>
          <p14:tracePt t="63483" x="3262313" y="3986213"/>
          <p14:tracePt t="63498" x="3313113" y="3986213"/>
          <p14:tracePt t="63516" x="3348038" y="3986213"/>
          <p14:tracePt t="63532" x="3373438" y="3986213"/>
          <p14:tracePt t="63548" x="3406775" y="3986213"/>
          <p14:tracePt t="63566" x="3424238" y="3986213"/>
          <p14:tracePt t="63583" x="3432175" y="3986213"/>
          <p14:tracePt t="63600" x="3449638" y="3986213"/>
          <p14:tracePt t="63616" x="3467100" y="3986213"/>
          <p14:tracePt t="63632" x="3508375" y="3968750"/>
          <p14:tracePt t="63651" x="3517900" y="3960813"/>
          <p14:tracePt t="63665" x="3543300" y="3951288"/>
          <p14:tracePt t="63682" x="3568700" y="3951288"/>
          <p14:tracePt t="63698" x="3611563" y="3943350"/>
          <p14:tracePt t="63715" x="3627438" y="3925888"/>
          <p14:tracePt t="63732" x="3652838" y="3925888"/>
          <p14:tracePt t="63748" x="3652838" y="3917950"/>
          <p14:tracePt t="63775" x="3662363" y="3917950"/>
          <p14:tracePt t="63799" x="3678238" y="3908425"/>
          <p14:tracePt t="63816" x="3678238" y="3900488"/>
          <p14:tracePt t="63833" x="3687763" y="3892550"/>
          <p14:tracePt t="63879" x="3687763" y="3883025"/>
          <p14:tracePt t="63886" x="3687763" y="3867150"/>
          <p14:tracePt t="63902" x="3687763" y="3857625"/>
          <p14:tracePt t="63915" x="3687763" y="3849688"/>
          <p14:tracePt t="63932" x="3678238" y="3832225"/>
          <p14:tracePt t="63948" x="3670300" y="3824288"/>
          <p14:tracePt t="63965" x="3662363" y="3816350"/>
          <p14:tracePt t="64887" x="3652838" y="3816350"/>
          <p14:tracePt t="64902" x="3644900" y="3816350"/>
          <p14:tracePt t="64935" x="3636963" y="3816350"/>
          <p14:tracePt t="64960" x="3627438" y="3816350"/>
          <p14:tracePt t="64975" x="3619500" y="3816350"/>
          <p14:tracePt t="65158" x="3602038" y="3816350"/>
          <p14:tracePt t="65328" x="3594100" y="3816350"/>
          <p14:tracePt t="65497" x="3586163" y="3816350"/>
          <p14:tracePt t="65520" x="3568700" y="3816350"/>
          <p14:tracePt t="65656" x="3559175" y="3816350"/>
          <p14:tracePt t="65864" x="3551238" y="3816350"/>
          <p14:tracePt t="65870" x="3543300" y="3816350"/>
          <p14:tracePt t="65881" x="3533775" y="3816350"/>
          <p14:tracePt t="65899" x="3525838" y="3816350"/>
          <p14:tracePt t="65942" x="3508375" y="3816350"/>
          <p14:tracePt t="65950" x="3500438" y="3816350"/>
          <p14:tracePt t="65966" x="3492500" y="3816350"/>
          <p14:tracePt t="65974" x="3475038" y="3824288"/>
          <p14:tracePt t="65991" x="3457575" y="3824288"/>
          <p14:tracePt t="65998" x="3441700" y="3832225"/>
          <p14:tracePt t="66015" x="3424238" y="3841750"/>
          <p14:tracePt t="66032" x="3406775" y="3841750"/>
          <p14:tracePt t="66047" x="3398838" y="3841750"/>
          <p14:tracePt t="66064" x="3373438" y="3849688"/>
          <p14:tracePt t="66081" x="3373438" y="3857625"/>
          <p14:tracePt t="66097" x="3355975" y="3867150"/>
          <p14:tracePt t="66114" x="3348038" y="3867150"/>
          <p14:tracePt t="66184" x="3338513" y="3867150"/>
          <p14:tracePt t="66199" x="3330575" y="3867150"/>
          <p14:tracePt t="66216" x="3322638" y="3867150"/>
          <p14:tracePt t="66279" x="3305175" y="3875088"/>
          <p14:tracePt t="66303" x="3287713" y="3892550"/>
          <p14:tracePt t="66327" x="3279775" y="3900488"/>
          <p14:tracePt t="66334" x="3270250" y="3900488"/>
          <p14:tracePt t="66359" x="3254375" y="3900488"/>
          <p14:tracePt t="73824" x="3244850" y="3908425"/>
          <p14:tracePt t="73832" x="3236913" y="3917950"/>
          <p14:tracePt t="73838" x="3236913" y="3925888"/>
          <p14:tracePt t="74383" x="3236913" y="3917950"/>
          <p14:tracePt t="74391" x="3236913" y="3908425"/>
          <p14:tracePt t="74398" x="3236913" y="3900488"/>
          <p14:tracePt t="74415" x="3236913" y="3883025"/>
          <p14:tracePt t="74440" x="3236913" y="3875088"/>
          <p14:tracePt t="74446" x="3236913" y="3867150"/>
          <p14:tracePt t="74462" x="3236913" y="3857625"/>
          <p14:tracePt t="74477" x="3244850" y="3857625"/>
          <p14:tracePt t="74776" x="3254375" y="3849688"/>
          <p14:tracePt t="74783" x="3254375" y="3841750"/>
          <p14:tracePt t="75385" x="3270250" y="3849688"/>
          <p14:tracePt t="75775" x="3270250" y="3857625"/>
          <p14:tracePt t="75783" x="3270250" y="3867150"/>
          <p14:tracePt t="77487" x="3262313" y="3875088"/>
          <p14:tracePt t="77544" x="3262313" y="3883025"/>
          <p14:tracePt t="77576" x="3254375" y="3892550"/>
          <p14:tracePt t="77583" x="3244850" y="3900488"/>
          <p14:tracePt t="77600" x="3236913" y="3900488"/>
          <p14:tracePt t="77608" x="3236913" y="3908425"/>
          <p14:tracePt t="77632" x="3228975" y="3917950"/>
          <p14:tracePt t="77657" x="3211513" y="3925888"/>
          <p14:tracePt t="77760" x="3211513" y="3935413"/>
          <p14:tracePt t="77799" x="3203575" y="3943350"/>
          <p14:tracePt t="81656" x="3194050" y="3943350"/>
          <p14:tracePt t="81671" x="3186113" y="3960813"/>
          <p14:tracePt t="81696" x="3178175" y="3968750"/>
          <p14:tracePt t="81791" x="3168650" y="3976688"/>
          <p14:tracePt t="81839" x="3168650" y="3986213"/>
          <p14:tracePt t="88192" x="3160713" y="4002088"/>
          <p14:tracePt t="90847" x="3160713" y="4011613"/>
          <p14:tracePt t="90855" x="3160713" y="4019550"/>
          <p14:tracePt t="90863" x="3168650" y="4037013"/>
          <p14:tracePt t="90872" x="3186113" y="4037013"/>
          <p14:tracePt t="90886" x="3228975" y="4079875"/>
          <p14:tracePt t="90887" x="3244850" y="4095750"/>
          <p14:tracePt t="90903" x="3270250" y="4113213"/>
          <p14:tracePt t="90919" x="3441700" y="4249738"/>
          <p14:tracePt t="90936" x="3611563" y="4376738"/>
          <p14:tracePt t="90953" x="3832225" y="4521200"/>
          <p14:tracePt t="90970" x="3992563" y="4630738"/>
          <p14:tracePt t="90987" x="4103688" y="4716463"/>
          <p14:tracePt t="91003" x="4205288" y="4749800"/>
          <p14:tracePt t="91020" x="4316413" y="4802188"/>
          <p14:tracePt t="91037" x="4367213" y="4818063"/>
          <p14:tracePt t="91038" x="4392613" y="4818063"/>
          <p14:tracePt t="91053" x="4425950" y="4818063"/>
          <p14:tracePt t="91072" x="4460875" y="4818063"/>
          <p14:tracePt t="91287" x="4468813" y="4818063"/>
          <p14:tracePt t="91294" x="4494213" y="4818063"/>
          <p14:tracePt t="91303" x="4511675" y="4818063"/>
          <p14:tracePt t="91320" x="4562475" y="4827588"/>
          <p14:tracePt t="91336" x="4570413" y="4827588"/>
          <p14:tracePt t="91352" x="4595813" y="4827588"/>
          <p14:tracePt t="91369" x="4646613" y="4827588"/>
          <p14:tracePt t="91386" x="4714875" y="4827588"/>
          <p14:tracePt t="91402" x="4808538" y="4827588"/>
          <p14:tracePt t="91420" x="4910138" y="4827588"/>
          <p14:tracePt t="91437" x="4995863" y="4827588"/>
          <p14:tracePt t="91452" x="5122863" y="4827588"/>
          <p14:tracePt t="91469" x="5267325" y="4827588"/>
          <p14:tracePt t="91487" x="5454650" y="4827588"/>
          <p14:tracePt t="91504" x="5513388" y="4827588"/>
          <p14:tracePt t="91519" x="5581650" y="4827588"/>
          <p14:tracePt t="91536" x="5641975" y="4827588"/>
          <p14:tracePt t="91553" x="5718175" y="4827588"/>
          <p14:tracePt t="91570" x="5819775" y="4827588"/>
          <p14:tracePt t="91586" x="5946775" y="4827588"/>
          <p14:tracePt t="91603" x="6032500" y="4827588"/>
          <p14:tracePt t="91620" x="6108700" y="4827588"/>
          <p14:tracePt t="91636" x="6176963" y="4827588"/>
          <p14:tracePt t="91653" x="6235700" y="4827588"/>
          <p14:tracePt t="91670" x="6329363" y="4827588"/>
          <p14:tracePt t="91670" x="6346825" y="4827588"/>
          <p14:tracePt t="91688" x="6423025" y="4827588"/>
          <p14:tracePt t="91703" x="6456363" y="4843463"/>
          <p14:tracePt t="91719" x="6575425" y="4868863"/>
          <p14:tracePt t="91737" x="6610350" y="4868863"/>
          <p14:tracePt t="91752" x="6626225" y="4868863"/>
          <p14:tracePt t="91769" x="6678613" y="4868863"/>
          <p14:tracePt t="91786" x="6737350" y="4886325"/>
          <p14:tracePt t="91802" x="6813550" y="4894263"/>
          <p14:tracePt t="91821" x="6831013" y="4903788"/>
          <p14:tracePt t="91836" x="6856413" y="4911725"/>
          <p14:tracePt t="91927" x="6864350" y="4919663"/>
          <p14:tracePt t="92070" x="6856413" y="4919663"/>
          <p14:tracePt t="92078" x="6848475" y="4919663"/>
          <p14:tracePt t="92086" x="6831013" y="4919663"/>
          <p14:tracePt t="92104" x="6770688" y="4919663"/>
          <p14:tracePt t="92119" x="6745288" y="4919663"/>
          <p14:tracePt t="92120" x="6686550" y="4919663"/>
          <p14:tracePt t="92136" x="6534150" y="4919663"/>
          <p14:tracePt t="92153" x="6372225" y="4919663"/>
          <p14:tracePt t="92169" x="6219825" y="4919663"/>
          <p14:tracePt t="92186" x="6116638" y="4919663"/>
          <p14:tracePt t="92202" x="6032500" y="4919663"/>
          <p14:tracePt t="92219" x="5964238" y="4919663"/>
          <p14:tracePt t="92235" x="5888038" y="4919663"/>
          <p14:tracePt t="92253" x="5761038" y="4937125"/>
          <p14:tracePt t="92269" x="5616575" y="4954588"/>
          <p14:tracePt t="92286" x="5487988" y="4972050"/>
          <p14:tracePt t="92302" x="5472113" y="4979988"/>
          <p14:tracePt t="92303" x="5446713" y="4979988"/>
          <p14:tracePt t="92319" x="5411788" y="4979988"/>
          <p14:tracePt t="92319" x="5394325" y="4987925"/>
          <p14:tracePt t="92336" x="5318125" y="4997450"/>
          <p14:tracePt t="92352" x="5216525" y="4997450"/>
          <p14:tracePt t="92369" x="5064125" y="4997450"/>
          <p14:tracePt t="92387" x="4859338" y="5030788"/>
          <p14:tracePt t="92402" x="4699000" y="5048250"/>
          <p14:tracePt t="92419" x="4554538" y="5081588"/>
          <p14:tracePt t="92435" x="4435475" y="5091113"/>
          <p14:tracePt t="92452" x="4332288" y="5124450"/>
          <p14:tracePt t="92469" x="4205288" y="5149850"/>
          <p14:tracePt t="92485" x="4078288" y="5183188"/>
          <p14:tracePt t="92504" x="3900488" y="5192713"/>
          <p14:tracePt t="92519" x="3840163" y="5200650"/>
          <p14:tracePt t="92520" x="3763963" y="5226050"/>
          <p14:tracePt t="92535" x="3576638" y="5268913"/>
          <p14:tracePt t="92554" x="3449638" y="5311775"/>
          <p14:tracePt t="92570" x="3373438" y="5345113"/>
          <p14:tracePt t="92585" x="3297238" y="5380038"/>
          <p14:tracePt t="92602" x="3228975" y="5413375"/>
          <p14:tracePt t="92619" x="3186113" y="5438775"/>
          <p14:tracePt t="92636" x="3135313" y="5472113"/>
          <p14:tracePt t="92652" x="3092450" y="5497513"/>
          <p14:tracePt t="92655" x="3074988" y="5497513"/>
          <p14:tracePt t="92669" x="3059113" y="5507038"/>
          <p14:tracePt t="92686" x="3033713" y="5514975"/>
          <p14:tracePt t="92704" x="3016250" y="5514975"/>
          <p14:tracePt t="92719" x="3008313" y="5524500"/>
          <p14:tracePt t="92737" x="2998788" y="5532438"/>
          <p14:tracePt t="92752" x="2990850" y="5532438"/>
          <p14:tracePt t="92903" x="3008313" y="5532438"/>
          <p14:tracePt t="92910" x="3016250" y="5532438"/>
          <p14:tracePt t="92919" x="3041650" y="5532438"/>
          <p14:tracePt t="92935" x="3092450" y="5524500"/>
          <p14:tracePt t="92952" x="3135313" y="5514975"/>
          <p14:tracePt t="92969" x="3186113" y="5489575"/>
          <p14:tracePt t="92986" x="3279775" y="5446713"/>
          <p14:tracePt t="93002" x="3348038" y="5430838"/>
          <p14:tracePt t="93019" x="3424238" y="5430838"/>
          <p14:tracePt t="93036" x="3508375" y="5405438"/>
          <p14:tracePt t="93052" x="3576638" y="5405438"/>
          <p14:tracePt t="93071" x="3687763" y="5395913"/>
          <p14:tracePt t="93086" x="3738563" y="5387975"/>
          <p14:tracePt t="93104" x="3806825" y="5380038"/>
          <p14:tracePt t="93119" x="3840163" y="5362575"/>
          <p14:tracePt t="93135" x="3900488" y="5353050"/>
          <p14:tracePt t="93152" x="3925888" y="5345113"/>
          <p14:tracePt t="93168" x="3933825" y="5345113"/>
          <p14:tracePt t="93185" x="3951288" y="5345113"/>
          <p14:tracePt t="93207" x="3959225" y="5345113"/>
          <p14:tracePt t="93218" x="3967163" y="5345113"/>
          <p14:tracePt t="93247" x="3976688" y="5345113"/>
          <p14:tracePt t="93256" x="3992563" y="5327650"/>
          <p14:tracePt t="93271" x="4002088" y="5319713"/>
          <p14:tracePt t="93285" x="4010025" y="5319713"/>
          <p14:tracePt t="93303" x="4027488" y="5319713"/>
          <p14:tracePt t="93320" x="4052888" y="5319713"/>
          <p14:tracePt t="93335" x="4060825" y="5319713"/>
          <p14:tracePt t="93352" x="4078288" y="5319713"/>
          <p14:tracePt t="93368" x="4111625" y="5319713"/>
          <p14:tracePt t="93385" x="4129088" y="5319713"/>
          <p14:tracePt t="93404" x="4162425" y="5319713"/>
          <p14:tracePt t="93418" x="4187825" y="5319713"/>
          <p14:tracePt t="93437" x="4214813" y="5319713"/>
          <p14:tracePt t="93452" x="4230688" y="5319713"/>
          <p14:tracePt t="93468" x="4248150" y="5319713"/>
          <p14:tracePt t="93487" x="4256088" y="5319713"/>
          <p14:tracePt t="93559" x="4273550" y="5319713"/>
          <p14:tracePt t="93599" x="4281488" y="5319713"/>
          <p14:tracePt t="93856" x="4291013" y="5327650"/>
          <p14:tracePt t="93871" x="4298950" y="5337175"/>
          <p14:tracePt t="93886" x="4306888" y="5337175"/>
          <p14:tracePt t="93903" x="4316413" y="5337175"/>
          <p14:tracePt t="93910" x="4324350" y="5345113"/>
          <p14:tracePt t="93937" x="4332288" y="5345113"/>
          <p14:tracePt t="93951" x="4341813" y="5353050"/>
          <p14:tracePt t="93958" x="4367213" y="5353050"/>
          <p14:tracePt t="93968" x="4384675" y="5362575"/>
          <p14:tracePt t="93985" x="4460875" y="5370513"/>
          <p14:tracePt t="94001" x="4545013" y="5387975"/>
          <p14:tracePt t="94018" x="4638675" y="5395913"/>
          <p14:tracePt t="94035" x="4699000" y="5395913"/>
          <p14:tracePt t="94051" x="4732338" y="5405438"/>
          <p14:tracePt t="94068" x="4749800" y="5405438"/>
          <p14:tracePt t="94085" x="4783138" y="5405438"/>
          <p14:tracePt t="94103" x="4791075" y="5405438"/>
          <p14:tracePt t="94119" x="4800600" y="5405438"/>
          <p14:tracePt t="94136" x="4808538" y="5405438"/>
          <p14:tracePt t="94153" x="4818063" y="5405438"/>
          <p14:tracePt t="94168" x="4826000" y="5405438"/>
          <p14:tracePt t="94185" x="4851400" y="5405438"/>
          <p14:tracePt t="94201" x="4859338" y="5405438"/>
          <p14:tracePt t="94218" x="4894263" y="5405438"/>
          <p14:tracePt t="94235" x="4910138" y="5405438"/>
          <p14:tracePt t="94251" x="4953000" y="5405438"/>
          <p14:tracePt t="94268" x="4995863" y="5405438"/>
          <p14:tracePt t="94285" x="5064125" y="5405438"/>
          <p14:tracePt t="94301" x="5106988" y="5405438"/>
          <p14:tracePt t="94319" x="5132388" y="5405438"/>
          <p14:tracePt t="94336" x="5165725" y="5405438"/>
          <p14:tracePt t="94351" x="5191125" y="5405438"/>
          <p14:tracePt t="94368" x="5224463" y="5405438"/>
          <p14:tracePt t="94386" x="5249863" y="5405438"/>
          <p14:tracePt t="94403" x="5259388" y="5405438"/>
          <p14:tracePt t="94418" x="5276850" y="5405438"/>
          <p14:tracePt t="94552" x="5259388" y="5405438"/>
          <p14:tracePt t="94559" x="5241925" y="5405438"/>
          <p14:tracePt t="94569" x="5224463" y="5405438"/>
          <p14:tracePt t="94584" x="5199063" y="5405438"/>
          <p14:tracePt t="94602" x="5148263" y="5405438"/>
          <p14:tracePt t="94618" x="5132388" y="5405438"/>
          <p14:tracePt t="94636" x="5114925" y="5405438"/>
          <p14:tracePt t="94791" x="5140325" y="5405438"/>
          <p14:tracePt t="94798" x="5183188" y="5405438"/>
          <p14:tracePt t="94806" x="5233988" y="5405438"/>
          <p14:tracePt t="94818" x="5292725" y="5405438"/>
          <p14:tracePt t="94835" x="5454650" y="5405438"/>
          <p14:tracePt t="94853" x="5599113" y="5413375"/>
          <p14:tracePt t="94868" x="5675313" y="5421313"/>
          <p14:tracePt t="94885" x="5700713" y="5421313"/>
          <p14:tracePt t="94901" x="5718175" y="5421313"/>
          <p14:tracePt t="94918" x="5735638" y="5421313"/>
          <p14:tracePt t="94936" x="5743575" y="5421313"/>
          <p14:tracePt t="94951" x="5768975" y="5421313"/>
          <p14:tracePt t="94968" x="5811838" y="5421313"/>
          <p14:tracePt t="94984" x="5853113" y="5421313"/>
          <p14:tracePt t="95001" x="5870575" y="5421313"/>
          <p14:tracePt t="95023" x="5880100" y="5421313"/>
          <p14:tracePt t="95040" x="5888038" y="5421313"/>
          <p14:tracePt t="95064" x="5905500" y="5421313"/>
          <p14:tracePt t="95152" x="5880100" y="5421313"/>
          <p14:tracePt t="95159" x="5837238" y="5421313"/>
          <p14:tracePt t="95168" x="5776913" y="5413375"/>
          <p14:tracePt t="95184" x="5700713" y="5405438"/>
          <p14:tracePt t="95201" x="5607050" y="5405438"/>
          <p14:tracePt t="95218" x="5497513" y="5405438"/>
          <p14:tracePt t="95235" x="5421313" y="5405438"/>
          <p14:tracePt t="95251" x="5378450" y="5405438"/>
          <p14:tracePt t="95268" x="5353050" y="5405438"/>
          <p14:tracePt t="95284" x="5343525" y="5405438"/>
          <p14:tracePt t="95303" x="5327650" y="5405438"/>
          <p14:tracePt t="95317" x="5318125" y="5405438"/>
          <p14:tracePt t="95336" x="5310188" y="5405438"/>
          <p14:tracePt t="95463" x="5327650" y="5405438"/>
          <p14:tracePt t="95472" x="5368925" y="5405438"/>
          <p14:tracePt t="95478" x="5394325" y="5405438"/>
          <p14:tracePt t="95486" x="5454650" y="5405438"/>
          <p14:tracePt t="95501" x="5505450" y="5405438"/>
          <p14:tracePt t="95518" x="5649913" y="5405438"/>
          <p14:tracePt t="95520" x="5708650" y="5405438"/>
          <p14:tracePt t="95535" x="5751513" y="5405438"/>
          <p14:tracePt t="95536" x="5802313" y="5395913"/>
          <p14:tracePt t="95553" x="5853113" y="5395913"/>
          <p14:tracePt t="95567" x="5921375" y="5387975"/>
          <p14:tracePt t="95584" x="6065838" y="5387975"/>
          <p14:tracePt t="95601" x="6235700" y="5387975"/>
          <p14:tracePt t="95618" x="6380163" y="5387975"/>
          <p14:tracePt t="95634" x="6448425" y="5387975"/>
          <p14:tracePt t="95651" x="6483350" y="5387975"/>
          <p14:tracePt t="95669" x="6491288" y="5387975"/>
          <p14:tracePt t="95684" x="6516688" y="5387975"/>
          <p14:tracePt t="95701" x="6550025" y="5387975"/>
          <p14:tracePt t="95719" x="6653213" y="5362575"/>
          <p14:tracePt t="95735" x="6754813" y="5362575"/>
          <p14:tracePt t="95751" x="6831013" y="5362575"/>
          <p14:tracePt t="95767" x="6864350" y="5362575"/>
          <p14:tracePt t="95784" x="6889750" y="5362575"/>
          <p14:tracePt t="95801" x="6899275" y="5362575"/>
          <p14:tracePt t="95839" x="6907213" y="5362575"/>
          <p14:tracePt t="95846" x="6924675" y="5353050"/>
          <p14:tracePt t="95854" x="6942138" y="5353050"/>
          <p14:tracePt t="95869" x="6958013" y="5353050"/>
          <p14:tracePt t="95884" x="6983413" y="5345113"/>
          <p14:tracePt t="96097" x="6975475" y="5345113"/>
          <p14:tracePt t="96102" x="6967538" y="5345113"/>
          <p14:tracePt t="96110" x="6942138" y="5345113"/>
          <p14:tracePt t="96118" x="6932613" y="5345113"/>
          <p14:tracePt t="96136" x="6915150" y="5345113"/>
          <p14:tracePt t="96151" x="6907213" y="5345113"/>
          <p14:tracePt t="96168" x="6881813" y="5345113"/>
          <p14:tracePt t="96184" x="6864350" y="5345113"/>
          <p14:tracePt t="96200" x="6848475" y="5345113"/>
          <p14:tracePt t="96217" x="6838950" y="5345113"/>
          <p14:tracePt t="96234" x="6831013" y="5345113"/>
          <p14:tracePt t="96256" x="6813550" y="5345113"/>
          <p14:tracePt t="96311" x="6805613" y="5345113"/>
          <p14:tracePt t="96343" x="6797675" y="5345113"/>
          <p14:tracePt t="96359" x="6788150" y="5345113"/>
          <p14:tracePt t="96367" x="6780213" y="5345113"/>
          <p14:tracePt t="96374" x="6770688" y="5353050"/>
          <p14:tracePt t="96407" x="6762750" y="5353050"/>
          <p14:tracePt t="96551" x="6754813" y="5353050"/>
          <p14:tracePt t="96848" x="6762750" y="5353050"/>
          <p14:tracePt t="96854" x="6780213" y="5353050"/>
          <p14:tracePt t="96867" x="6823075" y="5353050"/>
          <p14:tracePt t="96884" x="6889750" y="5353050"/>
          <p14:tracePt t="96901" x="6975475" y="5353050"/>
          <p14:tracePt t="96917" x="7102475" y="5353050"/>
          <p14:tracePt t="96935" x="7307263" y="5353050"/>
          <p14:tracePt t="96950" x="7332663" y="5353050"/>
          <p14:tracePt t="96951" x="7348538" y="5353050"/>
          <p14:tracePt t="96967" x="7366000" y="5353050"/>
          <p14:tracePt t="96967" x="7373938" y="5353050"/>
          <p14:tracePt t="96985" x="7383463" y="5345113"/>
          <p14:tracePt t="97000" x="7391400" y="5345113"/>
          <p14:tracePt t="97023" x="7400925" y="5337175"/>
          <p14:tracePt t="97033" x="7400925" y="5327650"/>
          <p14:tracePt t="97050" x="7383463" y="5268913"/>
          <p14:tracePt t="97067" x="7315200" y="5183188"/>
          <p14:tracePt t="97084" x="7264400" y="5116513"/>
          <p14:tracePt t="97100" x="7213600" y="5081588"/>
          <p14:tracePt t="97118" x="7137400" y="5030788"/>
          <p14:tracePt t="97133" x="7085013" y="4987925"/>
          <p14:tracePt t="97151" x="6856413" y="4860925"/>
          <p14:tracePt t="97167" x="6770688" y="4827588"/>
          <p14:tracePt t="97168" x="6661150" y="4775200"/>
          <p14:tracePt t="97183" x="6542088" y="4716463"/>
          <p14:tracePt t="97200" x="6456363" y="4691063"/>
          <p14:tracePt t="97218" x="6415088" y="4673600"/>
          <p14:tracePt t="97234" x="6354763" y="4657725"/>
          <p14:tracePt t="97250" x="6329363" y="4657725"/>
          <p14:tracePt t="97267" x="6270625" y="4657725"/>
          <p14:tracePt t="97283" x="6219825" y="4657725"/>
          <p14:tracePt t="97300" x="6116638" y="4657725"/>
          <p14:tracePt t="97317" x="5964238" y="4724400"/>
          <p14:tracePt t="97336" x="5751513" y="4818063"/>
          <p14:tracePt t="97351" x="5649913" y="4878388"/>
          <p14:tracePt t="97367" x="5607050" y="4911725"/>
          <p14:tracePt t="97367" x="5573713" y="4929188"/>
          <p14:tracePt t="97383" x="5522913" y="4979988"/>
          <p14:tracePt t="97402" x="5480050" y="5038725"/>
          <p14:tracePt t="97417" x="5462588" y="5064125"/>
          <p14:tracePt t="97433" x="5462588" y="5099050"/>
          <p14:tracePt t="97451" x="5446713" y="5132388"/>
          <p14:tracePt t="97466" x="5446713" y="5183188"/>
          <p14:tracePt t="97483" x="5454650" y="5243513"/>
          <p14:tracePt t="97500" x="5480050" y="5337175"/>
          <p14:tracePt t="97517" x="5505450" y="5405438"/>
          <p14:tracePt t="97519" x="5513388" y="5438775"/>
          <p14:tracePt t="97533" x="5530850" y="5472113"/>
          <p14:tracePt t="97550" x="5538788" y="5507038"/>
          <p14:tracePt t="97551" x="5548313" y="5532438"/>
          <p14:tracePt t="97567" x="5565775" y="5565775"/>
          <p14:tracePt t="97567" x="5581650" y="5600700"/>
          <p14:tracePt t="97583" x="5632450" y="5659438"/>
          <p14:tracePt t="97600" x="5649913" y="5710238"/>
          <p14:tracePt t="97617" x="5675313" y="5745163"/>
          <p14:tracePt t="97633" x="5700713" y="5788025"/>
          <p14:tracePt t="97650" x="5708650" y="5795963"/>
          <p14:tracePt t="97669" x="5718175" y="5803900"/>
          <p14:tracePt t="97734" x="5735638" y="5803900"/>
          <p14:tracePt t="97742" x="5743575" y="5788025"/>
          <p14:tracePt t="97750" x="5776913" y="5702300"/>
          <p14:tracePt t="97767" x="5794375" y="5626100"/>
          <p14:tracePt t="97767" x="5845175" y="5532438"/>
          <p14:tracePt t="97783" x="5853113" y="5524500"/>
          <p14:tracePt t="112273" x="5853113" y="5507038"/>
          <p14:tracePt t="112278" x="5853113" y="5430838"/>
          <p14:tracePt t="112286" x="5776913" y="5260975"/>
          <p14:tracePt t="112294" x="5632450" y="4929188"/>
          <p14:tracePt t="112310" x="5522913" y="4579938"/>
          <p14:tracePt t="112311" x="5386388" y="4171950"/>
          <p14:tracePt t="112327" x="5318125" y="3883025"/>
          <p14:tracePt t="112327" x="5267325" y="3552825"/>
          <p14:tracePt t="112343" x="5157788" y="3170238"/>
          <p14:tracePt t="112360" x="4970463" y="2813050"/>
          <p14:tracePt t="112377" x="4732338" y="2397125"/>
          <p14:tracePt t="112393" x="4621213" y="2209800"/>
          <p14:tracePt t="112410" x="4570413" y="2065338"/>
          <p14:tracePt t="112426" x="4511675" y="1885950"/>
          <p14:tracePt t="112443" x="4451350" y="1801813"/>
          <p14:tracePt t="112460" x="4384675" y="1725613"/>
          <p14:tracePt t="112477" x="4306888" y="1674813"/>
          <p14:tracePt t="112495" x="3840163" y="1555750"/>
          <p14:tracePt t="112511" x="3100388" y="1495425"/>
          <p14:tracePt t="112527" x="2633663" y="1495425"/>
          <p14:tracePt t="112527" x="2208213" y="1495425"/>
          <p14:tracePt t="112543" x="1120775" y="1614488"/>
          <p14:tracePt t="112560" x="50800" y="1758950"/>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1500753" y="1103637"/>
            <a:ext cx="10380072"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Contract of Adhesion</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88143" y="2512303"/>
            <a:ext cx="11415713" cy="2814617"/>
          </a:xfrm>
          <a:prstGeom prst="rect">
            <a:avLst/>
          </a:prstGeom>
          <a:noFill/>
        </p:spPr>
        <p:txBody>
          <a:bodyPr wrap="square">
            <a:spAutoFit/>
          </a:bodyPr>
          <a:lstStyle/>
          <a:p>
            <a:pPr marR="0" lvl="0" algn="just" defTabSz="914400" rtl="0" eaLnBrk="1" fontAlgn="auto" latinLnBrk="0" hangingPunct="1">
              <a:lnSpc>
                <a:spcPct val="150000"/>
              </a:lnSpc>
              <a:spcBef>
                <a:spcPts val="0"/>
              </a:spcBef>
              <a:spcAft>
                <a:spcPts val="0"/>
              </a:spcAft>
              <a:buClrTx/>
              <a:buSzTx/>
              <a:tabLst/>
              <a:defRPr/>
            </a:pPr>
            <a:r>
              <a:rPr lang="en-US" sz="2000" dirty="0">
                <a:latin typeface="QuaySansITCPro-Book"/>
              </a:rPr>
              <a:t>A contract of adhesion means the insured must accept</a:t>
            </a:r>
            <a:r>
              <a:rPr lang="ar-YE" sz="2000" dirty="0">
                <a:latin typeface="QuaySansITCPro-Book"/>
              </a:rPr>
              <a:t> </a:t>
            </a:r>
            <a:r>
              <a:rPr lang="en-US" sz="2000" dirty="0">
                <a:latin typeface="QuaySansITCPro-Book"/>
              </a:rPr>
              <a:t>the entire contract, with all of its terms and conditions.</a:t>
            </a:r>
          </a:p>
          <a:p>
            <a:pPr marR="0" lvl="0" algn="just" defTabSz="914400" rtl="0" eaLnBrk="1" fontAlgn="auto" latinLnBrk="0" hangingPunct="1">
              <a:lnSpc>
                <a:spcPct val="150000"/>
              </a:lnSpc>
              <a:spcBef>
                <a:spcPts val="0"/>
              </a:spcBef>
              <a:spcAft>
                <a:spcPts val="0"/>
              </a:spcAft>
              <a:buClrTx/>
              <a:buSzTx/>
              <a:tabLst/>
              <a:defRPr/>
            </a:pPr>
            <a:r>
              <a:rPr lang="en-US" sz="2000" dirty="0">
                <a:latin typeface="QuaySansITCPro-Book"/>
              </a:rPr>
              <a:t>The insurer drafts and prints the policy, and the</a:t>
            </a:r>
            <a:r>
              <a:rPr lang="ar-YE" sz="2000" dirty="0">
                <a:latin typeface="QuaySansITCPro-Book"/>
              </a:rPr>
              <a:t> </a:t>
            </a:r>
            <a:r>
              <a:rPr lang="en-US" sz="2000" dirty="0">
                <a:latin typeface="QuaySansITCPro-Book"/>
              </a:rPr>
              <a:t>insured generally must accept the entire document and</a:t>
            </a:r>
            <a:r>
              <a:rPr lang="ar-YE" sz="2000" dirty="0">
                <a:latin typeface="QuaySansITCPro-Book"/>
              </a:rPr>
              <a:t> </a:t>
            </a:r>
            <a:r>
              <a:rPr lang="en-US" sz="2000" dirty="0">
                <a:latin typeface="QuaySansITCPro-Book"/>
              </a:rPr>
              <a:t>cannot insist that certain provisions be added or</a:t>
            </a:r>
            <a:r>
              <a:rPr lang="ar-YE" sz="2000" dirty="0">
                <a:latin typeface="QuaySansITCPro-Book"/>
              </a:rPr>
              <a:t> </a:t>
            </a:r>
            <a:r>
              <a:rPr lang="en-US" sz="2000" dirty="0">
                <a:latin typeface="QuaySansITCPro-Book"/>
              </a:rPr>
              <a:t>deleted or the contract rewritten to suit the insured.</a:t>
            </a:r>
            <a:endParaRPr lang="ar-YE" sz="2000" dirty="0">
              <a:latin typeface="QuaySansITCPro-Book"/>
            </a:endParaRPr>
          </a:p>
          <a:p>
            <a:pPr marR="0" lvl="0" algn="just" defTabSz="914400" rtl="0" eaLnBrk="1" fontAlgn="auto" latinLnBrk="0" hangingPunct="1">
              <a:lnSpc>
                <a:spcPct val="150000"/>
              </a:lnSpc>
              <a:spcBef>
                <a:spcPts val="0"/>
              </a:spcBef>
              <a:spcAft>
                <a:spcPts val="0"/>
              </a:spcAft>
              <a:buClrTx/>
              <a:buSzTx/>
              <a:tabLst/>
              <a:defRPr/>
            </a:pPr>
            <a:r>
              <a:rPr lang="en-US" sz="2000" dirty="0">
                <a:solidFill>
                  <a:srgbClr val="0070C0"/>
                </a:solidFill>
                <a:latin typeface="QuaySansITCPro-Book"/>
              </a:rPr>
              <a:t>The principle of reasonable expectations </a:t>
            </a:r>
            <a:r>
              <a:rPr lang="en-US" sz="2000" dirty="0">
                <a:latin typeface="QuaySansITCPro-Book"/>
              </a:rPr>
              <a:t>states that an</a:t>
            </a:r>
            <a:r>
              <a:rPr lang="ar-YE" sz="2000" dirty="0">
                <a:latin typeface="QuaySansITCPro-Book"/>
              </a:rPr>
              <a:t> </a:t>
            </a:r>
            <a:r>
              <a:rPr lang="en-US" sz="2000" dirty="0">
                <a:latin typeface="QuaySansITCPro-Book"/>
              </a:rPr>
              <a:t>insured is entitled to coverage under a policy that he</a:t>
            </a:r>
            <a:r>
              <a:rPr lang="ar-YE" sz="2000" dirty="0">
                <a:latin typeface="QuaySansITCPro-Book"/>
              </a:rPr>
              <a:t> </a:t>
            </a:r>
            <a:r>
              <a:rPr lang="en-US" sz="2000" dirty="0">
                <a:latin typeface="QuaySansITCPro-Book"/>
              </a:rPr>
              <a:t>or she reasonably expects it to provide, regardless of</a:t>
            </a:r>
            <a:r>
              <a:rPr lang="ar-YE" sz="2000" dirty="0">
                <a:latin typeface="QuaySansITCPro-Book"/>
              </a:rPr>
              <a:t> </a:t>
            </a:r>
            <a:r>
              <a:rPr lang="en-US" sz="2000" dirty="0">
                <a:latin typeface="QuaySansITCPro-Book"/>
              </a:rPr>
              <a:t>policy provisions.</a:t>
            </a:r>
          </a:p>
        </p:txBody>
      </p:sp>
    </p:spTree>
    <p:extLst>
      <p:ext uri="{BB962C8B-B14F-4D97-AF65-F5344CB8AC3E}">
        <p14:creationId xmlns:p14="http://schemas.microsoft.com/office/powerpoint/2010/main" val="3855325092"/>
      </p:ext>
    </p:extLst>
  </p:cSld>
  <p:clrMapOvr>
    <a:masterClrMapping/>
  </p:clrMapOvr>
  <mc:AlternateContent xmlns:mc="http://schemas.openxmlformats.org/markup-compatibility/2006" xmlns:p14="http://schemas.microsoft.com/office/powerpoint/2010/main">
    <mc:Choice Requires="p14">
      <p:transition spd="slow" p14:dur="2000" advTm="185079"/>
    </mc:Choice>
    <mc:Fallback xmlns="">
      <p:transition spd="slow" advTm="185079"/>
    </mc:Fallback>
  </mc:AlternateContent>
  <p:extLst>
    <p:ext uri="{3A86A75C-4F4B-4683-9AE1-C65F6400EC91}">
      <p14:laserTraceLst xmlns:p14="http://schemas.microsoft.com/office/powerpoint/2010/main">
        <p14:tracePtLst>
          <p14:tracePt t="27002" x="3778250" y="6280150"/>
          <p14:tracePt t="27134" x="3067050" y="6637338"/>
          <p14:tracePt t="27142" x="3143250" y="6424613"/>
          <p14:tracePt t="27155" x="3219450" y="6221413"/>
          <p14:tracePt t="27172" x="3373438" y="5641975"/>
          <p14:tracePt t="27188" x="3576638" y="4868863"/>
          <p14:tracePt t="27205" x="3771900" y="4206875"/>
          <p14:tracePt t="27221" x="4035425" y="3629025"/>
          <p14:tracePt t="27238" x="4197350" y="3314700"/>
          <p14:tracePt t="27239" x="4222750" y="3238500"/>
          <p14:tracePt t="27255" x="4240213" y="3211513"/>
          <p14:tracePt t="27424" x="4248150" y="3203575"/>
          <p14:tracePt t="27430" x="4265613" y="3186113"/>
          <p14:tracePt t="27439" x="4291013" y="3170238"/>
          <p14:tracePt t="27455" x="4298950" y="3160713"/>
          <p14:tracePt t="27455" x="4316413" y="3144838"/>
          <p14:tracePt t="27471" x="4332288" y="3144838"/>
          <p14:tracePt t="27488" x="4443413" y="2940050"/>
          <p14:tracePt t="27504" x="4468813" y="2846388"/>
          <p14:tracePt t="27521" x="4468813" y="2813050"/>
          <p14:tracePt t="27631" x="4468813" y="2805113"/>
          <p14:tracePt t="27640" x="4460875" y="2805113"/>
          <p14:tracePt t="27646" x="4435475" y="2805113"/>
          <p14:tracePt t="27655" x="4425950" y="2805113"/>
          <p14:tracePt t="27671" x="4410075" y="2805113"/>
          <p14:tracePt t="27672" x="4392613" y="2805113"/>
          <p14:tracePt t="27688" x="4384675" y="2805113"/>
          <p14:tracePt t="27704" x="4367213" y="2805113"/>
          <p14:tracePt t="27721" x="4341813" y="2820988"/>
          <p14:tracePt t="27738" x="4306888" y="2830513"/>
          <p14:tracePt t="27754" x="4256088" y="2838450"/>
          <p14:tracePt t="27771" x="4205288" y="2846388"/>
          <p14:tracePt t="27788" x="4162425" y="2863850"/>
          <p14:tracePt t="27804" x="4129088" y="2871788"/>
          <p14:tracePt t="27823" x="4027488" y="2897188"/>
          <p14:tracePt t="27837" x="3976688" y="2906713"/>
          <p14:tracePt t="27856" x="3883025" y="2914650"/>
          <p14:tracePt t="27873" x="3789363" y="2922588"/>
          <p14:tracePt t="27887" x="3729038" y="2922588"/>
          <p14:tracePt t="27904" x="3670300" y="2922588"/>
          <p14:tracePt t="27921" x="3636963" y="2922588"/>
          <p14:tracePt t="27939" x="3611563" y="2922588"/>
          <p14:tracePt t="27954" x="3594100" y="2922588"/>
          <p14:tracePt t="27972" x="3559175" y="2922588"/>
          <p14:tracePt t="27988" x="3482975" y="2949575"/>
          <p14:tracePt t="28005" x="3406775" y="2965450"/>
          <p14:tracePt t="28006" x="3363913" y="2974975"/>
          <p14:tracePt t="28021" x="3330575" y="2990850"/>
          <p14:tracePt t="28040" x="3297238" y="3000375"/>
          <p14:tracePt t="28232" x="3287713" y="3000375"/>
          <p14:tracePt t="28238" x="3270250" y="3008313"/>
          <p14:tracePt t="28648" x="3287713" y="3025775"/>
          <p14:tracePt t="28663" x="3297238" y="3033713"/>
          <p14:tracePt t="28671" x="3305175" y="3033713"/>
          <p14:tracePt t="28679" x="3313113" y="3033713"/>
          <p14:tracePt t="28695" x="3322638" y="3033713"/>
          <p14:tracePt t="28705" x="3330575" y="3033713"/>
          <p14:tracePt t="28721" x="3355975" y="3033713"/>
          <p14:tracePt t="28737" x="3389313" y="3033713"/>
          <p14:tracePt t="28754" x="3432175" y="3033713"/>
          <p14:tracePt t="28770" x="3482975" y="3033713"/>
          <p14:tracePt t="28787" x="3508375" y="3033713"/>
          <p14:tracePt t="28804" x="3543300" y="3033713"/>
          <p14:tracePt t="28821" x="3568700" y="3033713"/>
          <p14:tracePt t="28837" x="3576638" y="3033713"/>
          <p14:tracePt t="28854" x="3611563" y="3033713"/>
          <p14:tracePt t="28871" x="3627438" y="3025775"/>
          <p14:tracePt t="28872" x="3644900" y="3025775"/>
          <p14:tracePt t="28889" x="3678238" y="3016250"/>
          <p14:tracePt t="28904" x="3703638" y="3016250"/>
          <p14:tracePt t="28921" x="3729038" y="3008313"/>
          <p14:tracePt t="28939" x="3738563" y="3008313"/>
          <p14:tracePt t="28954" x="3763963" y="3000375"/>
          <p14:tracePt t="28971" x="3781425" y="3000375"/>
          <p14:tracePt t="28988" x="3806825" y="3000375"/>
          <p14:tracePt t="29004" x="3848100" y="3000375"/>
          <p14:tracePt t="29020" x="3916363" y="3000375"/>
          <p14:tracePt t="29038" x="4002088" y="3000375"/>
          <p14:tracePt t="29055" x="4187825" y="3000375"/>
          <p14:tracePt t="29071" x="4230688" y="3000375"/>
          <p14:tracePt t="29087" x="4367213" y="3000375"/>
          <p14:tracePt t="29104" x="4435475" y="3000375"/>
          <p14:tracePt t="29121" x="4486275" y="3000375"/>
          <p14:tracePt t="29137" x="4503738" y="3000375"/>
          <p14:tracePt t="29158" x="4519613" y="3000375"/>
          <p14:tracePt t="29199" x="4537075" y="3000375"/>
          <p14:tracePt t="29255" x="4554538" y="3000375"/>
          <p14:tracePt t="29280" x="4570413" y="3000375"/>
          <p14:tracePt t="29296" x="4587875" y="3000375"/>
          <p14:tracePt t="29302" x="4595813" y="2990850"/>
          <p14:tracePt t="29319" x="4605338" y="2990850"/>
          <p14:tracePt t="29326" x="4621213" y="2990850"/>
          <p14:tracePt t="29343" x="4630738" y="2990850"/>
          <p14:tracePt t="29353" x="4638675" y="2990850"/>
          <p14:tracePt t="29370" x="4656138" y="2990850"/>
          <p14:tracePt t="29387" x="4664075" y="2990850"/>
          <p14:tracePt t="29414" x="4689475" y="2990850"/>
          <p14:tracePt t="29422" x="4699000" y="2990850"/>
          <p14:tracePt t="29439" x="4757738" y="2990850"/>
          <p14:tracePt t="29454" x="4765675" y="2990850"/>
          <p14:tracePt t="29471" x="4791075" y="2990850"/>
          <p14:tracePt t="29592" x="4808538" y="2990850"/>
          <p14:tracePt t="29598" x="4851400" y="2990850"/>
          <p14:tracePt t="29606" x="4935538" y="2990850"/>
          <p14:tracePt t="29620" x="5046663" y="3000375"/>
          <p14:tracePt t="29638" x="5233988" y="3016250"/>
          <p14:tracePt t="29654" x="5310188" y="3025775"/>
          <p14:tracePt t="29654" x="5353050" y="3025775"/>
          <p14:tracePt t="29671" x="5403850" y="3025775"/>
          <p14:tracePt t="29688" x="5462588" y="3025775"/>
          <p14:tracePt t="29704" x="5538788" y="3025775"/>
          <p14:tracePt t="29720" x="5607050" y="3016250"/>
          <p14:tracePt t="29737" x="5632450" y="3000375"/>
          <p14:tracePt t="29753" x="5657850" y="2990850"/>
          <p14:tracePt t="29770" x="5718175" y="2982913"/>
          <p14:tracePt t="29787" x="5761038" y="2982913"/>
          <p14:tracePt t="29803" x="5786438" y="2982913"/>
          <p14:tracePt t="29820" x="5811838" y="2982913"/>
          <p14:tracePt t="29837" x="5837238" y="2982913"/>
          <p14:tracePt t="29855" x="5853113" y="2982913"/>
          <p14:tracePt t="29871" x="5870575" y="2982913"/>
          <p14:tracePt t="29889" x="5895975" y="2982913"/>
          <p14:tracePt t="29903" x="5913438" y="2982913"/>
          <p14:tracePt t="29926" x="5930900" y="2982913"/>
          <p14:tracePt t="29937" x="5938838" y="2982913"/>
          <p14:tracePt t="29967" x="5946775" y="2982913"/>
          <p14:tracePt t="29974" x="5956300" y="2982913"/>
          <p14:tracePt t="29987" x="5981700" y="3000375"/>
          <p14:tracePt t="30004" x="6049963" y="3008313"/>
          <p14:tracePt t="30020" x="6134100" y="3025775"/>
          <p14:tracePt t="30037" x="6227763" y="3051175"/>
          <p14:tracePt t="30038" x="6253163" y="3051175"/>
          <p14:tracePt t="30054" x="6278563" y="3051175"/>
          <p14:tracePt t="30054" x="6311900" y="3059113"/>
          <p14:tracePt t="30071" x="6321425" y="3059113"/>
          <p14:tracePt t="30088" x="6338888" y="3059113"/>
          <p14:tracePt t="30135" x="6346825" y="3059113"/>
          <p14:tracePt t="30143" x="6354763" y="3067050"/>
          <p14:tracePt t="30167" x="6364288" y="3067050"/>
          <p14:tracePt t="30174" x="6372225" y="3067050"/>
          <p14:tracePt t="30188" x="6380163" y="3067050"/>
          <p14:tracePt t="30247" x="6397625" y="3067050"/>
          <p14:tracePt t="30280" x="6405563" y="3067050"/>
          <p14:tracePt t="30360" x="6415088" y="3067050"/>
          <p14:tracePt t="30391" x="6430963" y="3067050"/>
          <p14:tracePt t="30398" x="6440488" y="3067050"/>
          <p14:tracePt t="30406" x="6448425" y="3067050"/>
          <p14:tracePt t="30420" x="6456363" y="3067050"/>
          <p14:tracePt t="30437" x="6473825" y="3067050"/>
          <p14:tracePt t="30453" x="6491288" y="3067050"/>
          <p14:tracePt t="30472" x="6499225" y="3067050"/>
          <p14:tracePt t="30528" x="6508750" y="3067050"/>
          <p14:tracePt t="30535" x="6524625" y="3051175"/>
          <p14:tracePt t="30543" x="6534150" y="3051175"/>
          <p14:tracePt t="30568" x="6542088" y="3051175"/>
          <p14:tracePt t="30574" x="6567488" y="3041650"/>
          <p14:tracePt t="30586" x="6575425" y="3041650"/>
          <p14:tracePt t="30603" x="6600825" y="3041650"/>
          <p14:tracePt t="30620" x="6653213" y="3041650"/>
          <p14:tracePt t="30636" x="6686550" y="3041650"/>
          <p14:tracePt t="30654" x="6754813" y="3041650"/>
          <p14:tracePt t="30670" x="6788150" y="3041650"/>
          <p14:tracePt t="30688" x="6848475" y="3041650"/>
          <p14:tracePt t="30703" x="6907213" y="3016250"/>
          <p14:tracePt t="30720" x="6958013" y="3008313"/>
          <p14:tracePt t="30737" x="7026275" y="2990850"/>
          <p14:tracePt t="30753" x="7051675" y="2974975"/>
          <p14:tracePt t="30770" x="7085013" y="2965450"/>
          <p14:tracePt t="30787" x="7112000" y="2965450"/>
          <p14:tracePt t="30804" x="7127875" y="2965450"/>
          <p14:tracePt t="30819" x="7137400" y="2957513"/>
          <p14:tracePt t="30837" x="7153275" y="2957513"/>
          <p14:tracePt t="30853" x="7162800" y="2957513"/>
          <p14:tracePt t="30870" x="7178675" y="2957513"/>
          <p14:tracePt t="30904" x="7188200" y="2957513"/>
          <p14:tracePt t="31343" x="7196138" y="2957513"/>
          <p14:tracePt t="31352" x="7239000" y="2957513"/>
          <p14:tracePt t="31358" x="7315200" y="2957513"/>
          <p14:tracePt t="31369" x="7373938" y="2957513"/>
          <p14:tracePt t="31386" x="7485063" y="2957513"/>
          <p14:tracePt t="31404" x="7621588" y="2957513"/>
          <p14:tracePt t="31420" x="7731125" y="2957513"/>
          <p14:tracePt t="31436" x="7893050" y="2957513"/>
          <p14:tracePt t="31453" x="8045450" y="2957513"/>
          <p14:tracePt t="31469" x="8199438" y="2957513"/>
          <p14:tracePt t="31488" x="8343900" y="2957513"/>
          <p14:tracePt t="31503" x="8377238" y="2957513"/>
          <p14:tracePt t="31503" x="8410575" y="2957513"/>
          <p14:tracePt t="31520" x="8445500" y="2957513"/>
          <p14:tracePt t="31536" x="8470900" y="2949575"/>
          <p14:tracePt t="31553" x="8488363" y="2932113"/>
          <p14:tracePt t="31571" x="8521700" y="2906713"/>
          <p14:tracePt t="31588" x="8529638" y="2906713"/>
          <p14:tracePt t="31604" x="8547100" y="2897188"/>
          <p14:tracePt t="31713" x="8555038" y="2897188"/>
          <p14:tracePt t="31727" x="8564563" y="2897188"/>
          <p14:tracePt t="31759" x="8572500" y="2897188"/>
          <p14:tracePt t="31839" x="8555038" y="2897188"/>
          <p14:tracePt t="31846" x="8521700" y="2897188"/>
          <p14:tracePt t="31854" x="8478838" y="2897188"/>
          <p14:tracePt t="31869" x="8420100" y="2897188"/>
          <p14:tracePt t="31887" x="8189913" y="2897188"/>
          <p14:tracePt t="31904" x="7910513" y="2897188"/>
          <p14:tracePt t="31919" x="7654925" y="2897188"/>
          <p14:tracePt t="31936" x="7348538" y="2897188"/>
          <p14:tracePt t="31953" x="7112000" y="2897188"/>
          <p14:tracePt t="31969" x="7018338" y="2897188"/>
          <p14:tracePt t="31987" x="7008813" y="2897188"/>
          <p14:tracePt t="32208" x="7043738" y="2906713"/>
          <p14:tracePt t="32214" x="7094538" y="2914650"/>
          <p14:tracePt t="32222" x="7119938" y="2922588"/>
          <p14:tracePt t="32237" x="7162800" y="2922588"/>
          <p14:tracePt t="32252" x="7204075" y="2922588"/>
          <p14:tracePt t="32269" x="7256463" y="2922588"/>
          <p14:tracePt t="32286" x="7358063" y="2922588"/>
          <p14:tracePt t="32303" x="7596188" y="2922588"/>
          <p14:tracePt t="32303" x="7715250" y="2932113"/>
          <p14:tracePt t="32319" x="7951788" y="2982913"/>
          <p14:tracePt t="32335" x="8131175" y="3016250"/>
          <p14:tracePt t="32352" x="8199438" y="3016250"/>
          <p14:tracePt t="32370" x="8215313" y="3016250"/>
          <p14:tracePt t="32935" x="8232775" y="3016250"/>
          <p14:tracePt t="32942" x="8258175" y="3016250"/>
          <p14:tracePt t="32952" x="8318500" y="3016250"/>
          <p14:tracePt t="32970" x="8462963" y="3016250"/>
          <p14:tracePt t="32985" x="8597900" y="3016250"/>
          <p14:tracePt t="33003" x="8699500" y="3016250"/>
          <p14:tracePt t="33019" x="8802688" y="3016250"/>
          <p14:tracePt t="33036" x="8929688" y="3016250"/>
          <p14:tracePt t="33054" x="9064625" y="3016250"/>
          <p14:tracePt t="33055" x="9132888" y="3016250"/>
          <p14:tracePt t="33069" x="9193213" y="3016250"/>
          <p14:tracePt t="33086" x="9337675" y="3016250"/>
          <p14:tracePt t="33103" x="9464675" y="3016250"/>
          <p14:tracePt t="33120" x="9558338" y="3016250"/>
          <p14:tracePt t="33136" x="9583738" y="3016250"/>
          <p14:tracePt t="33136" x="9609138" y="3008313"/>
          <p14:tracePt t="33152" x="9667875" y="3008313"/>
          <p14:tracePt t="33169" x="9720263" y="3008313"/>
          <p14:tracePt t="33186" x="9796463" y="3008313"/>
          <p14:tracePt t="33202" x="9880600" y="3008313"/>
          <p14:tracePt t="33219" x="9931400" y="3008313"/>
          <p14:tracePt t="33236" x="9974263" y="3008313"/>
          <p14:tracePt t="33253" x="10009188" y="3008313"/>
          <p14:tracePt t="33254" x="10034588" y="3008313"/>
          <p14:tracePt t="33269" x="10042525" y="3008313"/>
          <p14:tracePt t="33285" x="10110788" y="3008313"/>
          <p14:tracePt t="33304" x="10161588" y="3008313"/>
          <p14:tracePt t="33320" x="10194925" y="3025775"/>
          <p14:tracePt t="33336" x="10229850" y="3033713"/>
          <p14:tracePt t="33352" x="10237788" y="3033713"/>
          <p14:tracePt t="33368" x="10271125" y="3051175"/>
          <p14:tracePt t="33385" x="10306050" y="3059113"/>
          <p14:tracePt t="33402" x="10364788" y="3067050"/>
          <p14:tracePt t="33420" x="10415588" y="3067050"/>
          <p14:tracePt t="33437" x="10458450" y="3067050"/>
          <p14:tracePt t="33452" x="10501313" y="3067050"/>
          <p14:tracePt t="33469" x="10526713" y="3067050"/>
          <p14:tracePt t="33470" x="10544175" y="3067050"/>
          <p14:tracePt t="33486" x="10560050" y="3067050"/>
          <p14:tracePt t="33486" x="10585450" y="3067050"/>
          <p14:tracePt t="33502" x="10602913" y="3067050"/>
          <p14:tracePt t="33503" x="10637838" y="3067050"/>
          <p14:tracePt t="33519" x="10645775" y="3059113"/>
          <p14:tracePt t="33519" x="10653713" y="3059113"/>
          <p14:tracePt t="33535" x="10688638" y="3041650"/>
          <p14:tracePt t="33552" x="10696575" y="3041650"/>
          <p14:tracePt t="33569" x="10704513" y="3041650"/>
          <p14:tracePt t="33591" x="10729913" y="3025775"/>
          <p14:tracePt t="33602" x="10747375" y="3025775"/>
          <p14:tracePt t="33619" x="10764838" y="3016250"/>
          <p14:tracePt t="33635" x="10772775" y="3016250"/>
          <p14:tracePt t="33792" x="10782300" y="3008313"/>
          <p14:tracePt t="33808" x="10772775" y="3008313"/>
          <p14:tracePt t="33814" x="10729913" y="3008313"/>
          <p14:tracePt t="33822" x="10679113" y="3008313"/>
          <p14:tracePt t="33835" x="10637838" y="3008313"/>
          <p14:tracePt t="33851" x="10509250" y="3008313"/>
          <p14:tracePt t="33868" x="10339388" y="3008313"/>
          <p14:tracePt t="33885" x="10085388" y="3008313"/>
          <p14:tracePt t="33903" x="9786938" y="2974975"/>
          <p14:tracePt t="33919" x="9710738" y="2974975"/>
          <p14:tracePt t="33935" x="9694863" y="2974975"/>
          <p14:tracePt t="33952" x="9677400" y="2974975"/>
          <p14:tracePt t="33968" x="9659938" y="2974975"/>
          <p14:tracePt t="33985" x="9642475" y="2974975"/>
          <p14:tracePt t="34001" x="9591675" y="2974975"/>
          <p14:tracePt t="34018" x="9532938" y="2974975"/>
          <p14:tracePt t="34037" x="9482138" y="2974975"/>
          <p14:tracePt t="34052" x="9388475" y="2974975"/>
          <p14:tracePt t="34069" x="9261475" y="2974975"/>
          <p14:tracePt t="34085" x="9107488" y="2974975"/>
          <p14:tracePt t="34102" x="8894763" y="2974975"/>
          <p14:tracePt t="34121" x="8836025" y="2974975"/>
          <p14:tracePt t="34136" x="8802688" y="2974975"/>
          <p14:tracePt t="34663" x="8810625" y="2974975"/>
          <p14:tracePt t="34687" x="8818563" y="2982913"/>
          <p14:tracePt t="34703" x="8828088" y="2982913"/>
          <p14:tracePt t="34727" x="8843963" y="2982913"/>
          <p14:tracePt t="34742" x="8853488" y="2982913"/>
          <p14:tracePt t="34750" x="8861425" y="3000375"/>
          <p14:tracePt t="34758" x="8878888" y="3000375"/>
          <p14:tracePt t="34768" x="8912225" y="3000375"/>
          <p14:tracePt t="34786" x="8955088" y="3000375"/>
          <p14:tracePt t="34802" x="9031288" y="3000375"/>
          <p14:tracePt t="34818" x="9132888" y="3000375"/>
          <p14:tracePt t="34835" x="9277350" y="3025775"/>
          <p14:tracePt t="34851" x="9421813" y="3033713"/>
          <p14:tracePt t="34868" x="9482138" y="3033713"/>
          <p14:tracePt t="34884" x="9540875" y="3033713"/>
          <p14:tracePt t="34902" x="9558338" y="3033713"/>
          <p14:tracePt t="34903" x="9583738" y="3033713"/>
          <p14:tracePt t="34918" x="9609138" y="3033713"/>
          <p14:tracePt t="34935" x="9642475" y="3033713"/>
          <p14:tracePt t="34952" x="9677400" y="3033713"/>
          <p14:tracePt t="34952" x="9694863" y="3033713"/>
          <p14:tracePt t="34969" x="9710738" y="3033713"/>
          <p14:tracePt t="34985" x="9728200" y="3041650"/>
          <p14:tracePt t="35003" x="9736138" y="3041650"/>
          <p14:tracePt t="35020" x="9804400" y="3051175"/>
          <p14:tracePt t="35035" x="9898063" y="3067050"/>
          <p14:tracePt t="35051" x="9999663" y="3101975"/>
          <p14:tracePt t="35068" x="10067925" y="3109913"/>
          <p14:tracePt t="35084" x="10110788" y="3109913"/>
          <p14:tracePt t="35113" x="10136188" y="3109913"/>
          <p14:tracePt t="35119" x="10144125" y="3109913"/>
          <p14:tracePt t="35134" x="10179050" y="3109913"/>
          <p14:tracePt t="35151" x="10220325" y="3109913"/>
          <p14:tracePt t="35168" x="10306050" y="3109913"/>
          <p14:tracePt t="35184" x="10331450" y="3109913"/>
          <p14:tracePt t="35222" x="10339388" y="3109913"/>
          <p14:tracePt t="35248" x="10356850" y="3109913"/>
          <p14:tracePt t="35254" x="10364788" y="3109913"/>
          <p14:tracePt t="35270" x="10374313" y="3109913"/>
          <p14:tracePt t="35286" x="10390188" y="3109913"/>
          <p14:tracePt t="35560" x="10415588" y="3109913"/>
          <p14:tracePt t="35568" x="10425113" y="3109913"/>
          <p14:tracePt t="35575" x="10433050" y="3109913"/>
          <p14:tracePt t="35584" x="10442575" y="3109913"/>
          <p14:tracePt t="35609" x="10450513" y="3094038"/>
          <p14:tracePt t="35617" x="10450513" y="3059113"/>
          <p14:tracePt t="35919" x="10458450" y="3059113"/>
          <p14:tracePt t="36463" x="10442575" y="3059113"/>
          <p14:tracePt t="36470" x="10433050" y="3059113"/>
          <p14:tracePt t="36663" x="10442575" y="3059113"/>
          <p14:tracePt t="36672" x="10475913" y="3059113"/>
          <p14:tracePt t="36687" x="10501313" y="3059113"/>
          <p14:tracePt t="36694" x="10518775" y="3059113"/>
          <p14:tracePt t="36702" x="10577513" y="3059113"/>
          <p14:tracePt t="36719" x="10704513" y="3059113"/>
          <p14:tracePt t="36734" x="10782300" y="3059113"/>
          <p14:tracePt t="36734" x="10841038" y="3059113"/>
          <p14:tracePt t="36751" x="10977563" y="3059113"/>
          <p14:tracePt t="36767" x="11036300" y="3059113"/>
          <p14:tracePt t="36768" x="11096625" y="3059113"/>
          <p14:tracePt t="36784" x="11223625" y="3059113"/>
          <p14:tracePt t="36800" x="11274425" y="3059113"/>
          <p14:tracePt t="36817" x="11282363" y="3051175"/>
          <p14:tracePt t="36834" x="11325225" y="3051175"/>
          <p14:tracePt t="36850" x="11360150" y="3051175"/>
          <p14:tracePt t="36867" x="11376025" y="3051175"/>
          <p14:tracePt t="36884" x="11385550" y="3051175"/>
          <p14:tracePt t="36901" x="11401425" y="3051175"/>
          <p14:tracePt t="36917" x="11410950" y="3051175"/>
          <p14:tracePt t="36934" x="11418888" y="3051175"/>
          <p14:tracePt t="36958" x="11436350" y="3051175"/>
          <p14:tracePt t="36975" x="11452225" y="3051175"/>
          <p14:tracePt t="36992" x="11477625" y="3051175"/>
          <p14:tracePt t="37023" x="11487150" y="3051175"/>
          <p14:tracePt t="37032" x="11503025" y="3051175"/>
          <p14:tracePt t="37038" x="11512550" y="3051175"/>
          <p14:tracePt t="37050" x="11520488" y="3051175"/>
          <p14:tracePt t="37067" x="11555413" y="3051175"/>
          <p14:tracePt t="37084" x="11588750" y="3051175"/>
          <p14:tracePt t="37100" x="11647488" y="3051175"/>
          <p14:tracePt t="37117" x="11690350" y="3051175"/>
          <p14:tracePt t="37134" x="11750675" y="3041650"/>
          <p14:tracePt t="37151" x="11885613" y="3025775"/>
          <p14:tracePt t="37167" x="11911013" y="3025775"/>
          <p14:tracePt t="37168" x="11945938" y="3025775"/>
          <p14:tracePt t="37183" x="11988800" y="3025775"/>
          <p14:tracePt t="37202" x="11996738" y="3025775"/>
          <p14:tracePt t="37303" x="11936413" y="3025775"/>
          <p14:tracePt t="37313" x="11834813" y="3051175"/>
          <p14:tracePt t="37318" x="11631613" y="3101975"/>
          <p14:tracePt t="37333" x="11266488" y="3160713"/>
          <p14:tracePt t="37350" x="10204450" y="3305175"/>
          <p14:tracePt t="37351" x="9583738" y="3390900"/>
          <p14:tracePt t="37368" x="8377238" y="3578225"/>
          <p14:tracePt t="37383" x="7085013" y="3730625"/>
          <p14:tracePt t="37400" x="6007100" y="3832225"/>
          <p14:tracePt t="37417" x="5165725" y="3943350"/>
          <p14:tracePt t="37434" x="4732338" y="4002088"/>
          <p14:tracePt t="37451" x="4443413" y="4037013"/>
          <p14:tracePt t="37467" x="4146550" y="4037013"/>
          <p14:tracePt t="37483" x="3822700" y="4037013"/>
          <p14:tracePt t="37501" x="3475038" y="4037013"/>
          <p14:tracePt t="37519" x="3074988" y="4037013"/>
          <p14:tracePt t="37533" x="2982913" y="4037013"/>
          <p14:tracePt t="37551" x="2760663" y="3994150"/>
          <p14:tracePt t="37568" x="2668588" y="3986213"/>
          <p14:tracePt t="37584" x="2565400" y="3976688"/>
          <p14:tracePt t="37600" x="2438400" y="3968750"/>
          <p14:tracePt t="37617" x="2200275" y="3943350"/>
          <p14:tracePt t="37633" x="1954213" y="3908425"/>
          <p14:tracePt t="37651" x="1708150" y="3875088"/>
          <p14:tracePt t="37667" x="1495425" y="3849688"/>
          <p14:tracePt t="37684" x="1290638" y="3798888"/>
          <p14:tracePt t="37700" x="1104900" y="3738563"/>
          <p14:tracePt t="37717" x="976313" y="3697288"/>
          <p14:tracePt t="37733" x="841375" y="3654425"/>
          <p14:tracePt t="37752" x="730250" y="3619500"/>
          <p14:tracePt t="37767" x="688975" y="3611563"/>
          <p14:tracePt t="37783" x="611188" y="3586163"/>
          <p14:tracePt t="37823" x="585788" y="3578225"/>
          <p14:tracePt t="37830" x="577850" y="3578225"/>
          <p14:tracePt t="37838" x="552450" y="3568700"/>
          <p14:tracePt t="37850" x="544513" y="3560763"/>
          <p14:tracePt t="37866" x="501650" y="3543300"/>
          <p14:tracePt t="38007" x="509588" y="3535363"/>
          <p14:tracePt t="38016" x="534988" y="3535363"/>
          <p14:tracePt t="38022" x="552450" y="3535363"/>
          <p14:tracePt t="38038" x="577850" y="3535363"/>
          <p14:tracePt t="38050" x="585788" y="3535363"/>
          <p14:tracePt t="38068" x="646113" y="3527425"/>
          <p14:tracePt t="38083" x="714375" y="3509963"/>
          <p14:tracePt t="38100" x="798513" y="3509963"/>
          <p14:tracePt t="38116" x="909638" y="3509963"/>
          <p14:tracePt t="38133" x="1003300" y="3509963"/>
          <p14:tracePt t="38151" x="1087438" y="3509963"/>
          <p14:tracePt t="38167" x="1112838" y="3509963"/>
          <p14:tracePt t="38183" x="1138238" y="3509963"/>
          <p14:tracePt t="38200" x="1163638" y="3509963"/>
          <p14:tracePt t="38218" x="1181100" y="3509963"/>
          <p14:tracePt t="38233" x="1189038" y="3509963"/>
          <p14:tracePt t="38271" x="1198563" y="3509963"/>
          <p14:tracePt t="38302" x="1214438" y="3509963"/>
          <p14:tracePt t="38311" x="1223963" y="3509963"/>
          <p14:tracePt t="38343" x="1231900" y="3509963"/>
          <p14:tracePt t="38392" x="1249363" y="3509963"/>
          <p14:tracePt t="38416" x="1257300" y="3509963"/>
          <p14:tracePt t="38423" x="1265238" y="3509963"/>
          <p14:tracePt t="38433" x="1282700" y="3509963"/>
          <p14:tracePt t="38450" x="1333500" y="3509963"/>
          <p14:tracePt t="38466" x="1376363" y="3517900"/>
          <p14:tracePt t="38485" x="1409700" y="3517900"/>
          <p14:tracePt t="38500" x="1444625" y="3517900"/>
          <p14:tracePt t="38516" x="1462088" y="3517900"/>
          <p14:tracePt t="38533" x="1470025" y="3517900"/>
          <p14:tracePt t="38551" x="1477963" y="3517900"/>
          <p14:tracePt t="38568" x="1495425" y="3517900"/>
          <p14:tracePt t="38583" x="1512888" y="3517900"/>
          <p14:tracePt t="38599" x="1538288" y="3517900"/>
          <p14:tracePt t="38616" x="1563688" y="3517900"/>
          <p14:tracePt t="38633" x="1597025" y="3517900"/>
          <p14:tracePt t="38649" x="1657350" y="3517900"/>
          <p14:tracePt t="38667" x="1716088" y="3517900"/>
          <p14:tracePt t="38684" x="1792288" y="3517900"/>
          <p14:tracePt t="38699" x="1893888" y="3517900"/>
          <p14:tracePt t="38719" x="2098675" y="3502025"/>
          <p14:tracePt t="38733" x="2192338" y="3502025"/>
          <p14:tracePt t="38750" x="2463800" y="3484563"/>
          <p14:tracePt t="38750" x="2659063" y="3484563"/>
          <p14:tracePt t="38769" x="3270250" y="3449638"/>
          <p14:tracePt t="38783" x="3611563" y="3398838"/>
          <p14:tracePt t="38800" x="4978400" y="3203575"/>
          <p14:tracePt t="38816" x="5930900" y="3067050"/>
          <p14:tracePt t="38833" x="6942138" y="2922588"/>
          <p14:tracePt t="38849" x="8088313" y="2906713"/>
          <p14:tracePt t="38866" x="9244013" y="2906713"/>
          <p14:tracePt t="38883" x="10220325" y="2914650"/>
          <p14:tracePt t="38900" x="10866438" y="2932113"/>
          <p14:tracePt t="38917" x="11223625" y="2932113"/>
          <p14:tracePt t="38933" x="11410950" y="2932113"/>
          <p14:tracePt t="38950" x="11537950" y="2932113"/>
          <p14:tracePt t="38968" x="11657013" y="2940050"/>
          <p14:tracePt t="38983" x="11715750" y="2940050"/>
          <p14:tracePt t="38983" x="11750675" y="2949575"/>
          <p14:tracePt t="38999" x="11869738" y="2982913"/>
          <p14:tracePt t="39016" x="11961813" y="3016250"/>
          <p14:tracePt t="39033" x="12004675" y="3025775"/>
          <p14:tracePt t="39051" x="12022138" y="3033713"/>
          <p14:tracePt t="39066" x="12030075" y="3033713"/>
          <p14:tracePt t="39083" x="12065000" y="3033713"/>
          <p14:tracePt t="39099" x="12149138" y="3041650"/>
          <p14:tracePt t="39302" x="12123738" y="3041650"/>
          <p14:tracePt t="39310" x="12080875" y="3041650"/>
          <p14:tracePt t="39318" x="12022138" y="3041650"/>
          <p14:tracePt t="39332" x="11953875" y="3041650"/>
          <p14:tracePt t="39349" x="11818938" y="3008313"/>
          <p14:tracePt t="39368" x="11707813" y="3000375"/>
          <p14:tracePt t="39382" x="11690350" y="2990850"/>
          <p14:tracePt t="39399" x="11622088" y="2974975"/>
          <p14:tracePt t="39416" x="11555413" y="2957513"/>
          <p14:tracePt t="39433" x="11503025" y="2957513"/>
          <p14:tracePt t="39450" x="11461750" y="2932113"/>
          <p14:tracePt t="39468" x="11426825" y="2922588"/>
          <p14:tracePt t="39483" x="11360150" y="2889250"/>
          <p14:tracePt t="39499" x="11266488" y="2830513"/>
          <p14:tracePt t="39517" x="11137900" y="2736850"/>
          <p14:tracePt t="39532" x="11028363" y="2676525"/>
          <p14:tracePt t="39549" x="10942638" y="2625725"/>
          <p14:tracePt t="39566" x="10883900" y="2608263"/>
          <p14:tracePt t="39567" x="10848975" y="2574925"/>
          <p14:tracePt t="39583" x="10807700" y="2557463"/>
          <p14:tracePt t="39600" x="10663238" y="2516188"/>
          <p14:tracePt t="39616" x="10569575" y="2489200"/>
          <p14:tracePt t="39632" x="10501313" y="2481263"/>
          <p14:tracePt t="39650" x="10433050" y="2481263"/>
          <p14:tracePt t="39666" x="10374313" y="2481263"/>
          <p14:tracePt t="39683" x="10331450" y="2481263"/>
          <p14:tracePt t="39699" x="10229850" y="2506663"/>
          <p14:tracePt t="39718" x="10110788" y="2557463"/>
          <p14:tracePt t="39719" x="10050463" y="2582863"/>
          <p14:tracePt t="39732" x="9991725" y="2633663"/>
          <p14:tracePt t="39751" x="9847263" y="2727325"/>
          <p14:tracePt t="39766" x="9812338" y="2770188"/>
          <p14:tracePt t="39783" x="9694863" y="2838450"/>
          <p14:tracePt t="39783" x="9634538" y="2881313"/>
          <p14:tracePt t="39799" x="9413875" y="2974975"/>
          <p14:tracePt t="39816" x="9107488" y="3051175"/>
          <p14:tracePt t="39832" x="8767763" y="3101975"/>
          <p14:tracePt t="39849" x="8096250" y="3203575"/>
          <p14:tracePt t="39866" x="7264400" y="3203575"/>
          <p14:tracePt t="39883" x="6253163" y="3203575"/>
          <p14:tracePt t="39899" x="4935538" y="3203575"/>
          <p14:tracePt t="39916" x="3441700" y="3203575"/>
          <p14:tracePt t="39932" x="2005013" y="3203575"/>
          <p14:tracePt t="39949" x="1003300" y="3203575"/>
          <p14:tracePt t="39968" x="433388" y="3221038"/>
          <p14:tracePt t="39983" x="314325" y="3221038"/>
          <p14:tracePt t="39999" x="288925" y="3221038"/>
          <p14:tracePt t="40016" x="263525" y="3221038"/>
          <p14:tracePt t="40032" x="255588" y="3221038"/>
          <p14:tracePt t="40050" x="220663" y="3238500"/>
          <p14:tracePt t="40065" x="144463" y="3254375"/>
          <p14:tracePt t="40083" x="111125" y="3263900"/>
          <p14:tracePt t="40099" x="58738" y="3279775"/>
          <p14:tracePt t="40136" x="50800" y="3279775"/>
          <p14:tracePt t="40150" x="33338" y="3289300"/>
          <p14:tracePt t="40158" x="0" y="3297238"/>
          <p14:tracePt t="40502" x="144463" y="3408363"/>
          <p14:tracePt t="40515" x="271463" y="3416300"/>
          <p14:tracePt t="40533" x="509588" y="3433763"/>
          <p14:tracePt t="40549" x="765175" y="3433763"/>
          <p14:tracePt t="40566" x="1019175" y="3433763"/>
          <p14:tracePt t="40584" x="1300163" y="3433763"/>
          <p14:tracePt t="40600" x="1419225" y="3416300"/>
          <p14:tracePt t="40615" x="1495425" y="3408363"/>
          <p14:tracePt t="40632" x="1571625" y="3398838"/>
          <p14:tracePt t="40648" x="1665288" y="3373438"/>
          <p14:tracePt t="40665" x="1792288" y="3365500"/>
          <p14:tracePt t="40682" x="1936750" y="3355975"/>
          <p14:tracePt t="40699" x="2106613" y="3340100"/>
          <p14:tracePt t="40716" x="2268538" y="3314700"/>
          <p14:tracePt t="40734" x="2420938" y="3289300"/>
          <p14:tracePt t="40734" x="2471738" y="3289300"/>
          <p14:tracePt t="40749" x="2565400" y="3263900"/>
          <p14:tracePt t="40767" x="2770188" y="3246438"/>
          <p14:tracePt t="40782" x="2828925" y="3238500"/>
          <p14:tracePt t="40783" x="2889250" y="3238500"/>
          <p14:tracePt t="40799" x="2947988" y="3228975"/>
          <p14:tracePt t="40799" x="2973388" y="3221038"/>
          <p14:tracePt t="40815" x="3067050" y="3211513"/>
          <p14:tracePt t="40832" x="3135313" y="3211513"/>
          <p14:tracePt t="40849" x="3186113" y="3211513"/>
          <p14:tracePt t="40865" x="3270250" y="3211513"/>
          <p14:tracePt t="40882" x="3389313" y="3211513"/>
          <p14:tracePt t="40899" x="3492500" y="3211513"/>
          <p14:tracePt t="40915" x="3576638" y="3211513"/>
          <p14:tracePt t="40932" x="3652838" y="3211513"/>
          <p14:tracePt t="40949" x="3713163" y="3211513"/>
          <p14:tracePt t="40965" x="3756025" y="3211513"/>
          <p14:tracePt t="40982" x="3806825" y="3211513"/>
          <p14:tracePt t="40983" x="3822700" y="3211513"/>
          <p14:tracePt t="40999" x="3848100" y="3211513"/>
          <p14:tracePt t="41017" x="3883025" y="3211513"/>
          <p14:tracePt t="41032" x="3908425" y="3211513"/>
          <p14:tracePt t="41049" x="3933825" y="3211513"/>
          <p14:tracePt t="41065" x="3959225" y="3211513"/>
          <p14:tracePt t="41082" x="3967163" y="3211513"/>
          <p14:tracePt t="41098" x="3984625" y="3211513"/>
          <p14:tracePt t="41367" x="3992563" y="3211513"/>
          <p14:tracePt t="41374" x="4017963" y="3211513"/>
          <p14:tracePt t="41382" x="4027488" y="3211513"/>
          <p14:tracePt t="41398" x="4044950" y="3211513"/>
          <p14:tracePt t="41415" x="4060825" y="3211513"/>
          <p14:tracePt t="41416" x="4086225" y="3211513"/>
          <p14:tracePt t="41432" x="4111625" y="3211513"/>
          <p14:tracePt t="41448" x="4121150" y="3203575"/>
          <p14:tracePt t="41495" x="4146550" y="3203575"/>
          <p14:tracePt t="41512" x="4154488" y="3203575"/>
          <p14:tracePt t="41518" x="4162425" y="3203575"/>
          <p14:tracePt t="41535" x="4171950" y="3203575"/>
          <p14:tracePt t="41551" x="4179888" y="3203575"/>
          <p14:tracePt t="41592" x="4187825" y="3203575"/>
          <p14:tracePt t="41712" x="4205288" y="3211513"/>
          <p14:tracePt t="41736" x="4214813" y="3211513"/>
          <p14:tracePt t="42281" x="4230688" y="3211513"/>
          <p14:tracePt t="42286" x="4298950" y="3211513"/>
          <p14:tracePt t="42298" x="4425950" y="3221038"/>
          <p14:tracePt t="42317" x="4656138" y="3246438"/>
          <p14:tracePt t="42331" x="4935538" y="3279775"/>
          <p14:tracePt t="42349" x="5343525" y="3279775"/>
          <p14:tracePt t="42366" x="5956300" y="3279775"/>
          <p14:tracePt t="42366" x="6245225" y="3279775"/>
          <p14:tracePt t="42381" x="6473825" y="3279775"/>
          <p14:tracePt t="42400" x="7264400" y="3186113"/>
          <p14:tracePt t="42415" x="7535863" y="3170238"/>
          <p14:tracePt t="42433" x="8131175" y="3076575"/>
          <p14:tracePt t="42448" x="8318500" y="3041650"/>
          <p14:tracePt t="42464" x="8453438" y="3033713"/>
          <p14:tracePt t="42481" x="8572500" y="3000375"/>
          <p14:tracePt t="42498" x="8759825" y="2982913"/>
          <p14:tracePt t="42515" x="8972550" y="2932113"/>
          <p14:tracePt t="42531" x="9244013" y="2889250"/>
          <p14:tracePt t="42550" x="9464675" y="2863850"/>
          <p14:tracePt t="42551" x="9507538" y="2855913"/>
          <p14:tracePt t="42565" x="9540875" y="2838450"/>
          <p14:tracePt t="42583" x="9550400" y="2830513"/>
          <p14:tracePt t="42697" x="9558338" y="2830513"/>
          <p14:tracePt t="42719" x="9575800" y="2830513"/>
          <p14:tracePt t="42945" x="9550400" y="2813050"/>
          <p14:tracePt t="42950" x="9472613" y="2778125"/>
          <p14:tracePt t="42958" x="9396413" y="2752725"/>
          <p14:tracePt t="42966" x="9312275" y="2719388"/>
          <p14:tracePt t="42981" x="9201150" y="2668588"/>
          <p14:tracePt t="43000" x="8963025" y="2592388"/>
          <p14:tracePt t="43015" x="8853488" y="2566988"/>
          <p14:tracePt t="43015" x="8724900" y="2557463"/>
          <p14:tracePt t="43031" x="8597900" y="2532063"/>
          <p14:tracePt t="43031" x="8462963" y="2516188"/>
          <p14:tracePt t="43048" x="8224838" y="2489200"/>
          <p14:tracePt t="43065" x="8012113" y="2473325"/>
          <p14:tracePt t="43081" x="7781925" y="2473325"/>
          <p14:tracePt t="43099" x="7570788" y="2473325"/>
          <p14:tracePt t="43115" x="7315200" y="2516188"/>
          <p14:tracePt t="43131" x="6942138" y="2617788"/>
          <p14:tracePt t="43148" x="6473825" y="2752725"/>
          <p14:tracePt t="43164" x="5837238" y="2932113"/>
          <p14:tracePt t="43182" x="5267325" y="3084513"/>
          <p14:tracePt t="43183" x="4978400" y="3170238"/>
          <p14:tracePt t="43198" x="4656138" y="3254375"/>
          <p14:tracePt t="43199" x="4451350" y="3271838"/>
          <p14:tracePt t="43214" x="4281488" y="3305175"/>
          <p14:tracePt t="43215" x="4154488" y="3322638"/>
          <p14:tracePt t="43231" x="4060825" y="3330575"/>
          <p14:tracePt t="43249" x="3959225" y="3330575"/>
          <p14:tracePt t="43296" x="3933825" y="3330575"/>
          <p14:tracePt t="43302" x="3890963" y="3330575"/>
          <p14:tracePt t="43314" x="3822700" y="3330575"/>
          <p14:tracePt t="43332" x="3662363" y="3330575"/>
          <p14:tracePt t="43348" x="3594100" y="3340100"/>
          <p14:tracePt t="43364" x="3576638" y="3340100"/>
          <p14:tracePt t="57160" x="3551238" y="3340100"/>
          <p14:tracePt t="57167" x="3475038" y="3355975"/>
          <p14:tracePt t="57175" x="3389313" y="3355975"/>
          <p14:tracePt t="57192" x="3322638" y="3355975"/>
          <p14:tracePt t="57208" x="3203575" y="3355975"/>
          <p14:tracePt t="57225" x="3194050" y="3355975"/>
          <p14:tracePt t="57479" x="3135313" y="3382963"/>
          <p14:tracePt t="57487" x="3049588" y="3416300"/>
          <p14:tracePt t="57495" x="2998788" y="3433763"/>
          <p14:tracePt t="57508" x="2940050" y="3467100"/>
          <p14:tracePt t="57527" x="2719388" y="3586163"/>
          <p14:tracePt t="57541" x="2659063" y="3603625"/>
          <p14:tracePt t="57561" x="2471738" y="3722688"/>
          <p14:tracePt t="57575" x="2446338" y="3748088"/>
          <p14:tracePt t="57593" x="2344738" y="3832225"/>
          <p14:tracePt t="57608" x="2301875" y="3867150"/>
          <p14:tracePt t="57625" x="2260600" y="3883025"/>
          <p14:tracePt t="57641" x="2208213" y="3908425"/>
          <p14:tracePt t="57659" x="2174875" y="3925888"/>
          <p14:tracePt t="57674" x="2124075" y="3951288"/>
          <p14:tracePt t="57691" x="2116138" y="3951288"/>
          <p14:tracePt t="57776" x="2106613" y="3951288"/>
          <p14:tracePt t="57782" x="2098675" y="3960813"/>
          <p14:tracePt t="57912" x="2090738" y="3968750"/>
          <p14:tracePt t="58032" x="2098675" y="3968750"/>
          <p14:tracePt t="58038" x="2106613" y="3968750"/>
          <p14:tracePt t="58056" x="2132013" y="3968750"/>
          <p14:tracePt t="58062" x="2141538" y="3968750"/>
          <p14:tracePt t="58074" x="2166938" y="3968750"/>
          <p14:tracePt t="58092" x="2200275" y="3968750"/>
          <p14:tracePt t="58108" x="2251075" y="3960813"/>
          <p14:tracePt t="58125" x="2286000" y="3960813"/>
          <p14:tracePt t="58142" x="2319338" y="3960813"/>
          <p14:tracePt t="58158" x="2327275" y="3960813"/>
          <p14:tracePt t="58175" x="2362200" y="3943350"/>
          <p14:tracePt t="58191" x="2370138" y="3943350"/>
          <p14:tracePt t="58192" x="2387600" y="3943350"/>
          <p14:tracePt t="58207" x="2430463" y="3943350"/>
          <p14:tracePt t="58224" x="2471738" y="3943350"/>
          <p14:tracePt t="58242" x="2489200" y="3943350"/>
          <p14:tracePt t="58259" x="2497138" y="3943350"/>
          <p14:tracePt t="58274" x="2524125" y="3943350"/>
          <p14:tracePt t="58291" x="2574925" y="3943350"/>
          <p14:tracePt t="58307" x="2608263" y="3943350"/>
          <p14:tracePt t="58324" x="2684463" y="3943350"/>
          <p14:tracePt t="58341" x="2727325" y="3943350"/>
          <p14:tracePt t="58359" x="2811463" y="3943350"/>
          <p14:tracePt t="58374" x="2838450" y="3943350"/>
          <p14:tracePt t="58375" x="2871788" y="3943350"/>
          <p14:tracePt t="58391" x="2871788" y="3935413"/>
          <p14:tracePt t="58391" x="2905125" y="3935413"/>
          <p14:tracePt t="58408" x="2947988" y="3935413"/>
          <p14:tracePt t="58425" x="2990850" y="3935413"/>
          <p14:tracePt t="58441" x="3033713" y="3935413"/>
          <p14:tracePt t="58459" x="3041650" y="3935413"/>
          <p14:tracePt t="58475" x="3049588" y="3935413"/>
          <p14:tracePt t="58520" x="3059113" y="3935413"/>
          <p14:tracePt t="58536" x="3074988" y="3935413"/>
          <p14:tracePt t="58559" x="3084513" y="3935413"/>
          <p14:tracePt t="58566" x="3092450" y="3935413"/>
          <p14:tracePt t="58575" x="3100388" y="3935413"/>
          <p14:tracePt t="58616" x="3109913" y="3935413"/>
          <p14:tracePt t="58622" x="3117850" y="3935413"/>
          <p14:tracePt t="58647" x="3127375" y="3935413"/>
          <p14:tracePt t="58655" x="3135313" y="3935413"/>
          <p14:tracePt t="58662" x="3143250" y="3935413"/>
          <p14:tracePt t="58674" x="3152775" y="3935413"/>
          <p14:tracePt t="58691" x="3178175" y="3935413"/>
          <p14:tracePt t="58707" x="3203575" y="3943350"/>
          <p14:tracePt t="58724" x="3236913" y="3943350"/>
          <p14:tracePt t="58741" x="3279775" y="3943350"/>
          <p14:tracePt t="58757" x="3330575" y="3951288"/>
          <p14:tracePt t="58774" x="3373438" y="3951288"/>
          <p14:tracePt t="58792" x="3389313" y="3951288"/>
          <p14:tracePt t="58808" x="3406775" y="3968750"/>
          <p14:tracePt t="58824" x="3424238" y="3968750"/>
          <p14:tracePt t="58840" x="3441700" y="3976688"/>
          <p14:tracePt t="58857" x="3482975" y="3986213"/>
          <p14:tracePt t="58874" x="3508375" y="3986213"/>
          <p14:tracePt t="58891" x="3533775" y="3986213"/>
          <p14:tracePt t="58908" x="3551238" y="4002088"/>
          <p14:tracePt t="58924" x="3594100" y="4011613"/>
          <p14:tracePt t="58941" x="3652838" y="4019550"/>
          <p14:tracePt t="58957" x="3729038" y="4044950"/>
          <p14:tracePt t="58974" x="3806825" y="4052888"/>
          <p14:tracePt t="58974" x="3832225" y="4052888"/>
          <p14:tracePt t="58990" x="3865563" y="4052888"/>
          <p14:tracePt t="59007" x="3941763" y="4062413"/>
          <p14:tracePt t="59024" x="4027488" y="4062413"/>
          <p14:tracePt t="59040" x="4095750" y="4062413"/>
          <p14:tracePt t="59057" x="4171950" y="4070350"/>
          <p14:tracePt t="59074" x="4248150" y="4087813"/>
          <p14:tracePt t="59091" x="4306888" y="4087813"/>
          <p14:tracePt t="59109" x="4349750" y="4095750"/>
          <p14:tracePt t="59232" x="4359275" y="4095750"/>
          <p14:tracePt t="59240" x="4384675" y="4095750"/>
          <p14:tracePt t="59247" x="4392613" y="4095750"/>
          <p14:tracePt t="59257" x="4425950" y="4095750"/>
          <p14:tracePt t="59274" x="4503738" y="4087813"/>
          <p14:tracePt t="59291" x="4537075" y="4087813"/>
          <p14:tracePt t="59307" x="4579938" y="4079875"/>
          <p14:tracePt t="59324" x="4587875" y="4079875"/>
          <p14:tracePt t="59343" x="4613275" y="4070350"/>
          <p14:tracePt t="59358" x="4621213" y="4062413"/>
          <p14:tracePt t="59391" x="4646613" y="4052888"/>
          <p14:tracePt t="59463" x="4656138" y="4044950"/>
          <p14:tracePt t="59470" x="4673600" y="4037013"/>
          <p14:tracePt t="59478" x="4681538" y="4027488"/>
          <p14:tracePt t="59491" x="4689475" y="4027488"/>
          <p14:tracePt t="59507" x="4689475" y="4019550"/>
          <p14:tracePt t="59524" x="4699000" y="4002088"/>
          <p14:tracePt t="59541" x="4714875" y="3976688"/>
          <p14:tracePt t="59557" x="4724400" y="3951288"/>
          <p14:tracePt t="59558" x="4732338" y="3925888"/>
          <p14:tracePt t="59574" x="4749800" y="3917950"/>
          <p14:tracePt t="59574" x="4757738" y="3892550"/>
          <p14:tracePt t="59590" x="4765675" y="3883025"/>
          <p14:tracePt t="59607" x="4765675" y="3875088"/>
          <p14:tracePt t="59608" x="4765675" y="3849688"/>
          <p14:tracePt t="59624" x="4765675" y="3841750"/>
          <p14:tracePt t="59640" x="4765675" y="3824288"/>
          <p14:tracePt t="59658" x="4765675" y="3816350"/>
          <p14:tracePt t="59675" x="4765675" y="3806825"/>
          <p14:tracePt t="59691" x="4765675" y="3798888"/>
          <p14:tracePt t="59709" x="4765675" y="3790950"/>
          <p14:tracePt t="59724" x="4765675" y="3773488"/>
          <p14:tracePt t="59740" x="4757738" y="3773488"/>
          <p14:tracePt t="59760" x="4681538" y="3738563"/>
          <p14:tracePt t="59773" x="4638675" y="3730625"/>
          <p14:tracePt t="59792" x="4494213" y="3679825"/>
          <p14:tracePt t="59808" x="4384675" y="3654425"/>
          <p14:tracePt t="59823" x="4265613" y="3603625"/>
          <p14:tracePt t="59840" x="4162425" y="3560763"/>
          <p14:tracePt t="59857" x="4086225" y="3543300"/>
          <p14:tracePt t="59874" x="3992563" y="3535363"/>
          <p14:tracePt t="59891" x="3848100" y="3517900"/>
          <p14:tracePt t="59909" x="3703638" y="3517900"/>
          <p14:tracePt t="59923" x="3594100" y="3517900"/>
          <p14:tracePt t="59941" x="3508375" y="3517900"/>
          <p14:tracePt t="59960" x="3457575" y="3517900"/>
          <p14:tracePt t="60041" x="3449638" y="3517900"/>
          <p14:tracePt t="60103" x="3492500" y="3552825"/>
          <p14:tracePt t="60110" x="3517900" y="3594100"/>
          <p14:tracePt t="60118" x="3543300" y="3611563"/>
          <p14:tracePt t="60126" x="3586163" y="3636963"/>
          <p14:tracePt t="60140" x="3687763" y="3671888"/>
          <p14:tracePt t="60157" x="3890963" y="3748088"/>
          <p14:tracePt t="60158" x="4027488" y="3773488"/>
          <p14:tracePt t="60174" x="4129088" y="3806825"/>
          <p14:tracePt t="60174" x="4222750" y="3816350"/>
          <p14:tracePt t="60190" x="4341813" y="3832225"/>
          <p14:tracePt t="60191" x="4486275" y="3841750"/>
          <p14:tracePt t="60207" x="4595813" y="3841750"/>
          <p14:tracePt t="60207" x="4681538" y="3841750"/>
          <p14:tracePt t="60223" x="4826000" y="3841750"/>
          <p14:tracePt t="60240" x="4910138" y="3841750"/>
          <p14:tracePt t="60257" x="4970463" y="3841750"/>
          <p14:tracePt t="60273" x="5021263" y="3841750"/>
          <p14:tracePt t="60290" x="5046663" y="3841750"/>
          <p14:tracePt t="60307" x="5080000" y="3841750"/>
          <p14:tracePt t="60324" x="5106988" y="3841750"/>
          <p14:tracePt t="60340" x="5157788" y="3841750"/>
          <p14:tracePt t="60356" x="5173663" y="3841750"/>
          <p14:tracePt t="60375" x="5199063" y="3841750"/>
          <p14:tracePt t="60415" x="5216525" y="3841750"/>
          <p14:tracePt t="60801" x="5241925" y="3832225"/>
          <p14:tracePt t="60807" x="5318125" y="3781425"/>
          <p14:tracePt t="60814" x="5480050" y="3738563"/>
          <p14:tracePt t="60823" x="5819775" y="3671888"/>
          <p14:tracePt t="60840" x="6831013" y="3654425"/>
          <p14:tracePt t="60856" x="7629525" y="3697288"/>
          <p14:tracePt t="60874" x="7961313" y="3738563"/>
          <p14:tracePt t="60890" x="8045450" y="3763963"/>
          <p14:tracePt t="61000" x="8054975" y="3763963"/>
          <p14:tracePt t="61016" x="8070850" y="3773488"/>
          <p14:tracePt t="61023" x="8080375" y="3773488"/>
          <p14:tracePt t="61030" x="8088313" y="3773488"/>
          <p14:tracePt t="61039" x="8105775" y="3773488"/>
          <p14:tracePt t="61063" x="8121650" y="3781425"/>
          <p14:tracePt t="61073" x="8139113" y="3790950"/>
          <p14:tracePt t="61089" x="8181975" y="3806825"/>
          <p14:tracePt t="61107" x="8189913" y="3806825"/>
          <p14:tracePt t="61126" x="8199438" y="3816350"/>
          <p14:tracePt t="61167" x="8199438" y="3824288"/>
          <p14:tracePt t="61174" x="8199438" y="3832225"/>
          <p14:tracePt t="61191" x="8199438" y="3849688"/>
          <p14:tracePt t="61216" x="8199438" y="3857625"/>
          <p14:tracePt t="61280" x="8181975" y="3857625"/>
          <p14:tracePt t="61286" x="8147050" y="3857625"/>
          <p14:tracePt t="61294" x="8139113" y="3857625"/>
          <p14:tracePt t="61306" x="8105775" y="3857625"/>
          <p14:tracePt t="61323" x="8029575" y="3857625"/>
          <p14:tracePt t="61340" x="7977188" y="3857625"/>
          <p14:tracePt t="61357" x="7926388" y="3857625"/>
          <p14:tracePt t="61373" x="7867650" y="3857625"/>
          <p14:tracePt t="61391" x="7740650" y="3857625"/>
          <p14:tracePt t="61407" x="7672388" y="3857625"/>
          <p14:tracePt t="61423" x="7662863" y="3857625"/>
          <p14:tracePt t="61423" x="7637463" y="3857625"/>
          <p14:tracePt t="61439" x="7621588" y="3867150"/>
          <p14:tracePt t="61647" x="7621588" y="3875088"/>
          <p14:tracePt t="61656" x="7654925" y="3875088"/>
          <p14:tracePt t="61663" x="7680325" y="3900488"/>
          <p14:tracePt t="61673" x="7740650" y="3908425"/>
          <p14:tracePt t="61689" x="7867650" y="3917950"/>
          <p14:tracePt t="61706" x="7935913" y="3917950"/>
          <p14:tracePt t="61723" x="8037513" y="3917950"/>
          <p14:tracePt t="61739" x="8121650" y="3917950"/>
          <p14:tracePt t="61756" x="8215313" y="3951288"/>
          <p14:tracePt t="61773" x="8394700" y="3968750"/>
          <p14:tracePt t="61790" x="8615363" y="3994150"/>
          <p14:tracePt t="61806" x="8843963" y="3994150"/>
          <p14:tracePt t="61807" x="8929688" y="3994150"/>
          <p14:tracePt t="61823" x="8988425" y="3994150"/>
          <p14:tracePt t="61823" x="9031288" y="3994150"/>
          <p14:tracePt t="61839" x="9082088" y="3994150"/>
          <p14:tracePt t="61857" x="9124950" y="3994150"/>
          <p14:tracePt t="61873" x="9158288" y="3994150"/>
          <p14:tracePt t="61889" x="9209088" y="3994150"/>
          <p14:tracePt t="61907" x="9261475" y="3994150"/>
          <p14:tracePt t="61923" x="9302750" y="3994150"/>
          <p14:tracePt t="61939" x="9337675" y="3994150"/>
          <p14:tracePt t="61956" x="9363075" y="3994150"/>
          <p14:tracePt t="61973" x="9396413" y="3994150"/>
          <p14:tracePt t="61991" x="9413875" y="3994150"/>
          <p14:tracePt t="61991" x="9431338" y="3994150"/>
          <p14:tracePt t="62007" x="9482138" y="3994150"/>
          <p14:tracePt t="62023" x="9507538" y="3994150"/>
          <p14:tracePt t="62023" x="9523413" y="3994150"/>
          <p14:tracePt t="62039" x="9540875" y="3994150"/>
          <p14:tracePt t="62056" x="9550400" y="3994150"/>
          <p14:tracePt t="62681" x="9540875" y="3994150"/>
          <p14:tracePt t="62686" x="9507538" y="3994150"/>
          <p14:tracePt t="62694" x="9464675" y="3994150"/>
          <p14:tracePt t="62705" x="9431338" y="3994150"/>
          <p14:tracePt t="62722" x="9380538" y="3994150"/>
          <p14:tracePt t="62740" x="9312275" y="3994150"/>
          <p14:tracePt t="62756" x="9302750" y="3994150"/>
          <p14:tracePt t="62902" x="9312275" y="3994150"/>
          <p14:tracePt t="62910" x="9345613" y="3994150"/>
          <p14:tracePt t="62918" x="9388475" y="3994150"/>
          <p14:tracePt t="62926" x="9456738" y="3994150"/>
          <p14:tracePt t="62939" x="9532938" y="3994150"/>
          <p14:tracePt t="62956" x="9659938" y="3994150"/>
          <p14:tracePt t="62972" x="9786938" y="3994150"/>
          <p14:tracePt t="62990" x="9915525" y="3994150"/>
          <p14:tracePt t="62991" x="9991725" y="3994150"/>
          <p14:tracePt t="63006" x="10034588" y="3994150"/>
          <p14:tracePt t="63024" x="10204450" y="3994150"/>
          <p14:tracePt t="63039" x="10280650" y="3994150"/>
          <p14:tracePt t="63040" x="10348913" y="3994150"/>
          <p14:tracePt t="63056" x="10493375" y="3994150"/>
          <p14:tracePt t="63072" x="10552113" y="3994150"/>
          <p14:tracePt t="63089" x="10714038" y="3994150"/>
          <p14:tracePt t="63105" x="10815638" y="3976688"/>
          <p14:tracePt t="63123" x="10926763" y="3943350"/>
          <p14:tracePt t="63139" x="11018838" y="3925888"/>
          <p14:tracePt t="63155" x="11112500" y="3892550"/>
          <p14:tracePt t="63172" x="11198225" y="3883025"/>
          <p14:tracePt t="63189" x="11266488" y="3883025"/>
          <p14:tracePt t="63207" x="11350625" y="3875088"/>
          <p14:tracePt t="63222" x="11401425" y="3867150"/>
          <p14:tracePt t="63223" x="11436350" y="3857625"/>
          <p14:tracePt t="63238" x="11477625" y="3857625"/>
          <p14:tracePt t="63256" x="11631613" y="3832225"/>
          <p14:tracePt t="63272" x="11715750" y="3816350"/>
          <p14:tracePt t="63289" x="11758613" y="3806825"/>
          <p14:tracePt t="63305" x="11776075" y="3806825"/>
          <p14:tracePt t="63463" x="11784013" y="3798888"/>
          <p14:tracePt t="63479" x="11741150" y="3798888"/>
          <p14:tracePt t="63488" x="11647488" y="3798888"/>
          <p14:tracePt t="63494" x="11520488" y="3798888"/>
          <p14:tracePt t="63505" x="11350625" y="3798888"/>
          <p14:tracePt t="63522" x="10909300" y="3798888"/>
          <p14:tracePt t="63538" x="10364788" y="3798888"/>
          <p14:tracePt t="63555" x="9694863" y="3798888"/>
          <p14:tracePt t="63572" x="9031288" y="3798888"/>
          <p14:tracePt t="63589" x="8224838" y="3781425"/>
          <p14:tracePt t="63605" x="7281863" y="3697288"/>
          <p14:tracePt t="63624" x="5930900" y="3697288"/>
          <p14:tracePt t="63639" x="5148263" y="3697288"/>
          <p14:tracePt t="63655" x="4714875" y="3697288"/>
          <p14:tracePt t="63673" x="4400550" y="3697288"/>
          <p14:tracePt t="63688" x="4129088" y="3697288"/>
          <p14:tracePt t="63705" x="3916363" y="3697288"/>
          <p14:tracePt t="63722" x="3746500" y="3697288"/>
          <p14:tracePt t="63738" x="3533775" y="3713163"/>
          <p14:tracePt t="63755" x="3287713" y="3781425"/>
          <p14:tracePt t="63772" x="2998788" y="3867150"/>
          <p14:tracePt t="63788" x="2770188" y="3925888"/>
          <p14:tracePt t="63805" x="2565400" y="3960813"/>
          <p14:tracePt t="63824" x="2276475" y="3994150"/>
          <p14:tracePt t="63838" x="2217738" y="4002088"/>
          <p14:tracePt t="63855" x="2038350" y="4070350"/>
          <p14:tracePt t="63872" x="1946275" y="4079875"/>
          <p14:tracePt t="63889" x="1673225" y="4130675"/>
          <p14:tracePt t="63905" x="1520825" y="4171950"/>
          <p14:tracePt t="63922" x="1409700" y="4189413"/>
          <p14:tracePt t="63938" x="1333500" y="4206875"/>
          <p14:tracePt t="63955" x="1325563" y="4206875"/>
          <p14:tracePt t="63972" x="1317625" y="4206875"/>
          <p14:tracePt t="63989" x="1308100" y="4214813"/>
          <p14:tracePt t="64005" x="1290638" y="4214813"/>
          <p14:tracePt t="64022" x="1249363" y="4249738"/>
          <p14:tracePt t="64039" x="1189038" y="4275138"/>
          <p14:tracePt t="64040" x="1163638" y="4300538"/>
          <p14:tracePt t="64055" x="1138238" y="4308475"/>
          <p14:tracePt t="64072" x="1112838" y="4333875"/>
          <p14:tracePt t="64127" x="1104900" y="4341813"/>
          <p14:tracePt t="64152" x="1095375" y="4351338"/>
          <p14:tracePt t="64736" x="1095375" y="4359275"/>
          <p14:tracePt t="64742" x="1095375" y="4368800"/>
          <p14:tracePt t="64755" x="1112838" y="4368800"/>
          <p14:tracePt t="64771" x="1173163" y="4368800"/>
          <p14:tracePt t="64790" x="1231900" y="4368800"/>
          <p14:tracePt t="64791" x="1257300" y="4368800"/>
          <p14:tracePt t="64805" x="1290638" y="4368800"/>
          <p14:tracePt t="64822" x="1300163" y="4368800"/>
          <p14:tracePt t="64879" x="1317625" y="4376738"/>
          <p14:tracePt t="64886" x="1333500" y="4376738"/>
          <p14:tracePt t="64894" x="1350963" y="4376738"/>
          <p14:tracePt t="64904" x="1368425" y="4376738"/>
          <p14:tracePt t="64922" x="1409700" y="4376738"/>
          <p14:tracePt t="64940" x="1470025" y="4376738"/>
          <p14:tracePt t="64955" x="1503363" y="4376738"/>
          <p14:tracePt t="64971" x="1512888" y="4376738"/>
          <p14:tracePt t="64989" x="1538288" y="4376738"/>
          <p14:tracePt t="65005" x="1546225" y="4376738"/>
          <p14:tracePt t="65023" x="1554163" y="4376738"/>
          <p14:tracePt t="65039" x="1563688" y="4376738"/>
          <p14:tracePt t="65055" x="1571625" y="4376738"/>
          <p14:tracePt t="65056" x="1579563" y="4376738"/>
          <p14:tracePt t="65071" x="1606550" y="4376738"/>
          <p14:tracePt t="65088" x="1614488" y="4376738"/>
          <p14:tracePt t="65105" x="1647825" y="4368800"/>
          <p14:tracePt t="65122" x="1673225" y="4368800"/>
          <p14:tracePt t="65140" x="1682750" y="4368800"/>
          <p14:tracePt t="65156" x="1698625" y="4368800"/>
          <p14:tracePt t="65182" x="1708150" y="4368800"/>
          <p14:tracePt t="65207" x="1716088" y="4368800"/>
          <p14:tracePt t="65216" x="1733550" y="4368800"/>
          <p14:tracePt t="65222" x="1741488" y="4368800"/>
          <p14:tracePt t="65239" x="1766888" y="4368800"/>
          <p14:tracePt t="65254" x="1784350" y="4368800"/>
          <p14:tracePt t="65271" x="1843088" y="4368800"/>
          <p14:tracePt t="65288" x="1878013" y="4368800"/>
          <p14:tracePt t="65304" x="1903413" y="4368800"/>
          <p14:tracePt t="65321" x="1946275" y="4359275"/>
          <p14:tracePt t="65338" x="1997075" y="4351338"/>
          <p14:tracePt t="65355" x="2065338" y="4341813"/>
          <p14:tracePt t="65371" x="2132013" y="4325938"/>
          <p14:tracePt t="65391" x="2311400" y="4308475"/>
          <p14:tracePt t="65404" x="2379663" y="4291013"/>
          <p14:tracePt t="65423" x="2684463" y="4249738"/>
          <p14:tracePt t="65438" x="2795588" y="4240213"/>
          <p14:tracePt t="65454" x="3059113" y="4206875"/>
          <p14:tracePt t="65471" x="3517900" y="4138613"/>
          <p14:tracePt t="65488" x="3781425" y="4121150"/>
          <p14:tracePt t="65504" x="4017963" y="4070350"/>
          <p14:tracePt t="65521" x="4375150" y="4062413"/>
          <p14:tracePt t="65538" x="4826000" y="4011613"/>
          <p14:tracePt t="65554" x="5292725" y="3951288"/>
          <p14:tracePt t="65572" x="5786438" y="3951288"/>
          <p14:tracePt t="65588" x="6194425" y="3951288"/>
          <p14:tracePt t="65604" x="6448425" y="3900488"/>
          <p14:tracePt t="65623" x="6873875" y="3798888"/>
          <p14:tracePt t="65639" x="7162800" y="3763963"/>
          <p14:tracePt t="65655" x="7289800" y="3738563"/>
          <p14:tracePt t="65655" x="7434263" y="3713163"/>
          <p14:tracePt t="65671" x="7570788" y="3687763"/>
          <p14:tracePt t="65672" x="7672388" y="3679825"/>
          <p14:tracePt t="65688" x="7943850" y="3646488"/>
          <p14:tracePt t="65704" x="8199438" y="3619500"/>
          <p14:tracePt t="65721" x="8369300" y="3619500"/>
          <p14:tracePt t="65737" x="8435975" y="3619500"/>
          <p14:tracePt t="65754" x="8445500" y="3619500"/>
          <p14:tracePt t="73272" x="8470900" y="3619500"/>
          <p14:tracePt t="73280" x="8504238" y="3654425"/>
          <p14:tracePt t="73286" x="8539163" y="3730625"/>
          <p14:tracePt t="73301" x="8580438" y="3781425"/>
          <p14:tracePt t="73317" x="8605838" y="3875088"/>
          <p14:tracePt t="73335" x="8623300" y="3994150"/>
          <p14:tracePt t="73352" x="8589963" y="4070350"/>
          <p14:tracePt t="73367" x="8488363" y="4146550"/>
          <p14:tracePt t="73384" x="8359775" y="4232275"/>
          <p14:tracePt t="73401" x="8224838" y="4308475"/>
          <p14:tracePt t="73419" x="8131175" y="4394200"/>
          <p14:tracePt t="73434" x="8070850" y="4478338"/>
          <p14:tracePt t="73451" x="8029575" y="4554538"/>
          <p14:tracePt t="73467" x="7986713" y="4622800"/>
          <p14:tracePt t="73484" x="7926388" y="4708525"/>
          <p14:tracePt t="73501" x="7900988" y="4767263"/>
          <p14:tracePt t="73518" x="7867650" y="4827588"/>
          <p14:tracePt t="73536" x="7850188" y="4878388"/>
          <p14:tracePt t="73551" x="7850188" y="4886325"/>
          <p14:tracePt t="73569" x="7850188" y="4919663"/>
          <p14:tracePt t="73584" x="7875588" y="4929188"/>
          <p14:tracePt t="73959" x="7910513" y="4937125"/>
          <p14:tracePt t="73967" x="7977188" y="4946650"/>
          <p14:tracePt t="73974" x="8096250" y="4946650"/>
          <p14:tracePt t="73984" x="8207375" y="4962525"/>
          <p14:tracePt t="74001" x="8359775" y="4962525"/>
          <p14:tracePt t="74017" x="8513763" y="4903788"/>
          <p14:tracePt t="74034" x="8605838" y="4835525"/>
          <p14:tracePt t="74052" x="8658225" y="4784725"/>
          <p14:tracePt t="74068" x="8691563" y="4741863"/>
          <p14:tracePt t="74084" x="8759825" y="4622800"/>
          <p14:tracePt t="74101" x="8818563" y="4445000"/>
          <p14:tracePt t="74102" x="8869363" y="4376738"/>
          <p14:tracePt t="74118" x="8912225" y="4283075"/>
          <p14:tracePt t="74135" x="8988425" y="4164013"/>
          <p14:tracePt t="74151" x="9005888" y="4138613"/>
          <p14:tracePt t="74151" x="9031288" y="4087813"/>
          <p14:tracePt t="74168" x="9107488" y="3935413"/>
          <p14:tracePt t="74184" x="9142413" y="3849688"/>
          <p14:tracePt t="74200" x="9175750" y="3763963"/>
          <p14:tracePt t="74219" x="9218613" y="3679825"/>
          <p14:tracePt t="74234" x="9226550" y="3654425"/>
          <p14:tracePt t="74251" x="9236075" y="3636963"/>
          <p14:tracePt t="74268" x="9244013" y="3619500"/>
          <p14:tracePt t="74286" x="9251950" y="3611563"/>
          <p14:tracePt t="74351" x="9261475" y="3603625"/>
          <p14:tracePt t="74369" x="9277350" y="3594100"/>
          <p14:tracePt t="74374" x="9277350" y="3586163"/>
          <p14:tracePt t="74447" x="9294813" y="3586163"/>
          <p14:tracePt t="74760" x="9269413" y="3586163"/>
          <p14:tracePt t="74767" x="9226550" y="3586163"/>
          <p14:tracePt t="74774" x="9183688" y="3586163"/>
          <p14:tracePt t="74783" x="9142413" y="3586163"/>
          <p14:tracePt t="74801" x="9064625" y="3586163"/>
          <p14:tracePt t="74817" x="8972550" y="3586163"/>
          <p14:tracePt t="74833" x="8912225" y="3586163"/>
          <p14:tracePt t="74850" x="8853488" y="3586163"/>
          <p14:tracePt t="74867" x="8818563" y="3586163"/>
          <p14:tracePt t="74883" x="8785225" y="3586163"/>
          <p14:tracePt t="74900" x="8734425" y="3586163"/>
          <p14:tracePt t="74917" x="8658225" y="3586163"/>
          <p14:tracePt t="74935" x="8470900" y="3586163"/>
          <p14:tracePt t="74951" x="8420100" y="3586163"/>
          <p14:tracePt t="74952" x="8394700" y="3586163"/>
          <p14:tracePt t="74968" x="8359775" y="3586163"/>
          <p14:tracePt t="74984" x="8326438" y="3586163"/>
          <p14:tracePt t="75007" x="8308975" y="3586163"/>
          <p14:tracePt t="75018" x="8301038" y="3586163"/>
          <p14:tracePt t="75033" x="8258175" y="3594100"/>
          <p14:tracePt t="75050" x="8224838" y="3594100"/>
          <p14:tracePt t="75067" x="8174038" y="3594100"/>
          <p14:tracePt t="75084" x="8147050" y="3603625"/>
          <p14:tracePt t="75100" x="8096250" y="3603625"/>
          <p14:tracePt t="75117" x="8070850" y="3603625"/>
          <p14:tracePt t="75133" x="8054975" y="3603625"/>
          <p14:tracePt t="75151" x="8045450" y="3603625"/>
          <p14:tracePt t="75168" x="8037513" y="3603625"/>
          <p14:tracePt t="75359" x="8029575" y="3611563"/>
          <p14:tracePt t="75383" x="8029575" y="3619500"/>
          <p14:tracePt t="75399" x="8012113" y="3629025"/>
          <p14:tracePt t="75408" x="8012113" y="3636963"/>
          <p14:tracePt t="75432" x="8004175" y="3636963"/>
          <p14:tracePt t="75440" x="7986713" y="3636963"/>
          <p14:tracePt t="75454" x="7969250" y="3636963"/>
          <p14:tracePt t="75467" x="7951788" y="3636963"/>
          <p14:tracePt t="75483" x="7935913" y="3646488"/>
          <p14:tracePt t="75501" x="7900988" y="3646488"/>
          <p14:tracePt t="75502" x="7875588" y="3654425"/>
          <p14:tracePt t="75592" x="7867650" y="3654425"/>
          <p14:tracePt t="75599" x="7842250" y="3654425"/>
          <p14:tracePt t="75606" x="7816850" y="3654425"/>
          <p14:tracePt t="75616" x="7791450" y="3654425"/>
          <p14:tracePt t="75633" x="7756525" y="3654425"/>
          <p14:tracePt t="75650" x="7723188" y="3654425"/>
          <p14:tracePt t="75712" x="7697788" y="3654425"/>
          <p14:tracePt t="75726" x="7672388" y="3654425"/>
          <p14:tracePt t="75734" x="7662863" y="3654425"/>
          <p14:tracePt t="75742" x="7637463" y="3654425"/>
          <p14:tracePt t="75750" x="7612063" y="3654425"/>
          <p14:tracePt t="75767" x="7604125" y="3654425"/>
          <p14:tracePt t="75767" x="7596188" y="3654425"/>
          <p14:tracePt t="75783" x="7586663" y="3662363"/>
          <p14:tracePt t="75800" x="7553325" y="3671888"/>
          <p14:tracePt t="75823" x="7527925" y="3679825"/>
          <p14:tracePt t="75833" x="7518400" y="3687763"/>
          <p14:tracePt t="75850" x="7459663" y="3687763"/>
          <p14:tracePt t="75867" x="7416800" y="3697288"/>
          <p14:tracePt t="75883" x="7358063" y="3705225"/>
          <p14:tracePt t="75900" x="7281863" y="3722688"/>
          <p14:tracePt t="75917" x="7246938" y="3722688"/>
          <p14:tracePt t="75918" x="7239000" y="3722688"/>
          <p14:tracePt t="75933" x="7204075" y="3722688"/>
          <p14:tracePt t="75951" x="7137400" y="3738563"/>
          <p14:tracePt t="75967" x="7119938" y="3738563"/>
          <p14:tracePt t="75967" x="7077075" y="3748088"/>
          <p14:tracePt t="75983" x="7043738" y="3748088"/>
          <p14:tracePt t="76000" x="6983413" y="3763963"/>
          <p14:tracePt t="76016" x="6958013" y="3773488"/>
          <p14:tracePt t="76033" x="6932613" y="3773488"/>
          <p14:tracePt t="76051" x="6899275" y="3781425"/>
          <p14:tracePt t="76066" x="6873875" y="3781425"/>
          <p14:tracePt t="76083" x="6838950" y="3790950"/>
          <p14:tracePt t="76101" x="6823075" y="3790950"/>
          <p14:tracePt t="76118" x="6797675" y="3798888"/>
          <p14:tracePt t="76119" x="6788150" y="3798888"/>
          <p14:tracePt t="76133" x="6788150" y="3806825"/>
          <p14:tracePt t="76151" x="6762750" y="3806825"/>
          <p14:tracePt t="76168" x="6729413" y="3806825"/>
          <p14:tracePt t="76184" x="6704013" y="3816350"/>
          <p14:tracePt t="76199" x="6678613" y="3816350"/>
          <p14:tracePt t="76216" x="6669088" y="3824288"/>
          <p14:tracePt t="76272" x="6661150" y="3824288"/>
          <p14:tracePt t="76278" x="6643688" y="3832225"/>
          <p14:tracePt t="76286" x="6635750" y="3832225"/>
          <p14:tracePt t="76299" x="6626225" y="3832225"/>
          <p14:tracePt t="76318" x="6600825" y="3832225"/>
          <p14:tracePt t="76343" x="6600825" y="3841750"/>
          <p14:tracePt t="76815" x="6592888" y="3841750"/>
          <p14:tracePt t="76823" x="6575425" y="3841750"/>
          <p14:tracePt t="77184" x="6592888" y="3841750"/>
          <p14:tracePt t="77191" x="6661150" y="3841750"/>
          <p14:tracePt t="77200" x="6729413" y="3841750"/>
          <p14:tracePt t="77216" x="6823075" y="3841750"/>
          <p14:tracePt t="77233" x="6899275" y="3841750"/>
          <p14:tracePt t="77250" x="6932613" y="3841750"/>
          <p14:tracePt t="77266" x="6967538" y="3841750"/>
          <p14:tracePt t="77282" x="6992938" y="3841750"/>
          <p14:tracePt t="77299" x="7018338" y="3841750"/>
          <p14:tracePt t="77316" x="7034213" y="3841750"/>
          <p14:tracePt t="77332" x="7051675" y="3841750"/>
          <p14:tracePt t="77349" x="7069138" y="3841750"/>
          <p14:tracePt t="77350" x="7077075" y="3841750"/>
          <p14:tracePt t="77365" x="7085013" y="3841750"/>
          <p14:tracePt t="77383" x="7153275" y="3849688"/>
          <p14:tracePt t="77400" x="7256463" y="3857625"/>
          <p14:tracePt t="77415" x="7434263" y="3908425"/>
          <p14:tracePt t="77432" x="7654925" y="3968750"/>
          <p14:tracePt t="77449" x="7816850" y="4027488"/>
          <p14:tracePt t="77467" x="7918450" y="4052888"/>
          <p14:tracePt t="77482" x="7961313" y="4062413"/>
          <p14:tracePt t="77501" x="7977188" y="4087813"/>
          <p14:tracePt t="77516" x="7994650" y="4095750"/>
          <p14:tracePt t="77536" x="8004175" y="4095750"/>
          <p14:tracePt t="77549" x="8004175" y="4105275"/>
          <p14:tracePt t="77567" x="8029575" y="4113213"/>
          <p14:tracePt t="77582" x="8037513" y="4113213"/>
          <p14:tracePt t="77599" x="8045450" y="4113213"/>
          <p14:tracePt t="77615" x="8054975" y="4121150"/>
          <p14:tracePt t="77632" x="8096250" y="4138613"/>
          <p14:tracePt t="77649" x="8121650" y="4138613"/>
          <p14:tracePt t="77666" x="8174038" y="4164013"/>
          <p14:tracePt t="77684" x="8215313" y="4171950"/>
          <p14:tracePt t="77701" x="8275638" y="4181475"/>
          <p14:tracePt t="77716" x="8318500" y="4189413"/>
          <p14:tracePt t="77732" x="8359775" y="4206875"/>
          <p14:tracePt t="77751" x="8394700" y="4232275"/>
          <p14:tracePt t="77766" x="8402638" y="4232275"/>
          <p14:tracePt t="77791" x="8420100" y="4232275"/>
          <p14:tracePt t="77800" x="8420100" y="4240213"/>
          <p14:tracePt t="77816" x="8462963" y="4265613"/>
          <p14:tracePt t="77832" x="8529638" y="4308475"/>
          <p14:tracePt t="77849" x="8589963" y="4333875"/>
          <p14:tracePt t="77866" x="8666163" y="4368800"/>
          <p14:tracePt t="77882" x="8724900" y="4394200"/>
          <p14:tracePt t="77902" x="8734425" y="4402138"/>
          <p14:tracePt t="78072" x="8742363" y="4402138"/>
          <p14:tracePt t="78078" x="8750300" y="4402138"/>
          <p14:tracePt t="78086" x="8759825" y="4402138"/>
          <p14:tracePt t="78099" x="8777288" y="4402138"/>
          <p14:tracePt t="78119" x="8793163" y="4402138"/>
          <p14:tracePt t="78135" x="8810625" y="4402138"/>
          <p14:tracePt t="78151" x="8818563" y="4402138"/>
          <p14:tracePt t="78165" x="8828088" y="4402138"/>
          <p14:tracePt t="78182" x="8861425" y="4402138"/>
          <p14:tracePt t="78183" x="8894763" y="4402138"/>
          <p14:tracePt t="78199" x="8921750" y="4402138"/>
          <p14:tracePt t="78217" x="9013825" y="4402138"/>
          <p14:tracePt t="78232" x="9056688" y="4402138"/>
          <p14:tracePt t="78249" x="9091613" y="4402138"/>
          <p14:tracePt t="78267" x="9117013" y="4402138"/>
          <p14:tracePt t="78282" x="9142413" y="4402138"/>
          <p14:tracePt t="78299" x="9158288" y="4402138"/>
          <p14:tracePt t="78317" x="9201150" y="4402138"/>
          <p14:tracePt t="78318" x="9236075" y="4402138"/>
          <p14:tracePt t="78332" x="9251950" y="4402138"/>
          <p14:tracePt t="78350" x="9302750" y="4402138"/>
          <p14:tracePt t="78350" x="9312275" y="4402138"/>
          <p14:tracePt t="78365" x="9337675" y="4402138"/>
          <p14:tracePt t="78383" x="9421813" y="4402138"/>
          <p14:tracePt t="78399" x="9447213" y="4402138"/>
          <p14:tracePt t="78415" x="9490075" y="4402138"/>
          <p14:tracePt t="78432" x="9532938" y="4402138"/>
          <p14:tracePt t="78448" x="9575800" y="4402138"/>
          <p14:tracePt t="78466" x="9634538" y="4402138"/>
          <p14:tracePt t="78482" x="9652000" y="4402138"/>
          <p14:tracePt t="78499" x="9677400" y="4402138"/>
          <p14:tracePt t="78516" x="9685338" y="4402138"/>
          <p14:tracePt t="78533" x="9694863" y="4402138"/>
          <p14:tracePt t="78663" x="9685338" y="4394200"/>
          <p14:tracePt t="78672" x="9667875" y="4384675"/>
          <p14:tracePt t="78682" x="9634538" y="4384675"/>
          <p14:tracePt t="78698" x="9498013" y="4376738"/>
          <p14:tracePt t="78715" x="9312275" y="4351338"/>
          <p14:tracePt t="78734" x="9124950" y="4333875"/>
          <p14:tracePt t="78734" x="8980488" y="4300538"/>
          <p14:tracePt t="78748" x="8861425" y="4275138"/>
          <p14:tracePt t="78765" x="8648700" y="4214813"/>
          <p14:tracePt t="78783" x="8428038" y="4181475"/>
          <p14:tracePt t="78799" x="8308975" y="4171950"/>
          <p14:tracePt t="78815" x="8224838" y="4171950"/>
          <p14:tracePt t="78832" x="8062913" y="4171950"/>
          <p14:tracePt t="78848" x="7935913" y="4171950"/>
          <p14:tracePt t="78865" x="7824788" y="4171950"/>
          <p14:tracePt t="78882" x="7688263" y="4171950"/>
          <p14:tracePt t="78898" x="7621588" y="4171950"/>
          <p14:tracePt t="78915" x="7553325" y="4171950"/>
          <p14:tracePt t="78932" x="7477125" y="4171950"/>
          <p14:tracePt t="78949" x="7400925" y="4171950"/>
          <p14:tracePt t="78965" x="7348538" y="4171950"/>
          <p14:tracePt t="78968" x="7315200" y="4171950"/>
          <p14:tracePt t="78982" x="7239000" y="4171950"/>
          <p14:tracePt t="78999" x="7153275" y="4171950"/>
          <p14:tracePt t="79015" x="7051675" y="4171950"/>
          <p14:tracePt t="79032" x="6889750" y="4171950"/>
          <p14:tracePt t="79048" x="6754813" y="4206875"/>
          <p14:tracePt t="79065" x="6704013" y="4206875"/>
          <p14:tracePt t="79081" x="6661150" y="4224338"/>
          <p14:tracePt t="79098" x="6635750" y="4224338"/>
          <p14:tracePt t="79115" x="6610350" y="4232275"/>
          <p14:tracePt t="79131" x="6600825" y="4232275"/>
          <p14:tracePt t="79148" x="6567488" y="4240213"/>
          <p14:tracePt t="79165" x="6542088" y="4240213"/>
          <p14:tracePt t="79182" x="6508750" y="4240213"/>
          <p14:tracePt t="79199" x="6491288" y="4257675"/>
          <p14:tracePt t="79216" x="6473825" y="4265613"/>
          <p14:tracePt t="79232" x="6456363" y="4265613"/>
          <p14:tracePt t="79233" x="6430963" y="4275138"/>
          <p14:tracePt t="79392" x="6456363" y="4291013"/>
          <p14:tracePt t="79398" x="6465888" y="4300538"/>
          <p14:tracePt t="79406" x="6499225" y="4300538"/>
          <p14:tracePt t="79415" x="6542088" y="4308475"/>
          <p14:tracePt t="79433" x="6653213" y="4316413"/>
          <p14:tracePt t="79448" x="6754813" y="4333875"/>
          <p14:tracePt t="79465" x="6864350" y="4333875"/>
          <p14:tracePt t="79481" x="6950075" y="4333875"/>
          <p14:tracePt t="79498" x="7051675" y="4333875"/>
          <p14:tracePt t="79517" x="7170738" y="4333875"/>
          <p14:tracePt t="79531" x="7246938" y="4333875"/>
          <p14:tracePt t="79549" x="7373938" y="4333875"/>
          <p14:tracePt t="79565" x="7502525" y="4333875"/>
          <p14:tracePt t="79566" x="7545388" y="4333875"/>
          <p14:tracePt t="79581" x="7586663" y="4333875"/>
          <p14:tracePt t="79600" x="7731125" y="4333875"/>
          <p14:tracePt t="79616" x="7816850" y="4333875"/>
          <p14:tracePt t="79632" x="7900988" y="4333875"/>
          <p14:tracePt t="79648" x="8020050" y="4333875"/>
          <p14:tracePt t="79664" x="8131175" y="4333875"/>
          <p14:tracePt t="79681" x="8275638" y="4333875"/>
          <p14:tracePt t="79698" x="8428038" y="4333875"/>
          <p14:tracePt t="79715" x="8605838" y="4333875"/>
          <p14:tracePt t="79732" x="8734425" y="4333875"/>
          <p14:tracePt t="79748" x="8785225" y="4333875"/>
          <p14:tracePt t="79766" x="8810625" y="4333875"/>
          <p14:tracePt t="79832" x="8818563" y="4333875"/>
          <p14:tracePt t="79871" x="8828088" y="4341813"/>
          <p14:tracePt t="80000" x="8810625" y="4341813"/>
          <p14:tracePt t="80015" x="8793163" y="4341813"/>
          <p14:tracePt t="80022" x="8777288" y="4341813"/>
          <p14:tracePt t="80031" x="8759825" y="4341813"/>
          <p14:tracePt t="80048" x="8691563" y="4341813"/>
          <p14:tracePt t="80065" x="8605838" y="4341813"/>
          <p14:tracePt t="80082" x="8529638" y="4341813"/>
          <p14:tracePt t="80099" x="8445500" y="4341813"/>
          <p14:tracePt t="80115" x="8351838" y="4341813"/>
          <p14:tracePt t="80131" x="8318500" y="4341813"/>
          <p14:tracePt t="80148" x="8308975" y="4341813"/>
          <p14:tracePt t="80164" x="8283575" y="4333875"/>
          <p14:tracePt t="80182" x="8250238" y="4325938"/>
          <p14:tracePt t="80182" x="8232775" y="4325938"/>
          <p14:tracePt t="80199" x="8189913" y="4325938"/>
          <p14:tracePt t="80215" x="8181975" y="4325938"/>
          <p14:tracePt t="80215" x="8174038" y="4325938"/>
          <p14:tracePt t="80232" x="8147050" y="4325938"/>
          <p14:tracePt t="80233" x="8139113" y="4325938"/>
          <p14:tracePt t="80248" x="8121650" y="4325938"/>
          <p14:tracePt t="80266" x="8113713" y="4325938"/>
          <p14:tracePt t="80281" x="8088313" y="4325938"/>
          <p14:tracePt t="80300" x="8037513" y="4325938"/>
          <p14:tracePt t="80315" x="7994650" y="4325938"/>
          <p14:tracePt t="80331" x="7961313" y="4325938"/>
          <p14:tracePt t="80348" x="7935913" y="4325938"/>
          <p14:tracePt t="80415" x="7926388" y="4325938"/>
          <p14:tracePt t="80911" x="7935913" y="4325938"/>
          <p14:tracePt t="80936" x="7943850" y="4325938"/>
          <p14:tracePt t="80951" x="7951788" y="4325938"/>
          <p14:tracePt t="80967" x="7969250" y="4325938"/>
          <p14:tracePt t="80975" x="7977188" y="4325938"/>
          <p14:tracePt t="80982" x="7986713" y="4325938"/>
          <p14:tracePt t="80999" x="7994650" y="4325938"/>
          <p14:tracePt t="81032" x="8004175" y="4325938"/>
          <p14:tracePt t="81151" x="8020050" y="4325938"/>
          <p14:tracePt t="81176" x="8029575" y="4325938"/>
          <p14:tracePt t="81182" x="8037513" y="4325938"/>
          <p14:tracePt t="81190" x="8054975" y="4325938"/>
          <p14:tracePt t="81206" x="8062913" y="4325938"/>
          <p14:tracePt t="81215" x="8080375" y="4325938"/>
          <p14:tracePt t="81231" x="8088313" y="4325938"/>
          <p14:tracePt t="81248" x="8121650" y="4333875"/>
          <p14:tracePt t="81265" x="8131175" y="4333875"/>
          <p14:tracePt t="81288" x="8147050" y="4333875"/>
          <p14:tracePt t="81329" x="8164513" y="4341813"/>
          <p14:tracePt t="81352" x="8181975" y="4341813"/>
          <p14:tracePt t="81359" x="8189913" y="4341813"/>
          <p14:tracePt t="81366" x="8215313" y="4351338"/>
          <p14:tracePt t="81380" x="8224838" y="4351338"/>
          <p14:tracePt t="81398" x="8283575" y="4384675"/>
          <p14:tracePt t="81414" x="8308975" y="4394200"/>
          <p14:tracePt t="81414" x="8326438" y="4410075"/>
          <p14:tracePt t="81431" x="8334375" y="4410075"/>
          <p14:tracePt t="81450" x="8343900" y="4419600"/>
          <p14:tracePt t="81465" x="8351838" y="4419600"/>
          <p14:tracePt t="81481" x="8359775" y="4419600"/>
          <p14:tracePt t="81497" x="8369300" y="4419600"/>
          <p14:tracePt t="81515" x="8402638" y="4419600"/>
          <p14:tracePt t="81531" x="8410575" y="4419600"/>
          <p14:tracePt t="81548" x="8420100" y="4419600"/>
          <p14:tracePt t="81566" x="8428038" y="4419600"/>
          <p14:tracePt t="81581" x="8435975" y="4419600"/>
          <p14:tracePt t="81597" x="8445500" y="4419600"/>
          <p14:tracePt t="81616" x="8462963" y="4419600"/>
          <p14:tracePt t="81648" x="8470900" y="4419600"/>
          <p14:tracePt t="81695" x="8478838" y="4419600"/>
          <p14:tracePt t="81712" x="8488363" y="4419600"/>
          <p14:tracePt t="81718" x="8496300" y="4427538"/>
          <p14:tracePt t="81734" x="8504238" y="4427538"/>
          <p14:tracePt t="81750" x="8513763" y="4435475"/>
          <p14:tracePt t="81766" x="8521700" y="4435475"/>
          <p14:tracePt t="81780" x="8539163" y="4445000"/>
          <p14:tracePt t="81799" x="8564563" y="4445000"/>
          <p14:tracePt t="81815" x="8597900" y="4452938"/>
          <p14:tracePt t="81831" x="8632825" y="4452938"/>
          <p14:tracePt t="81848" x="8658225" y="4452938"/>
          <p14:tracePt t="81865" x="8691563" y="4452938"/>
          <p14:tracePt t="81881" x="8709025" y="4452938"/>
          <p14:tracePt t="81897" x="8734425" y="4452938"/>
          <p14:tracePt t="81913" x="8785225" y="4452938"/>
          <p14:tracePt t="81931" x="8818563" y="4452938"/>
          <p14:tracePt t="81947" x="8861425" y="4452938"/>
          <p14:tracePt t="81964" x="8921750" y="4452938"/>
          <p14:tracePt t="81981" x="8963025" y="4452938"/>
          <p14:tracePt t="81997" x="9013825" y="4460875"/>
          <p14:tracePt t="82014" x="9039225" y="4460875"/>
          <p14:tracePt t="82014" x="9056688" y="4478338"/>
          <p14:tracePt t="82031" x="9064625" y="4478338"/>
          <p14:tracePt t="82031" x="9082088" y="4478338"/>
          <p14:tracePt t="82047" x="9107488" y="4478338"/>
          <p14:tracePt t="82064" x="9142413" y="4478338"/>
          <p14:tracePt t="82080" x="9175750" y="4478338"/>
          <p14:tracePt t="82099" x="9218613" y="4478338"/>
          <p14:tracePt t="82115" x="9251950" y="4478338"/>
          <p14:tracePt t="82131" x="9286875" y="4478338"/>
          <p14:tracePt t="82147" x="9320213" y="4478338"/>
          <p14:tracePt t="82163" x="9363075" y="4478338"/>
          <p14:tracePt t="82181" x="9421813" y="4478338"/>
          <p14:tracePt t="82197" x="9472613" y="4478338"/>
          <p14:tracePt t="82214" x="9507538" y="4478338"/>
          <p14:tracePt t="82231" x="9540875" y="4478338"/>
          <p14:tracePt t="82248" x="9591675" y="4478338"/>
          <p14:tracePt t="82264" x="9667875" y="4486275"/>
          <p14:tracePt t="82281" x="9745663" y="4495800"/>
          <p14:tracePt t="82297" x="9847263" y="4495800"/>
          <p14:tracePt t="82315" x="9906000" y="4503738"/>
          <p14:tracePt t="82330" x="9966325" y="4503738"/>
          <p14:tracePt t="82347" x="10017125" y="4503738"/>
          <p14:tracePt t="82365" x="10059988" y="4503738"/>
          <p14:tracePt t="82380" x="10085388" y="4503738"/>
          <p14:tracePt t="82397" x="10093325" y="4503738"/>
          <p14:tracePt t="82413" x="10101263" y="4503738"/>
          <p14:tracePt t="82430" x="10110788" y="4503738"/>
          <p14:tracePt t="82448" x="10126663" y="4503738"/>
          <p14:tracePt t="82463" x="10161588" y="4503738"/>
          <p14:tracePt t="82480" x="10169525" y="4503738"/>
          <p14:tracePt t="82497" x="10194925" y="4503738"/>
          <p14:tracePt t="82513" x="10237788" y="4503738"/>
          <p14:tracePt t="82531" x="10280650" y="4503738"/>
          <p14:tracePt t="82549" x="10323513" y="4503738"/>
          <p14:tracePt t="82564" x="10374313" y="4503738"/>
          <p14:tracePt t="82580" x="10390188" y="4503738"/>
          <p14:tracePt t="82599" x="10399713" y="4503738"/>
          <p14:tracePt t="82936" x="10390188" y="4503738"/>
          <p14:tracePt t="82942" x="10382250" y="4503738"/>
          <p14:tracePt t="82950" x="10348913" y="4503738"/>
          <p14:tracePt t="82963" x="10306050" y="4503738"/>
          <p14:tracePt t="82980" x="10237788" y="4503738"/>
          <p14:tracePt t="82997" x="10153650" y="4503738"/>
          <p14:tracePt t="83015" x="10034588" y="4503738"/>
          <p14:tracePt t="83015" x="9991725" y="4503738"/>
          <p14:tracePt t="83031" x="9915525" y="4503738"/>
          <p14:tracePt t="83047" x="9864725" y="4503738"/>
          <p14:tracePt t="83047" x="9847263" y="4503738"/>
          <p14:tracePt t="83063" x="9786938" y="4486275"/>
          <p14:tracePt t="83080" x="9702800" y="4486275"/>
          <p14:tracePt t="83098" x="9601200" y="4486275"/>
          <p14:tracePt t="83113" x="9490075" y="4486275"/>
          <p14:tracePt t="83130" x="9388475" y="4486275"/>
          <p14:tracePt t="83146" x="9312275" y="4486275"/>
          <p14:tracePt t="83163" x="9251950" y="4486275"/>
          <p14:tracePt t="83180" x="9218613" y="4486275"/>
          <p14:tracePt t="83196" x="9183688" y="4486275"/>
          <p14:tracePt t="83215" x="9082088" y="4486275"/>
          <p14:tracePt t="83230" x="9039225" y="4486275"/>
          <p14:tracePt t="83248" x="8878888" y="4486275"/>
          <p14:tracePt t="83263" x="8802688" y="4486275"/>
          <p14:tracePt t="83280" x="8759825" y="4486275"/>
          <p14:tracePt t="83298" x="8716963" y="4486275"/>
          <p14:tracePt t="83343" x="8699500" y="4486275"/>
          <p14:tracePt t="83409" x="8691563" y="4486275"/>
          <p14:tracePt t="84912" x="8666163" y="4486275"/>
          <p14:tracePt t="84919" x="8658225" y="4478338"/>
          <p14:tracePt t="84935" x="8648700" y="4478338"/>
          <p14:tracePt t="84951" x="8632825" y="4478338"/>
          <p14:tracePt t="84966" x="8623300" y="4478338"/>
          <p14:tracePt t="84999" x="8615363" y="4478338"/>
          <p14:tracePt t="85006" x="8615363" y="4470400"/>
          <p14:tracePt t="85014" x="8597900" y="4470400"/>
          <p14:tracePt t="85031" x="8547100" y="4470400"/>
          <p14:tracePt t="85047" x="8496300" y="4470400"/>
          <p14:tracePt t="85063" x="8470900" y="4460875"/>
          <p14:tracePt t="85063" x="8435975" y="4460875"/>
          <p14:tracePt t="85079" x="8410575" y="4445000"/>
          <p14:tracePt t="85095" x="8359775" y="4435475"/>
          <p14:tracePt t="85112" x="8326438" y="4435475"/>
          <p14:tracePt t="85130" x="8291513" y="4435475"/>
          <p14:tracePt t="85145" x="8258175" y="4435475"/>
          <p14:tracePt t="85162" x="8224838" y="4427538"/>
          <p14:tracePt t="85179" x="8174038" y="4427538"/>
          <p14:tracePt t="85195" x="8139113" y="4427538"/>
          <p14:tracePt t="85213" x="8096250" y="4427538"/>
          <p14:tracePt t="85229" x="8070850" y="4427538"/>
          <p14:tracePt t="85247" x="8029575" y="4427538"/>
          <p14:tracePt t="85262" x="8012113" y="4427538"/>
          <p14:tracePt t="85263" x="8004175" y="4427538"/>
          <p14:tracePt t="85279" x="7986713" y="4427538"/>
          <p14:tracePt t="85295" x="7943850" y="4427538"/>
          <p14:tracePt t="85312" x="7859713" y="4427538"/>
          <p14:tracePt t="85329" x="7781925" y="4427538"/>
          <p14:tracePt t="85345" x="7697788" y="4427538"/>
          <p14:tracePt t="85362" x="7629525" y="4402138"/>
          <p14:tracePt t="85379" x="7570788" y="4402138"/>
          <p14:tracePt t="85396" x="7553325" y="4402138"/>
          <p14:tracePt t="85413" x="7535863" y="4402138"/>
          <p14:tracePt t="85415" x="7527925" y="4402138"/>
          <p14:tracePt t="85439" x="7518400" y="4402138"/>
          <p14:tracePt t="85463" x="7510463" y="4402138"/>
          <p14:tracePt t="85470" x="7502525" y="4402138"/>
          <p14:tracePt t="85480" x="7493000" y="4402138"/>
          <p14:tracePt t="85544" x="7477125" y="4402138"/>
          <p14:tracePt t="157503" x="7502525" y="4410075"/>
          <p14:tracePt t="157510" x="7578725" y="4445000"/>
          <p14:tracePt t="157518" x="7586663" y="4452938"/>
          <p14:tracePt t="157530" x="7596188" y="4460875"/>
          <p14:tracePt t="157592" x="7604125" y="4460875"/>
          <p14:tracePt t="157598" x="7604125" y="4486275"/>
          <p14:tracePt t="157623" x="7604125" y="4513263"/>
          <p14:tracePt t="157921" x="7604125" y="4554538"/>
          <p14:tracePt t="157926" x="7604125" y="4622800"/>
          <p14:tracePt t="157934" x="7604125" y="4657725"/>
          <p14:tracePt t="157946" x="7604125" y="4699000"/>
          <p14:tracePt t="157963" x="7604125" y="4733925"/>
          <p14:tracePt t="157980" x="7604125" y="4767263"/>
          <p14:tracePt t="158000" x="7604125" y="4810125"/>
          <p14:tracePt t="158013" x="7604125" y="4827588"/>
          <p14:tracePt t="158030" x="7604125" y="4843463"/>
          <p14:tracePt t="158047" x="7612063" y="4860925"/>
          <p14:tracePt t="158063" x="7621588" y="4868863"/>
          <p14:tracePt t="158080" x="7621588" y="4886325"/>
          <p14:tracePt t="158097" x="7629525" y="4894263"/>
          <p14:tracePt t="158114" x="7629525" y="4903788"/>
          <p14:tracePt t="158134" x="7629525" y="4929188"/>
          <p14:tracePt t="158148" x="7637463" y="4946650"/>
          <p14:tracePt t="158164" x="7654925" y="4979988"/>
          <p14:tracePt t="158180" x="7672388" y="5013325"/>
          <p14:tracePt t="158198" x="7680325" y="5038725"/>
          <p14:tracePt t="158214" x="7680325" y="5048250"/>
          <p14:tracePt t="158231" x="7680325" y="5056188"/>
          <p14:tracePt t="158247" x="7680325" y="5064125"/>
          <p14:tracePt t="158407" x="7680325" y="5073650"/>
          <p14:tracePt t="158414" x="7680325" y="5091113"/>
          <p14:tracePt t="158422" x="7680325" y="5106988"/>
          <p14:tracePt t="158430" x="7680325" y="5124450"/>
          <p14:tracePt t="158448" x="7680325" y="5132388"/>
          <p14:tracePt t="158463" x="7672388" y="5149850"/>
          <p14:tracePt t="158480" x="7672388" y="5157788"/>
          <p14:tracePt t="158496" x="7662863" y="5167313"/>
          <p14:tracePt t="158513" x="7654925" y="5175250"/>
          <p14:tracePt t="158534" x="7646988" y="5183188"/>
          <p14:tracePt t="158550" x="7637463" y="5192713"/>
          <p14:tracePt t="158583" x="7629525" y="5192713"/>
          <p14:tracePt t="158607" x="7629525" y="5200650"/>
          <p14:tracePt t="158623" x="7621588" y="5208588"/>
          <p14:tracePt t="158791" x="7604125" y="5218113"/>
          <p14:tracePt t="158799" x="7604125" y="5235575"/>
          <p14:tracePt t="158806" x="7586663" y="5251450"/>
          <p14:tracePt t="158814" x="7578725" y="5276850"/>
          <p14:tracePt t="158830" x="7570788" y="5276850"/>
          <p14:tracePt t="158830" x="7561263" y="5294313"/>
          <p14:tracePt t="158847" x="7553325" y="5319713"/>
          <p14:tracePt t="158903" x="7553325" y="5327650"/>
          <p14:tracePt t="159210" x="7545388" y="5337175"/>
          <p14:tracePt t="159247" x="7535863" y="5345113"/>
          <p14:tracePt t="159295" x="7518400" y="5345113"/>
          <p14:tracePt t="159319" x="7510463" y="5345113"/>
          <p14:tracePt t="159352" x="7502525" y="5345113"/>
          <p14:tracePt t="159359" x="7485063" y="5345113"/>
          <p14:tracePt t="159376" x="7477125" y="5345113"/>
          <p14:tracePt t="159382" x="7459663" y="5345113"/>
          <p14:tracePt t="159396" x="7442200" y="5337175"/>
          <p14:tracePt t="159412" x="7426325" y="5337175"/>
          <p14:tracePt t="159429" x="7408863" y="5337175"/>
          <p14:tracePt t="159447" x="7373938" y="5337175"/>
          <p14:tracePt t="159463" x="7348538" y="5337175"/>
          <p14:tracePt t="159480" x="7289800" y="5337175"/>
          <p14:tracePt t="159480" x="7246938" y="5337175"/>
          <p14:tracePt t="159496" x="7119938" y="5327650"/>
          <p14:tracePt t="159514" x="6932613" y="5294313"/>
          <p14:tracePt t="159529" x="6686550" y="5268913"/>
          <p14:tracePt t="159546" x="6423025" y="5226050"/>
          <p14:tracePt t="159564" x="6091238" y="5175250"/>
          <p14:tracePt t="159580" x="5743575" y="5124450"/>
          <p14:tracePt t="159597" x="5429250" y="5081588"/>
          <p14:tracePt t="159598" x="5284788" y="5064125"/>
          <p14:tracePt t="159612" x="5183188" y="5048250"/>
          <p14:tracePt t="159629" x="5038725" y="5030788"/>
          <p14:tracePt t="159647" x="5013325" y="5030788"/>
          <p14:tracePt t="159695" x="5003800" y="5022850"/>
          <p14:tracePt t="159895" x="5013325" y="5022850"/>
          <p14:tracePt t="159902" x="5029200" y="5022850"/>
          <p14:tracePt t="159912" x="5046663" y="5030788"/>
          <p14:tracePt t="159929" x="5089525" y="5056188"/>
          <p14:tracePt t="159946" x="5122863" y="5081588"/>
          <p14:tracePt t="159962" x="5165725" y="5124450"/>
          <p14:tracePt t="159980" x="5208588" y="5167313"/>
          <p14:tracePt t="159996" x="5292725" y="5226050"/>
          <p14:tracePt t="160013" x="5378450" y="5276850"/>
          <p14:tracePt t="160029" x="5548313" y="5345113"/>
          <p14:tracePt t="160047" x="5811838" y="5446713"/>
          <p14:tracePt t="160063" x="5870575" y="5456238"/>
          <p14:tracePt t="160063" x="5905500" y="5472113"/>
          <p14:tracePt t="160079" x="5938838" y="5472113"/>
          <p14:tracePt t="160080" x="5964238" y="5481638"/>
          <p14:tracePt t="160095" x="6049963" y="5481638"/>
          <p14:tracePt t="160112" x="6142038" y="5489575"/>
          <p14:tracePt t="160129" x="6227763" y="5497513"/>
          <p14:tracePt t="160145" x="6311900" y="5514975"/>
          <p14:tracePt t="160163" x="6354763" y="5514975"/>
          <p14:tracePt t="160179" x="6415088" y="5524500"/>
          <p14:tracePt t="160196" x="6473825" y="5524500"/>
          <p14:tracePt t="160213" x="6542088" y="5524500"/>
          <p14:tracePt t="160229" x="6635750" y="5524500"/>
          <p14:tracePt t="160248" x="6711950" y="5524500"/>
          <p14:tracePt t="184239" x="6711950" y="5413375"/>
          <p14:tracePt t="184247" x="6635750" y="4835525"/>
          <p14:tracePt t="184254" x="6550025" y="4105275"/>
          <p14:tracePt t="184269" x="6550025" y="3355975"/>
          <p14:tracePt t="184270" x="6550025" y="2582863"/>
          <p14:tracePt t="184285" x="6550025" y="1860550"/>
          <p14:tracePt t="184302" x="6550025" y="654050"/>
          <p14:tracePt t="184302" x="6550025" y="50800"/>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1500753" y="1103637"/>
            <a:ext cx="10380072"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Law and the</a:t>
            </a:r>
            <a:r>
              <a:rPr kumimoji="0" lang="ar-YE" sz="3600" b="1" i="0" u="none" strike="noStrike" kern="1200" cap="none" spc="0" normalizeH="0" baseline="0" noProof="0" dirty="0">
                <a:ln>
                  <a:noFill/>
                </a:ln>
                <a:solidFill>
                  <a:prstClr val="white"/>
                </a:solidFill>
                <a:effectLst/>
                <a:uLnTx/>
                <a:uFillTx/>
                <a:latin typeface="Alexandria" charset="0"/>
                <a:ea typeface="+mn-ea"/>
                <a:cs typeface="+mn-cs"/>
              </a:rPr>
              <a:t> </a:t>
            </a: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Insurance Agent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88143" y="2512303"/>
            <a:ext cx="11415713" cy="1429622"/>
          </a:xfrm>
          <a:prstGeom prst="rect">
            <a:avLst/>
          </a:prstGeom>
          <a:noFill/>
        </p:spPr>
        <p:txBody>
          <a:bodyPr wrap="square">
            <a:spAutoFit/>
          </a:bodyPr>
          <a:lstStyle/>
          <a:p>
            <a:pPr marR="0" lvl="0" algn="just" defTabSz="914400" rtl="0" eaLnBrk="1" fontAlgn="auto" latinLnBrk="0" hangingPunct="1">
              <a:lnSpc>
                <a:spcPct val="150000"/>
              </a:lnSpc>
              <a:spcBef>
                <a:spcPts val="0"/>
              </a:spcBef>
              <a:spcAft>
                <a:spcPts val="0"/>
              </a:spcAft>
              <a:buClrTx/>
              <a:buSzTx/>
              <a:tabLst/>
              <a:defRPr/>
            </a:pPr>
            <a:r>
              <a:rPr lang="en-US" sz="2000" dirty="0">
                <a:latin typeface="QuaySansITCPro-Book"/>
              </a:rPr>
              <a:t>An insurance contract normally is sold by an agent</a:t>
            </a:r>
            <a:r>
              <a:rPr lang="ar-YE" sz="2000" dirty="0">
                <a:latin typeface="QuaySansITCPro-Book"/>
              </a:rPr>
              <a:t> </a:t>
            </a:r>
            <a:r>
              <a:rPr lang="en-US" sz="2000" dirty="0">
                <a:latin typeface="QuaySansITCPro-Book"/>
              </a:rPr>
              <a:t>who represents the principal (the insurer). An agent is</a:t>
            </a:r>
            <a:r>
              <a:rPr lang="ar-YE" sz="2000" dirty="0">
                <a:latin typeface="QuaySansITCPro-Book"/>
              </a:rPr>
              <a:t> </a:t>
            </a:r>
            <a:r>
              <a:rPr lang="en-US" sz="2000" dirty="0">
                <a:latin typeface="QuaySansITCPro-Book"/>
              </a:rPr>
              <a:t>someone who has the authority to act on behalf of</a:t>
            </a:r>
            <a:r>
              <a:rPr lang="ar-YE" sz="2000" dirty="0">
                <a:latin typeface="QuaySansITCPro-Book"/>
              </a:rPr>
              <a:t> </a:t>
            </a:r>
            <a:r>
              <a:rPr lang="en-US" sz="2000" dirty="0">
                <a:latin typeface="QuaySansITCPro-Book"/>
              </a:rPr>
              <a:t>someone else. The principal (insurer) is the party for</a:t>
            </a:r>
            <a:r>
              <a:rPr lang="ar-YE" sz="2000" dirty="0">
                <a:latin typeface="QuaySansITCPro-Book"/>
              </a:rPr>
              <a:t> </a:t>
            </a:r>
            <a:r>
              <a:rPr lang="en-US" sz="2000" dirty="0">
                <a:latin typeface="QuaySansITCPro-Book"/>
              </a:rPr>
              <a:t>whom action is to be taken. </a:t>
            </a:r>
          </a:p>
        </p:txBody>
      </p:sp>
    </p:spTree>
    <p:extLst>
      <p:ext uri="{BB962C8B-B14F-4D97-AF65-F5344CB8AC3E}">
        <p14:creationId xmlns:p14="http://schemas.microsoft.com/office/powerpoint/2010/main" val="1891806845"/>
      </p:ext>
    </p:extLst>
  </p:cSld>
  <p:clrMapOvr>
    <a:masterClrMapping/>
  </p:clrMapOvr>
  <mc:AlternateContent xmlns:mc="http://schemas.openxmlformats.org/markup-compatibility/2006" xmlns:p14="http://schemas.microsoft.com/office/powerpoint/2010/main">
    <mc:Choice Requires="p14">
      <p:transition spd="slow" p14:dur="2000" advTm="132253"/>
    </mc:Choice>
    <mc:Fallback xmlns="">
      <p:transition spd="slow" advTm="132253"/>
    </mc:Fallback>
  </mc:AlternateContent>
  <p:extLst>
    <p:ext uri="{3A86A75C-4F4B-4683-9AE1-C65F6400EC91}">
      <p14:laserTraceLst xmlns:p14="http://schemas.microsoft.com/office/powerpoint/2010/main">
        <p14:tracePtLst>
          <p14:tracePt t="89681" x="3670300" y="6286500"/>
          <p14:tracePt t="89959" x="2930525" y="6705600"/>
          <p14:tracePt t="89965" x="2947988" y="6645275"/>
          <p14:tracePt t="89973" x="2973388" y="6543675"/>
          <p14:tracePt t="89990" x="3033713" y="6391275"/>
          <p14:tracePt t="90008" x="3074988" y="6280150"/>
          <p14:tracePt t="90024" x="3100388" y="6229350"/>
          <p14:tracePt t="90040" x="3143250" y="6143625"/>
          <p14:tracePt t="90059" x="3194050" y="6059488"/>
          <p14:tracePt t="90074" x="3254375" y="5948363"/>
          <p14:tracePt t="90094" x="3389313" y="5626100"/>
          <p14:tracePt t="90107" x="3449638" y="5489575"/>
          <p14:tracePt t="90124" x="3559175" y="5260975"/>
          <p14:tracePt t="90125" x="3602038" y="5192713"/>
          <p14:tracePt t="90141" x="3644900" y="5106988"/>
          <p14:tracePt t="90157" x="3662363" y="5081588"/>
          <p14:tracePt t="90174" x="3729038" y="4987925"/>
          <p14:tracePt t="90190" x="3738563" y="4954588"/>
          <p14:tracePt t="90207" x="3763963" y="4911725"/>
          <p14:tracePt t="90294" x="3806825" y="4894263"/>
          <p14:tracePt t="90301" x="3933825" y="4886325"/>
          <p14:tracePt t="90309" x="4052888" y="4852988"/>
          <p14:tracePt t="90324" x="4078288" y="4843463"/>
          <p14:tracePt t="90350" x="4086225" y="4827588"/>
          <p14:tracePt t="90365" x="4086225" y="4784725"/>
          <p14:tracePt t="90374" x="4103688" y="4741863"/>
          <p14:tracePt t="90392" x="4137025" y="4691063"/>
          <p14:tracePt t="90407" x="4179888" y="4630738"/>
          <p14:tracePt t="90425" x="4214813" y="4564063"/>
          <p14:tracePt t="90440" x="4256088" y="4478338"/>
          <p14:tracePt t="90457" x="4281488" y="4368800"/>
          <p14:tracePt t="90475" x="4316413" y="4265613"/>
          <p14:tracePt t="90491" x="4332288" y="4146550"/>
          <p14:tracePt t="90509" x="4418013" y="3968750"/>
          <p14:tracePt t="90524" x="4451350" y="3908425"/>
          <p14:tracePt t="90541" x="4486275" y="3857625"/>
          <p14:tracePt t="90541" x="4503738" y="3841750"/>
          <p14:tracePt t="90557" x="4511675" y="3832225"/>
          <p14:tracePt t="90631" x="4511675" y="3824288"/>
          <p14:tracePt t="90942" x="4511675" y="3816350"/>
          <p14:tracePt t="90949" x="4511675" y="3806825"/>
          <p14:tracePt t="90957" x="4451350" y="3798888"/>
          <p14:tracePt t="90973" x="4410075" y="3790950"/>
          <p14:tracePt t="90990" x="4230688" y="3773488"/>
          <p14:tracePt t="91007" x="4162425" y="3763963"/>
          <p14:tracePt t="91023" x="4121150" y="3756025"/>
          <p14:tracePt t="91040" x="4103688" y="3756025"/>
          <p14:tracePt t="91079" x="4086225" y="3756025"/>
          <p14:tracePt t="91085" x="4044950" y="3756025"/>
          <p14:tracePt t="91093" x="4002088" y="3756025"/>
          <p14:tracePt t="91107" x="3933825" y="3756025"/>
          <p14:tracePt t="91124" x="3840163" y="3748088"/>
          <p14:tracePt t="91125" x="3832225" y="3748088"/>
          <p14:tracePt t="91142" x="3806825" y="3748088"/>
          <p14:tracePt t="91174" x="3797300" y="3748088"/>
          <p14:tracePt t="91181" x="3763963" y="3748088"/>
          <p14:tracePt t="91190" x="3721100" y="3748088"/>
          <p14:tracePt t="91207" x="3559175" y="3773488"/>
          <p14:tracePt t="91224" x="3373438" y="3773488"/>
          <p14:tracePt t="91241" x="3168650" y="3773488"/>
          <p14:tracePt t="91257" x="3074988" y="3763963"/>
          <p14:tracePt t="91274" x="3024188" y="3748088"/>
          <p14:tracePt t="91290" x="3008313" y="3748088"/>
          <p14:tracePt t="91350" x="2998788" y="3748088"/>
          <p14:tracePt t="91614" x="3016250" y="3730625"/>
          <p14:tracePt t="91622" x="3049588" y="3713163"/>
          <p14:tracePt t="91629" x="3074988" y="3697288"/>
          <p14:tracePt t="91640" x="3084513" y="3687763"/>
          <p14:tracePt t="91670" x="3100388" y="3687763"/>
          <p14:tracePt t="91677" x="3117850" y="3687763"/>
          <p14:tracePt t="91689" x="3152775" y="3697288"/>
          <p14:tracePt t="91706" x="3211513" y="3730625"/>
          <p14:tracePt t="91724" x="3322638" y="3756025"/>
          <p14:tracePt t="91725" x="3398838" y="3790950"/>
          <p14:tracePt t="91740" x="3517900" y="3816350"/>
          <p14:tracePt t="91757" x="3763963" y="3900488"/>
          <p14:tracePt t="91757" x="3873500" y="3908425"/>
          <p14:tracePt t="91773" x="4002088" y="3935413"/>
          <p14:tracePt t="91791" x="4306888" y="3976688"/>
          <p14:tracePt t="91806" x="4392613" y="3976688"/>
          <p14:tracePt t="91824" x="4476750" y="3976688"/>
          <p14:tracePt t="91840" x="4587875" y="3951288"/>
          <p14:tracePt t="91857" x="4740275" y="3900488"/>
          <p14:tracePt t="91873" x="4868863" y="3841750"/>
          <p14:tracePt t="91890" x="5003800" y="3790950"/>
          <p14:tracePt t="91907" x="5080000" y="3748088"/>
          <p14:tracePt t="91923" x="5183188" y="3713163"/>
          <p14:tracePt t="91940" x="5284788" y="3687763"/>
          <p14:tracePt t="91957" x="5454650" y="3646488"/>
          <p14:tracePt t="91974" x="5530850" y="3611563"/>
          <p14:tracePt t="91974" x="5591175" y="3586163"/>
          <p14:tracePt t="91990" x="5811838" y="3535363"/>
          <p14:tracePt t="92006" x="6015038" y="3502025"/>
          <p14:tracePt t="92024" x="6219825" y="3502025"/>
          <p14:tracePt t="92040" x="6364288" y="3502025"/>
          <p14:tracePt t="92056" x="6405563" y="3502025"/>
          <p14:tracePt t="92094" x="6415088" y="3502025"/>
          <p14:tracePt t="92101" x="6456363" y="3502025"/>
          <p14:tracePt t="92109" x="6491288" y="3502025"/>
          <p14:tracePt t="92123" x="6499225" y="3502025"/>
          <p14:tracePt t="92141" x="6508750" y="3502025"/>
          <p14:tracePt t="94103" x="6524625" y="3502025"/>
          <p14:tracePt t="94109" x="6559550" y="3509963"/>
          <p14:tracePt t="94122" x="6567488" y="3509963"/>
          <p14:tracePt t="94140" x="6618288" y="3527425"/>
          <p14:tracePt t="94165" x="6635750" y="3527425"/>
          <p14:tracePt t="94173" x="6669088" y="3527425"/>
          <p14:tracePt t="94191" x="6823075" y="3560763"/>
          <p14:tracePt t="94206" x="6915150" y="3586163"/>
          <p14:tracePt t="94206" x="7000875" y="3603625"/>
          <p14:tracePt t="94222" x="7085013" y="3611563"/>
          <p14:tracePt t="94239" x="7137400" y="3611563"/>
          <p14:tracePt t="94256" x="7153275" y="3611563"/>
          <p14:tracePt t="94695" x="7170738" y="3611563"/>
          <p14:tracePt t="94701" x="7178675" y="3611563"/>
          <p14:tracePt t="94709" x="7196138" y="3611563"/>
          <p14:tracePt t="94722" x="7213600" y="3611563"/>
          <p14:tracePt t="94739" x="7229475" y="3611563"/>
          <p14:tracePt t="94756" x="7239000" y="3611563"/>
          <p14:tracePt t="94772" x="7256463" y="3611563"/>
          <p14:tracePt t="94790" x="7281863" y="3611563"/>
          <p14:tracePt t="94805" x="7289800" y="3611563"/>
          <p14:tracePt t="94806" x="7297738" y="3611563"/>
          <p14:tracePt t="94821" x="7332663" y="3611563"/>
          <p14:tracePt t="94838" x="7373938" y="3611563"/>
          <p14:tracePt t="94855" x="7408863" y="3611563"/>
          <p14:tracePt t="94872" x="7434263" y="3611563"/>
          <p14:tracePt t="94910" x="7442200" y="3611563"/>
          <p14:tracePt t="94917" x="7451725" y="3611563"/>
          <p14:tracePt t="94925" x="7459663" y="3611563"/>
          <p14:tracePt t="94940" x="7477125" y="3611563"/>
          <p14:tracePt t="94955" x="7502525" y="3611563"/>
          <p14:tracePt t="94957" x="7510463" y="3611563"/>
          <p14:tracePt t="94972" x="7518400" y="3611563"/>
          <p14:tracePt t="94989" x="7535863" y="3611563"/>
          <p14:tracePt t="95022" x="7553325" y="3611563"/>
          <p14:tracePt t="95038" x="7561263" y="3611563"/>
          <p14:tracePt t="96654" x="7586663" y="3611563"/>
          <p14:tracePt t="96661" x="7596188" y="3611563"/>
          <p14:tracePt t="96671" x="7621588" y="3611563"/>
          <p14:tracePt t="96688" x="7629525" y="3611563"/>
          <p14:tracePt t="96704" x="7637463" y="3611563"/>
          <p14:tracePt t="96721" x="7654925" y="3611563"/>
          <p14:tracePt t="96790" x="7672388" y="3611563"/>
          <p14:tracePt t="96799" x="7705725" y="3611563"/>
          <p14:tracePt t="96805" x="7748588" y="3611563"/>
          <p14:tracePt t="96822" x="7910513" y="3629025"/>
          <p14:tracePt t="96838" x="8062913" y="3629025"/>
          <p14:tracePt t="96854" x="8156575" y="3646488"/>
          <p14:tracePt t="96871" x="8181975" y="3646488"/>
          <p14:tracePt t="96888" x="8199438" y="3646488"/>
          <p14:tracePt t="96905" x="8215313" y="3646488"/>
          <p14:tracePt t="96923" x="8232775" y="3646488"/>
          <p14:tracePt t="96938" x="8291513" y="3646488"/>
          <p14:tracePt t="96954" x="8402638" y="3646488"/>
          <p14:tracePt t="96971" x="8547100" y="3646488"/>
          <p14:tracePt t="96987" x="8674100" y="3646488"/>
          <p14:tracePt t="97004" x="8716963" y="3646488"/>
          <p14:tracePt t="97022" x="8759825" y="3646488"/>
          <p14:tracePt t="97039" x="8767763" y="3646488"/>
          <p14:tracePt t="97054" x="8777288" y="3636963"/>
          <p14:tracePt t="97071" x="8785225" y="3629025"/>
          <p14:tracePt t="97088" x="8793163" y="3629025"/>
          <p14:tracePt t="97104" x="8802688" y="3629025"/>
          <p14:tracePt t="97121" x="8818563" y="3629025"/>
          <p14:tracePt t="97139" x="8836025" y="3619500"/>
          <p14:tracePt t="97155" x="8843963" y="3611563"/>
          <p14:tracePt t="97727" x="8843963" y="3603625"/>
          <p14:tracePt t="97733" x="8836025" y="3603625"/>
          <p14:tracePt t="97741" x="8828088" y="3603625"/>
          <p14:tracePt t="97754" x="8818563" y="3603625"/>
          <p14:tracePt t="97773" x="8793163" y="3603625"/>
          <p14:tracePt t="97788" x="8785225" y="3603625"/>
          <p14:tracePt t="97804" x="8759825" y="3603625"/>
          <p14:tracePt t="97829" x="8750300" y="3603625"/>
          <p14:tracePt t="97910" x="8734425" y="3603625"/>
          <p14:tracePt t="97918" x="8716963" y="3603625"/>
          <p14:tracePt t="97925" x="8691563" y="3603625"/>
          <p14:tracePt t="97937" x="8683625" y="3603625"/>
          <p14:tracePt t="97954" x="8658225" y="3603625"/>
          <p14:tracePt t="97973" x="8597900" y="3603625"/>
          <p14:tracePt t="97987" x="8580438" y="3603625"/>
          <p14:tracePt t="98004" x="8555038" y="3603625"/>
          <p14:tracePt t="98023" x="8504238" y="3603625"/>
          <p14:tracePt t="98037" x="8478838" y="3603625"/>
          <p14:tracePt t="98054" x="8410575" y="3603625"/>
          <p14:tracePt t="98071" x="8394700" y="3603625"/>
          <p14:tracePt t="98094" x="8385175" y="3603625"/>
          <p14:tracePt t="98135" x="8377238" y="3603625"/>
          <p14:tracePt t="98318" x="8402638" y="3594100"/>
          <p14:tracePt t="98325" x="8445500" y="3594100"/>
          <p14:tracePt t="98336" x="8478838" y="3594100"/>
          <p14:tracePt t="98353" x="8555038" y="3586163"/>
          <p14:tracePt t="98370" x="8658225" y="3560763"/>
          <p14:tracePt t="98387" x="8759825" y="3560763"/>
          <p14:tracePt t="98403" x="8810625" y="3560763"/>
          <p14:tracePt t="98422" x="8886825" y="3560763"/>
          <p14:tracePt t="98438" x="8947150" y="3560763"/>
          <p14:tracePt t="98454" x="8955088" y="3560763"/>
          <p14:tracePt t="98502" x="8963025" y="3560763"/>
          <p14:tracePt t="98509" x="8980488" y="3560763"/>
          <p14:tracePt t="98525" x="8988425" y="3560763"/>
          <p14:tracePt t="98539" x="8997950" y="3560763"/>
          <p14:tracePt t="98554" x="9005888" y="3560763"/>
          <p14:tracePt t="105711" x="8997950" y="3560763"/>
          <p14:tracePt t="105717" x="8972550" y="3560763"/>
          <p14:tracePt t="105725" x="8929688" y="3568700"/>
          <p14:tracePt t="105733" x="8894763" y="3568700"/>
          <p14:tracePt t="105751" x="8836025" y="3594100"/>
          <p14:tracePt t="105767" x="8785225" y="3611563"/>
          <p14:tracePt t="105783" x="8699500" y="3646488"/>
          <p14:tracePt t="105800" x="8597900" y="3671888"/>
          <p14:tracePt t="105817" x="8513763" y="3697288"/>
          <p14:tracePt t="105834" x="8402638" y="3730625"/>
          <p14:tracePt t="105850" x="8275638" y="3763963"/>
          <p14:tracePt t="105867" x="8080375" y="3798888"/>
          <p14:tracePt t="105884" x="7893050" y="3824288"/>
          <p14:tracePt t="105902" x="7621588" y="3867150"/>
          <p14:tracePt t="105917" x="7535863" y="3875088"/>
          <p14:tracePt t="105917" x="7459663" y="3875088"/>
          <p14:tracePt t="105934" x="7358063" y="3908425"/>
          <p14:tracePt t="105935" x="7297738" y="3925888"/>
          <p14:tracePt t="105950" x="7112000" y="3968750"/>
          <p14:tracePt t="105967" x="6924675" y="3986213"/>
          <p14:tracePt t="105983" x="6745288" y="4037013"/>
          <p14:tracePt t="106000" x="6559550" y="4087813"/>
          <p14:tracePt t="106019" x="6440488" y="4113213"/>
          <p14:tracePt t="106033" x="6296025" y="4130675"/>
          <p14:tracePt t="106050" x="6176963" y="4156075"/>
          <p14:tracePt t="106067" x="6100763" y="4156075"/>
          <p14:tracePt t="106084" x="6007100" y="4171950"/>
          <p14:tracePt t="106102" x="5921375" y="4181475"/>
          <p14:tracePt t="106118" x="5853113" y="4181475"/>
          <p14:tracePt t="106135" x="5768975" y="4189413"/>
          <p14:tracePt t="106150" x="5667375" y="4189413"/>
          <p14:tracePt t="106167" x="5505450" y="4197350"/>
          <p14:tracePt t="106184" x="5335588" y="4232275"/>
          <p14:tracePt t="106203" x="5173663" y="4232275"/>
          <p14:tracePt t="106216" x="5038725" y="4232275"/>
          <p14:tracePt t="106233" x="4935538" y="4232275"/>
          <p14:tracePt t="106250" x="4868863" y="4232275"/>
          <p14:tracePt t="106269" x="4714875" y="4232275"/>
          <p14:tracePt t="106283" x="4673600" y="4232275"/>
          <p14:tracePt t="106301" x="4494213" y="4232275"/>
          <p14:tracePt t="106317" x="4392613" y="4232275"/>
          <p14:tracePt t="106334" x="4298950" y="4232275"/>
          <p14:tracePt t="106350" x="4179888" y="4232275"/>
          <p14:tracePt t="106368" x="4078288" y="4232275"/>
          <p14:tracePt t="106383" x="3959225" y="4232275"/>
          <p14:tracePt t="106402" x="3832225" y="4232275"/>
          <p14:tracePt t="106416" x="3729038" y="4240213"/>
          <p14:tracePt t="106434" x="3652838" y="4249738"/>
          <p14:tracePt t="106450" x="3611563" y="4249738"/>
          <p14:tracePt t="106468" x="3576638" y="4249738"/>
          <p14:tracePt t="106469" x="3551238" y="4249738"/>
          <p14:tracePt t="106483" x="3543300" y="4249738"/>
          <p14:tracePt t="106501" x="3508375" y="4249738"/>
          <p14:tracePt t="106516" x="3500438" y="4249738"/>
          <p14:tracePt t="106534" x="3482975" y="4249738"/>
          <p14:tracePt t="106551" x="3449638" y="4249738"/>
          <p14:tracePt t="106567" x="3406775" y="4249738"/>
          <p14:tracePt t="106585" x="3381375" y="4249738"/>
          <p14:tracePt t="106600" x="3348038" y="4249738"/>
          <p14:tracePt t="106616" x="3330575" y="4249738"/>
          <p14:tracePt t="106634" x="3305175" y="4249738"/>
          <p14:tracePt t="106651" x="3270250" y="4249738"/>
          <p14:tracePt t="106667" x="3228975" y="4249738"/>
          <p14:tracePt t="106683" x="3160713" y="4249738"/>
          <p14:tracePt t="106700" x="3127375" y="4249738"/>
          <p14:tracePt t="106717" x="3092450" y="4249738"/>
          <p14:tracePt t="106749" x="3084513" y="4249738"/>
          <p14:tracePt t="106798" x="3074988" y="4249738"/>
          <p14:tracePt t="106846" x="3067050" y="4249738"/>
          <p14:tracePt t="106853" x="3059113" y="4249738"/>
          <p14:tracePt t="106861" x="3041650" y="4249738"/>
          <p14:tracePt t="106869" x="3033713" y="4249738"/>
          <p14:tracePt t="106884" x="3016250" y="4249738"/>
          <p14:tracePt t="106885" x="3008313" y="4249738"/>
          <p14:tracePt t="106900" x="2998788" y="4249738"/>
          <p14:tracePt t="106917" x="2990850" y="4249738"/>
          <p14:tracePt t="106966" x="2965450" y="4249738"/>
          <p14:tracePt t="106973" x="2955925" y="4249738"/>
          <p14:tracePt t="106983" x="2947988" y="4249738"/>
          <p14:tracePt t="107000" x="2922588" y="4249738"/>
          <p14:tracePt t="107016" x="2897188" y="4240213"/>
          <p14:tracePt t="107034" x="2889250" y="4240213"/>
          <p14:tracePt t="107051" x="2863850" y="4240213"/>
          <p14:tracePt t="107068" x="2838450" y="4240213"/>
          <p14:tracePt t="107069" x="2811463" y="4240213"/>
          <p14:tracePt t="107083" x="2786063" y="4240213"/>
          <p14:tracePt t="107102" x="2719388" y="4240213"/>
          <p14:tracePt t="107116" x="2709863" y="4240213"/>
          <p14:tracePt t="107133" x="2668588" y="4240213"/>
          <p14:tracePt t="107158" x="2659063" y="4240213"/>
          <p14:tracePt t="109318" x="2659063" y="4232275"/>
          <p14:tracePt t="109325" x="2659063" y="4224338"/>
          <p14:tracePt t="109333" x="2668588" y="4224338"/>
          <p14:tracePt t="109351" x="2676525" y="4224338"/>
          <p14:tracePt t="109373" x="2693988" y="4224338"/>
          <p14:tracePt t="109423" x="2701925" y="4224338"/>
          <p14:tracePt t="109806" x="2709863" y="4224338"/>
          <p14:tracePt t="109895" x="2719388" y="4224338"/>
          <p14:tracePt t="109910" x="2727325" y="4224338"/>
          <p14:tracePt t="109917" x="2744788" y="4224338"/>
          <p14:tracePt t="109925" x="2760663" y="4224338"/>
          <p14:tracePt t="109933" x="2795588" y="4224338"/>
          <p14:tracePt t="109949" x="2820988" y="4224338"/>
          <p14:tracePt t="109949" x="2838450" y="4224338"/>
          <p14:tracePt t="109965" x="2854325" y="4224338"/>
          <p14:tracePt t="109982" x="2897188" y="4181475"/>
          <p14:tracePt t="109998" x="2940050" y="4156075"/>
          <p14:tracePt t="110262" x="2965450" y="4146550"/>
          <p14:tracePt t="110269" x="2973388" y="4146550"/>
          <p14:tracePt t="110283" x="2998788" y="4146550"/>
          <p14:tracePt t="110301" x="3008313" y="4138613"/>
          <p14:tracePt t="111734" x="3008313" y="4146550"/>
          <p14:tracePt t="112144" x="3008313" y="4156075"/>
          <p14:tracePt t="112157" x="2998788" y="4164013"/>
          <p14:tracePt t="112174" x="2990850" y="4164013"/>
          <p14:tracePt t="112181" x="2965450" y="4171950"/>
          <p14:tracePt t="112214" x="2955925" y="4171950"/>
          <p14:tracePt t="112222" x="2947988" y="4171950"/>
          <p14:tracePt t="112237" x="2940050" y="4171950"/>
          <p14:tracePt t="112342" x="2930525" y="4171950"/>
          <p14:tracePt t="112727" x="2922588" y="4171950"/>
          <p14:tracePt t="112733" x="2905125" y="4171950"/>
          <p14:tracePt t="112741" x="2897188" y="4171950"/>
          <p14:tracePt t="130655" x="2905125" y="4171950"/>
          <p14:tracePt t="130669" x="2940050" y="4181475"/>
          <p14:tracePt t="130677" x="2947988" y="4189413"/>
          <p14:tracePt t="130689" x="2955925" y="4197350"/>
          <p14:tracePt t="130707" x="2973388" y="4197350"/>
          <p14:tracePt t="130722" x="2990850" y="4206875"/>
          <p14:tracePt t="130742" x="3033713" y="4232275"/>
          <p14:tracePt t="130756" x="3049588" y="4257675"/>
          <p14:tracePt t="130774" x="3074988" y="4300538"/>
          <p14:tracePt t="130790" x="3084513" y="4341813"/>
          <p14:tracePt t="130806" x="3127375" y="4435475"/>
          <p14:tracePt t="130822" x="3194050" y="4589463"/>
          <p14:tracePt t="130839" x="3244850" y="4749800"/>
          <p14:tracePt t="130856" x="3297238" y="4903788"/>
          <p14:tracePt t="130872" x="3338513" y="5013325"/>
          <p14:tracePt t="130891" x="3348038" y="5073650"/>
          <p14:tracePt t="130906" x="3348038" y="5106988"/>
          <p14:tracePt t="130924" x="3348038" y="5141913"/>
          <p14:tracePt t="130925" x="3348038" y="5157788"/>
          <p14:tracePt t="131046" x="3348038" y="5167313"/>
          <p14:tracePt t="131052" x="3348038" y="5175250"/>
          <p14:tracePt t="131061" x="3348038" y="5183188"/>
          <p14:tracePt t="131103" x="3348038" y="5192713"/>
          <p14:tracePt t="131133" x="3338513" y="5192713"/>
          <p14:tracePt t="131141" x="3322638" y="5116513"/>
          <p14:tracePt t="131149" x="3270250" y="5022850"/>
          <p14:tracePt t="131156" x="3228975" y="4919663"/>
          <p14:tracePt t="131174" x="3084513" y="4648200"/>
          <p14:tracePt t="131189" x="2676525" y="3943350"/>
          <p14:tracePt t="131205" x="2124075" y="3084513"/>
          <p14:tracePt t="131223" x="1528763" y="2243138"/>
          <p14:tracePt t="131239" x="1054100" y="1649413"/>
          <p14:tracePt t="131256" x="739775" y="1257300"/>
          <p14:tracePt t="131273" x="517525" y="993775"/>
          <p14:tracePt t="131289" x="322263" y="773113"/>
          <p14:tracePt t="131306" x="195263" y="671513"/>
          <p14:tracePt t="131322" x="152400" y="628650"/>
          <p14:tracePt t="131339" x="111125" y="595313"/>
          <p14:tracePt t="131355" x="111125" y="569913"/>
          <p14:tracePt t="131372" x="101600" y="552450"/>
          <p14:tracePt t="131391" x="25400" y="390525"/>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1500753" y="1103637"/>
            <a:ext cx="10380072"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Law of Agency</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88143" y="2102728"/>
            <a:ext cx="11415713" cy="2812629"/>
          </a:xfrm>
          <a:prstGeom prst="rect">
            <a:avLst/>
          </a:prstGeom>
          <a:noFill/>
        </p:spPr>
        <p:txBody>
          <a:bodyPr wrap="square">
            <a:spAutoFit/>
          </a:bodyPr>
          <a:lstStyle/>
          <a:p>
            <a:pPr marR="0" lvl="0" algn="just" defTabSz="914400" rtl="0" eaLnBrk="1" fontAlgn="auto" latinLnBrk="0" hangingPunct="1">
              <a:lnSpc>
                <a:spcPct val="150000"/>
              </a:lnSpc>
              <a:spcBef>
                <a:spcPts val="0"/>
              </a:spcBef>
              <a:spcAft>
                <a:spcPts val="0"/>
              </a:spcAft>
              <a:buClrTx/>
              <a:buSzTx/>
              <a:tabLst/>
              <a:defRPr/>
            </a:pPr>
            <a:r>
              <a:rPr lang="en-US" sz="2000" dirty="0">
                <a:latin typeface="QuaySansITCPro-Book"/>
              </a:rPr>
              <a:t>Important rules of law govern the actions of agents</a:t>
            </a:r>
            <a:r>
              <a:rPr lang="ar-YE" sz="2000" dirty="0">
                <a:latin typeface="QuaySansITCPro-Book"/>
              </a:rPr>
              <a:t> </a:t>
            </a:r>
            <a:r>
              <a:rPr lang="en-US" sz="2000" dirty="0">
                <a:latin typeface="QuaySansITCPro-Book"/>
              </a:rPr>
              <a:t>and their relationship to insureds. They include the</a:t>
            </a:r>
            <a:r>
              <a:rPr lang="ar-YE" sz="2000" dirty="0">
                <a:latin typeface="QuaySansITCPro-Book"/>
              </a:rPr>
              <a:t> </a:t>
            </a:r>
            <a:r>
              <a:rPr lang="en-US" sz="2000" dirty="0">
                <a:latin typeface="QuaySansITCPro-Book"/>
              </a:rPr>
              <a:t>following:</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latin typeface="QuaySansITCPro-Book"/>
              </a:rPr>
              <a:t>There is no presumption of an agency</a:t>
            </a:r>
            <a:r>
              <a:rPr lang="ar-YE" sz="2000" dirty="0">
                <a:latin typeface="QuaySansITCPro-Book"/>
              </a:rPr>
              <a:t> </a:t>
            </a:r>
            <a:r>
              <a:rPr lang="en-US" sz="2000" dirty="0">
                <a:latin typeface="QuaySansITCPro-Book"/>
              </a:rPr>
              <a:t>relationship.</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latin typeface="QuaySansITCPro-Book"/>
              </a:rPr>
              <a:t>An agent must have authority to represent the</a:t>
            </a:r>
            <a:r>
              <a:rPr lang="ar-YE" sz="2000" dirty="0">
                <a:latin typeface="QuaySansITCPro-Book"/>
              </a:rPr>
              <a:t> </a:t>
            </a:r>
            <a:r>
              <a:rPr lang="en-US" sz="2000" dirty="0">
                <a:latin typeface="QuaySansITCPro-Book"/>
              </a:rPr>
              <a:t>principal.</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latin typeface="QuaySansITCPro-Book"/>
              </a:rPr>
              <a:t>A principal is responsible for the acts of agents</a:t>
            </a:r>
            <a:r>
              <a:rPr lang="ar-YE" sz="2000" dirty="0">
                <a:latin typeface="QuaySansITCPro-Book"/>
              </a:rPr>
              <a:t> </a:t>
            </a:r>
            <a:r>
              <a:rPr lang="en-US" sz="2000" dirty="0">
                <a:latin typeface="QuaySansITCPro-Book"/>
              </a:rPr>
              <a:t>acting within the scope of their authority.</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latin typeface="QuaySansITCPro-Book"/>
              </a:rPr>
              <a:t>Limitations can be placed on the powers of</a:t>
            </a:r>
            <a:r>
              <a:rPr lang="ar-YE" sz="2000" dirty="0">
                <a:latin typeface="QuaySansITCPro-Book"/>
              </a:rPr>
              <a:t> </a:t>
            </a:r>
            <a:r>
              <a:rPr lang="en-US" sz="2000" dirty="0">
                <a:latin typeface="QuaySansITCPro-Book"/>
              </a:rPr>
              <a:t>agents.</a:t>
            </a:r>
          </a:p>
        </p:txBody>
      </p:sp>
    </p:spTree>
    <p:extLst>
      <p:ext uri="{BB962C8B-B14F-4D97-AF65-F5344CB8AC3E}">
        <p14:creationId xmlns:p14="http://schemas.microsoft.com/office/powerpoint/2010/main" val="910971405"/>
      </p:ext>
    </p:extLst>
  </p:cSld>
  <p:clrMapOvr>
    <a:masterClrMapping/>
  </p:clrMapOvr>
  <mc:AlternateContent xmlns:mc="http://schemas.openxmlformats.org/markup-compatibility/2006" xmlns:p14="http://schemas.microsoft.com/office/powerpoint/2010/main">
    <mc:Choice Requires="p14">
      <p:transition spd="slow" p14:dur="2000" advTm="183057"/>
    </mc:Choice>
    <mc:Fallback xmlns="">
      <p:transition spd="slow" advTm="183057"/>
    </mc:Fallback>
  </mc:AlternateContent>
  <p:extLst>
    <p:ext uri="{3A86A75C-4F4B-4683-9AE1-C65F6400EC91}">
      <p14:laserTraceLst xmlns:p14="http://schemas.microsoft.com/office/powerpoint/2010/main">
        <p14:tracePtLst>
          <p14:tracePt t="28590" x="3740150" y="6254750"/>
          <p14:tracePt t="28983" x="2828925" y="6781800"/>
          <p14:tracePt t="28991" x="2820988" y="6721475"/>
          <p14:tracePt t="29003" x="2811463" y="6654800"/>
          <p14:tracePt t="29022" x="2786063" y="6543675"/>
          <p14:tracePt t="29023" x="2786063" y="6492875"/>
          <p14:tracePt t="29036" x="2786063" y="6442075"/>
          <p14:tracePt t="29053" x="2786063" y="6272213"/>
          <p14:tracePt t="29072" x="2786063" y="6102350"/>
          <p14:tracePt t="29087" x="2786063" y="6042025"/>
          <p14:tracePt t="29087" x="2786063" y="6008688"/>
          <p14:tracePt t="29103" x="2795588" y="5965825"/>
          <p14:tracePt t="29123" x="2828925" y="5864225"/>
          <p14:tracePt t="29137" x="2846388" y="5788025"/>
          <p14:tracePt t="29153" x="2879725" y="5694363"/>
          <p14:tracePt t="29170" x="2889250" y="5626100"/>
          <p14:tracePt t="29187" x="2889250" y="5575300"/>
          <p14:tracePt t="29203" x="2897188" y="5524500"/>
          <p14:tracePt t="29221" x="2897188" y="5472113"/>
          <p14:tracePt t="29238" x="2905125" y="5446713"/>
          <p14:tracePt t="29239" x="2905125" y="5430838"/>
          <p14:tracePt t="29253" x="2914650" y="5421313"/>
          <p14:tracePt t="29270" x="2914650" y="5387975"/>
          <p14:tracePt t="29288" x="2922588" y="5311775"/>
          <p14:tracePt t="29303" x="2922588" y="5276850"/>
          <p14:tracePt t="29320" x="2930525" y="5132388"/>
          <p14:tracePt t="29338" x="2965450" y="4929188"/>
          <p14:tracePt t="29353" x="2982913" y="4759325"/>
          <p14:tracePt t="29370" x="2982913" y="4665663"/>
          <p14:tracePt t="29387" x="2982913" y="4622800"/>
          <p14:tracePt t="29404" x="2982913" y="4579938"/>
          <p14:tracePt t="29420" x="2982913" y="4513263"/>
          <p14:tracePt t="29436" x="2998788" y="4452938"/>
          <p14:tracePt t="29455" x="3008313" y="4445000"/>
          <p14:tracePt t="29480" x="3008313" y="4435475"/>
          <p14:tracePt t="29495" x="3008313" y="4427538"/>
          <p14:tracePt t="29560" x="3008313" y="4410075"/>
          <p14:tracePt t="29575" x="3008313" y="4394200"/>
          <p14:tracePt t="29584" x="3008313" y="4325938"/>
          <p14:tracePt t="29591" x="2982913" y="4265613"/>
          <p14:tracePt t="29603" x="2940050" y="4189413"/>
          <p14:tracePt t="29621" x="2828925" y="4037013"/>
          <p14:tracePt t="29636" x="2693988" y="3832225"/>
          <p14:tracePt t="29653" x="2600325" y="3722688"/>
          <p14:tracePt t="29672" x="2590800" y="3705225"/>
          <p14:tracePt t="29688" x="2582863" y="3705225"/>
          <p14:tracePt t="29712" x="2574925" y="3705225"/>
          <p14:tracePt t="29720" x="2574925" y="3697288"/>
          <p14:tracePt t="29736" x="2565400" y="3697288"/>
          <p14:tracePt t="29753" x="2532063" y="3679825"/>
          <p14:tracePt t="29770" x="2506663" y="3662363"/>
          <p14:tracePt t="29786" x="2489200" y="3646488"/>
          <p14:tracePt t="29803" x="2471738" y="3619500"/>
          <p14:tracePt t="29820" x="2463800" y="3603625"/>
          <p14:tracePt t="29836" x="2455863" y="3594100"/>
          <p14:tracePt t="29854" x="2420938" y="3568700"/>
          <p14:tracePt t="29872" x="2405063" y="3568700"/>
          <p14:tracePt t="29928" x="2395538" y="3560763"/>
          <p14:tracePt t="29935" x="2379663" y="3552825"/>
          <p14:tracePt t="29944" x="2362200" y="3535363"/>
          <p14:tracePt t="29952" x="2336800" y="3517900"/>
          <p14:tracePt t="29969" x="2301875" y="3502025"/>
          <p14:tracePt t="29986" x="2260600" y="3459163"/>
          <p14:tracePt t="30003" x="2243138" y="3441700"/>
          <p14:tracePt t="30020" x="2235200" y="3441700"/>
          <p14:tracePt t="30273" x="2243138" y="3441700"/>
          <p14:tracePt t="30279" x="2251075" y="3441700"/>
          <p14:tracePt t="30287" x="2268538" y="3441700"/>
          <p14:tracePt t="30304" x="2319338" y="3441700"/>
          <p14:tracePt t="30321" x="2405063" y="3441700"/>
          <p14:tracePt t="30336" x="2497138" y="3441700"/>
          <p14:tracePt t="30353" x="2608263" y="3441700"/>
          <p14:tracePt t="30369" x="2684463" y="3441700"/>
          <p14:tracePt t="30386" x="2770188" y="3441700"/>
          <p14:tracePt t="30403" x="2846388" y="3441700"/>
          <p14:tracePt t="30420" x="2930525" y="3441700"/>
          <p14:tracePt t="30436" x="2998788" y="3441700"/>
          <p14:tracePt t="30454" x="3067050" y="3441700"/>
          <p14:tracePt t="30456" x="3109913" y="3441700"/>
          <p14:tracePt t="30469" x="3117850" y="3441700"/>
          <p14:tracePt t="30486" x="3160713" y="3441700"/>
          <p14:tracePt t="30503" x="3194050" y="3441700"/>
          <p14:tracePt t="30503" x="3219450" y="3433763"/>
          <p14:tracePt t="30520" x="3254375" y="3424238"/>
          <p14:tracePt t="30520" x="3313113" y="3408363"/>
          <p14:tracePt t="30536" x="3406775" y="3373438"/>
          <p14:tracePt t="30553" x="3525838" y="3355975"/>
          <p14:tracePt t="30569" x="3678238" y="3314700"/>
          <p14:tracePt t="30586" x="3763963" y="3279775"/>
          <p14:tracePt t="30602" x="3797300" y="3271838"/>
          <p14:tracePt t="30621" x="3806825" y="3271838"/>
          <p14:tracePt t="30640" x="3840163" y="3263900"/>
          <p14:tracePt t="30654" x="3873500" y="3254375"/>
          <p14:tracePt t="30671" x="3959225" y="3228975"/>
          <p14:tracePt t="30687" x="3992563" y="3221038"/>
          <p14:tracePt t="30776" x="3984625" y="3221038"/>
          <p14:tracePt t="30783" x="3951288" y="3221038"/>
          <p14:tracePt t="30791" x="3925888" y="3221038"/>
          <p14:tracePt t="30802" x="3890963" y="3221038"/>
          <p14:tracePt t="30820" x="3763963" y="3221038"/>
          <p14:tracePt t="30838" x="3576638" y="3221038"/>
          <p14:tracePt t="30852" x="3313113" y="3254375"/>
          <p14:tracePt t="30871" x="3084513" y="3279775"/>
          <p14:tracePt t="30871" x="2982913" y="3279775"/>
          <p14:tracePt t="30886" x="2897188" y="3279775"/>
          <p14:tracePt t="30903" x="2811463" y="3279775"/>
          <p14:tracePt t="30903" x="2770188" y="3279775"/>
          <p14:tracePt t="30920" x="2719388" y="3279775"/>
          <p14:tracePt t="30920" x="2676525" y="3279775"/>
          <p14:tracePt t="30936" x="2616200" y="3279775"/>
          <p14:tracePt t="30953" x="2532063" y="3297238"/>
          <p14:tracePt t="30969" x="2455863" y="3297238"/>
          <p14:tracePt t="30986" x="2405063" y="3297238"/>
          <p14:tracePt t="31002" x="2379663" y="3297238"/>
          <p14:tracePt t="31019" x="2362200" y="3305175"/>
          <p14:tracePt t="31039" x="2344738" y="3305175"/>
          <p14:tracePt t="31054" x="2336800" y="3305175"/>
          <p14:tracePt t="31071" x="2268538" y="3314700"/>
          <p14:tracePt t="31071" x="2217738" y="3322638"/>
          <p14:tracePt t="31086" x="2166938" y="3322638"/>
          <p14:tracePt t="31103" x="1928813" y="3365500"/>
          <p14:tracePt t="31120" x="1809750" y="3398838"/>
          <p14:tracePt t="31136" x="1749425" y="3408363"/>
          <p14:tracePt t="31136" x="1724025" y="3408363"/>
          <p14:tracePt t="31152" x="1690688" y="3408363"/>
          <p14:tracePt t="31171" x="1682750" y="3408363"/>
          <p14:tracePt t="31688" x="1665288" y="3416300"/>
          <p14:tracePt t="31696" x="1657350" y="3416300"/>
          <p14:tracePt t="31721" x="1647825" y="3416300"/>
          <p14:tracePt t="34290" x="1647825" y="3424238"/>
          <p14:tracePt t="34295" x="1647825" y="3441700"/>
          <p14:tracePt t="34303" x="1647825" y="3459163"/>
          <p14:tracePt t="34319" x="1647825" y="3467100"/>
          <p14:tracePt t="34336" x="1647825" y="3475038"/>
          <p14:tracePt t="34360" x="1647825" y="3492500"/>
          <p14:tracePt t="34368" x="1639888" y="3502025"/>
          <p14:tracePt t="34385" x="1639888" y="3509963"/>
          <p14:tracePt t="34401" x="1639888" y="3527425"/>
          <p14:tracePt t="34417" x="1639888" y="3543300"/>
          <p14:tracePt t="34434" x="1622425" y="3552825"/>
          <p14:tracePt t="34451" x="1622425" y="3568700"/>
          <p14:tracePt t="34705" x="1622425" y="3578225"/>
          <p14:tracePt t="34768" x="1639888" y="3578225"/>
          <p14:tracePt t="34776" x="1657350" y="3578225"/>
          <p14:tracePt t="34785" x="1690688" y="3578225"/>
          <p14:tracePt t="34801" x="1766888" y="3578225"/>
          <p14:tracePt t="34819" x="1868488" y="3560763"/>
          <p14:tracePt t="34834" x="1987550" y="3560763"/>
          <p14:tracePt t="34851" x="2065338" y="3543300"/>
          <p14:tracePt t="34868" x="2106613" y="3543300"/>
          <p14:tracePt t="34884" x="2200275" y="3535363"/>
          <p14:tracePt t="34901" x="2327275" y="3535363"/>
          <p14:tracePt t="34917" x="2413000" y="3535363"/>
          <p14:tracePt t="34934" x="2489200" y="3517900"/>
          <p14:tracePt t="34951" x="2786063" y="3502025"/>
          <p14:tracePt t="34968" x="2947988" y="3502025"/>
          <p14:tracePt t="34968" x="3084513" y="3502025"/>
          <p14:tracePt t="34984" x="3398838" y="3502025"/>
          <p14:tracePt t="35001" x="3611563" y="3502025"/>
          <p14:tracePt t="35019" x="3713163" y="3502025"/>
          <p14:tracePt t="35036" x="3738563" y="3502025"/>
          <p14:tracePt t="35052" x="3763963" y="3502025"/>
          <p14:tracePt t="35067" x="3789363" y="3492500"/>
          <p14:tracePt t="35084" x="3822700" y="3492500"/>
          <p14:tracePt t="35102" x="3848100" y="3492500"/>
          <p14:tracePt t="35103" x="3857625" y="3492500"/>
          <p14:tracePt t="35117" x="3865563" y="3492500"/>
          <p14:tracePt t="35134" x="3883025" y="3492500"/>
          <p14:tracePt t="35152" x="3890963" y="3492500"/>
          <p14:tracePt t="35265" x="3857625" y="3492500"/>
          <p14:tracePt t="35271" x="3789363" y="3492500"/>
          <p14:tracePt t="35284" x="3729038" y="3492500"/>
          <p14:tracePt t="35301" x="3568700" y="3492500"/>
          <p14:tracePt t="35317" x="3389313" y="3492500"/>
          <p14:tracePt t="35336" x="3008313" y="3449638"/>
          <p14:tracePt t="35352" x="2778125" y="3433763"/>
          <p14:tracePt t="35367" x="2701925" y="3433763"/>
          <p14:tracePt t="35368" x="2633663" y="3433763"/>
          <p14:tracePt t="35384" x="2549525" y="3433763"/>
          <p14:tracePt t="35400" x="2506663" y="3433763"/>
          <p14:tracePt t="35417" x="2497138" y="3433763"/>
          <p14:tracePt t="35435" x="2455863" y="3433763"/>
          <p14:tracePt t="35452" x="2420938" y="3433763"/>
          <p14:tracePt t="35467" x="2387600" y="3433763"/>
          <p14:tracePt t="35484" x="2344738" y="3433763"/>
          <p14:tracePt t="35500" x="2301875" y="3449638"/>
          <p14:tracePt t="35517" x="2276475" y="3449638"/>
          <p14:tracePt t="35534" x="2243138" y="3449638"/>
          <p14:tracePt t="35552" x="2174875" y="3449638"/>
          <p14:tracePt t="35567" x="2157413" y="3449638"/>
          <p14:tracePt t="35584" x="2116138" y="3449638"/>
          <p14:tracePt t="35601" x="2081213" y="3449638"/>
          <p14:tracePt t="35617" x="2055813" y="3459163"/>
          <p14:tracePt t="35648" x="2047875" y="3459163"/>
          <p14:tracePt t="35664" x="2030413" y="3459163"/>
          <p14:tracePt t="35921" x="2047875" y="3459163"/>
          <p14:tracePt t="35927" x="2098675" y="3459163"/>
          <p14:tracePt t="35935" x="2132013" y="3459163"/>
          <p14:tracePt t="35952" x="2235200" y="3459163"/>
          <p14:tracePt t="35968" x="2405063" y="3459163"/>
          <p14:tracePt t="35983" x="2532063" y="3459163"/>
          <p14:tracePt t="36001" x="3109913" y="3509963"/>
          <p14:tracePt t="36017" x="3457575" y="3552825"/>
          <p14:tracePt t="36033" x="3763963" y="3603625"/>
          <p14:tracePt t="36050" x="4010025" y="3603625"/>
          <p14:tracePt t="36067" x="4214813" y="3603625"/>
          <p14:tracePt t="36085" x="4392613" y="3603625"/>
          <p14:tracePt t="36101" x="4579938" y="3603625"/>
          <p14:tracePt t="36117" x="4775200" y="3603625"/>
          <p14:tracePt t="36136" x="5064125" y="3603625"/>
          <p14:tracePt t="36152" x="5216525" y="3603625"/>
          <p14:tracePt t="36167" x="5259388" y="3603625"/>
          <p14:tracePt t="36168" x="5292725" y="3603625"/>
          <p14:tracePt t="36184" x="5318125" y="3594100"/>
          <p14:tracePt t="36201" x="5378450" y="3586163"/>
          <p14:tracePt t="36217" x="5411788" y="3586163"/>
          <p14:tracePt t="36233" x="5472113" y="3586163"/>
          <p14:tracePt t="36250" x="5556250" y="3586163"/>
          <p14:tracePt t="36267" x="5616575" y="3586163"/>
          <p14:tracePt t="36283" x="5675313" y="3586163"/>
          <p14:tracePt t="36300" x="5726113" y="3586163"/>
          <p14:tracePt t="36317" x="5786438" y="3594100"/>
          <p14:tracePt t="36319" x="5827713" y="3603625"/>
          <p14:tracePt t="36333" x="5853113" y="3603625"/>
          <p14:tracePt t="36352" x="5913438" y="3629025"/>
          <p14:tracePt t="36367" x="5930900" y="3629025"/>
          <p14:tracePt t="36367" x="5938838" y="3629025"/>
          <p14:tracePt t="36497" x="5930900" y="3629025"/>
          <p14:tracePt t="36503" x="5862638" y="3619500"/>
          <p14:tracePt t="36511" x="5794375" y="3603625"/>
          <p14:tracePt t="36519" x="5683250" y="3568700"/>
          <p14:tracePt t="36533" x="5591175" y="3560763"/>
          <p14:tracePt t="36550" x="5360988" y="3552825"/>
          <p14:tracePt t="36568" x="4995863" y="3527425"/>
          <p14:tracePt t="36583" x="4868863" y="3527425"/>
          <p14:tracePt t="36584" x="4724400" y="3527425"/>
          <p14:tracePt t="36600" x="4529138" y="3527425"/>
          <p14:tracePt t="36617" x="4367213" y="3527425"/>
          <p14:tracePt t="36634" x="4273550" y="3543300"/>
          <p14:tracePt t="36651" x="4162425" y="3586163"/>
          <p14:tracePt t="36666" x="4060825" y="3611563"/>
          <p14:tracePt t="36683" x="3959225" y="3629025"/>
          <p14:tracePt t="36700" x="3797300" y="3636963"/>
          <p14:tracePt t="36717" x="3644900" y="3636963"/>
          <p14:tracePt t="36733" x="3568700" y="3636963"/>
          <p14:tracePt t="36750" x="3543300" y="3636963"/>
          <p14:tracePt t="36920" x="3551238" y="3636963"/>
          <p14:tracePt t="36928" x="3594100" y="3636963"/>
          <p14:tracePt t="36935" x="3652838" y="3629025"/>
          <p14:tracePt t="36950" x="3713163" y="3629025"/>
          <p14:tracePt t="36968" x="3984625" y="3603625"/>
          <p14:tracePt t="36983" x="4070350" y="3603625"/>
          <p14:tracePt t="36984" x="4137025" y="3603625"/>
          <p14:tracePt t="36999" x="4230688" y="3586163"/>
          <p14:tracePt t="37016" x="4298950" y="3568700"/>
          <p14:tracePt t="37033" x="4400550" y="3560763"/>
          <p14:tracePt t="37050" x="4545013" y="3560763"/>
          <p14:tracePt t="37067" x="4699000" y="3560763"/>
          <p14:tracePt t="37086" x="4800600" y="3560763"/>
          <p14:tracePt t="37087" x="4833938" y="3560763"/>
          <p14:tracePt t="37100" x="4876800" y="3560763"/>
          <p14:tracePt t="37116" x="4919663" y="3560763"/>
          <p14:tracePt t="37133" x="4987925" y="3560763"/>
          <p14:tracePt t="37150" x="4995863" y="3560763"/>
          <p14:tracePt t="37168" x="5072063" y="3560763"/>
          <p14:tracePt t="37183" x="5106988" y="3560763"/>
          <p14:tracePt t="37184" x="5140325" y="3560763"/>
          <p14:tracePt t="37200" x="5191125" y="3560763"/>
          <p14:tracePt t="37216" x="5216525" y="3560763"/>
          <p14:tracePt t="37239" x="5224463" y="3560763"/>
          <p14:tracePt t="37376" x="5199063" y="3560763"/>
          <p14:tracePt t="37383" x="5122863" y="3560763"/>
          <p14:tracePt t="37391" x="5064125" y="3560763"/>
          <p14:tracePt t="37400" x="4970463" y="3560763"/>
          <p14:tracePt t="37416" x="4800600" y="3560763"/>
          <p14:tracePt t="37433" x="4587875" y="3560763"/>
          <p14:tracePt t="37450" x="4425950" y="3560763"/>
          <p14:tracePt t="37466" x="4367213" y="3560763"/>
          <p14:tracePt t="37484" x="4349750" y="3560763"/>
          <p14:tracePt t="37501" x="4341813" y="3560763"/>
          <p14:tracePt t="37568" x="4332288" y="3560763"/>
          <p14:tracePt t="37575" x="4306888" y="3560763"/>
          <p14:tracePt t="37592" x="4291013" y="3560763"/>
          <p14:tracePt t="37607" x="4281488" y="3560763"/>
          <p14:tracePt t="37616" x="4273550" y="3560763"/>
          <p14:tracePt t="37633" x="4256088" y="3568700"/>
          <p14:tracePt t="37672" x="4248150" y="3568700"/>
          <p14:tracePt t="37744" x="4230688" y="3568700"/>
          <p14:tracePt t="37760" x="4222750" y="3568700"/>
          <p14:tracePt t="37833" x="4222750" y="3578225"/>
          <p14:tracePt t="38416" x="4214813" y="3578225"/>
          <p14:tracePt t="38464" x="4197350" y="3578225"/>
          <p14:tracePt t="38568" x="4205288" y="3568700"/>
          <p14:tracePt t="38575" x="4214813" y="3568700"/>
          <p14:tracePt t="38583" x="4222750" y="3568700"/>
          <p14:tracePt t="38600" x="4230688" y="3568700"/>
          <p14:tracePt t="38617" x="4256088" y="3568700"/>
          <p14:tracePt t="38632" x="4298950" y="3560763"/>
          <p14:tracePt t="38649" x="4375150" y="3552825"/>
          <p14:tracePt t="38666" x="4503738" y="3527425"/>
          <p14:tracePt t="38682" x="4621213" y="3509963"/>
          <p14:tracePt t="38699" x="4724400" y="3509963"/>
          <p14:tracePt t="38716" x="4843463" y="3509963"/>
          <p14:tracePt t="38733" x="4962525" y="3509963"/>
          <p14:tracePt t="38749" x="5114925" y="3509963"/>
          <p14:tracePt t="38766" x="5267325" y="3509963"/>
          <p14:tracePt t="38784" x="5472113" y="3502025"/>
          <p14:tracePt t="38800" x="5607050" y="3475038"/>
          <p14:tracePt t="38816" x="5667375" y="3475038"/>
          <p14:tracePt t="38817" x="5718175" y="3475038"/>
          <p14:tracePt t="38832" x="5819775" y="3475038"/>
          <p14:tracePt t="38849" x="5913438" y="3475038"/>
          <p14:tracePt t="38866" x="5972175" y="3475038"/>
          <p14:tracePt t="38883" x="6015038" y="3475038"/>
          <p14:tracePt t="38899" x="6024563" y="3475038"/>
          <p14:tracePt t="39056" x="5964238" y="3475038"/>
          <p14:tracePt t="39065" x="5905500" y="3475038"/>
          <p14:tracePt t="39071" x="5819775" y="3475038"/>
          <p14:tracePt t="39082" x="5726113" y="3475038"/>
          <p14:tracePt t="39099" x="5480050" y="3467100"/>
          <p14:tracePt t="39116" x="5259388" y="3449638"/>
          <p14:tracePt t="39132" x="5089525" y="3441700"/>
          <p14:tracePt t="39151" x="4987925" y="3441700"/>
          <p14:tracePt t="39151" x="4935538" y="3441700"/>
          <p14:tracePt t="39165" x="4894263" y="3441700"/>
          <p14:tracePt t="39182" x="4826000" y="3441700"/>
          <p14:tracePt t="39199" x="4775200" y="3441700"/>
          <p14:tracePt t="39199" x="4749800" y="3441700"/>
          <p14:tracePt t="39216" x="4706938" y="3441700"/>
          <p14:tracePt t="39232" x="4673600" y="3441700"/>
          <p14:tracePt t="39249" x="4621213" y="3441700"/>
          <p14:tracePt t="39265" x="4587875" y="3441700"/>
          <p14:tracePt t="39282" x="4562475" y="3441700"/>
          <p14:tracePt t="39299" x="4529138" y="3441700"/>
          <p14:tracePt t="39316" x="4519613" y="3441700"/>
          <p14:tracePt t="39333" x="4494213" y="3441700"/>
          <p14:tracePt t="39349" x="4451350" y="3441700"/>
          <p14:tracePt t="39365" x="4384675" y="3441700"/>
          <p14:tracePt t="39384" x="4359275" y="3459163"/>
          <p14:tracePt t="39465" x="4349750" y="3459163"/>
          <p14:tracePt t="39481" x="4341813" y="3459163"/>
          <p14:tracePt t="39487" x="4316413" y="3459163"/>
          <p14:tracePt t="39499" x="4306888" y="3459163"/>
          <p14:tracePt t="39515" x="4273550" y="3459163"/>
          <p14:tracePt t="39532" x="4240213" y="3467100"/>
          <p14:tracePt t="39548" x="4222750" y="3467100"/>
          <p14:tracePt t="39565" x="4214813" y="3467100"/>
          <p14:tracePt t="39673" x="4205288" y="3467100"/>
          <p14:tracePt t="39687" x="4187825" y="3467100"/>
          <p14:tracePt t="39695" x="4179888" y="3467100"/>
          <p14:tracePt t="39720" x="4171950" y="3467100"/>
          <p14:tracePt t="39832" x="4162425" y="3467100"/>
          <p14:tracePt t="39839" x="4154488" y="3467100"/>
          <p14:tracePt t="39848" x="4146550" y="3467100"/>
          <p14:tracePt t="39872" x="4137025" y="3467100"/>
          <p14:tracePt t="39887" x="4121150" y="3475038"/>
          <p14:tracePt t="39945" x="4111625" y="3475038"/>
          <p14:tracePt t="39959" x="4095750" y="3475038"/>
          <p14:tracePt t="39976" x="4086225" y="3475038"/>
          <p14:tracePt t="40032" x="4078288" y="3484563"/>
          <p14:tracePt t="40056" x="4070350" y="3492500"/>
          <p14:tracePt t="40063" x="4060825" y="3492500"/>
          <p14:tracePt t="40080" x="4044950" y="3492500"/>
          <p14:tracePt t="40087" x="4035425" y="3492500"/>
          <p14:tracePt t="40098" x="4027488" y="3492500"/>
          <p14:tracePt t="40169" x="4017963" y="3492500"/>
          <p14:tracePt t="40305" x="4027488" y="3492500"/>
          <p14:tracePt t="40311" x="4052888" y="3492500"/>
          <p14:tracePt t="40319" x="4111625" y="3492500"/>
          <p14:tracePt t="40331" x="4187825" y="3517900"/>
          <p14:tracePt t="40348" x="4332288" y="3568700"/>
          <p14:tracePt t="40366" x="4537075" y="3611563"/>
          <p14:tracePt t="40383" x="4765675" y="3629025"/>
          <p14:tracePt t="40398" x="4843463" y="3654425"/>
          <p14:tracePt t="40416" x="4953000" y="3654425"/>
          <p14:tracePt t="40431" x="5013325" y="3654425"/>
          <p14:tracePt t="40448" x="5106988" y="3654425"/>
          <p14:tracePt t="40449" x="5148263" y="3654425"/>
          <p14:tracePt t="40465" x="5233988" y="3654425"/>
          <p14:tracePt t="40482" x="5327650" y="3654425"/>
          <p14:tracePt t="40498" x="5437188" y="3654425"/>
          <p14:tracePt t="40516" x="5581650" y="3636963"/>
          <p14:tracePt t="40531" x="5768975" y="3603625"/>
          <p14:tracePt t="40548" x="5930900" y="3594100"/>
          <p14:tracePt t="40566" x="6116638" y="3578225"/>
          <p14:tracePt t="40568" x="6194425" y="3552825"/>
          <p14:tracePt t="40581" x="6278563" y="3543300"/>
          <p14:tracePt t="40599" x="6405563" y="3535363"/>
          <p14:tracePt t="40615" x="6534150" y="3502025"/>
          <p14:tracePt t="40616" x="6575425" y="3492500"/>
          <p14:tracePt t="40632" x="6600825" y="3492500"/>
          <p14:tracePt t="40648" x="6626225" y="3484563"/>
          <p14:tracePt t="40712" x="6635750" y="3475038"/>
          <p14:tracePt t="40728" x="6635750" y="3467100"/>
          <p14:tracePt t="40745" x="6643688" y="3467100"/>
          <p14:tracePt t="40751" x="6653213" y="3459163"/>
          <p14:tracePt t="40768" x="6653213" y="3441700"/>
          <p14:tracePt t="40784" x="6653213" y="3424238"/>
          <p14:tracePt t="40798" x="6653213" y="3408363"/>
          <p14:tracePt t="40816" x="6653213" y="3390900"/>
          <p14:tracePt t="40833" x="6643688" y="3340100"/>
          <p14:tracePt t="40848" x="6592888" y="3289300"/>
          <p14:tracePt t="40865" x="6508750" y="3246438"/>
          <p14:tracePt t="40882" x="6423025" y="3211513"/>
          <p14:tracePt t="40898" x="6364288" y="3178175"/>
          <p14:tracePt t="40915" x="6311900" y="3170238"/>
          <p14:tracePt t="40933" x="6261100" y="3160713"/>
          <p14:tracePt t="40948" x="6176963" y="3144838"/>
          <p14:tracePt t="40966" x="6040438" y="3127375"/>
          <p14:tracePt t="40967" x="5956300" y="3101975"/>
          <p14:tracePt t="40981" x="5853113" y="3084513"/>
          <p14:tracePt t="40998" x="5632450" y="3051175"/>
          <p14:tracePt t="40999" x="5505450" y="3033713"/>
          <p14:tracePt t="41016" x="5310188" y="3025775"/>
          <p14:tracePt t="41032" x="5191125" y="3016250"/>
          <p14:tracePt t="41033" x="5106988" y="3016250"/>
          <p14:tracePt t="41048" x="4894263" y="3016250"/>
          <p14:tracePt t="41064" x="4689475" y="3016250"/>
          <p14:tracePt t="41081" x="4460875" y="3016250"/>
          <p14:tracePt t="41098" x="4205288" y="3016250"/>
          <p14:tracePt t="41115" x="3967163" y="3016250"/>
          <p14:tracePt t="41131" x="3703638" y="3016250"/>
          <p14:tracePt t="41148" x="3457575" y="3016250"/>
          <p14:tracePt t="41165" x="3236913" y="3016250"/>
          <p14:tracePt t="41181" x="2965450" y="3016250"/>
          <p14:tracePt t="41199" x="2633663" y="3016250"/>
          <p14:tracePt t="41216" x="2405063" y="3016250"/>
          <p14:tracePt t="41232" x="2319338" y="3016250"/>
          <p14:tracePt t="41232" x="2235200" y="3016250"/>
          <p14:tracePt t="41248" x="2038350" y="3016250"/>
          <p14:tracePt t="41265" x="1835150" y="3016250"/>
          <p14:tracePt t="41281" x="1614488" y="3016250"/>
          <p14:tracePt t="41298" x="1358900" y="3016250"/>
          <p14:tracePt t="41314" x="1181100" y="2990850"/>
          <p14:tracePt t="41331" x="1069975" y="2982913"/>
          <p14:tracePt t="41348" x="1019175" y="2982913"/>
          <p14:tracePt t="41366" x="993775" y="2974975"/>
          <p14:tracePt t="41382" x="976313" y="2974975"/>
          <p14:tracePt t="41383" x="960438" y="2974975"/>
          <p14:tracePt t="41398" x="950913" y="2974975"/>
          <p14:tracePt t="41415" x="900113" y="2974975"/>
          <p14:tracePt t="41432" x="874713" y="2974975"/>
          <p14:tracePt t="41455" x="866775" y="2974975"/>
          <p14:tracePt t="41464" x="858838" y="2974975"/>
          <p14:tracePt t="41482" x="823913" y="2982913"/>
          <p14:tracePt t="41498" x="798513" y="2990850"/>
          <p14:tracePt t="41515" x="790575" y="3000375"/>
          <p14:tracePt t="41531" x="765175" y="3016250"/>
          <p14:tracePt t="41548" x="739775" y="3051175"/>
          <p14:tracePt t="41565" x="722313" y="3067050"/>
          <p14:tracePt t="41582" x="696913" y="3101975"/>
          <p14:tracePt t="41583" x="688975" y="3109913"/>
          <p14:tracePt t="41597" x="688975" y="3119438"/>
          <p14:tracePt t="41616" x="688975" y="3127375"/>
          <p14:tracePt t="41633" x="688975" y="3135313"/>
          <p14:tracePt t="41648" x="688975" y="3144838"/>
          <p14:tracePt t="41666" x="688975" y="3160713"/>
          <p14:tracePt t="41683" x="688975" y="3170238"/>
          <p14:tracePt t="41729" x="688975" y="3178175"/>
          <p14:tracePt t="41735" x="688975" y="3186113"/>
          <p14:tracePt t="41747" x="696913" y="3195638"/>
          <p14:tracePt t="41765" x="730250" y="3195638"/>
          <p14:tracePt t="41781" x="765175" y="3211513"/>
          <p14:tracePt t="41797" x="806450" y="3228975"/>
          <p14:tracePt t="41816" x="925513" y="3279775"/>
          <p14:tracePt t="41832" x="1095375" y="3348038"/>
          <p14:tracePt t="41848" x="1181100" y="3390900"/>
          <p14:tracePt t="41848" x="1282700" y="3424238"/>
          <p14:tracePt t="41864" x="1528763" y="3502025"/>
          <p14:tracePt t="41881" x="1758950" y="3552825"/>
          <p14:tracePt t="41898" x="1997075" y="3611563"/>
          <p14:tracePt t="41915" x="2208213" y="3611563"/>
          <p14:tracePt t="41931" x="2379663" y="3636963"/>
          <p14:tracePt t="41948" x="2590800" y="3636963"/>
          <p14:tracePt t="41964" x="2744788" y="3636963"/>
          <p14:tracePt t="41981" x="2879725" y="3636963"/>
          <p14:tracePt t="41997" x="2990850" y="3636963"/>
          <p14:tracePt t="42015" x="3092450" y="3636963"/>
          <p14:tracePt t="42015" x="3127375" y="3636963"/>
          <p14:tracePt t="42032" x="3168650" y="3636963"/>
          <p14:tracePt t="42048" x="3186113" y="3636963"/>
          <p14:tracePt t="42713" x="3186113" y="3646488"/>
          <p14:tracePt t="57519" x="3194050" y="3646488"/>
          <p14:tracePt t="62841" x="3219450" y="3646488"/>
          <p14:tracePt t="62847" x="3270250" y="3646488"/>
          <p14:tracePt t="62856" x="3381375" y="3646488"/>
          <p14:tracePt t="62872" x="3568700" y="3654425"/>
          <p14:tracePt t="62888" x="3636963" y="3654425"/>
          <p14:tracePt t="62905" x="3687763" y="3654425"/>
          <p14:tracePt t="62922" x="3738563" y="3619500"/>
          <p14:tracePt t="62939" x="3771900" y="3603625"/>
          <p14:tracePt t="63032" x="3738563" y="3603625"/>
          <p14:tracePt t="63040" x="3636963" y="3636963"/>
          <p14:tracePt t="63047" x="3533775" y="3687763"/>
          <p14:tracePt t="63055" x="3398838" y="3730625"/>
          <p14:tracePt t="63072" x="3287713" y="3781425"/>
          <p14:tracePt t="63073" x="3109913" y="3875088"/>
          <p14:tracePt t="63088" x="2786063" y="4019550"/>
          <p14:tracePt t="63105" x="2413000" y="4181475"/>
          <p14:tracePt t="63121" x="2166938" y="4249738"/>
          <p14:tracePt t="63138" x="1954213" y="4308475"/>
          <p14:tracePt t="63155" x="1801813" y="4325938"/>
          <p14:tracePt t="63172" x="1733550" y="4333875"/>
          <p14:tracePt t="63188" x="1716088" y="4333875"/>
          <p14:tracePt t="63204" x="1708150" y="4333875"/>
          <p14:tracePt t="63221" x="1673225" y="4333875"/>
          <p14:tracePt t="63238" x="1657350" y="4333875"/>
          <p14:tracePt t="63255" x="1622425" y="4333875"/>
          <p14:tracePt t="63272" x="1614488" y="4333875"/>
          <p14:tracePt t="63288" x="1589088" y="4333875"/>
          <p14:tracePt t="63305" x="1546225" y="4325938"/>
          <p14:tracePt t="63322" x="1452563" y="4316413"/>
          <p14:tracePt t="63338" x="1290638" y="4265613"/>
          <p14:tracePt t="63354" x="1147763" y="4257675"/>
          <p14:tracePt t="63371" x="993775" y="4224338"/>
          <p14:tracePt t="63389" x="909638" y="4214813"/>
          <p14:tracePt t="63404" x="866775" y="4197350"/>
          <p14:tracePt t="63552" x="858838" y="4189413"/>
          <p14:tracePt t="63559" x="858838" y="4181475"/>
          <p14:tracePt t="63571" x="866775" y="4171950"/>
          <p14:tracePt t="63589" x="874713" y="4164013"/>
          <p14:tracePt t="63604" x="892175" y="4146550"/>
          <p14:tracePt t="63621" x="900113" y="4130675"/>
          <p14:tracePt t="63638" x="909638" y="4121150"/>
          <p14:tracePt t="63655" x="925513" y="4113213"/>
          <p14:tracePt t="63672" x="950913" y="4087813"/>
          <p14:tracePt t="63688" x="976313" y="4070350"/>
          <p14:tracePt t="63705" x="993775" y="4052888"/>
          <p14:tracePt t="63721" x="1011238" y="4052888"/>
          <p14:tracePt t="63738" x="1019175" y="4044950"/>
          <p14:tracePt t="63759" x="1028700" y="4044950"/>
          <p14:tracePt t="63775" x="1044575" y="4044950"/>
          <p14:tracePt t="63791" x="1054100" y="4037013"/>
          <p14:tracePt t="63805" x="1062038" y="4037013"/>
          <p14:tracePt t="63848" x="1069975" y="4037013"/>
          <p14:tracePt t="63855" x="1079500" y="4037013"/>
          <p14:tracePt t="63871" x="1087438" y="4037013"/>
          <p14:tracePt t="63887" x="1104900" y="4037013"/>
          <p14:tracePt t="63895" x="1112838" y="4037013"/>
          <p14:tracePt t="63911" x="1138238" y="4037013"/>
          <p14:tracePt t="63921" x="1147763" y="4037013"/>
          <p14:tracePt t="63938" x="1181100" y="4037013"/>
          <p14:tracePt t="63954" x="1249363" y="4037013"/>
          <p14:tracePt t="63971" x="1333500" y="4037013"/>
          <p14:tracePt t="63988" x="1452563" y="4037013"/>
          <p14:tracePt t="64004" x="1597025" y="4037013"/>
          <p14:tracePt t="64021" x="1698625" y="4037013"/>
          <p14:tracePt t="64039" x="1801813" y="4037013"/>
          <p14:tracePt t="64054" x="1817688" y="4037013"/>
          <p14:tracePt t="64072" x="1885950" y="4037013"/>
          <p14:tracePt t="64088" x="1893888" y="4037013"/>
          <p14:tracePt t="64104" x="1946275" y="4037013"/>
          <p14:tracePt t="64121" x="1987550" y="4037013"/>
          <p14:tracePt t="64138" x="2030413" y="4037013"/>
          <p14:tracePt t="64154" x="2073275" y="4037013"/>
          <p14:tracePt t="64171" x="2124075" y="4037013"/>
          <p14:tracePt t="64189" x="2182813" y="4037013"/>
          <p14:tracePt t="64204" x="2225675" y="4037013"/>
          <p14:tracePt t="64221" x="2276475" y="4037013"/>
          <p14:tracePt t="64238" x="2301875" y="4037013"/>
          <p14:tracePt t="64255" x="2336800" y="4037013"/>
          <p14:tracePt t="64255" x="2362200" y="4037013"/>
          <p14:tracePt t="64271" x="2387600" y="4037013"/>
          <p14:tracePt t="64272" x="2395538" y="4037013"/>
          <p14:tracePt t="64289" x="2420938" y="4037013"/>
          <p14:tracePt t="64304" x="2455863" y="4037013"/>
          <p14:tracePt t="64321" x="2481263" y="4037013"/>
          <p14:tracePt t="64337" x="2506663" y="4037013"/>
          <p14:tracePt t="64368" x="2514600" y="4037013"/>
          <p14:tracePt t="64408" x="2532063" y="4037013"/>
          <p14:tracePt t="64463" x="2540000" y="4037013"/>
          <p14:tracePt t="64496" x="2557463" y="4037013"/>
          <p14:tracePt t="64503" x="2565400" y="4037013"/>
          <p14:tracePt t="64511" x="2582863" y="4037013"/>
          <p14:tracePt t="64521" x="2608263" y="4037013"/>
          <p14:tracePt t="64538" x="2651125" y="4037013"/>
          <p14:tracePt t="64554" x="2676525" y="4037013"/>
          <p14:tracePt t="64571" x="2693988" y="4037013"/>
          <p14:tracePt t="64587" x="2693988" y="4019550"/>
          <p14:tracePt t="64776" x="2709863" y="4019550"/>
          <p14:tracePt t="64824" x="2719388" y="4019550"/>
          <p14:tracePt t="64848" x="2735263" y="4019550"/>
          <p14:tracePt t="64863" x="2744788" y="4019550"/>
          <p14:tracePt t="64896" x="2752725" y="4019550"/>
          <p14:tracePt t="64920" x="2760663" y="4019550"/>
          <p14:tracePt t="64928" x="2770188" y="4019550"/>
          <p14:tracePt t="64943" x="2778125" y="4019550"/>
          <p14:tracePt t="64954" x="2786063" y="4019550"/>
          <p14:tracePt t="64976" x="2795588" y="4019550"/>
          <p14:tracePt t="65000" x="2803525" y="4019550"/>
          <p14:tracePt t="65032" x="2811463" y="4019550"/>
          <p14:tracePt t="65047" x="2828925" y="4019550"/>
          <p14:tracePt t="65088" x="2838450" y="4019550"/>
          <p14:tracePt t="65103" x="2846388" y="4019550"/>
          <p14:tracePt t="65120" x="2863850" y="4019550"/>
          <p14:tracePt t="65127" x="2871788" y="4019550"/>
          <p14:tracePt t="65137" x="2879725" y="4019550"/>
          <p14:tracePt t="65154" x="2940050" y="4027488"/>
          <p14:tracePt t="65170" x="2973388" y="4027488"/>
          <p14:tracePt t="65187" x="2998788" y="4037013"/>
          <p14:tracePt t="65204" x="3016250" y="4037013"/>
          <p14:tracePt t="65221" x="3024188" y="4037013"/>
          <p14:tracePt t="65237" x="3033713" y="4037013"/>
          <p14:tracePt t="65256" x="3049588" y="4037013"/>
          <p14:tracePt t="65272" x="3059113" y="4037013"/>
          <p14:tracePt t="65288" x="3067050" y="4037013"/>
          <p14:tracePt t="65288" x="3074988" y="4037013"/>
          <p14:tracePt t="67401" x="3084513" y="4037013"/>
          <p14:tracePt t="67407" x="3092450" y="4037013"/>
          <p14:tracePt t="67423" x="3109913" y="4037013"/>
          <p14:tracePt t="67439" x="3135313" y="4037013"/>
          <p14:tracePt t="67453" x="3143250" y="4037013"/>
          <p14:tracePt t="67469" x="3178175" y="4037013"/>
          <p14:tracePt t="67486" x="3211513" y="4037013"/>
          <p14:tracePt t="67503" x="3254375" y="4037013"/>
          <p14:tracePt t="67504" x="3279775" y="4037013"/>
          <p14:tracePt t="67519" x="3287713" y="4037013"/>
          <p14:tracePt t="67536" x="3305175" y="4037013"/>
          <p14:tracePt t="67554" x="3313113" y="4037013"/>
          <p14:tracePt t="67575" x="3322638" y="4037013"/>
          <p14:tracePt t="67586" x="3338513" y="4044950"/>
          <p14:tracePt t="67603" x="3355975" y="4044950"/>
          <p14:tracePt t="67620" x="3373438" y="4044950"/>
          <p14:tracePt t="67638" x="3389313" y="4044950"/>
          <p14:tracePt t="67653" x="3398838" y="4044950"/>
          <p14:tracePt t="67670" x="3414713" y="4044950"/>
          <p14:tracePt t="67687" x="3432175" y="4044950"/>
          <p14:tracePt t="67703" x="3441700" y="4044950"/>
          <p14:tracePt t="67768" x="3449638" y="4044950"/>
          <p14:tracePt t="67776" x="3467100" y="4044950"/>
          <p14:tracePt t="67816" x="3475038" y="4044950"/>
          <p14:tracePt t="67840" x="3482975" y="4044950"/>
          <p14:tracePt t="67856" x="3492500" y="4044950"/>
          <p14:tracePt t="67872" x="3500438" y="4044950"/>
          <p14:tracePt t="67881" x="3508375" y="4044950"/>
          <p14:tracePt t="67887" x="3533775" y="4044950"/>
          <p14:tracePt t="67903" x="3543300" y="4044950"/>
          <p14:tracePt t="67903" x="3559175" y="4044950"/>
          <p14:tracePt t="67919" x="3568700" y="4044950"/>
          <p14:tracePt t="67936" x="3619500" y="4044950"/>
          <p14:tracePt t="67953" x="3652838" y="4044950"/>
          <p14:tracePt t="67969" x="3678238" y="4044950"/>
          <p14:tracePt t="67986" x="3703638" y="4044950"/>
          <p14:tracePt t="68003" x="3746500" y="4044950"/>
          <p14:tracePt t="68019" x="3756025" y="4044950"/>
          <p14:tracePt t="68038" x="3781425" y="4044950"/>
          <p14:tracePt t="68039" x="3789363" y="4044950"/>
          <p14:tracePt t="68052" x="3814763" y="4044950"/>
          <p14:tracePt t="68069" x="3840163" y="4044950"/>
          <p14:tracePt t="68086" x="3848100" y="4044950"/>
          <p14:tracePt t="68102" x="3857625" y="4044950"/>
          <p14:tracePt t="68127" x="3873500" y="4044950"/>
          <p14:tracePt t="68136" x="3883025" y="4044950"/>
          <p14:tracePt t="68153" x="3908425" y="4044950"/>
          <p14:tracePt t="68169" x="3933825" y="4044950"/>
          <p14:tracePt t="68186" x="3951288" y="4044950"/>
          <p14:tracePt t="68202" x="3967163" y="4044950"/>
          <p14:tracePt t="68220" x="3984625" y="4044950"/>
          <p14:tracePt t="68648" x="3976688" y="4052888"/>
          <p14:tracePt t="68663" x="3967163" y="4062413"/>
          <p14:tracePt t="68679" x="3959225" y="4062413"/>
          <p14:tracePt t="68687" x="3951288" y="4062413"/>
          <p14:tracePt t="68695" x="3941763" y="4062413"/>
          <p14:tracePt t="68703" x="3925888" y="4062413"/>
          <p14:tracePt t="68720" x="3916363" y="4062413"/>
          <p14:tracePt t="68736" x="3890963" y="4062413"/>
          <p14:tracePt t="68752" x="3873500" y="4062413"/>
          <p14:tracePt t="68769" x="3848100" y="4062413"/>
          <p14:tracePt t="68785" x="3832225" y="4062413"/>
          <p14:tracePt t="68802" x="3814763" y="4062413"/>
          <p14:tracePt t="68819" x="3806825" y="4062413"/>
          <p14:tracePt t="68838" x="3797300" y="4062413"/>
          <p14:tracePt t="68853" x="3781425" y="4062413"/>
          <p14:tracePt t="68912" x="3763963" y="4062413"/>
          <p14:tracePt t="69008" x="3756025" y="4062413"/>
          <p14:tracePt t="91753" x="3756025" y="4095750"/>
          <p14:tracePt t="91759" x="3756025" y="4121150"/>
          <p14:tracePt t="91767" x="3756025" y="4138613"/>
          <p14:tracePt t="91776" x="3746500" y="4164013"/>
          <p14:tracePt t="91792" x="3746500" y="4181475"/>
          <p14:tracePt t="91811" x="3738563" y="4206875"/>
          <p14:tracePt t="91826" x="3721100" y="4214813"/>
          <p14:tracePt t="91842" x="3713163" y="4257675"/>
          <p14:tracePt t="91864" x="3703638" y="4275138"/>
          <p14:tracePt t="91879" x="3703638" y="4283075"/>
          <p14:tracePt t="91892" x="3687763" y="4300538"/>
          <p14:tracePt t="91909" x="3652838" y="4333875"/>
          <p14:tracePt t="91925" x="3619500" y="4359275"/>
          <p14:tracePt t="91944" x="3551238" y="4402138"/>
          <p14:tracePt t="91960" x="3525838" y="4410075"/>
          <p14:tracePt t="91975" x="3517900" y="4419600"/>
          <p14:tracePt t="91992" x="3482975" y="4445000"/>
          <p14:tracePt t="92009" x="3432175" y="4470400"/>
          <p14:tracePt t="92025" x="3355975" y="4503738"/>
          <p14:tracePt t="92042" x="3287713" y="4529138"/>
          <p14:tracePt t="92059" x="3186113" y="4564063"/>
          <p14:tracePt t="92076" x="3100388" y="4579938"/>
          <p14:tracePt t="92092" x="3041650" y="4597400"/>
          <p14:tracePt t="92109" x="3008313" y="4605338"/>
          <p14:tracePt t="92125" x="2990850" y="4614863"/>
          <p14:tracePt t="92144" x="2982913" y="4614863"/>
          <p14:tracePt t="92144" x="2973388" y="4614863"/>
          <p14:tracePt t="92159" x="2947988" y="4614863"/>
          <p14:tracePt t="92175" x="2930525" y="4622800"/>
          <p14:tracePt t="92192" x="2871788" y="4640263"/>
          <p14:tracePt t="92209" x="2846388" y="4640263"/>
          <p14:tracePt t="92226" x="2820988" y="4640263"/>
          <p14:tracePt t="92242" x="2795588" y="4640263"/>
          <p14:tracePt t="92259" x="2760663" y="4640263"/>
          <p14:tracePt t="92275" x="2735263" y="4640263"/>
          <p14:tracePt t="92304" x="2719388" y="4640263"/>
          <p14:tracePt t="92352" x="2709863" y="4640263"/>
          <p14:tracePt t="92896" x="2701925" y="4640263"/>
          <p14:tracePt t="94185" x="2719388" y="4630738"/>
          <p14:tracePt t="94191" x="2735263" y="4605338"/>
          <p14:tracePt t="94199" x="2744788" y="4597400"/>
          <p14:tracePt t="94215" x="2752725" y="4597400"/>
          <p14:tracePt t="94224" x="2778125" y="4589463"/>
          <p14:tracePt t="94241" x="2786063" y="4564063"/>
          <p14:tracePt t="94258" x="2795588" y="4538663"/>
          <p14:tracePt t="94275" x="2811463" y="4529138"/>
          <p14:tracePt t="94292" x="2820988" y="4513263"/>
          <p14:tracePt t="94307" x="2820988" y="4503738"/>
          <p14:tracePt t="94324" x="2820988" y="4495800"/>
          <p14:tracePt t="94341" x="2828925" y="4470400"/>
          <p14:tracePt t="94358" x="2846388" y="4460875"/>
          <p14:tracePt t="94375" x="2863850" y="4419600"/>
          <p14:tracePt t="94392" x="2871788" y="4402138"/>
          <p14:tracePt t="94536" x="2871788" y="4394200"/>
          <p14:tracePt t="94543" x="2838450" y="4394200"/>
          <p14:tracePt t="94551" x="2795588" y="4394200"/>
          <p14:tracePt t="94559" x="2735263" y="4394200"/>
          <p14:tracePt t="94574" x="2693988" y="4394200"/>
          <p14:tracePt t="94591" x="2565400" y="4394200"/>
          <p14:tracePt t="94607" x="2463800" y="4394200"/>
          <p14:tracePt t="94624" x="2293938" y="4394200"/>
          <p14:tracePt t="94641" x="2166938" y="4394200"/>
          <p14:tracePt t="94658" x="2022475" y="4394200"/>
          <p14:tracePt t="94675" x="1878013" y="4394200"/>
          <p14:tracePt t="94691" x="1733550" y="4394200"/>
          <p14:tracePt t="94707" x="1631950" y="4394200"/>
          <p14:tracePt t="94724" x="1589088" y="4394200"/>
          <p14:tracePt t="94741" x="1563688" y="4394200"/>
          <p14:tracePt t="94759" x="1563688" y="4384675"/>
          <p14:tracePt t="94832" x="1554163" y="4384675"/>
          <p14:tracePt t="94872" x="1546225" y="4384675"/>
          <p14:tracePt t="94904" x="1538288" y="4384675"/>
          <p14:tracePt t="94952" x="1528763" y="4384675"/>
          <p14:tracePt t="95408" x="1546225" y="4384675"/>
          <p14:tracePt t="95415" x="1554163" y="4384675"/>
          <p14:tracePt t="95423" x="1563688" y="4384675"/>
          <p14:tracePt t="95440" x="1579563" y="4384675"/>
          <p14:tracePt t="95457" x="1597025" y="4402138"/>
          <p14:tracePt t="95475" x="1631950" y="4402138"/>
          <p14:tracePt t="95492" x="1690688" y="4410075"/>
          <p14:tracePt t="95507" x="1741488" y="4419600"/>
          <p14:tracePt t="95523" x="1817688" y="4445000"/>
          <p14:tracePt t="95540" x="1860550" y="4452938"/>
          <p14:tracePt t="95557" x="1868488" y="4452938"/>
          <p14:tracePt t="95574" x="1885950" y="4452938"/>
          <p14:tracePt t="95575" x="1893888" y="4452938"/>
          <p14:tracePt t="95590" x="1903413" y="4452938"/>
          <p14:tracePt t="95608" x="1936750" y="4452938"/>
          <p14:tracePt t="95623" x="1962150" y="4460875"/>
          <p14:tracePt t="95640" x="1987550" y="4460875"/>
          <p14:tracePt t="95657" x="2005013" y="4460875"/>
          <p14:tracePt t="95674" x="2022475" y="4460875"/>
          <p14:tracePt t="95696" x="2030413" y="4460875"/>
          <p14:tracePt t="95707" x="2038350" y="4460875"/>
          <p14:tracePt t="95724" x="2055813" y="4460875"/>
          <p14:tracePt t="95741" x="2065338" y="4460875"/>
          <p14:tracePt t="95757" x="2081213" y="4460875"/>
          <p14:tracePt t="95961" x="2090738" y="4478338"/>
          <p14:tracePt t="95975" x="2090738" y="4486275"/>
          <p14:tracePt t="95983" x="2081213" y="4486275"/>
          <p14:tracePt t="95991" x="2055813" y="4486275"/>
          <p14:tracePt t="96008" x="2005013" y="4486275"/>
          <p14:tracePt t="96024" x="1987550" y="4486275"/>
          <p14:tracePt t="96040" x="1920875" y="4486275"/>
          <p14:tracePt t="96057" x="1868488" y="4486275"/>
          <p14:tracePt t="96074" x="1827213" y="4486275"/>
          <p14:tracePt t="96090" x="1792288" y="4486275"/>
          <p14:tracePt t="96107" x="1758950" y="4486275"/>
          <p14:tracePt t="96123" x="1724025" y="4486275"/>
          <p14:tracePt t="96141" x="1690688" y="4486275"/>
          <p14:tracePt t="96157" x="1665288" y="4486275"/>
          <p14:tracePt t="96173" x="1631950" y="4486275"/>
          <p14:tracePt t="96190" x="1589088" y="4495800"/>
          <p14:tracePt t="96207" x="1538288" y="4495800"/>
          <p14:tracePt t="96207" x="1512888" y="4495800"/>
          <p14:tracePt t="96224" x="1495425" y="4495800"/>
          <p14:tracePt t="96240" x="1470025" y="4495800"/>
          <p14:tracePt t="96257" x="1444625" y="4495800"/>
          <p14:tracePt t="96273" x="1393825" y="4495800"/>
          <p14:tracePt t="96290" x="1358900" y="4495800"/>
          <p14:tracePt t="96308" x="1343025" y="4495800"/>
          <p14:tracePt t="96324" x="1325563" y="4495800"/>
          <p14:tracePt t="96341" x="1300163" y="4495800"/>
          <p14:tracePt t="96357" x="1265238" y="4495800"/>
          <p14:tracePt t="96373" x="1223963" y="4495800"/>
          <p14:tracePt t="96391" x="1181100" y="4495800"/>
          <p14:tracePt t="96407" x="1155700" y="4495800"/>
          <p14:tracePt t="96407" x="1147763" y="4495800"/>
          <p14:tracePt t="96424" x="1138238" y="4495800"/>
          <p14:tracePt t="97145" x="1155700" y="4486275"/>
          <p14:tracePt t="97151" x="1163638" y="4486275"/>
          <p14:tracePt t="97159" x="1189038" y="4486275"/>
          <p14:tracePt t="97173" x="1214438" y="4478338"/>
          <p14:tracePt t="97191" x="1290638" y="4478338"/>
          <p14:tracePt t="97207" x="1308100" y="4478338"/>
          <p14:tracePt t="97207" x="1333500" y="4478338"/>
          <p14:tracePt t="97223" x="1350963" y="4478338"/>
          <p14:tracePt t="97224" x="1368425" y="4478338"/>
          <p14:tracePt t="97240" x="1409700" y="4478338"/>
          <p14:tracePt t="97256" x="1435100" y="4478338"/>
          <p14:tracePt t="97273" x="1452563" y="4478338"/>
          <p14:tracePt t="97290" x="1477963" y="4478338"/>
          <p14:tracePt t="97306" x="1503363" y="4478338"/>
          <p14:tracePt t="97323" x="1538288" y="4470400"/>
          <p14:tracePt t="97340" x="1546225" y="4470400"/>
          <p14:tracePt t="97356" x="1571625" y="4470400"/>
          <p14:tracePt t="97373" x="1579563" y="4470400"/>
          <p14:tracePt t="97390" x="1606550" y="4470400"/>
          <p14:tracePt t="97864" x="1606550" y="4460875"/>
          <p14:tracePt t="98329" x="1606550" y="4452938"/>
          <p14:tracePt t="98361" x="1614488" y="4452938"/>
          <p14:tracePt t="98375" x="1631950" y="4452938"/>
          <p14:tracePt t="98391" x="1647825" y="4452938"/>
          <p14:tracePt t="98399" x="1657350" y="4452938"/>
          <p14:tracePt t="98407" x="1665288" y="4452938"/>
          <p14:tracePt t="98423" x="1673225" y="4452938"/>
          <p14:tracePt t="98440" x="1682750" y="4452938"/>
          <p14:tracePt t="98471" x="1690688" y="4452938"/>
          <p14:tracePt t="98488" x="1698625" y="4452938"/>
          <p14:tracePt t="98495" x="1708150" y="4452938"/>
          <p14:tracePt t="98511" x="1724025" y="4452938"/>
          <p14:tracePt t="98522" x="1733550" y="4452938"/>
          <p14:tracePt t="98539" x="1741488" y="4452938"/>
          <p14:tracePt t="98556" x="1758950" y="4452938"/>
          <p14:tracePt t="98572" x="1776413" y="4452938"/>
          <p14:tracePt t="98591" x="1801813" y="4452938"/>
          <p14:tracePt t="98607" x="1817688" y="4452938"/>
          <p14:tracePt t="98623" x="1827213" y="4452938"/>
          <p14:tracePt t="98640" x="1852613" y="4452938"/>
          <p14:tracePt t="98656" x="1878013" y="4452938"/>
          <p14:tracePt t="98672" x="1903413" y="4452938"/>
          <p14:tracePt t="98689" x="1928813" y="4452938"/>
          <p14:tracePt t="98706" x="1962150" y="4452938"/>
          <p14:tracePt t="98722" x="2030413" y="4452938"/>
          <p14:tracePt t="98739" x="2132013" y="4460875"/>
          <p14:tracePt t="98756" x="2243138" y="4495800"/>
          <p14:tracePt t="98772" x="2327275" y="4503738"/>
          <p14:tracePt t="98789" x="2405063" y="4513263"/>
          <p14:tracePt t="98806" x="2438400" y="4513263"/>
          <p14:tracePt t="98822" x="2446338" y="4513263"/>
          <p14:tracePt t="98929" x="2455863" y="4521200"/>
          <p14:tracePt t="98976" x="2463800" y="4521200"/>
          <p14:tracePt t="98983" x="2471738" y="4521200"/>
          <p14:tracePt t="98991" x="2481263" y="4521200"/>
          <p14:tracePt t="99016" x="2489200" y="4521200"/>
          <p14:tracePt t="99096" x="2497138" y="4521200"/>
          <p14:tracePt t="99104" x="2524125" y="4529138"/>
          <p14:tracePt t="99128" x="2549525" y="4529138"/>
          <p14:tracePt t="99159" x="2557463" y="4529138"/>
          <p14:tracePt t="99167" x="2565400" y="4529138"/>
          <p14:tracePt t="99183" x="2574925" y="4529138"/>
          <p14:tracePt t="99191" x="2582863" y="4529138"/>
          <p14:tracePt t="99206" x="2600325" y="4529138"/>
          <p14:tracePt t="99207" x="2625725" y="4529138"/>
          <p14:tracePt t="99222" x="2651125" y="4529138"/>
          <p14:tracePt t="99239" x="2701925" y="4529138"/>
          <p14:tracePt t="99240" x="2727325" y="4529138"/>
          <p14:tracePt t="99256" x="2752725" y="4529138"/>
          <p14:tracePt t="99256" x="2760663" y="4529138"/>
          <p14:tracePt t="99272" x="2786063" y="4529138"/>
          <p14:tracePt t="99289" x="2803525" y="4529138"/>
          <p14:tracePt t="99336" x="2820988" y="4529138"/>
          <p14:tracePt t="99343" x="2828925" y="4529138"/>
          <p14:tracePt t="99355" x="2838450" y="4529138"/>
          <p14:tracePt t="99372" x="2854325" y="4529138"/>
          <p14:tracePt t="99389" x="2871788" y="4529138"/>
          <p14:tracePt t="99406" x="2879725" y="4529138"/>
          <p14:tracePt t="99407" x="2889250" y="4529138"/>
          <p14:tracePt t="99423" x="2897188" y="4529138"/>
          <p14:tracePt t="99736" x="2914650" y="4529138"/>
          <p14:tracePt t="101217" x="2897188" y="4529138"/>
          <p14:tracePt t="101912" x="2922588" y="4529138"/>
          <p14:tracePt t="101919" x="2940050" y="4529138"/>
          <p14:tracePt t="101927" x="2955925" y="4529138"/>
          <p14:tracePt t="101937" x="2990850" y="4529138"/>
          <p14:tracePt t="101954" x="3041650" y="4529138"/>
          <p14:tracePt t="101971" x="3092450" y="4529138"/>
          <p14:tracePt t="101987" x="3117850" y="4529138"/>
          <p14:tracePt t="102004" x="3143250" y="4529138"/>
          <p14:tracePt t="102021" x="3178175" y="4529138"/>
          <p14:tracePt t="102038" x="3211513" y="4529138"/>
          <p14:tracePt t="102056" x="3287713" y="4503738"/>
          <p14:tracePt t="102071" x="3313113" y="4503738"/>
          <p14:tracePt t="102071" x="3338513" y="4503738"/>
          <p14:tracePt t="102087" x="3363913" y="4503738"/>
          <p14:tracePt t="102088" x="3389313" y="4503738"/>
          <p14:tracePt t="102104" x="3449638" y="4503738"/>
          <p14:tracePt t="102121" x="3500438" y="4503738"/>
          <p14:tracePt t="102138" x="3517900" y="4503738"/>
          <p14:tracePt t="102155" x="3525838" y="4503738"/>
          <p14:tracePt t="102171" x="3533775" y="4503738"/>
          <p14:tracePt t="102187" x="3551238" y="4503738"/>
          <p14:tracePt t="102207" x="3559175" y="4503738"/>
          <p14:tracePt t="102223" x="3568700" y="4503738"/>
          <p14:tracePt t="102237" x="3586163" y="4503738"/>
          <p14:tracePt t="102256" x="3627438" y="4503738"/>
          <p14:tracePt t="102271" x="3670300" y="4503738"/>
          <p14:tracePt t="102288" x="3703638" y="4513263"/>
          <p14:tracePt t="102304" x="3756025" y="4513263"/>
          <p14:tracePt t="102321" x="3797300" y="4529138"/>
          <p14:tracePt t="102337" x="3865563" y="4546600"/>
          <p14:tracePt t="102355" x="3941763" y="4554538"/>
          <p14:tracePt t="102371" x="4010025" y="4554538"/>
          <p14:tracePt t="102388" x="4060825" y="4554538"/>
          <p14:tracePt t="102406" x="4095750" y="4554538"/>
          <p14:tracePt t="102421" x="4121150" y="4554538"/>
          <p14:tracePt t="102437" x="4129088" y="4554538"/>
          <p14:tracePt t="102454" x="4146550" y="4554538"/>
          <p14:tracePt t="102471" x="4187825" y="4554538"/>
          <p14:tracePt t="102471" x="4197350" y="4554538"/>
          <p14:tracePt t="102487" x="4205288" y="4554538"/>
          <p14:tracePt t="102504" x="4265613" y="4554538"/>
          <p14:tracePt t="102521" x="4306888" y="4554538"/>
          <p14:tracePt t="102538" x="4341813" y="4554538"/>
          <p14:tracePt t="102554" x="4367213" y="4554538"/>
          <p14:tracePt t="102571" x="4384675" y="4554538"/>
          <p14:tracePt t="102587" x="4410075" y="4554538"/>
          <p14:tracePt t="102604" x="4425950" y="4554538"/>
          <p14:tracePt t="102621" x="4435475" y="4554538"/>
          <p14:tracePt t="102638" x="4468813" y="4554538"/>
          <p14:tracePt t="102639" x="4476750" y="4554538"/>
          <p14:tracePt t="102654" x="4494213" y="4554538"/>
          <p14:tracePt t="102672" x="4579938" y="4572000"/>
          <p14:tracePt t="102687" x="4587875" y="4572000"/>
          <p14:tracePt t="102705" x="4613275" y="4572000"/>
          <p14:tracePt t="102768" x="4605338" y="4572000"/>
          <p14:tracePt t="102775" x="4595813" y="4572000"/>
          <p14:tracePt t="102960" x="4613275" y="4589463"/>
          <p14:tracePt t="102967" x="4656138" y="4614863"/>
          <p14:tracePt t="102975" x="4706938" y="4640263"/>
          <p14:tracePt t="102987" x="4765675" y="4648200"/>
          <p14:tracePt t="103004" x="4833938" y="4665663"/>
          <p14:tracePt t="103020" x="4884738" y="4665663"/>
          <p14:tracePt t="103038" x="4910138" y="4665663"/>
          <p14:tracePt t="103039" x="4919663" y="4665663"/>
          <p14:tracePt t="103055" x="4953000" y="4657725"/>
          <p14:tracePt t="103072" x="4962525" y="4657725"/>
          <p14:tracePt t="103088" x="4995863" y="4630738"/>
          <p14:tracePt t="103104" x="5029200" y="4630738"/>
          <p14:tracePt t="103120" x="5132388" y="4622800"/>
          <p14:tracePt t="103137" x="5216525" y="4614863"/>
          <p14:tracePt t="103154" x="5249863" y="4614863"/>
          <p14:tracePt t="103170" x="5267325" y="4614863"/>
          <p14:tracePt t="103187" x="5276850" y="4614863"/>
          <p14:tracePt t="103204" x="5318125" y="4614863"/>
          <p14:tracePt t="103221" x="5378450" y="4614863"/>
          <p14:tracePt t="103237" x="5472113" y="4614863"/>
          <p14:tracePt t="103253" x="5538788" y="4614863"/>
          <p14:tracePt t="103271" x="5616575" y="4605338"/>
          <p14:tracePt t="103328" x="5624513" y="4605338"/>
          <p14:tracePt t="103335" x="5632450" y="4605338"/>
          <p14:tracePt t="103343" x="5641975" y="4597400"/>
          <p14:tracePt t="103359" x="5641975" y="4589463"/>
          <p14:tracePt t="103448" x="5657850" y="4579938"/>
          <p14:tracePt t="103455" x="5675313" y="4579938"/>
          <p14:tracePt t="103463" x="5692775" y="4572000"/>
          <p14:tracePt t="103471" x="5700713" y="4564063"/>
          <p14:tracePt t="103487" x="5718175" y="4554538"/>
          <p14:tracePt t="103505" x="5735638" y="4546600"/>
          <p14:tracePt t="103616" x="5751513" y="4546600"/>
          <p14:tracePt t="103665" x="5768975" y="4546600"/>
          <p14:tracePt t="104511" x="5761038" y="4546600"/>
          <p14:tracePt t="104519" x="5751513" y="4546600"/>
          <p14:tracePt t="104527" x="5743575" y="4546600"/>
          <p14:tracePt t="104536" x="5735638" y="4546600"/>
          <p14:tracePt t="104559" x="5726113" y="4546600"/>
          <p14:tracePt t="104576" x="5708650" y="4546600"/>
          <p14:tracePt t="104600" x="5700713" y="4546600"/>
          <p14:tracePt t="104607" x="5692775" y="4546600"/>
          <p14:tracePt t="104623" x="5683250" y="4546600"/>
          <p14:tracePt t="104639" x="5675313" y="4546600"/>
          <p14:tracePt t="105232" x="5692775" y="4546600"/>
          <p14:tracePt t="105239" x="5700713" y="4546600"/>
          <p14:tracePt t="105247" x="5708650" y="4546600"/>
          <p14:tracePt t="105255" x="5718175" y="4538663"/>
          <p14:tracePt t="105269" x="5718175" y="4529138"/>
          <p14:tracePt t="105288" x="5751513" y="4521200"/>
          <p14:tracePt t="105303" x="5761038" y="4521200"/>
          <p14:tracePt t="105320" x="5768975" y="4521200"/>
          <p14:tracePt t="105336" x="5776913" y="4521200"/>
          <p14:tracePt t="105368" x="5786438" y="4521200"/>
          <p14:tracePt t="105384" x="5802313" y="4513263"/>
          <p14:tracePt t="105399" x="5811838" y="4513263"/>
          <p14:tracePt t="105415" x="5819775" y="4513263"/>
          <p14:tracePt t="105504" x="5837238" y="4495800"/>
          <p14:tracePt t="105528" x="5853113" y="4486275"/>
          <p14:tracePt t="105560" x="5862638" y="4486275"/>
          <p14:tracePt t="105575" x="5870575" y="4486275"/>
          <p14:tracePt t="105583" x="5870575" y="4478338"/>
          <p14:tracePt t="105599" x="5895975" y="4478338"/>
          <p14:tracePt t="105631" x="5905500" y="4478338"/>
          <p14:tracePt t="105656" x="5921375" y="4478338"/>
          <p14:tracePt t="105746" x="5938838" y="4478338"/>
          <p14:tracePt t="106095" x="5921375" y="4478338"/>
          <p14:tracePt t="106103" x="5905500" y="4478338"/>
          <p14:tracePt t="106111" x="5895975" y="4478338"/>
          <p14:tracePt t="106120" x="5870575" y="4478338"/>
          <p14:tracePt t="106136" x="5819775" y="4478338"/>
          <p14:tracePt t="106152" x="5751513" y="4478338"/>
          <p14:tracePt t="106169" x="5667375" y="4478338"/>
          <p14:tracePt t="106186" x="5581650" y="4478338"/>
          <p14:tracePt t="106202" x="5513388" y="4478338"/>
          <p14:tracePt t="106219" x="5429250" y="4478338"/>
          <p14:tracePt t="106235" x="5292725" y="4452938"/>
          <p14:tracePt t="106252" x="5173663" y="4435475"/>
          <p14:tracePt t="106269" x="5089525" y="4427538"/>
          <p14:tracePt t="106285" x="5003800" y="4410075"/>
          <p14:tracePt t="106305" x="4919663" y="4384675"/>
          <p14:tracePt t="106376" x="4902200" y="4384675"/>
          <p14:tracePt t="106392" x="4894263" y="4384675"/>
          <p14:tracePt t="106407" x="4884738" y="4384675"/>
          <p14:tracePt t="106545" x="4868863" y="4384675"/>
          <p14:tracePt t="106551" x="4851400" y="4384675"/>
          <p14:tracePt t="106559" x="4833938" y="4384675"/>
          <p14:tracePt t="106953" x="4818063" y="4384675"/>
          <p14:tracePt t="106959" x="4808538" y="4384675"/>
          <p14:tracePt t="106968" x="4800600" y="4384675"/>
          <p14:tracePt t="106985" x="4791075" y="4384675"/>
          <p14:tracePt t="107002" x="4775200" y="4384675"/>
          <p14:tracePt t="107019" x="4749800" y="4394200"/>
          <p14:tracePt t="107035" x="4689475" y="4402138"/>
          <p14:tracePt t="107053" x="4638675" y="4410075"/>
          <p14:tracePt t="107069" x="4562475" y="4410075"/>
          <p14:tracePt t="107085" x="4511675" y="4410075"/>
          <p14:tracePt t="107104" x="4451350" y="4410075"/>
          <p14:tracePt t="107119" x="4425950" y="4410075"/>
          <p14:tracePt t="107135" x="4418013" y="4410075"/>
          <p14:tracePt t="107152" x="4410075" y="4410075"/>
          <p14:tracePt t="107168" x="4392613" y="4410075"/>
          <p14:tracePt t="107200" x="4384675" y="4410075"/>
          <p14:tracePt t="107248" x="4375150" y="4410075"/>
          <p14:tracePt t="107312" x="4359275" y="4410075"/>
          <p14:tracePt t="107632" x="4375150" y="4410075"/>
          <p14:tracePt t="107639" x="4384675" y="4410075"/>
          <p14:tracePt t="107651" x="4410075" y="4410075"/>
          <p14:tracePt t="107668" x="4468813" y="4410075"/>
          <p14:tracePt t="107685" x="4511675" y="4410075"/>
          <p14:tracePt t="107701" x="4545013" y="4410075"/>
          <p14:tracePt t="107718" x="4579938" y="4410075"/>
          <p14:tracePt t="107735" x="4595813" y="4410075"/>
          <p14:tracePt t="107752" x="4605338" y="4419600"/>
          <p14:tracePt t="107768" x="4613275" y="4419600"/>
          <p14:tracePt t="107785" x="4630738" y="4419600"/>
          <p14:tracePt t="107803" x="4638675" y="4419600"/>
          <p14:tracePt t="107818" x="4664075" y="4419600"/>
          <p14:tracePt t="107835" x="4689475" y="4419600"/>
          <p14:tracePt t="107852" x="4714875" y="4419600"/>
          <p14:tracePt t="107868" x="4732338" y="4419600"/>
          <p14:tracePt t="107885" x="4740275" y="4419600"/>
          <p14:tracePt t="107902" x="4757738" y="4419600"/>
          <p14:tracePt t="107918" x="4775200" y="4435475"/>
          <p14:tracePt t="107976" x="4791075" y="4435475"/>
          <p14:tracePt t="107993" x="4800600" y="4435475"/>
          <p14:tracePt t="108016" x="4808538" y="4435475"/>
          <p14:tracePt t="108056" x="4826000" y="4435475"/>
          <p14:tracePt t="108088" x="4833938" y="4435475"/>
          <p14:tracePt t="108120" x="4843463" y="4435475"/>
          <p14:tracePt t="108184" x="4851400" y="4435475"/>
          <p14:tracePt t="108225" x="4859338" y="4435475"/>
          <p14:tracePt t="108280" x="4868863" y="4435475"/>
          <p14:tracePt t="109153" x="4868863" y="4445000"/>
          <p14:tracePt t="109800" x="4859338" y="4445000"/>
          <p14:tracePt t="110153" x="4843463" y="4445000"/>
          <p14:tracePt t="110776" x="4833938" y="4445000"/>
          <p14:tracePt t="111312" x="4826000" y="4445000"/>
          <p14:tracePt t="111410" x="4808538" y="4445000"/>
          <p14:tracePt t="111464" x="4808538" y="4452938"/>
          <p14:tracePt t="113160" x="4800600" y="4452938"/>
          <p14:tracePt t="113192" x="4791075" y="4452938"/>
          <p14:tracePt t="113776" x="4800600" y="4452938"/>
          <p14:tracePt t="113791" x="4808538" y="4452938"/>
          <p14:tracePt t="113799" x="4826000" y="4452938"/>
          <p14:tracePt t="113816" x="4833938" y="4452938"/>
          <p14:tracePt t="113823" x="4843463" y="4452938"/>
          <p14:tracePt t="113840" x="4851400" y="4452938"/>
          <p14:tracePt t="113851" x="4859338" y="4452938"/>
          <p14:tracePt t="113865" x="4868863" y="4452938"/>
          <p14:tracePt t="113883" x="4884738" y="4452938"/>
          <p14:tracePt t="113901" x="4894263" y="4452938"/>
          <p14:tracePt t="113916" x="4927600" y="4452938"/>
          <p14:tracePt t="113933" x="4978400" y="4452938"/>
          <p14:tracePt t="113949" x="5029200" y="4452938"/>
          <p14:tracePt t="113966" x="5089525" y="4452938"/>
          <p14:tracePt t="113982" x="5114925" y="4470400"/>
          <p14:tracePt t="114001" x="5165725" y="4470400"/>
          <p14:tracePt t="114015" x="5173663" y="4470400"/>
          <p14:tracePt t="114032" x="5199063" y="4470400"/>
          <p14:tracePt t="114049" x="5216525" y="4470400"/>
          <p14:tracePt t="114066" x="5224463" y="4470400"/>
          <p14:tracePt t="114083" x="5241925" y="4470400"/>
          <p14:tracePt t="114101" x="5249863" y="4470400"/>
          <p14:tracePt t="114115" x="5259388" y="4470400"/>
          <p14:tracePt t="114133" x="5276850" y="4470400"/>
          <p14:tracePt t="114149" x="5284788" y="4470400"/>
          <p14:tracePt t="114166" x="5302250" y="4470400"/>
          <p14:tracePt t="114183" x="5310188" y="4470400"/>
          <p14:tracePt t="114199" x="5318125" y="4470400"/>
          <p14:tracePt t="114226" x="5335588" y="4470400"/>
          <p14:tracePt t="114232" x="5343525" y="4470400"/>
          <p14:tracePt t="114249" x="5353050" y="4470400"/>
          <p14:tracePt t="114266" x="5368925" y="4470400"/>
          <p14:tracePt t="114786" x="5403850" y="4470400"/>
          <p14:tracePt t="114791" x="5411788" y="4470400"/>
          <p14:tracePt t="114799" x="5437188" y="4470400"/>
          <p14:tracePt t="114816" x="5487988" y="4470400"/>
          <p14:tracePt t="114833" x="5556250" y="4478338"/>
          <p14:tracePt t="114848" x="5624513" y="4486275"/>
          <p14:tracePt t="114866" x="5692775" y="4513263"/>
          <p14:tracePt t="114882" x="5768975" y="4521200"/>
          <p14:tracePt t="114898" x="5802313" y="4529138"/>
          <p14:tracePt t="114915" x="5837238" y="4529138"/>
          <p14:tracePt t="114932" x="5870575" y="4546600"/>
          <p14:tracePt t="114949" x="5913438" y="4546600"/>
          <p14:tracePt t="114966" x="5981700" y="4554538"/>
          <p14:tracePt t="114967" x="6015038" y="4564063"/>
          <p14:tracePt t="114982" x="6057900" y="4564063"/>
          <p14:tracePt t="114999" x="6151563" y="4589463"/>
          <p14:tracePt t="114999" x="6194425" y="4597400"/>
          <p14:tracePt t="115016" x="6286500" y="4605338"/>
          <p14:tracePt t="115032" x="6364288" y="4614863"/>
          <p14:tracePt t="115048" x="6405563" y="4614863"/>
          <p14:tracePt t="115065" x="6456363" y="4630738"/>
          <p14:tracePt t="115082" x="6473825" y="4630738"/>
          <p14:tracePt t="115098" x="6499225" y="4630738"/>
          <p14:tracePt t="115115" x="6534150" y="4630738"/>
          <p14:tracePt t="115132" x="6575425" y="4630738"/>
          <p14:tracePt t="115150" x="6584950" y="4630738"/>
          <p14:tracePt t="115151" x="6592888" y="4630738"/>
          <p14:tracePt t="115165" x="6610350" y="4630738"/>
          <p14:tracePt t="115233" x="6618288" y="4630738"/>
          <p14:tracePt t="115239" x="6643688" y="4630738"/>
          <p14:tracePt t="115248" x="6686550" y="4622800"/>
          <p14:tracePt t="115265" x="6780213" y="4622800"/>
          <p14:tracePt t="115281" x="6856413" y="4622800"/>
          <p14:tracePt t="115298" x="6873875" y="4622800"/>
          <p14:tracePt t="115354" x="6881813" y="4622800"/>
          <p14:tracePt t="115359" x="6899275" y="4622800"/>
          <p14:tracePt t="115367" x="6907213" y="4622800"/>
          <p14:tracePt t="115383" x="6924675" y="4622800"/>
          <p14:tracePt t="115400" x="6932613" y="4622800"/>
          <p14:tracePt t="115712" x="6950075" y="4622800"/>
          <p14:tracePt t="115719" x="6958013" y="4622800"/>
          <p14:tracePt t="115732" x="6967538" y="4622800"/>
          <p14:tracePt t="115748" x="6992938" y="4622800"/>
          <p14:tracePt t="115765" x="7043738" y="4622800"/>
          <p14:tracePt t="115781" x="7127875" y="4622800"/>
          <p14:tracePt t="115800" x="7229475" y="4622800"/>
          <p14:tracePt t="115815" x="7264400" y="4622800"/>
          <p14:tracePt t="115816" x="7281863" y="4622800"/>
          <p14:tracePt t="115848" x="7297738" y="4605338"/>
          <p14:tracePt t="115856" x="7307263" y="4605338"/>
          <p14:tracePt t="115866" x="7315200" y="4605338"/>
          <p14:tracePt t="115881" x="7348538" y="4605338"/>
          <p14:tracePt t="115898" x="7383463" y="4597400"/>
          <p14:tracePt t="115915" x="7416800" y="4589463"/>
          <p14:tracePt t="115931" x="7442200" y="4579938"/>
          <p14:tracePt t="115948" x="7467600" y="4572000"/>
          <p14:tracePt t="115966" x="7485063" y="4564063"/>
          <p14:tracePt t="115983" x="7527925" y="4564063"/>
          <p14:tracePt t="115998" x="7535863" y="4554538"/>
          <p14:tracePt t="116015" x="7553325" y="4554538"/>
          <p14:tracePt t="116016" x="7561263" y="4554538"/>
          <p14:tracePt t="117871" x="7570788" y="4554538"/>
          <p14:tracePt t="117880" x="7612063" y="4538663"/>
          <p14:tracePt t="117887" x="7731125" y="4521200"/>
          <p14:tracePt t="117897" x="7816850" y="4521200"/>
          <p14:tracePt t="117915" x="7951788" y="4495800"/>
          <p14:tracePt t="117930" x="7977188" y="4478338"/>
          <p14:tracePt t="117948" x="8012113" y="4460875"/>
          <p14:tracePt t="117964" x="8080375" y="4435475"/>
          <p14:tracePt t="117980" x="8207375" y="4402138"/>
          <p14:tracePt t="117997" x="8308975" y="4384675"/>
          <p14:tracePt t="118014" x="8385175" y="4376738"/>
          <p14:tracePt t="118032" x="8470900" y="4376738"/>
          <p14:tracePt t="118047" x="8513763" y="4402138"/>
          <p14:tracePt t="118048" x="8580438" y="4445000"/>
          <p14:tracePt t="118063" x="8683625" y="4521200"/>
          <p14:tracePt t="118080" x="8734425" y="4564063"/>
          <p14:tracePt t="118097" x="8767763" y="4564063"/>
          <p14:tracePt t="118114" x="8793163" y="4564063"/>
          <p14:tracePt t="118132" x="8828088" y="4564063"/>
          <p14:tracePt t="118148" x="8861425" y="4564063"/>
          <p14:tracePt t="118164" x="8921750" y="4546600"/>
          <p14:tracePt t="118180" x="9031288" y="4546600"/>
          <p14:tracePt t="118197" x="9124950" y="4546600"/>
          <p14:tracePt t="118214" x="9183688" y="4546600"/>
          <p14:tracePt t="118231" x="9251950" y="4546600"/>
          <p14:tracePt t="118248" x="9431338" y="4546600"/>
          <p14:tracePt t="118264" x="9523413" y="4529138"/>
          <p14:tracePt t="118264" x="9634538" y="4495800"/>
          <p14:tracePt t="118280" x="9839325" y="4478338"/>
          <p14:tracePt t="118297" x="10017125" y="4419600"/>
          <p14:tracePt t="118314" x="10101263" y="4384675"/>
          <p14:tracePt t="118331" x="10136188" y="4359275"/>
          <p14:tracePt t="118347" x="10153650" y="4341813"/>
          <p14:tracePt t="118363" x="10153650" y="4308475"/>
          <p14:tracePt t="118382" x="10161588" y="4265613"/>
          <p14:tracePt t="118398" x="10186988" y="4240213"/>
          <p14:tracePt t="118399" x="10194925" y="4206875"/>
          <p14:tracePt t="118413" x="10220325" y="4171950"/>
          <p14:tracePt t="118430" x="10255250" y="4130675"/>
          <p14:tracePt t="118448" x="10280650" y="4070350"/>
          <p14:tracePt t="118463" x="10298113" y="4044950"/>
          <p14:tracePt t="118480" x="10331450" y="3994150"/>
          <p14:tracePt t="118497" x="10348913" y="3960813"/>
          <p14:tracePt t="118585" x="10348913" y="3951288"/>
          <p14:tracePt t="118591" x="10323513" y="3951288"/>
          <p14:tracePt t="118599" x="10288588" y="3951288"/>
          <p14:tracePt t="118613" x="10245725" y="3951288"/>
          <p14:tracePt t="118632" x="10075863" y="3951288"/>
          <p14:tracePt t="118647" x="9999663" y="3951288"/>
          <p14:tracePt t="118648" x="9915525" y="3951288"/>
          <p14:tracePt t="118663" x="9829800" y="3951288"/>
          <p14:tracePt t="118680" x="9642475" y="3951288"/>
          <p14:tracePt t="118697" x="9405938" y="3951288"/>
          <p14:tracePt t="118714" x="9201150" y="3925888"/>
          <p14:tracePt t="118731" x="8972550" y="3892550"/>
          <p14:tracePt t="118747" x="8742363" y="3857625"/>
          <p14:tracePt t="118763" x="8597900" y="3832225"/>
          <p14:tracePt t="118782" x="8435975" y="3790950"/>
          <p14:tracePt t="118783" x="8369300" y="3790950"/>
          <p14:tracePt t="118797" x="8266113" y="3781425"/>
          <p14:tracePt t="118813" x="8121650" y="3756025"/>
          <p14:tracePt t="118833" x="7900988" y="3756025"/>
          <p14:tracePt t="118847" x="7850188" y="3756025"/>
          <p14:tracePt t="118863" x="7766050" y="3756025"/>
          <p14:tracePt t="118880" x="7561263" y="3756025"/>
          <p14:tracePt t="118897" x="7477125" y="3756025"/>
          <p14:tracePt t="118913" x="7408863" y="3756025"/>
          <p14:tracePt t="118931" x="7348538" y="3773488"/>
          <p14:tracePt t="118947" x="7281863" y="3798888"/>
          <p14:tracePt t="118965" x="7221538" y="3816350"/>
          <p14:tracePt t="118980" x="7153275" y="3849688"/>
          <p14:tracePt t="118997" x="7051675" y="3908425"/>
          <p14:tracePt t="119013" x="6915150" y="4002088"/>
          <p14:tracePt t="119032" x="6729413" y="4105275"/>
          <p14:tracePt t="119047" x="6686550" y="4146550"/>
          <p14:tracePt t="119047" x="6661150" y="4164013"/>
          <p14:tracePt t="119064" x="6559550" y="4275138"/>
          <p14:tracePt t="119081" x="6499225" y="4384675"/>
          <p14:tracePt t="119097" x="6448425" y="4460875"/>
          <p14:tracePt t="119113" x="6423025" y="4503738"/>
          <p14:tracePt t="119130" x="6423025" y="4572000"/>
          <p14:tracePt t="119147" x="6415088" y="4648200"/>
          <p14:tracePt t="119163" x="6415088" y="4683125"/>
          <p14:tracePt t="119180" x="6415088" y="4708525"/>
          <p14:tracePt t="119197" x="6430963" y="4733925"/>
          <p14:tracePt t="119215" x="6524625" y="4818063"/>
          <p14:tracePt t="119230" x="6550025" y="4852988"/>
          <p14:tracePt t="119248" x="6704013" y="5013325"/>
          <p14:tracePt t="119264" x="6788150" y="5064125"/>
          <p14:tracePt t="119264" x="6873875" y="5124450"/>
          <p14:tracePt t="119280" x="7043738" y="5235575"/>
          <p14:tracePt t="119297" x="7239000" y="5345113"/>
          <p14:tracePt t="119313" x="7459663" y="5413375"/>
          <p14:tracePt t="119330" x="7731125" y="5456238"/>
          <p14:tracePt t="119346" x="7986713" y="5472113"/>
          <p14:tracePt t="119363" x="8250238" y="5472113"/>
          <p14:tracePt t="119382" x="8547100" y="5405438"/>
          <p14:tracePt t="119383" x="8658225" y="5370513"/>
          <p14:tracePt t="119396" x="8793163" y="5337175"/>
          <p14:tracePt t="119414" x="9048750" y="5276850"/>
          <p14:tracePt t="119431" x="9583738" y="5208588"/>
          <p14:tracePt t="119447" x="9890125" y="5183188"/>
          <p14:tracePt t="119463" x="10009188" y="5149850"/>
          <p14:tracePt t="119464" x="10093325" y="5141913"/>
          <p14:tracePt t="119480" x="10237788" y="5056188"/>
          <p14:tracePt t="119496" x="10288588" y="4987925"/>
          <p14:tracePt t="119513" x="10348913" y="4886325"/>
          <p14:tracePt t="119530" x="10390188" y="4802188"/>
          <p14:tracePt t="119546" x="10433050" y="4716463"/>
          <p14:tracePt t="119563" x="10458450" y="4673600"/>
          <p14:tracePt t="119580" x="10467975" y="4605338"/>
          <p14:tracePt t="119596" x="10501313" y="4521200"/>
          <p14:tracePt t="119613" x="10509250" y="4419600"/>
          <p14:tracePt t="119630" x="10509250" y="4351338"/>
          <p14:tracePt t="119647" x="10518775" y="4291013"/>
          <p14:tracePt t="119647" x="10534650" y="4257675"/>
          <p14:tracePt t="119663" x="10534650" y="4240213"/>
          <p14:tracePt t="119664" x="10534650" y="4232275"/>
          <p14:tracePt t="119682" x="10534650" y="4197350"/>
          <p14:tracePt t="119696" x="10534650" y="4181475"/>
          <p14:tracePt t="119720" x="10534650" y="4171950"/>
          <p14:tracePt t="119730" x="10518775" y="4156075"/>
          <p14:tracePt t="119747" x="10475913" y="4130675"/>
          <p14:tracePt t="119764" x="10399713" y="4062413"/>
          <p14:tracePt t="119779" x="10331450" y="4037013"/>
          <p14:tracePt t="119796" x="10229850" y="4002088"/>
          <p14:tracePt t="119813" x="10136188" y="3968750"/>
          <p14:tracePt t="119830" x="9991725" y="3943350"/>
          <p14:tracePt t="119846" x="9829800" y="3883025"/>
          <p14:tracePt t="119864" x="9642475" y="3832225"/>
          <p14:tracePt t="119879" x="9583738" y="3832225"/>
          <p14:tracePt t="119897" x="9507538" y="3816350"/>
          <p14:tracePt t="119913" x="9396413" y="3806825"/>
          <p14:tracePt t="119929" x="9286875" y="3798888"/>
          <p14:tracePt t="119946" x="9150350" y="3798888"/>
          <p14:tracePt t="119964" x="9039225" y="3798888"/>
          <p14:tracePt t="119982" x="8912225" y="3798888"/>
          <p14:tracePt t="119996" x="8818563" y="3798888"/>
          <p14:tracePt t="120013" x="8734425" y="3798888"/>
          <p14:tracePt t="120030" x="8632825" y="3798888"/>
          <p14:tracePt t="120031" x="8547100" y="3798888"/>
          <p14:tracePt t="120046" x="8488363" y="3798888"/>
          <p14:tracePt t="120063" x="8410575" y="3806825"/>
          <p14:tracePt t="120080" x="8308975" y="3816350"/>
          <p14:tracePt t="120080" x="8275638" y="3816350"/>
          <p14:tracePt t="120096" x="8189913" y="3824288"/>
          <p14:tracePt t="120113" x="8131175" y="3832225"/>
          <p14:tracePt t="120129" x="8054975" y="3832225"/>
          <p14:tracePt t="120147" x="7986713" y="3849688"/>
          <p14:tracePt t="120163" x="7885113" y="3857625"/>
          <p14:tracePt t="120181" x="7781925" y="3875088"/>
          <p14:tracePt t="120196" x="7697788" y="3900488"/>
          <p14:tracePt t="120213" x="7688263" y="3900488"/>
          <p14:tracePt t="120248" x="7662863" y="3908425"/>
          <p14:tracePt t="120264" x="7654925" y="3908425"/>
          <p14:tracePt t="120280" x="7629525" y="3917950"/>
          <p14:tracePt t="120287" x="7596188" y="3943350"/>
          <p14:tracePt t="120296" x="7578725" y="3960813"/>
          <p14:tracePt t="120313" x="7535863" y="4002088"/>
          <p14:tracePt t="120330" x="7485063" y="4044950"/>
          <p14:tracePt t="120346" x="7451725" y="4052888"/>
          <p14:tracePt t="120363" x="7434263" y="4070350"/>
          <p14:tracePt t="120382" x="7426325" y="4079875"/>
          <p14:tracePt t="120399" x="7416800" y="4087813"/>
          <p14:tracePt t="120414" x="7408863" y="4095750"/>
          <p14:tracePt t="120440" x="7400925" y="4095750"/>
          <p14:tracePt t="120447" x="7383463" y="4113213"/>
          <p14:tracePt t="120462" x="7366000" y="4130675"/>
          <p14:tracePt t="120632" x="7366000" y="4146550"/>
          <p14:tracePt t="120639" x="7358063" y="4156075"/>
          <p14:tracePt t="120655" x="7358063" y="4164013"/>
          <p14:tracePt t="120663" x="7358063" y="4181475"/>
          <p14:tracePt t="120680" x="7358063" y="4224338"/>
          <p14:tracePt t="120696" x="7358063" y="4257675"/>
          <p14:tracePt t="120713" x="7358063" y="4316413"/>
          <p14:tracePt t="120730" x="7366000" y="4359275"/>
          <p14:tracePt t="120746" x="7373938" y="4394200"/>
          <p14:tracePt t="120763" x="7383463" y="4419600"/>
          <p14:tracePt t="120783" x="7383463" y="4435475"/>
          <p14:tracePt t="120796" x="7383463" y="4460875"/>
          <p14:tracePt t="120815" x="7400925" y="4478338"/>
          <p14:tracePt t="120831" x="7408863" y="4486275"/>
          <p14:tracePt t="120847" x="7416800" y="4513263"/>
          <p14:tracePt t="120864" x="7426325" y="4521200"/>
          <p14:tracePt t="120881" x="7442200" y="4529138"/>
          <p14:tracePt t="120896" x="7493000" y="4554538"/>
          <p14:tracePt t="120913" x="7545388" y="4579938"/>
          <p14:tracePt t="120929" x="7596188" y="4614863"/>
          <p14:tracePt t="120946" x="7646988" y="4648200"/>
          <p14:tracePt t="120962" x="7715250" y="4657725"/>
          <p14:tracePt t="120980" x="7766050" y="4665663"/>
          <p14:tracePt t="120996" x="7859713" y="4683125"/>
          <p14:tracePt t="121013" x="7961313" y="4699000"/>
          <p14:tracePt t="121032" x="8291513" y="4749800"/>
          <p14:tracePt t="121046" x="8420100" y="4759325"/>
          <p14:tracePt t="121064" x="8802688" y="4818063"/>
          <p14:tracePt t="121080" x="8980488" y="4835525"/>
          <p14:tracePt t="121096" x="9167813" y="4852988"/>
          <p14:tracePt t="121112" x="9388475" y="4852988"/>
          <p14:tracePt t="121129" x="9626600" y="4852988"/>
          <p14:tracePt t="121146" x="9812338" y="4852988"/>
          <p14:tracePt t="121164" x="9983788" y="4852988"/>
          <p14:tracePt t="121179" x="10186988" y="4792663"/>
          <p14:tracePt t="121196" x="10348913" y="4741863"/>
          <p14:tracePt t="121214" x="10501313" y="4716463"/>
          <p14:tracePt t="121215" x="10560050" y="4691063"/>
          <p14:tracePt t="121230" x="10612438" y="4673600"/>
          <p14:tracePt t="121246" x="10704513" y="4648200"/>
          <p14:tracePt t="121247" x="10739438" y="4640263"/>
          <p14:tracePt t="121263" x="10772775" y="4622800"/>
          <p14:tracePt t="121279" x="10790238" y="4605338"/>
          <p14:tracePt t="121280" x="10815638" y="4589463"/>
          <p14:tracePt t="121296" x="10823575" y="4579938"/>
          <p14:tracePt t="121312" x="10901363" y="4513263"/>
          <p14:tracePt t="121329" x="10917238" y="4470400"/>
          <p14:tracePt t="121345" x="10926763" y="4435475"/>
          <p14:tracePt t="121362" x="10942638" y="4376738"/>
          <p14:tracePt t="121379" x="10952163" y="4333875"/>
          <p14:tracePt t="121398" x="10952163" y="4249738"/>
          <p14:tracePt t="121412" x="10952163" y="4181475"/>
          <p14:tracePt t="121429" x="10952163" y="4138613"/>
          <p14:tracePt t="121446" x="10952163" y="4121150"/>
          <p14:tracePt t="121462" x="10942638" y="4113213"/>
          <p14:tracePt t="121481" x="10934700" y="4095750"/>
          <p14:tracePt t="121495" x="10901363" y="4087813"/>
          <p14:tracePt t="121512" x="10866438" y="4070350"/>
          <p14:tracePt t="121529" x="10798175" y="4052888"/>
          <p14:tracePt t="121545" x="10704513" y="4037013"/>
          <p14:tracePt t="121562" x="10544175" y="3986213"/>
          <p14:tracePt t="121579" x="10374313" y="3976688"/>
          <p14:tracePt t="121595" x="10153650" y="3935413"/>
          <p14:tracePt t="121613" x="10009188" y="3917950"/>
          <p14:tracePt t="121629" x="9940925" y="3900488"/>
          <p14:tracePt t="121645" x="9906000" y="3900488"/>
          <p14:tracePt t="121664" x="9872663" y="3900488"/>
          <p14:tracePt t="121679" x="9847263" y="3900488"/>
          <p14:tracePt t="121680" x="9812338" y="3900488"/>
          <p14:tracePt t="121695" x="9796463" y="3900488"/>
          <p14:tracePt t="121696" x="9771063" y="3900488"/>
          <p14:tracePt t="121712" x="9745663" y="3900488"/>
          <p14:tracePt t="121713" x="9720263" y="3900488"/>
          <p14:tracePt t="121729" x="9642475" y="3908425"/>
          <p14:tracePt t="121745" x="9609138" y="3908425"/>
          <p14:tracePt t="121762" x="9566275" y="3908425"/>
          <p14:tracePt t="121779" x="9523413" y="3917950"/>
          <p14:tracePt t="121795" x="9482138" y="3935413"/>
          <p14:tracePt t="121813" x="9396413" y="3943350"/>
          <p14:tracePt t="121829" x="9337675" y="3943350"/>
          <p14:tracePt t="121846" x="9269413" y="3951288"/>
          <p14:tracePt t="121847" x="9226550" y="3960813"/>
          <p14:tracePt t="121862" x="9142413" y="3968750"/>
          <p14:tracePt t="121880" x="9013825" y="3986213"/>
          <p14:tracePt t="121895" x="8972550" y="3994150"/>
          <p14:tracePt t="121896" x="8912225" y="4002088"/>
          <p14:tracePt t="121913" x="8767763" y="4037013"/>
          <p14:tracePt t="121929" x="8632825" y="4079875"/>
          <p14:tracePt t="121945" x="8496300" y="4113213"/>
          <p14:tracePt t="121962" x="8369300" y="4156075"/>
          <p14:tracePt t="121978" x="8250238" y="4181475"/>
          <p14:tracePt t="121995" x="8147050" y="4197350"/>
          <p14:tracePt t="122012" x="8012113" y="4224338"/>
          <p14:tracePt t="122029" x="7935913" y="4240213"/>
          <p14:tracePt t="122045" x="7859713" y="4249738"/>
          <p14:tracePt t="122062" x="7766050" y="4283075"/>
          <p14:tracePt t="122081" x="7578725" y="4341813"/>
          <p14:tracePt t="122096" x="7416800" y="4384675"/>
          <p14:tracePt t="122112" x="7340600" y="4402138"/>
          <p14:tracePt t="122129" x="7281863" y="4410075"/>
          <p14:tracePt t="122146" x="7246938" y="4419600"/>
          <p14:tracePt t="122162" x="7229475" y="4427538"/>
          <p14:tracePt t="122180" x="7188200" y="4452938"/>
          <p14:tracePt t="122195" x="7127875" y="4495800"/>
          <p14:tracePt t="122212" x="7085013" y="4564063"/>
          <p14:tracePt t="122229" x="7034213" y="4630738"/>
          <p14:tracePt t="122245" x="7000875" y="4716463"/>
          <p14:tracePt t="122262" x="6983413" y="4749800"/>
          <p14:tracePt t="122279" x="6983413" y="4775200"/>
          <p14:tracePt t="122279" x="6983413" y="4802188"/>
          <p14:tracePt t="122296" x="6983413" y="4827588"/>
          <p14:tracePt t="122313" x="6992938" y="4860925"/>
          <p14:tracePt t="122313" x="7008813" y="4878388"/>
          <p14:tracePt t="122329" x="7077075" y="4954588"/>
          <p14:tracePt t="122345" x="7119938" y="4997450"/>
          <p14:tracePt t="122362" x="7196138" y="5048250"/>
          <p14:tracePt t="122379" x="7239000" y="5064125"/>
          <p14:tracePt t="122395" x="7340600" y="5073650"/>
          <p14:tracePt t="122413" x="7459663" y="5091113"/>
          <p14:tracePt t="122429" x="7604125" y="5091113"/>
          <p14:tracePt t="122445" x="7816850" y="5091113"/>
          <p14:tracePt t="122462" x="8139113" y="5091113"/>
          <p14:tracePt t="122463" x="8308975" y="5091113"/>
          <p14:tracePt t="122479" x="8777288" y="5091113"/>
          <p14:tracePt t="122495" x="8980488" y="5091113"/>
          <p14:tracePt t="122514" x="9439275" y="5091113"/>
          <p14:tracePt t="122529" x="9771063" y="5005388"/>
          <p14:tracePt t="122545" x="10179050" y="4878388"/>
          <p14:tracePt t="122562" x="10493375" y="4749800"/>
          <p14:tracePt t="122578" x="10729913" y="4657725"/>
          <p14:tracePt t="122596" x="10866438" y="4564063"/>
          <p14:tracePt t="122613" x="10952163" y="4521200"/>
          <p14:tracePt t="122629" x="10977563" y="4495800"/>
          <p14:tracePt t="122645" x="11002963" y="4460875"/>
          <p14:tracePt t="122662" x="11036300" y="4410075"/>
          <p14:tracePt t="122680" x="11053763" y="4359275"/>
          <p14:tracePt t="122695" x="11071225" y="4333875"/>
          <p14:tracePt t="122712" x="11071225" y="4325938"/>
          <p14:tracePt t="122728" x="11071225" y="4300538"/>
          <p14:tracePt t="122746" x="10977563" y="4265613"/>
          <p14:tracePt t="122762" x="10823575" y="4197350"/>
          <p14:tracePt t="122778" x="10645775" y="4130675"/>
          <p14:tracePt t="122795" x="10374313" y="4062413"/>
          <p14:tracePt t="122812" x="10110788" y="3976688"/>
          <p14:tracePt t="122829" x="9898063" y="3943350"/>
          <p14:tracePt t="122845" x="9720263" y="3908425"/>
          <p14:tracePt t="122862" x="9591675" y="3900488"/>
          <p14:tracePt t="122878" x="9515475" y="3900488"/>
          <p14:tracePt t="122880" x="9464675" y="3900488"/>
          <p14:tracePt t="122895" x="9396413" y="3900488"/>
          <p14:tracePt t="122912" x="9218613" y="3935413"/>
          <p14:tracePt t="122913" x="9099550" y="3968750"/>
          <p14:tracePt t="122928" x="8929688" y="3976688"/>
          <p14:tracePt t="122945" x="8802688" y="3976688"/>
          <p14:tracePt t="122962" x="8699500" y="3976688"/>
          <p14:tracePt t="122979" x="8666163" y="3976688"/>
          <p14:tracePt t="122995" x="8640763" y="3976688"/>
          <p14:tracePt t="123012" x="8623300" y="3976688"/>
          <p14:tracePt t="126536" x="8605838" y="3986213"/>
          <p14:tracePt t="126544" x="8597900" y="3994150"/>
          <p14:tracePt t="126561" x="8589963" y="4002088"/>
          <p14:tracePt t="126864" x="8580438" y="4011613"/>
          <p14:tracePt t="126871" x="8572500" y="4011613"/>
          <p14:tracePt t="126879" x="8572500" y="4019550"/>
          <p14:tracePt t="126893" x="8564563" y="4019550"/>
          <p14:tracePt t="126936" x="8555038" y="4027488"/>
          <p14:tracePt t="127832" x="8547100" y="4027488"/>
          <p14:tracePt t="127840" x="8529638" y="4037013"/>
          <p14:tracePt t="127847" x="8504238" y="4037013"/>
          <p14:tracePt t="127859" x="8504238" y="4044950"/>
          <p14:tracePt t="127876" x="8488363" y="4044950"/>
          <p14:tracePt t="127893" x="8470900" y="4052888"/>
          <p14:tracePt t="127910" x="8462963" y="4052888"/>
          <p14:tracePt t="127926" x="8445500" y="4062413"/>
          <p14:tracePt t="127944" x="8428038" y="4062413"/>
          <p14:tracePt t="130074" x="8410575" y="4095750"/>
          <p14:tracePt t="130079" x="8394700" y="4121150"/>
          <p14:tracePt t="130092" x="8385175" y="4138613"/>
          <p14:tracePt t="130110" x="8385175" y="4146550"/>
          <p14:tracePt t="130125" x="8377238" y="4156075"/>
          <p14:tracePt t="130576" x="8369300" y="4164013"/>
          <p14:tracePt t="130583" x="8369300" y="4171950"/>
          <p14:tracePt t="130648" x="8359775" y="4181475"/>
          <p14:tracePt t="130776" x="8359775" y="4189413"/>
          <p14:tracePt t="130792" x="8351838" y="4197350"/>
          <p14:tracePt t="130872" x="8351838" y="4206875"/>
          <p14:tracePt t="130879" x="8351838" y="4214813"/>
          <p14:tracePt t="130920" x="8351838" y="4224338"/>
          <p14:tracePt t="130927" x="8343900" y="4232275"/>
          <p14:tracePt t="130984" x="8334375" y="4240213"/>
          <p14:tracePt t="131000" x="8326438" y="4240213"/>
          <p14:tracePt t="131232" x="8326438" y="4249738"/>
          <p14:tracePt t="131320" x="8326438" y="4257675"/>
          <p14:tracePt t="131327" x="8318500" y="4275138"/>
          <p14:tracePt t="131343" x="8308975" y="4291013"/>
          <p14:tracePt t="131352" x="8301038" y="4300538"/>
          <p14:tracePt t="131367" x="8301038" y="4308475"/>
          <p14:tracePt t="131375" x="8301038" y="4316413"/>
          <p14:tracePt t="131440" x="8291513" y="4325938"/>
          <p14:tracePt t="131487" x="8291513" y="4333875"/>
          <p14:tracePt t="131495" x="8291513" y="4341813"/>
          <p14:tracePt t="131544" x="8283575" y="4359275"/>
          <p14:tracePt t="131568" x="8275638" y="4359275"/>
          <p14:tracePt t="131584" x="8275638" y="4368800"/>
          <p14:tracePt t="131609" x="8266113" y="4368800"/>
          <p14:tracePt t="131728" x="8258175" y="4376738"/>
          <p14:tracePt t="131832" x="8240713" y="4384675"/>
          <p14:tracePt t="131839" x="8207375" y="4394200"/>
          <p14:tracePt t="131847" x="8174038" y="4410075"/>
          <p14:tracePt t="131857" x="8147050" y="4410075"/>
          <p14:tracePt t="131876" x="8070850" y="4419600"/>
          <p14:tracePt t="131891" x="8020050" y="4427538"/>
          <p14:tracePt t="131908" x="7961313" y="4435475"/>
          <p14:tracePt t="131925" x="7910513" y="4452938"/>
          <p14:tracePt t="131943" x="7824788" y="4460875"/>
          <p14:tracePt t="131957" x="7773988" y="4460875"/>
          <p14:tracePt t="131975" x="7637463" y="4460875"/>
          <p14:tracePt t="131992" x="7561263" y="4460875"/>
          <p14:tracePt t="132008" x="7545388" y="4460875"/>
          <p14:tracePt t="132008" x="7535863" y="4460875"/>
          <p14:tracePt t="132040" x="7527925" y="4460875"/>
          <p14:tracePt t="132047" x="7510463" y="4460875"/>
          <p14:tracePt t="132058" x="7477125" y="4478338"/>
          <p14:tracePt t="132074" x="7408863" y="4503738"/>
          <p14:tracePt t="132093" x="7315200" y="4521200"/>
          <p14:tracePt t="132108" x="7221538" y="4538663"/>
          <p14:tracePt t="132124" x="7178675" y="4546600"/>
          <p14:tracePt t="132142" x="7153275" y="4546600"/>
          <p14:tracePt t="132184" x="7137400" y="4546600"/>
          <p14:tracePt t="132216" x="7127875" y="4546600"/>
          <p14:tracePt t="132744" x="7119938" y="4546600"/>
          <p14:tracePt t="132751" x="7102475" y="4546600"/>
          <p14:tracePt t="132767" x="7094538" y="4546600"/>
          <p14:tracePt t="132775" x="7085013" y="4546600"/>
          <p14:tracePt t="132793" x="7077075" y="4546600"/>
          <p14:tracePt t="132808" x="7051675" y="4546600"/>
          <p14:tracePt t="132824" x="7026275" y="4546600"/>
          <p14:tracePt t="132840" x="7018338" y="4546600"/>
          <p14:tracePt t="132857" x="7000875" y="4546600"/>
          <p14:tracePt t="132875" x="6992938" y="4546600"/>
          <p14:tracePt t="132890" x="6983413" y="4546600"/>
          <p14:tracePt t="132928" x="6967538" y="4546600"/>
          <p14:tracePt t="133000" x="6958013" y="4546600"/>
          <p14:tracePt t="133015" x="6950075" y="4546600"/>
          <p14:tracePt t="133024" x="6942138" y="4546600"/>
          <p14:tracePt t="133041" x="6932613" y="4546600"/>
          <p14:tracePt t="133047" x="6924675" y="4546600"/>
          <p14:tracePt t="133105" x="6907213" y="4546600"/>
          <p14:tracePt t="133208" x="6899275" y="4546600"/>
          <p14:tracePt t="133264" x="6899275" y="4538663"/>
          <p14:tracePt t="133361" x="6889750" y="4538663"/>
          <p14:tracePt t="133520" x="6881813" y="4538663"/>
          <p14:tracePt t="133527" x="6881813" y="4546600"/>
          <p14:tracePt t="133575" x="6881813" y="4554538"/>
          <p14:tracePt t="133585" x="6881813" y="4538663"/>
          <p14:tracePt t="133768" x="6873875" y="4538663"/>
          <p14:tracePt t="133775" x="6864350" y="4538663"/>
          <p14:tracePt t="134111" x="6856413" y="4538663"/>
          <p14:tracePt t="134144" x="6848475" y="4538663"/>
          <p14:tracePt t="134151" x="6838950" y="4538663"/>
          <p14:tracePt t="134168" x="6831013" y="4538663"/>
          <p14:tracePt t="134184" x="6813550" y="4538663"/>
          <p14:tracePt t="134191" x="6805613" y="4538663"/>
          <p14:tracePt t="134207" x="6788150" y="4538663"/>
          <p14:tracePt t="134224" x="6780213" y="4538663"/>
          <p14:tracePt t="134240" x="6745288" y="4538663"/>
          <p14:tracePt t="134256" x="6729413" y="4546600"/>
          <p14:tracePt t="134274" x="6694488" y="4554538"/>
          <p14:tracePt t="134290" x="6678613" y="4554538"/>
          <p14:tracePt t="134307" x="6661150" y="4554538"/>
          <p14:tracePt t="134324" x="6643688" y="4554538"/>
          <p14:tracePt t="134341" x="6626225" y="4564063"/>
          <p14:tracePt t="134357" x="6600825" y="4564063"/>
          <p14:tracePt t="134373" x="6567488" y="4572000"/>
          <p14:tracePt t="134390" x="6550025" y="4572000"/>
          <p14:tracePt t="134407" x="6534150" y="4572000"/>
          <p14:tracePt t="134407" x="6516688" y="4572000"/>
          <p14:tracePt t="134423" x="6499225" y="4579938"/>
          <p14:tracePt t="134455" x="6473825" y="4579938"/>
          <p14:tracePt t="134472" x="6456363" y="4589463"/>
          <p14:tracePt t="134479" x="6448425" y="4589463"/>
          <p14:tracePt t="134490" x="6440488" y="4589463"/>
          <p14:tracePt t="134506" x="6405563" y="4589463"/>
          <p14:tracePt t="134524" x="6354763" y="4597400"/>
          <p14:tracePt t="134540" x="6311900" y="4614863"/>
          <p14:tracePt t="134557" x="6278563" y="4614863"/>
          <p14:tracePt t="134574" x="6245225" y="4614863"/>
          <p14:tracePt t="134590" x="6219825" y="4622800"/>
          <p14:tracePt t="134592" x="6184900" y="4630738"/>
          <p14:tracePt t="134606" x="6167438" y="4630738"/>
          <p14:tracePt t="134623" x="6116638" y="4630738"/>
          <p14:tracePt t="134640" x="6083300" y="4640263"/>
          <p14:tracePt t="134656" x="5989638" y="4657725"/>
          <p14:tracePt t="134673" x="5905500" y="4673600"/>
          <p14:tracePt t="134690" x="5802313" y="4683125"/>
          <p14:tracePt t="134706" x="5692775" y="4699000"/>
          <p14:tracePt t="134725" x="5624513" y="4724400"/>
          <p14:tracePt t="134741" x="5522913" y="4741863"/>
          <p14:tracePt t="134758" x="5386388" y="4749800"/>
          <p14:tracePt t="134773" x="5216525" y="4775200"/>
          <p14:tracePt t="134791" x="4910138" y="4818063"/>
          <p14:tracePt t="134806" x="4800600" y="4835525"/>
          <p14:tracePt t="134824" x="4613275" y="4852988"/>
          <p14:tracePt t="134825" x="4537075" y="4852988"/>
          <p14:tracePt t="134839" x="4486275" y="4852988"/>
          <p14:tracePt t="134856" x="4162425" y="4852988"/>
          <p14:tracePt t="134873" x="3729038" y="4835525"/>
          <p14:tracePt t="134889" x="3127375" y="4767263"/>
          <p14:tracePt t="134906" x="2549525" y="4767263"/>
          <p14:tracePt t="134924" x="2192338" y="4767263"/>
          <p14:tracePt t="134940" x="1962150" y="4767263"/>
          <p14:tracePt t="134956" x="1749425" y="4767263"/>
          <p14:tracePt t="134975" x="1538288" y="4767263"/>
          <p14:tracePt t="134989" x="1462088" y="4767263"/>
          <p14:tracePt t="135006" x="1401763" y="4775200"/>
          <p14:tracePt t="135023" x="1368425" y="4775200"/>
          <p14:tracePt t="135048" x="1350963" y="4775200"/>
          <p14:tracePt t="135064" x="1343025" y="4784725"/>
          <p14:tracePt t="135072" x="1333500" y="4784725"/>
          <p14:tracePt t="135089" x="1290638" y="4810125"/>
          <p14:tracePt t="135107" x="1231900" y="4827588"/>
          <p14:tracePt t="135123" x="1214438" y="4843463"/>
          <p14:tracePt t="135177" x="1223963" y="4843463"/>
          <p14:tracePt t="135192" x="1231900" y="4843463"/>
          <p14:tracePt t="135199" x="1249363" y="4835525"/>
          <p14:tracePt t="135434" x="1265238" y="4835525"/>
          <p14:tracePt t="135440" x="1300163" y="4835525"/>
          <p14:tracePt t="135455" x="1317625" y="4827588"/>
          <p14:tracePt t="135463" x="1325563" y="4827588"/>
          <p14:tracePt t="135488" x="1333500" y="4827588"/>
          <p14:tracePt t="135495" x="1350963" y="4827588"/>
          <p14:tracePt t="135520" x="1358900" y="4827588"/>
          <p14:tracePt t="135527" x="1368425" y="4827588"/>
          <p14:tracePt t="135552" x="1376363" y="4827588"/>
          <p14:tracePt t="135559" x="1384300" y="4827588"/>
          <p14:tracePt t="135576" x="1393825" y="4827588"/>
          <p14:tracePt t="135608" x="1419225" y="4827588"/>
          <p14:tracePt t="135632" x="1427163" y="4827588"/>
          <p14:tracePt t="135647" x="1444625" y="4843463"/>
          <p14:tracePt t="135664" x="1452563" y="4843463"/>
          <p14:tracePt t="135680" x="1462088" y="4843463"/>
          <p14:tracePt t="135687" x="1477963" y="4843463"/>
          <p14:tracePt t="135695" x="1487488" y="4843463"/>
          <p14:tracePt t="135706" x="1495425" y="4843463"/>
          <p14:tracePt t="135727" x="1503363" y="4843463"/>
          <p14:tracePt t="135768" x="1512888" y="4843463"/>
          <p14:tracePt t="135792" x="1520825" y="4852988"/>
          <p14:tracePt t="135895" x="1538288" y="4852988"/>
          <p14:tracePt t="135903" x="1546225" y="4852988"/>
          <p14:tracePt t="135920" x="1546225" y="4860925"/>
          <p14:tracePt t="135927" x="1554163" y="4860925"/>
          <p14:tracePt t="135939" x="1571625" y="4860925"/>
          <p14:tracePt t="136008" x="1589088" y="4878388"/>
          <p14:tracePt t="136024" x="1597025" y="4878388"/>
          <p14:tracePt t="136031" x="1606550" y="4878388"/>
          <p14:tracePt t="136040" x="1614488" y="4878388"/>
          <p14:tracePt t="136063" x="1622425" y="4878388"/>
          <p14:tracePt t="136072" x="1622425" y="4886325"/>
          <p14:tracePt t="136091" x="1631950" y="4886325"/>
          <p14:tracePt t="136106" x="1639888" y="4886325"/>
          <p14:tracePt t="136123" x="1647825" y="4886325"/>
          <p14:tracePt t="136139" x="1665288" y="4886325"/>
          <p14:tracePt t="136156" x="1682750" y="4886325"/>
          <p14:tracePt t="136172" x="1708150" y="4886325"/>
          <p14:tracePt t="136190" x="1724025" y="4886325"/>
          <p14:tracePt t="136191" x="1733550" y="4886325"/>
          <p14:tracePt t="136205" x="1741488" y="4886325"/>
          <p14:tracePt t="136224" x="1766888" y="4886325"/>
          <p14:tracePt t="136241" x="1817688" y="4886325"/>
          <p14:tracePt t="136256" x="1868488" y="4886325"/>
          <p14:tracePt t="136273" x="1928813" y="4886325"/>
          <p14:tracePt t="136289" x="1954213" y="4894263"/>
          <p14:tracePt t="136400" x="1962150" y="4894263"/>
          <p14:tracePt t="136448" x="1971675" y="4903788"/>
          <p14:tracePt t="136456" x="1979613" y="4903788"/>
          <p14:tracePt t="136504" x="1987550" y="4911725"/>
          <p14:tracePt t="136544" x="1997075" y="4911725"/>
          <p14:tracePt t="136560" x="2005013" y="4911725"/>
          <p14:tracePt t="136567" x="2012950" y="4911725"/>
          <p14:tracePt t="136575" x="2022475" y="4919663"/>
          <p14:tracePt t="136591" x="2038350" y="4919663"/>
          <p14:tracePt t="136607" x="2073275" y="4929188"/>
          <p14:tracePt t="136623" x="2124075" y="4937125"/>
          <p14:tracePt t="136639" x="2132013" y="4937125"/>
          <p14:tracePt t="136655" x="2149475" y="4937125"/>
          <p14:tracePt t="136672" x="2166938" y="4946650"/>
          <p14:tracePt t="136689" x="2182813" y="4946650"/>
          <p14:tracePt t="136706" x="2208213" y="4946650"/>
          <p14:tracePt t="136722" x="2225675" y="4946650"/>
          <p14:tracePt t="136739" x="2251075" y="4954588"/>
          <p14:tracePt t="136757" x="2276475" y="4954588"/>
          <p14:tracePt t="136775" x="2286000" y="4954588"/>
          <p14:tracePt t="136790" x="2301875" y="4962525"/>
          <p14:tracePt t="136832" x="2311400" y="4962525"/>
          <p14:tracePt t="136856" x="2319338" y="4962525"/>
          <p14:tracePt t="136864" x="2327275" y="4962525"/>
          <p14:tracePt t="136872" x="2336800" y="4962525"/>
          <p14:tracePt t="136889" x="2344738" y="4962525"/>
          <p14:tracePt t="136905" x="2352675" y="4962525"/>
          <p14:tracePt t="136922" x="2370138" y="4962525"/>
          <p14:tracePt t="136940" x="2387600" y="4962525"/>
          <p14:tracePt t="136955" x="2413000" y="4972050"/>
          <p14:tracePt t="136972" x="2455863" y="4972050"/>
          <p14:tracePt t="136989" x="2471738" y="4979988"/>
          <p14:tracePt t="137007" x="2481263" y="4979988"/>
          <p14:tracePt t="137023" x="2481263" y="4987925"/>
          <p14:tracePt t="137040" x="2506663" y="4987925"/>
          <p14:tracePt t="137073" x="2514600" y="4987925"/>
          <p14:tracePt t="137104" x="2524125" y="4987925"/>
          <p14:tracePt t="137168" x="2532063" y="4987925"/>
          <p14:tracePt t="137264" x="2540000" y="4987925"/>
          <p14:tracePt t="137279" x="2549525" y="4987925"/>
          <p14:tracePt t="137360" x="2565400" y="4987925"/>
          <p14:tracePt t="137408" x="2574925" y="4987925"/>
          <p14:tracePt t="137495" x="2582863" y="4987925"/>
          <p14:tracePt t="137504" x="2600325" y="4987925"/>
          <p14:tracePt t="137519" x="2608263" y="4987925"/>
          <p14:tracePt t="137527" x="2616200" y="4987925"/>
          <p14:tracePt t="137554" x="2625725" y="4987925"/>
          <p14:tracePt t="137752" x="2633663" y="4987925"/>
          <p14:tracePt t="137928" x="2641600" y="4987925"/>
          <p14:tracePt t="137935" x="2668588" y="4987925"/>
          <p14:tracePt t="137943" x="2676525" y="4987925"/>
          <p14:tracePt t="137960" x="2684463" y="4987925"/>
          <p14:tracePt t="137971" x="2693988" y="4987925"/>
          <p14:tracePt t="137988" x="2701925" y="4987925"/>
          <p14:tracePt t="138005" x="2709863" y="4987925"/>
          <p14:tracePt t="138022" x="2727325" y="4987925"/>
          <p14:tracePt t="138038" x="2735263" y="4987925"/>
          <p14:tracePt t="138039" x="2752725" y="4987925"/>
          <p14:tracePt t="138055" x="2760663" y="4987925"/>
          <p14:tracePt t="138056" x="2778125" y="4987925"/>
          <p14:tracePt t="138071" x="2811463" y="4979988"/>
          <p14:tracePt t="138089" x="2854325" y="4979988"/>
          <p14:tracePt t="138105" x="2889250" y="4972050"/>
          <p14:tracePt t="138121" x="2940050" y="4972050"/>
          <p14:tracePt t="138138" x="3008313" y="4972050"/>
          <p14:tracePt t="138155" x="3117850" y="4972050"/>
          <p14:tracePt t="138172" x="3279775" y="4972050"/>
          <p14:tracePt t="138188" x="3449638" y="4972050"/>
          <p14:tracePt t="138205" x="3568700" y="4972050"/>
          <p14:tracePt t="138222" x="3652838" y="4972050"/>
          <p14:tracePt t="138238" x="3713163" y="4972050"/>
          <p14:tracePt t="138255" x="3797300" y="4962525"/>
          <p14:tracePt t="138272" x="3840163" y="4954588"/>
          <p14:tracePt t="138288" x="3933825" y="4929188"/>
          <p14:tracePt t="138305" x="4010025" y="4919663"/>
          <p14:tracePt t="138322" x="4103688" y="4911725"/>
          <p14:tracePt t="138338" x="4162425" y="4911725"/>
          <p14:tracePt t="138355" x="4214813" y="4911725"/>
          <p14:tracePt t="138371" x="4273550" y="4894263"/>
          <p14:tracePt t="138390" x="4341813" y="4894263"/>
          <p14:tracePt t="138405" x="4443413" y="4894263"/>
          <p14:tracePt t="138422" x="4537075" y="4894263"/>
          <p14:tracePt t="138438" x="4613275" y="4894263"/>
          <p14:tracePt t="138455" x="4646613" y="4894263"/>
          <p14:tracePt t="138471" x="4656138" y="4894263"/>
          <p14:tracePt t="138472" x="4664075" y="4894263"/>
          <p14:tracePt t="138488" x="4699000" y="4894263"/>
          <p14:tracePt t="138505" x="4732338" y="4894263"/>
          <p14:tracePt t="138524" x="4740275" y="4894263"/>
          <p14:tracePt t="138538" x="4749800" y="4894263"/>
          <p14:tracePt t="138800" x="4757738" y="4903788"/>
          <p14:tracePt t="138807" x="4757738" y="4911725"/>
          <p14:tracePt t="138823" x="4749800" y="4919663"/>
          <p14:tracePt t="138848" x="4740275" y="4929188"/>
          <p14:tracePt t="138936" x="4740275" y="4937125"/>
          <p14:tracePt t="138952" x="4724400" y="4954588"/>
          <p14:tracePt t="138984" x="4714875" y="4962525"/>
          <p14:tracePt t="138999" x="4706938" y="4962525"/>
          <p14:tracePt t="139048" x="4706938" y="4972050"/>
          <p14:tracePt t="139296" x="4706938" y="4979988"/>
          <p14:tracePt t="139304" x="4706938" y="4987925"/>
          <p14:tracePt t="139311" x="4724400" y="4987925"/>
          <p14:tracePt t="139321" x="4765675" y="4997450"/>
          <p14:tracePt t="139337" x="4894263" y="4997450"/>
          <p14:tracePt t="139354" x="5064125" y="4997450"/>
          <p14:tracePt t="139371" x="5122863" y="4997450"/>
          <p14:tracePt t="139390" x="5183188" y="4979988"/>
          <p14:tracePt t="139405" x="5259388" y="4962525"/>
          <p14:tracePt t="139421" x="5360988" y="4937125"/>
          <p14:tracePt t="139438" x="5487988" y="4937125"/>
          <p14:tracePt t="139456" x="5718175" y="4929188"/>
          <p14:tracePt t="139471" x="5761038" y="4929188"/>
          <p14:tracePt t="139472" x="5811838" y="4929188"/>
          <p14:tracePt t="139487" x="5819775" y="4929188"/>
          <p14:tracePt t="139506" x="5837238" y="4929188"/>
          <p14:tracePt t="139523" x="5845175" y="4919663"/>
          <p14:tracePt t="139560" x="5853113" y="4919663"/>
          <p14:tracePt t="139575" x="5870575" y="4919663"/>
          <p14:tracePt t="139583" x="5880100" y="4919663"/>
          <p14:tracePt t="139599" x="5888038" y="4919663"/>
          <p14:tracePt t="139616" x="5905500" y="4919663"/>
          <p14:tracePt t="139623" x="5913438" y="4919663"/>
          <p14:tracePt t="139640" x="5930900" y="4919663"/>
          <p14:tracePt t="139654" x="5956300" y="4903788"/>
          <p14:tracePt t="139672" x="5997575" y="4903788"/>
          <p14:tracePt t="139689" x="6024563" y="4903788"/>
          <p14:tracePt t="139712" x="6040438" y="4903788"/>
          <p14:tracePt t="139720" x="6049963" y="4903788"/>
          <p14:tracePt t="139743" x="6057900" y="4903788"/>
          <p14:tracePt t="139754" x="6075363" y="4903788"/>
          <p14:tracePt t="139775" x="6083300" y="4903788"/>
          <p14:tracePt t="139791" x="6091238" y="4903788"/>
          <p14:tracePt t="139881" x="6100763" y="4903788"/>
          <p14:tracePt t="139888" x="6108700" y="4903788"/>
          <p14:tracePt t="139895" x="6116638" y="4903788"/>
          <p14:tracePt t="140576" x="6108700" y="4903788"/>
          <p14:tracePt t="140608" x="6091238" y="4903788"/>
          <p14:tracePt t="140623" x="6083300" y="4903788"/>
          <p14:tracePt t="140639" x="6075363" y="4903788"/>
          <p14:tracePt t="140647" x="6057900" y="4903788"/>
          <p14:tracePt t="140681" x="6049963" y="4903788"/>
          <p14:tracePt t="140712" x="6040438" y="4903788"/>
          <p14:tracePt t="140745" x="6032500" y="4903788"/>
          <p14:tracePt t="140751" x="6015038" y="4903788"/>
          <p14:tracePt t="140759" x="6007100" y="4903788"/>
          <p14:tracePt t="140775" x="5997575" y="4903788"/>
          <p14:tracePt t="140787" x="5989638" y="4903788"/>
          <p14:tracePt t="140805" x="5964238" y="4903788"/>
          <p14:tracePt t="140821" x="5946775" y="4903788"/>
          <p14:tracePt t="140837" x="5921375" y="4903788"/>
          <p14:tracePt t="140840" x="5905500" y="4903788"/>
          <p14:tracePt t="140853" x="5888038" y="4903788"/>
          <p14:tracePt t="140872" x="5853113" y="4903788"/>
          <p14:tracePt t="140888" x="5845175" y="4903788"/>
          <p14:tracePt t="140929" x="5837238" y="4903788"/>
          <p14:tracePt t="140935" x="5827713" y="4903788"/>
          <p14:tracePt t="140951" x="5819775" y="4903788"/>
          <p14:tracePt t="140959" x="5811838" y="4903788"/>
          <p14:tracePt t="140970" x="5794375" y="4903788"/>
          <p14:tracePt t="140987" x="5786438" y="4903788"/>
          <p14:tracePt t="141004" x="5761038" y="4903788"/>
          <p14:tracePt t="141032" x="5751513" y="4903788"/>
          <p14:tracePt t="141056" x="5735638" y="4903788"/>
          <p14:tracePt t="141063" x="5718175" y="4903788"/>
          <p14:tracePt t="141071" x="5700713" y="4903788"/>
          <p14:tracePt t="141088" x="5667375" y="4903788"/>
          <p14:tracePt t="141104" x="5649913" y="4903788"/>
          <p14:tracePt t="141120" x="5616575" y="4903788"/>
          <p14:tracePt t="141137" x="5591175" y="4903788"/>
          <p14:tracePt t="141153" x="5581650" y="4903788"/>
          <p14:tracePt t="141171" x="5565775" y="4903788"/>
          <p14:tracePt t="141187" x="5548313" y="4911725"/>
          <p14:tracePt t="141204" x="5530850" y="4911725"/>
          <p14:tracePt t="141220" x="5505450" y="4911725"/>
          <p14:tracePt t="141237" x="5454650" y="4919663"/>
          <p14:tracePt t="141254" x="5446713" y="4929188"/>
          <p14:tracePt t="141255" x="5429250" y="4929188"/>
          <p14:tracePt t="141271" x="5421313" y="4929188"/>
          <p14:tracePt t="141289" x="5411788" y="4929188"/>
          <p14:tracePt t="141304" x="5403850" y="4929188"/>
          <p14:tracePt t="141320" x="5368925" y="4929188"/>
          <p14:tracePt t="141344" x="5360988" y="4929188"/>
          <p14:tracePt t="141353" x="5353050" y="4929188"/>
          <p14:tracePt t="141370" x="5335588" y="4929188"/>
          <p14:tracePt t="141388" x="5292725" y="4929188"/>
          <p14:tracePt t="141405" x="5241925" y="4929188"/>
          <p14:tracePt t="141420" x="5173663" y="4929188"/>
          <p14:tracePt t="141439" x="5165725" y="4929188"/>
          <p14:tracePt t="141615" x="5140325" y="4929188"/>
          <p14:tracePt t="141623" x="5132388" y="4929188"/>
          <p14:tracePt t="141631" x="5097463" y="4929188"/>
          <p14:tracePt t="141639" x="5089525" y="4929188"/>
          <p14:tracePt t="141653" x="5072063" y="4929188"/>
          <p14:tracePt t="141671" x="5029200" y="4929188"/>
          <p14:tracePt t="141687" x="5021263" y="4929188"/>
          <p14:tracePt t="141705" x="5013325" y="4929188"/>
          <p14:tracePt t="141751" x="5003800" y="4929188"/>
          <p14:tracePt t="141824" x="4995863" y="4929188"/>
          <p14:tracePt t="141839" x="4978400" y="4929188"/>
          <p14:tracePt t="141847" x="4970463" y="4929188"/>
          <p14:tracePt t="141872" x="4953000" y="4929188"/>
          <p14:tracePt t="141879" x="4945063" y="4929188"/>
          <p14:tracePt t="141887" x="4935538" y="4929188"/>
          <p14:tracePt t="141905" x="4927600" y="4929188"/>
          <p14:tracePt t="141921" x="4902200" y="4929188"/>
          <p14:tracePt t="141936" x="4876800" y="4929188"/>
          <p14:tracePt t="141953" x="4826000" y="4929188"/>
          <p14:tracePt t="141970" x="4791075" y="4929188"/>
          <p14:tracePt t="141986" x="4749800" y="4929188"/>
          <p14:tracePt t="142003" x="4689475" y="4929188"/>
          <p14:tracePt t="142020" x="4673600" y="4929188"/>
          <p14:tracePt t="142039" x="4621213" y="4929188"/>
          <p14:tracePt t="142053" x="4613275" y="4929188"/>
          <p14:tracePt t="142070" x="4587875" y="4929188"/>
          <p14:tracePt t="142087" x="4503738" y="4929188"/>
          <p14:tracePt t="142103" x="4476750" y="4929188"/>
          <p14:tracePt t="142104" x="4451350" y="4929188"/>
          <p14:tracePt t="142120" x="4392613" y="4929188"/>
          <p14:tracePt t="142137" x="4332288" y="4929188"/>
          <p14:tracePt t="142153" x="4291013" y="4929188"/>
          <p14:tracePt t="142170" x="4240213" y="4929188"/>
          <p14:tracePt t="142186" x="4197350" y="4929188"/>
          <p14:tracePt t="142203" x="4162425" y="4929188"/>
          <p14:tracePt t="142219" x="4146550" y="4929188"/>
          <p14:tracePt t="142237" x="4137025" y="4929188"/>
          <p14:tracePt t="142253" x="4121150" y="4919663"/>
          <p14:tracePt t="142270" x="4095750" y="4919663"/>
          <p14:tracePt t="142288" x="4070350" y="4919663"/>
          <p14:tracePt t="142304" x="4060825" y="4919663"/>
          <p14:tracePt t="142321" x="4035425" y="4919663"/>
          <p14:tracePt t="142337" x="4010025" y="4919663"/>
          <p14:tracePt t="142360" x="4002088" y="4919663"/>
          <p14:tracePt t="142376" x="3992563" y="4919663"/>
          <p14:tracePt t="142387" x="3984625" y="4919663"/>
          <p14:tracePt t="142403" x="3951288" y="4919663"/>
          <p14:tracePt t="142419" x="3900488" y="4919663"/>
          <p14:tracePt t="142436" x="3865563" y="4919663"/>
          <p14:tracePt t="142453" x="3832225" y="4919663"/>
          <p14:tracePt t="142470" x="3763963" y="4919663"/>
          <p14:tracePt t="142486" x="3703638" y="4919663"/>
          <p14:tracePt t="142504" x="3586163" y="4919663"/>
          <p14:tracePt t="142521" x="3533775" y="4919663"/>
          <p14:tracePt t="142536" x="3492500" y="4929188"/>
          <p14:tracePt t="142554" x="3449638" y="4929188"/>
          <p14:tracePt t="142570" x="3389313" y="4929188"/>
          <p14:tracePt t="142586" x="3322638" y="4929188"/>
          <p14:tracePt t="142603" x="3236913" y="4929188"/>
          <p14:tracePt t="142620" x="3168650" y="4929188"/>
          <p14:tracePt t="142636" x="3127375" y="4929188"/>
          <p14:tracePt t="142653" x="3092450" y="4929188"/>
          <p14:tracePt t="142669" x="3067050" y="4929188"/>
          <p14:tracePt t="142687" x="2998788" y="4929188"/>
          <p14:tracePt t="142703" x="2982913" y="4929188"/>
          <p14:tracePt t="142719" x="2922588" y="4929188"/>
          <p14:tracePt t="142736" x="2828925" y="4929188"/>
          <p14:tracePt t="142753" x="2786063" y="4929188"/>
          <p14:tracePt t="142769" x="2744788" y="4929188"/>
          <p14:tracePt t="142788" x="2676525" y="4919663"/>
          <p14:tracePt t="142804" x="2625725" y="4903788"/>
          <p14:tracePt t="142819" x="2565400" y="4903788"/>
          <p14:tracePt t="142836" x="2524125" y="4894263"/>
          <p14:tracePt t="142853" x="2497138" y="4894263"/>
          <p14:tracePt t="142870" x="2481263" y="4894263"/>
          <p14:tracePt t="142886" x="2446338" y="4894263"/>
          <p14:tracePt t="142903" x="2405063" y="4894263"/>
          <p14:tracePt t="142903" x="2379663" y="4894263"/>
          <p14:tracePt t="142919" x="2344738" y="4894263"/>
          <p14:tracePt t="142936" x="2293938" y="4894263"/>
          <p14:tracePt t="142953" x="2251075" y="4894263"/>
          <p14:tracePt t="142969" x="2225675" y="4894263"/>
          <p14:tracePt t="142986" x="2192338" y="4894263"/>
          <p14:tracePt t="143004" x="2157413" y="4894263"/>
          <p14:tracePt t="143021" x="2090738" y="4894263"/>
          <p14:tracePt t="143036" x="2055813" y="4894263"/>
          <p14:tracePt t="143054" x="2022475" y="4894263"/>
          <p14:tracePt t="143055" x="2005013" y="4894263"/>
          <p14:tracePt t="143069" x="1987550" y="4894263"/>
          <p14:tracePt t="143086" x="1962150" y="4894263"/>
          <p14:tracePt t="143104" x="1893888" y="4894263"/>
          <p14:tracePt t="143120" x="1792288" y="4894263"/>
          <p14:tracePt t="143136" x="1724025" y="4894263"/>
          <p14:tracePt t="143152" x="1657350" y="4894263"/>
          <p14:tracePt t="143170" x="1614488" y="4894263"/>
          <p14:tracePt t="143187" x="1589088" y="4894263"/>
          <p14:tracePt t="143203" x="1579563" y="4894263"/>
          <p14:tracePt t="143221" x="1571625" y="4894263"/>
          <p14:tracePt t="143236" x="1554163" y="4894263"/>
          <p14:tracePt t="143254" x="1546225" y="4894263"/>
          <p14:tracePt t="143360" x="1631950" y="4894263"/>
          <p14:tracePt t="143367" x="1758950" y="4894263"/>
          <p14:tracePt t="143375" x="1885950" y="4894263"/>
          <p14:tracePt t="143386" x="2038350" y="4894263"/>
          <p14:tracePt t="143403" x="2293938" y="4894263"/>
          <p14:tracePt t="143419" x="2574925" y="4894263"/>
          <p14:tracePt t="143436" x="2871788" y="4911725"/>
          <p14:tracePt t="143454" x="3152775" y="4911725"/>
          <p14:tracePt t="143472" x="3492500" y="4911725"/>
          <p14:tracePt t="143485" x="3594100" y="4911725"/>
          <p14:tracePt t="143503" x="3763963" y="4919663"/>
          <p14:tracePt t="143503" x="3822700" y="4919663"/>
          <p14:tracePt t="143519" x="3865563" y="4919663"/>
          <p14:tracePt t="143535" x="3951288" y="4919663"/>
          <p14:tracePt t="143552" x="3984625" y="4919663"/>
          <p14:tracePt t="143569" x="4002088" y="4919663"/>
          <p14:tracePt t="143588" x="4010025" y="4919663"/>
          <p14:tracePt t="143602" x="4017963" y="4919663"/>
          <p14:tracePt t="143621" x="4052888" y="4919663"/>
          <p14:tracePt t="143636" x="4086225" y="4919663"/>
          <p14:tracePt t="143652" x="4154488" y="4919663"/>
          <p14:tracePt t="143669" x="4205288" y="4919663"/>
          <p14:tracePt t="143688" x="4273550" y="4919663"/>
          <p14:tracePt t="143703" x="4306888" y="4919663"/>
          <p14:tracePt t="143703" x="4324350" y="4919663"/>
          <p14:tracePt t="143719" x="4341813" y="4919663"/>
          <p14:tracePt t="143720" x="4359275" y="4919663"/>
          <p14:tracePt t="143735" x="4392613" y="4919663"/>
          <p14:tracePt t="143752" x="4425950" y="4919663"/>
          <p14:tracePt t="143769" x="4451350" y="4919663"/>
          <p14:tracePt t="143786" x="4486275" y="4919663"/>
          <p14:tracePt t="143803" x="4511675" y="4919663"/>
          <p14:tracePt t="143820" x="4545013" y="4919663"/>
          <p14:tracePt t="143836" x="4587875" y="4919663"/>
          <p14:tracePt t="143853" x="4664075" y="4919663"/>
          <p14:tracePt t="143870" x="4714875" y="4919663"/>
          <p14:tracePt t="143886" x="4783138" y="4919663"/>
          <p14:tracePt t="143903" x="4868863" y="4919663"/>
          <p14:tracePt t="143921" x="4927600" y="4911725"/>
          <p14:tracePt t="143936" x="4945063" y="4911725"/>
          <p14:tracePt t="143936" x="4953000" y="4911725"/>
          <p14:tracePt t="143952" x="4987925" y="4911725"/>
          <p14:tracePt t="143976" x="4995863" y="4911725"/>
          <p14:tracePt t="143992" x="5003800" y="4911725"/>
          <p14:tracePt t="144040" x="5013325" y="4911725"/>
          <p14:tracePt t="144592" x="5021263" y="4911725"/>
          <p14:tracePt t="146992" x="5013325" y="4911725"/>
          <p14:tracePt t="147007" x="4987925" y="4911725"/>
          <p14:tracePt t="147015" x="4978400" y="4911725"/>
          <p14:tracePt t="147032" x="4962525" y="4911725"/>
          <p14:tracePt t="147055" x="4953000" y="4911725"/>
          <p14:tracePt t="147112" x="4945063" y="4911725"/>
          <p14:tracePt t="147120" x="4935538" y="4919663"/>
          <p14:tracePt t="147127" x="4910138" y="4937125"/>
          <p14:tracePt t="147143" x="4884738" y="4937125"/>
          <p14:tracePt t="147152" x="4868863" y="4946650"/>
          <p14:tracePt t="147169" x="4859338" y="4946650"/>
          <p14:tracePt t="149360" x="4851400" y="4946650"/>
          <p14:tracePt t="150512" x="4843463" y="4946650"/>
          <p14:tracePt t="150519" x="4826000" y="4946650"/>
          <p14:tracePt t="150535" x="4818063" y="4946650"/>
          <p14:tracePt t="150552" x="4808538" y="4954588"/>
          <p14:tracePt t="150592" x="4791075" y="4954588"/>
          <p14:tracePt t="150608" x="4783138" y="4962525"/>
          <p14:tracePt t="150623" x="4783138" y="4972050"/>
          <p14:tracePt t="150648" x="4775200" y="4972050"/>
          <p14:tracePt t="150823" x="4765675" y="4979988"/>
          <p14:tracePt t="150848" x="4757738" y="4987925"/>
          <p14:tracePt t="150880" x="4740275" y="4997450"/>
          <p14:tracePt t="150887" x="4732338" y="4997450"/>
          <p14:tracePt t="150903" x="4732338" y="5005388"/>
          <p14:tracePt t="150916" x="4724400" y="5013325"/>
          <p14:tracePt t="150944" x="4714875" y="5013325"/>
          <p14:tracePt t="150960" x="4706938" y="5022850"/>
          <p14:tracePt t="150984" x="4699000" y="5022850"/>
          <p14:tracePt t="151000" x="4689475" y="5022850"/>
          <p14:tracePt t="151025" x="4681538" y="5022850"/>
          <p14:tracePt t="151120" x="4681538" y="5030788"/>
          <p14:tracePt t="151192" x="4673600" y="5038725"/>
          <p14:tracePt t="151345" x="4681538" y="5038725"/>
          <p14:tracePt t="151360" x="4699000" y="5038725"/>
          <p14:tracePt t="151367" x="4706938" y="5038725"/>
          <p14:tracePt t="151375" x="4732338" y="5022850"/>
          <p14:tracePt t="151383" x="4732338" y="4997450"/>
          <p14:tracePt t="151399" x="4732338" y="4987925"/>
          <p14:tracePt t="151400" x="4757738" y="4972050"/>
          <p14:tracePt t="151415" x="4757738" y="4962525"/>
          <p14:tracePt t="154735" x="4740275" y="4962525"/>
          <p14:tracePt t="154752" x="4732338" y="4972050"/>
          <p14:tracePt t="154760" x="4724400" y="4972050"/>
          <p14:tracePt t="154848" x="4714875" y="4972050"/>
          <p14:tracePt t="154855" x="4699000" y="4979988"/>
          <p14:tracePt t="154872" x="4681538" y="4979988"/>
          <p14:tracePt t="154882" x="4681538" y="4987925"/>
          <p14:tracePt t="154898" x="4664075" y="4997450"/>
          <p14:tracePt t="154919" x="4656138" y="4997450"/>
          <p14:tracePt t="154935" x="4656138" y="5005388"/>
          <p14:tracePt t="155119" x="4630738" y="5005388"/>
          <p14:tracePt t="155135" x="4595813" y="5005388"/>
          <p14:tracePt t="156736" x="4587875" y="5005388"/>
          <p14:tracePt t="156768" x="4562475" y="5013325"/>
          <p14:tracePt t="156775" x="4562475" y="5022850"/>
          <p14:tracePt t="156791" x="4554538" y="5030788"/>
          <p14:tracePt t="158296" x="4537075" y="5030788"/>
          <p14:tracePt t="162368" x="4529138" y="5030788"/>
          <p14:tracePt t="181704" x="4476750" y="5030788"/>
          <p14:tracePt t="181712" x="4392613" y="5030788"/>
          <p14:tracePt t="181719" x="4324350" y="5030788"/>
          <p14:tracePt t="181736" x="4171950" y="4929188"/>
          <p14:tracePt t="181752" x="4060825" y="4802188"/>
          <p14:tracePt t="181769" x="4052888" y="4699000"/>
          <p14:tracePt t="181785" x="3959225" y="4478338"/>
          <p14:tracePt t="181803" x="3848100" y="4197350"/>
          <p14:tracePt t="181819" x="3738563" y="3900488"/>
          <p14:tracePt t="181835" x="3517900" y="3433763"/>
          <p14:tracePt t="181852" x="3279775" y="2762250"/>
          <p14:tracePt t="181869" x="2955925" y="1989138"/>
          <p14:tracePt t="181887" x="2565400" y="1087438"/>
          <p14:tracePt t="181902" x="2446338" y="790575"/>
          <p14:tracePt t="181903" x="2352675" y="569913"/>
          <p14:tracePt t="181919" x="2293938" y="374650"/>
          <p14:tracePt t="181919" x="2260600" y="230188"/>
          <p14:tracePt t="181935" x="2208213" y="136525"/>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1500753" y="1103637"/>
            <a:ext cx="10380072"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No Presumption of an Agency Relationship</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88143" y="2102728"/>
            <a:ext cx="11415713" cy="967957"/>
          </a:xfrm>
          <a:prstGeom prst="rect">
            <a:avLst/>
          </a:prstGeom>
          <a:noFill/>
        </p:spPr>
        <p:txBody>
          <a:bodyPr wrap="square">
            <a:spAutoFit/>
          </a:bodyPr>
          <a:lstStyle/>
          <a:p>
            <a:pPr marR="0" lvl="0" algn="just" defTabSz="914400" rtl="0" eaLnBrk="1" fontAlgn="auto" latinLnBrk="0" hangingPunct="1">
              <a:lnSpc>
                <a:spcPct val="150000"/>
              </a:lnSpc>
              <a:spcBef>
                <a:spcPts val="0"/>
              </a:spcBef>
              <a:spcAft>
                <a:spcPts val="0"/>
              </a:spcAft>
              <a:buClrTx/>
              <a:buSzTx/>
              <a:tabLst/>
              <a:defRPr/>
            </a:pPr>
            <a:r>
              <a:rPr lang="en-US" sz="2000" dirty="0">
                <a:latin typeface="QuaySansITCPro-Book"/>
              </a:rPr>
              <a:t>There is</a:t>
            </a:r>
            <a:r>
              <a:rPr lang="ar-YE" sz="2000" dirty="0">
                <a:latin typeface="QuaySansITCPro-Book"/>
              </a:rPr>
              <a:t> </a:t>
            </a:r>
            <a:r>
              <a:rPr lang="en-US" sz="2000" dirty="0">
                <a:latin typeface="QuaySansITCPro-Book"/>
              </a:rPr>
              <a:t>no automatic presumption that one person legally can</a:t>
            </a:r>
            <a:r>
              <a:rPr lang="ar-YE" sz="2000" dirty="0">
                <a:latin typeface="QuaySansITCPro-Book"/>
              </a:rPr>
              <a:t> </a:t>
            </a:r>
            <a:r>
              <a:rPr lang="en-US" sz="2000" dirty="0">
                <a:latin typeface="QuaySansITCPro-Book"/>
              </a:rPr>
              <a:t>act as an agent for another. Some visible evidence of</a:t>
            </a:r>
            <a:r>
              <a:rPr lang="ar-YE" sz="2000" dirty="0">
                <a:latin typeface="QuaySansITCPro-Book"/>
              </a:rPr>
              <a:t> </a:t>
            </a:r>
            <a:r>
              <a:rPr lang="en-US" sz="2000" dirty="0">
                <a:latin typeface="QuaySansITCPro-Book"/>
              </a:rPr>
              <a:t>an agency relationship must exist</a:t>
            </a:r>
          </a:p>
        </p:txBody>
      </p:sp>
    </p:spTree>
    <p:extLst>
      <p:ext uri="{BB962C8B-B14F-4D97-AF65-F5344CB8AC3E}">
        <p14:creationId xmlns:p14="http://schemas.microsoft.com/office/powerpoint/2010/main" val="3170487787"/>
      </p:ext>
    </p:extLst>
  </p:cSld>
  <p:clrMapOvr>
    <a:masterClrMapping/>
  </p:clrMapOvr>
  <mc:AlternateContent xmlns:mc="http://schemas.openxmlformats.org/markup-compatibility/2006" xmlns:p14="http://schemas.microsoft.com/office/powerpoint/2010/main">
    <mc:Choice Requires="p14">
      <p:transition spd="slow" p14:dur="2000" advTm="76194"/>
    </mc:Choice>
    <mc:Fallback xmlns="">
      <p:transition spd="slow" advTm="76194"/>
    </mc:Fallback>
  </mc:AlternateContent>
  <p:extLst>
    <p:ext uri="{3A86A75C-4F4B-4683-9AE1-C65F6400EC91}">
      <p14:laserTraceLst xmlns:p14="http://schemas.microsoft.com/office/powerpoint/2010/main">
        <p14:tracePtLst>
          <p14:tracePt t="26397" x="3752850" y="6261100"/>
          <p14:tracePt t="26632" x="3194050" y="6696075"/>
          <p14:tracePt t="26645" x="3254375" y="6569075"/>
          <p14:tracePt t="26662" x="3363913" y="6305550"/>
          <p14:tracePt t="26678" x="3467100" y="6102350"/>
          <p14:tracePt t="26695" x="3533775" y="5999163"/>
          <p14:tracePt t="26712" x="3602038" y="5922963"/>
          <p14:tracePt t="26730" x="3652838" y="5854700"/>
          <p14:tracePt t="26745" x="3662363" y="5821363"/>
          <p14:tracePt t="26762" x="3687763" y="5761038"/>
          <p14:tracePt t="26778" x="3695700" y="5727700"/>
          <p14:tracePt t="26795" x="3738563" y="5641975"/>
          <p14:tracePt t="26813" x="3814763" y="5464175"/>
          <p14:tracePt t="26828" x="3900488" y="5311775"/>
          <p14:tracePt t="26845" x="3941763" y="5251450"/>
          <p14:tracePt t="26862" x="3959225" y="5218113"/>
          <p14:tracePt t="26879" x="3976688" y="5200650"/>
          <p14:tracePt t="26896" x="3976688" y="5175250"/>
          <p14:tracePt t="26911" x="3976688" y="5167313"/>
          <p14:tracePt t="26929" x="3984625" y="5124450"/>
          <p14:tracePt t="26929" x="3992563" y="5106988"/>
          <p14:tracePt t="27186" x="3992563" y="5099050"/>
          <p14:tracePt t="27192" x="3992563" y="5091113"/>
          <p14:tracePt t="27200" x="3984625" y="5081588"/>
          <p14:tracePt t="27211" x="3976688" y="5056188"/>
          <p14:tracePt t="27257" x="3976688" y="5038725"/>
          <p14:tracePt t="27273" x="3976688" y="5030788"/>
          <p14:tracePt t="27281" x="3976688" y="5022850"/>
          <p14:tracePt t="27288" x="3976688" y="4997450"/>
          <p14:tracePt t="27304" x="3976688" y="4987925"/>
          <p14:tracePt t="27312" x="3976688" y="4972050"/>
          <p14:tracePt t="27329" x="3976688" y="4962525"/>
          <p14:tracePt t="27346" x="3976688" y="4954588"/>
          <p14:tracePt t="27363" x="3984625" y="4946650"/>
          <p14:tracePt t="27417" x="3984625" y="4937125"/>
          <p14:tracePt t="27425" x="3984625" y="4929188"/>
          <p14:tracePt t="27432" x="3984625" y="4911725"/>
          <p14:tracePt t="27444" x="3984625" y="4903788"/>
          <p14:tracePt t="27461" x="3984625" y="4894263"/>
          <p14:tracePt t="27479" x="3992563" y="4868863"/>
          <p14:tracePt t="27481" x="3992563" y="4860925"/>
          <p14:tracePt t="27494" x="4002088" y="4852988"/>
          <p14:tracePt t="27514" x="4010025" y="4835525"/>
          <p14:tracePt t="27529" x="4017963" y="4810125"/>
          <p14:tracePt t="27545" x="4027488" y="4802188"/>
          <p14:tracePt t="27545" x="4044950" y="4784725"/>
          <p14:tracePt t="27562" x="4060825" y="4759325"/>
          <p14:tracePt t="27578" x="4070350" y="4749800"/>
          <p14:tracePt t="27594" x="4078288" y="4733925"/>
          <p14:tracePt t="27613" x="4086225" y="4724400"/>
          <p14:tracePt t="27633" x="4095750" y="4716463"/>
          <p14:tracePt t="27657" x="4095750" y="4699000"/>
          <p14:tracePt t="27834" x="4103688" y="4691063"/>
          <p14:tracePt t="27841" x="4111625" y="4691063"/>
          <p14:tracePt t="27848" x="4121150" y="4673600"/>
          <p14:tracePt t="27861" x="4137025" y="4657725"/>
          <p14:tracePt t="27878" x="4154488" y="4640263"/>
          <p14:tracePt t="27894" x="4187825" y="4605338"/>
          <p14:tracePt t="27911" x="4197350" y="4597400"/>
          <p14:tracePt t="27928" x="4222750" y="4579938"/>
          <p14:tracePt t="27945" x="4240213" y="4564063"/>
          <p14:tracePt t="27962" x="4265613" y="4529138"/>
          <p14:tracePt t="27978" x="4273550" y="4529138"/>
          <p14:tracePt t="27994" x="4298950" y="4513263"/>
          <p14:tracePt t="28012" x="4316413" y="4495800"/>
          <p14:tracePt t="28029" x="4324350" y="4486275"/>
          <p14:tracePt t="28044" x="4332288" y="4486275"/>
          <p14:tracePt t="28329" x="4341813" y="4486275"/>
          <p14:tracePt t="28336" x="4349750" y="4486275"/>
          <p14:tracePt t="28353" x="4367213" y="4486275"/>
          <p14:tracePt t="28361" x="4384675" y="4495800"/>
          <p14:tracePt t="28377" x="4384675" y="4529138"/>
          <p14:tracePt t="28397" x="4384675" y="4572000"/>
          <p14:tracePt t="28411" x="4384675" y="4579938"/>
          <p14:tracePt t="28429" x="4384675" y="4589463"/>
          <p14:tracePt t="28445" x="4384675" y="4605338"/>
          <p14:tracePt t="28745" x="4400550" y="4605338"/>
          <p14:tracePt t="28754" x="4410075" y="4605338"/>
          <p14:tracePt t="28890" x="4418013" y="4605338"/>
          <p14:tracePt t="29714" x="4425950" y="4597400"/>
          <p14:tracePt t="29720" x="4443413" y="4589463"/>
          <p14:tracePt t="29728" x="4443413" y="4572000"/>
          <p14:tracePt t="31427" x="4443413" y="4564063"/>
          <p14:tracePt t="74969" x="4486275" y="4529138"/>
          <p14:tracePt t="74977" x="4681538" y="4351338"/>
          <p14:tracePt t="74984" x="5003800" y="4062413"/>
          <p14:tracePt t="74992" x="5530850" y="3671888"/>
          <p14:tracePt t="75007" x="6151563" y="3289300"/>
          <p14:tracePt t="75008" x="6694488" y="2965450"/>
          <p14:tracePt t="75023" x="7204075" y="2668588"/>
          <p14:tracePt t="75042" x="8529638" y="1597025"/>
          <p14:tracePt t="75057" x="9023350" y="1163638"/>
          <p14:tracePt t="75074" x="10229850" y="339725"/>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1500753" y="1103637"/>
            <a:ext cx="10380072"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Authority to Represent the Principal</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88143" y="1896840"/>
            <a:ext cx="11415713" cy="4661276"/>
          </a:xfrm>
          <a:prstGeom prst="rect">
            <a:avLst/>
          </a:prstGeom>
          <a:noFill/>
        </p:spPr>
        <p:txBody>
          <a:bodyPr wrap="square">
            <a:spAutoFit/>
          </a:bodyPr>
          <a:lstStyle/>
          <a:p>
            <a:pPr marR="0" lvl="0" algn="just" defTabSz="914400" rtl="0" eaLnBrk="1" fontAlgn="auto" latinLnBrk="0" hangingPunct="1">
              <a:lnSpc>
                <a:spcPct val="150000"/>
              </a:lnSpc>
              <a:spcBef>
                <a:spcPts val="0"/>
              </a:spcBef>
              <a:spcAft>
                <a:spcPts val="0"/>
              </a:spcAft>
              <a:buClrTx/>
              <a:buSzTx/>
              <a:tabLst/>
              <a:defRPr/>
            </a:pPr>
            <a:r>
              <a:rPr lang="en-US" sz="2000" dirty="0">
                <a:latin typeface="QuaySansITCPro-Book"/>
              </a:rPr>
              <a:t>An agent must</a:t>
            </a:r>
            <a:r>
              <a:rPr lang="ar-YE" sz="2000" dirty="0">
                <a:latin typeface="QuaySansITCPro-Book"/>
              </a:rPr>
              <a:t> </a:t>
            </a:r>
            <a:r>
              <a:rPr lang="en-US" sz="2000" dirty="0">
                <a:latin typeface="QuaySansITCPro-Book"/>
              </a:rPr>
              <a:t>be authorized to represent the principal. An agent’s</a:t>
            </a:r>
            <a:r>
              <a:rPr lang="ar-YE" sz="2000" dirty="0">
                <a:latin typeface="QuaySansITCPro-Book"/>
              </a:rPr>
              <a:t> </a:t>
            </a:r>
            <a:r>
              <a:rPr lang="en-US" sz="2000" dirty="0">
                <a:latin typeface="QuaySansITCPro-Book"/>
              </a:rPr>
              <a:t>authority comes from three sources:</a:t>
            </a:r>
            <a:endParaRPr lang="ar-YE" sz="2000" dirty="0">
              <a:latin typeface="QuaySansITCPro-Book"/>
            </a:endParaRPr>
          </a:p>
          <a:p>
            <a:pPr marR="0" lvl="0" algn="just" defTabSz="914400" rtl="0" eaLnBrk="1" fontAlgn="auto" latinLnBrk="0" hangingPunct="1">
              <a:lnSpc>
                <a:spcPct val="150000"/>
              </a:lnSpc>
              <a:spcBef>
                <a:spcPts val="0"/>
              </a:spcBef>
              <a:spcAft>
                <a:spcPts val="0"/>
              </a:spcAft>
              <a:buClrTx/>
              <a:buSzTx/>
              <a:tabLst/>
              <a:defRPr/>
            </a:pPr>
            <a:r>
              <a:rPr lang="en-US" sz="2000" dirty="0">
                <a:solidFill>
                  <a:srgbClr val="0070C0"/>
                </a:solidFill>
                <a:latin typeface="QuaySansITCPro-Book"/>
              </a:rPr>
              <a:t> (1) express</a:t>
            </a:r>
            <a:r>
              <a:rPr lang="ar-YE" sz="2000" dirty="0">
                <a:solidFill>
                  <a:srgbClr val="0070C0"/>
                </a:solidFill>
                <a:latin typeface="QuaySansITCPro-Book"/>
              </a:rPr>
              <a:t> </a:t>
            </a:r>
            <a:r>
              <a:rPr lang="en-US" sz="2000" dirty="0">
                <a:solidFill>
                  <a:srgbClr val="0070C0"/>
                </a:solidFill>
                <a:latin typeface="QuaySansITCPro-Book"/>
              </a:rPr>
              <a:t>authority, (2) implied authority, and (3) apparent</a:t>
            </a:r>
            <a:r>
              <a:rPr lang="ar-YE" sz="2000" dirty="0">
                <a:solidFill>
                  <a:srgbClr val="0070C0"/>
                </a:solidFill>
                <a:latin typeface="QuaySansITCPro-Book"/>
              </a:rPr>
              <a:t> </a:t>
            </a:r>
            <a:r>
              <a:rPr lang="en-US" sz="2000" dirty="0">
                <a:solidFill>
                  <a:srgbClr val="0070C0"/>
                </a:solidFill>
                <a:latin typeface="QuaySansITCPro-Book"/>
              </a:rPr>
              <a:t>authority</a:t>
            </a:r>
            <a:r>
              <a:rPr lang="en-US" sz="2000" dirty="0">
                <a:latin typeface="QuaySansITCPro-Book"/>
              </a:rPr>
              <a:t>.</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70C0"/>
                </a:solidFill>
                <a:latin typeface="QuaySansITCPro-Book"/>
              </a:rPr>
              <a:t>Express authority </a:t>
            </a:r>
            <a:r>
              <a:rPr lang="en-US" sz="2000" dirty="0">
                <a:latin typeface="QuaySansITCPro-Book"/>
              </a:rPr>
              <a:t>refers to powers specifically</a:t>
            </a:r>
            <a:r>
              <a:rPr lang="ar-YE" sz="2000" dirty="0">
                <a:latin typeface="QuaySansITCPro-Book"/>
              </a:rPr>
              <a:t> </a:t>
            </a:r>
            <a:r>
              <a:rPr lang="en-US" sz="2000" dirty="0">
                <a:latin typeface="QuaySansITCPro-Book"/>
              </a:rPr>
              <a:t>conferred on the agent. These powers are normally</a:t>
            </a:r>
            <a:r>
              <a:rPr lang="ar-YE" sz="2000" dirty="0">
                <a:latin typeface="QuaySansITCPro-Book"/>
              </a:rPr>
              <a:t> </a:t>
            </a:r>
            <a:r>
              <a:rPr lang="en-US" sz="2000" dirty="0">
                <a:latin typeface="QuaySansITCPro-Book"/>
              </a:rPr>
              <a:t>stated in the agency agreement between the agent</a:t>
            </a:r>
            <a:r>
              <a:rPr lang="ar-YE" sz="2000" dirty="0">
                <a:latin typeface="QuaySansITCPro-Book"/>
              </a:rPr>
              <a:t> </a:t>
            </a:r>
            <a:r>
              <a:rPr lang="en-US" sz="2000" dirty="0">
                <a:latin typeface="QuaySansITCPro-Book"/>
              </a:rPr>
              <a:t>and the principal. The agency agreement may also</a:t>
            </a:r>
            <a:r>
              <a:rPr lang="ar-YE" sz="2000" dirty="0">
                <a:latin typeface="QuaySansITCPro-Book"/>
              </a:rPr>
              <a:t> </a:t>
            </a:r>
            <a:r>
              <a:rPr lang="en-US" sz="2000" dirty="0">
                <a:latin typeface="QuaySansITCPro-Book"/>
              </a:rPr>
              <a:t>withhold certain powers.</a:t>
            </a:r>
            <a:endParaRPr lang="ar-YE" sz="2000" dirty="0">
              <a:latin typeface="QuaySansITCPro-Book"/>
            </a:endParaRP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70C0"/>
                </a:solidFill>
                <a:latin typeface="QuaySansITCPro-Book"/>
              </a:rPr>
              <a:t>Implied</a:t>
            </a:r>
            <a:r>
              <a:rPr lang="ar-YE" sz="2000" dirty="0">
                <a:solidFill>
                  <a:srgbClr val="0070C0"/>
                </a:solidFill>
                <a:latin typeface="QuaySansITCPro-Book"/>
              </a:rPr>
              <a:t> </a:t>
            </a:r>
            <a:r>
              <a:rPr lang="en-US" sz="2000" dirty="0">
                <a:solidFill>
                  <a:srgbClr val="0070C0"/>
                </a:solidFill>
                <a:latin typeface="QuaySansITCPro-Book"/>
              </a:rPr>
              <a:t>authority </a:t>
            </a:r>
            <a:r>
              <a:rPr lang="en-US" sz="2000" dirty="0">
                <a:latin typeface="QuaySansITCPro-Book"/>
              </a:rPr>
              <a:t>refers to the authority of the agent to perform</a:t>
            </a:r>
            <a:r>
              <a:rPr lang="ar-YE" sz="2000" dirty="0">
                <a:latin typeface="QuaySansITCPro-Book"/>
              </a:rPr>
              <a:t> </a:t>
            </a:r>
            <a:r>
              <a:rPr lang="en-US" sz="2000" dirty="0">
                <a:latin typeface="QuaySansITCPro-Book"/>
              </a:rPr>
              <a:t>all incidental acts necessary to fulfill the purposes</a:t>
            </a:r>
            <a:r>
              <a:rPr lang="ar-YE" sz="2000" dirty="0">
                <a:latin typeface="QuaySansITCPro-Book"/>
              </a:rPr>
              <a:t> </a:t>
            </a:r>
            <a:r>
              <a:rPr lang="en-US" sz="2000" dirty="0">
                <a:latin typeface="QuaySansITCPro-Book"/>
              </a:rPr>
              <a:t>of the agency agreement.</a:t>
            </a:r>
            <a:endParaRPr lang="ar-YE" sz="2000" dirty="0">
              <a:latin typeface="QuaySansITCPro-Book"/>
            </a:endParaRP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ar-YE" sz="2000" dirty="0">
                <a:solidFill>
                  <a:srgbClr val="0070C0"/>
                </a:solidFill>
                <a:latin typeface="QuaySansITCPro-Book"/>
              </a:rPr>
              <a:t> </a:t>
            </a:r>
            <a:r>
              <a:rPr lang="en-US" sz="2000" dirty="0">
                <a:solidFill>
                  <a:srgbClr val="0070C0"/>
                </a:solidFill>
                <a:latin typeface="QuaySansITCPro-Book"/>
              </a:rPr>
              <a:t>Apparent authority</a:t>
            </a:r>
            <a:r>
              <a:rPr lang="ar-YE" sz="2000" dirty="0">
                <a:solidFill>
                  <a:srgbClr val="0070C0"/>
                </a:solidFill>
                <a:latin typeface="QuaySansITCPro-Book"/>
              </a:rPr>
              <a:t> </a:t>
            </a:r>
            <a:r>
              <a:rPr lang="en-US" sz="2000" dirty="0">
                <a:solidFill>
                  <a:srgbClr val="0070C0"/>
                </a:solidFill>
                <a:latin typeface="QuaySansITCPro-Book"/>
              </a:rPr>
              <a:t> </a:t>
            </a:r>
            <a:r>
              <a:rPr lang="en-US" sz="2000" dirty="0">
                <a:latin typeface="QuaySansITCPro-Book"/>
              </a:rPr>
              <a:t>If an agent acts with apparent</a:t>
            </a:r>
            <a:r>
              <a:rPr lang="ar-YE" sz="2000" dirty="0">
                <a:latin typeface="QuaySansITCPro-Book"/>
              </a:rPr>
              <a:t> </a:t>
            </a:r>
            <a:r>
              <a:rPr lang="en-US" sz="2000" dirty="0">
                <a:latin typeface="QuaySansITCPro-Book"/>
              </a:rPr>
              <a:t>authority to do certain things, and a third party is led</a:t>
            </a:r>
            <a:r>
              <a:rPr lang="ar-YE" sz="2000" dirty="0">
                <a:latin typeface="QuaySansITCPro-Book"/>
              </a:rPr>
              <a:t> </a:t>
            </a:r>
            <a:r>
              <a:rPr lang="en-US" sz="2000" dirty="0">
                <a:latin typeface="QuaySansITCPro-Book"/>
              </a:rPr>
              <a:t>to believe that the agent is acting within the scope of</a:t>
            </a:r>
            <a:r>
              <a:rPr lang="ar-YE" sz="2000" dirty="0">
                <a:latin typeface="QuaySansITCPro-Book"/>
              </a:rPr>
              <a:t> </a:t>
            </a:r>
            <a:r>
              <a:rPr lang="en-US" sz="2000" dirty="0">
                <a:latin typeface="QuaySansITCPro-Book"/>
              </a:rPr>
              <a:t>reasonable and appropriate authority, the principal</a:t>
            </a:r>
            <a:r>
              <a:rPr lang="ar-YE" sz="2000" dirty="0">
                <a:latin typeface="QuaySansITCPro-Book"/>
              </a:rPr>
              <a:t> </a:t>
            </a:r>
            <a:r>
              <a:rPr lang="en-US" sz="2000" dirty="0">
                <a:latin typeface="QuaySansITCPro-Book"/>
              </a:rPr>
              <a:t>can be bound by the agent’s actions.</a:t>
            </a:r>
          </a:p>
        </p:txBody>
      </p:sp>
    </p:spTree>
    <p:extLst>
      <p:ext uri="{BB962C8B-B14F-4D97-AF65-F5344CB8AC3E}">
        <p14:creationId xmlns:p14="http://schemas.microsoft.com/office/powerpoint/2010/main" val="433583295"/>
      </p:ext>
    </p:extLst>
  </p:cSld>
  <p:clrMapOvr>
    <a:masterClrMapping/>
  </p:clrMapOvr>
  <mc:AlternateContent xmlns:mc="http://schemas.openxmlformats.org/markup-compatibility/2006" xmlns:p14="http://schemas.microsoft.com/office/powerpoint/2010/main">
    <mc:Choice Requires="p14">
      <p:transition spd="slow" p14:dur="2000" advTm="182246"/>
    </mc:Choice>
    <mc:Fallback xmlns="">
      <p:transition spd="slow" advTm="182246"/>
    </mc:Fallback>
  </mc:AlternateContent>
  <p:extLst>
    <p:ext uri="{3A86A75C-4F4B-4683-9AE1-C65F6400EC91}">
      <p14:laserTraceLst xmlns:p14="http://schemas.microsoft.com/office/powerpoint/2010/main">
        <p14:tracePtLst>
          <p14:tracePt t="54447" x="3829050" y="6286500"/>
          <p14:tracePt t="54572" x="3746500" y="6645275"/>
          <p14:tracePt t="54581" x="4129088" y="6373813"/>
          <p14:tracePt t="54594" x="4673600" y="6042025"/>
          <p14:tracePt t="54612" x="6151563" y="4954588"/>
          <p14:tracePt t="54629" x="6686550" y="4402138"/>
          <p14:tracePt t="54644" x="6831013" y="4240213"/>
          <p14:tracePt t="54661" x="7221538" y="3935413"/>
          <p14:tracePt t="54678" x="7348538" y="3816350"/>
          <p14:tracePt t="54694" x="7485063" y="3713163"/>
          <p14:tracePt t="54711" x="7604125" y="3636963"/>
          <p14:tracePt t="54728" x="7688263" y="3603625"/>
          <p14:tracePt t="54744" x="7773988" y="3578225"/>
          <p14:tracePt t="54761" x="7842250" y="3560763"/>
          <p14:tracePt t="54778" x="7885113" y="3535363"/>
          <p14:tracePt t="54794" x="7943850" y="3527425"/>
          <p14:tracePt t="54814" x="8113713" y="3475038"/>
          <p14:tracePt t="54828" x="8181975" y="3459163"/>
          <p14:tracePt t="54828" x="8258175" y="3424238"/>
          <p14:tracePt t="54845" x="8308975" y="3416300"/>
          <p14:tracePt t="54845" x="8369300" y="3373438"/>
          <p14:tracePt t="54861" x="8402638" y="3365500"/>
          <p14:tracePt t="54878" x="8435975" y="3348038"/>
          <p14:tracePt t="54942" x="8445500" y="3348038"/>
          <p14:tracePt t="54989" x="8445500" y="3340100"/>
          <p14:tracePt t="55013" x="8435975" y="3322638"/>
          <p14:tracePt t="55021" x="8410575" y="3322638"/>
          <p14:tracePt t="55029" x="8369300" y="3322638"/>
          <p14:tracePt t="55046" x="8301038" y="3322638"/>
          <p14:tracePt t="55062" x="8266113" y="3322638"/>
          <p14:tracePt t="55078" x="8207375" y="3322638"/>
          <p14:tracePt t="55095" x="8156575" y="3340100"/>
          <p14:tracePt t="55111" x="8045450" y="3355975"/>
          <p14:tracePt t="55128" x="7875588" y="3373438"/>
          <p14:tracePt t="55145" x="7688263" y="3373438"/>
          <p14:tracePt t="55161" x="7578725" y="3373438"/>
          <p14:tracePt t="55177" x="7510463" y="3373438"/>
          <p14:tracePt t="55194" x="7467600" y="3373438"/>
          <p14:tracePt t="55211" x="7442200" y="3373438"/>
          <p14:tracePt t="55254" x="7434263" y="3373438"/>
          <p14:tracePt t="55261" x="7416800" y="3373438"/>
          <p14:tracePt t="55268" x="7408863" y="3373438"/>
          <p14:tracePt t="55277" x="7391400" y="3373438"/>
          <p14:tracePt t="55294" x="7366000" y="3373438"/>
          <p14:tracePt t="55311" x="7358063" y="3382963"/>
          <p14:tracePt t="55328" x="7332663" y="3390900"/>
          <p14:tracePt t="55397" x="7348538" y="3398838"/>
          <p14:tracePt t="55406" x="7383463" y="3398838"/>
          <p14:tracePt t="55412" x="7400925" y="3398838"/>
          <p14:tracePt t="55427" x="7426325" y="3398838"/>
          <p14:tracePt t="55444" x="7493000" y="3398838"/>
          <p14:tracePt t="55445" x="7518400" y="3398838"/>
          <p14:tracePt t="55461" x="7535863" y="3398838"/>
          <p14:tracePt t="55461" x="7570788" y="3398838"/>
          <p14:tracePt t="55477" x="7672388" y="3373438"/>
          <p14:tracePt t="55494" x="7799388" y="3373438"/>
          <p14:tracePt t="55511" x="7910513" y="3365500"/>
          <p14:tracePt t="55528" x="8020050" y="3355975"/>
          <p14:tracePt t="55545" x="8121650" y="3330575"/>
          <p14:tracePt t="55561" x="8266113" y="3330575"/>
          <p14:tracePt t="55579" x="8478838" y="3330575"/>
          <p14:tracePt t="55594" x="8716963" y="3330575"/>
          <p14:tracePt t="55611" x="8947150" y="3330575"/>
          <p14:tracePt t="55627" x="9099550" y="3330575"/>
          <p14:tracePt t="55645" x="9183688" y="3322638"/>
          <p14:tracePt t="55823" x="9193213" y="3314700"/>
          <p14:tracePt t="56621" x="9183688" y="3314700"/>
          <p14:tracePt t="56629" x="9175750" y="3314700"/>
          <p14:tracePt t="56679" x="9158288" y="3314700"/>
          <p14:tracePt t="56684" x="9150350" y="3314700"/>
          <p14:tracePt t="56854" x="9142413" y="3322638"/>
          <p14:tracePt t="56869" x="9150350" y="3322638"/>
          <p14:tracePt t="56877" x="9201150" y="3322638"/>
          <p14:tracePt t="56884" x="9244013" y="3322638"/>
          <p14:tracePt t="56893" x="9312275" y="3322638"/>
          <p14:tracePt t="56910" x="9431338" y="3322638"/>
          <p14:tracePt t="56927" x="9532938" y="3322638"/>
          <p14:tracePt t="56944" x="9566275" y="3322638"/>
          <p14:tracePt t="56960" x="9609138" y="3322638"/>
          <p14:tracePt t="56977" x="9659938" y="3322638"/>
          <p14:tracePt t="56993" x="9702800" y="3322638"/>
          <p14:tracePt t="57010" x="9745663" y="3322638"/>
          <p14:tracePt t="57029" x="9796463" y="3322638"/>
          <p14:tracePt t="57043" x="9821863" y="3322638"/>
          <p14:tracePt t="57060" x="9847263" y="3330575"/>
          <p14:tracePt t="57158" x="9855200" y="3330575"/>
          <p14:tracePt t="57165" x="9864725" y="3340100"/>
          <p14:tracePt t="57181" x="9872663" y="3340100"/>
          <p14:tracePt t="57670" x="9880600" y="3340100"/>
          <p14:tracePt t="57677" x="9890125" y="3340100"/>
          <p14:tracePt t="57733" x="9915525" y="3340100"/>
          <p14:tracePt t="57774" x="9940925" y="3340100"/>
          <p14:tracePt t="57780" x="9948863" y="3340100"/>
          <p14:tracePt t="57796" x="9983788" y="3340100"/>
          <p14:tracePt t="57812" x="9991725" y="3340100"/>
          <p14:tracePt t="57826" x="10009188" y="3340100"/>
          <p14:tracePt t="57843" x="10025063" y="3340100"/>
          <p14:tracePt t="57861" x="10075863" y="3340100"/>
          <p14:tracePt t="57877" x="10093325" y="3340100"/>
          <p14:tracePt t="57893" x="10101263" y="3340100"/>
          <p14:tracePt t="57910" x="10153650" y="3340100"/>
          <p14:tracePt t="57927" x="10204450" y="3340100"/>
          <p14:tracePt t="57943" x="10263188" y="3340100"/>
          <p14:tracePt t="57961" x="10323513" y="3340100"/>
          <p14:tracePt t="57977" x="10374313" y="3340100"/>
          <p14:tracePt t="57993" x="10390188" y="3340100"/>
          <p14:tracePt t="58009" x="10407650" y="3340100"/>
          <p14:tracePt t="58028" x="10415588" y="3340100"/>
          <p14:tracePt t="58028" x="10425113" y="3340100"/>
          <p14:tracePt t="58043" x="10442575" y="3340100"/>
          <p14:tracePt t="58062" x="10475913" y="3340100"/>
          <p14:tracePt t="58076" x="10483850" y="3340100"/>
          <p14:tracePt t="58094" x="10518775" y="3340100"/>
          <p14:tracePt t="58326" x="10509250" y="3340100"/>
          <p14:tracePt t="58332" x="10475913" y="3340100"/>
          <p14:tracePt t="58343" x="10415588" y="3340100"/>
          <p14:tracePt t="58359" x="10271125" y="3322638"/>
          <p14:tracePt t="58377" x="10009188" y="3322638"/>
          <p14:tracePt t="58393" x="9558338" y="3322638"/>
          <p14:tracePt t="58410" x="9039225" y="3322638"/>
          <p14:tracePt t="58426" x="8513763" y="3322638"/>
          <p14:tracePt t="58445" x="7451725" y="3322638"/>
          <p14:tracePt t="58460" x="7018338" y="3322638"/>
          <p14:tracePt t="58460" x="6559550" y="3322638"/>
          <p14:tracePt t="58477" x="5751513" y="3322638"/>
          <p14:tracePt t="58493" x="5429250" y="3322638"/>
          <p14:tracePt t="58494" x="5173663" y="3322638"/>
          <p14:tracePt t="58509" x="4706938" y="3322638"/>
          <p14:tracePt t="58526" x="4349750" y="3322638"/>
          <p14:tracePt t="58543" x="4052888" y="3322638"/>
          <p14:tracePt t="58559" x="3857625" y="3322638"/>
          <p14:tracePt t="58576" x="3678238" y="3330575"/>
          <p14:tracePt t="58593" x="3533775" y="3340100"/>
          <p14:tracePt t="58610" x="3389313" y="3373438"/>
          <p14:tracePt t="58626" x="3203575" y="3398838"/>
          <p14:tracePt t="58643" x="2998788" y="3441700"/>
          <p14:tracePt t="58644" x="2914650" y="3449638"/>
          <p14:tracePt t="58660" x="2811463" y="3467100"/>
          <p14:tracePt t="58677" x="2565400" y="3509963"/>
          <p14:tracePt t="58693" x="2506663" y="3509963"/>
          <p14:tracePt t="58710" x="2276475" y="3517900"/>
          <p14:tracePt t="58726" x="2132013" y="3535363"/>
          <p14:tracePt t="58743" x="2055813" y="3535363"/>
          <p14:tracePt t="58761" x="2005013" y="3535363"/>
          <p14:tracePt t="58776" x="1954213" y="3543300"/>
          <p14:tracePt t="58792" x="1946275" y="3543300"/>
          <p14:tracePt t="58809" x="1928813" y="3560763"/>
          <p14:tracePt t="58826" x="1885950" y="3578225"/>
          <p14:tracePt t="58845" x="1843088" y="3611563"/>
          <p14:tracePt t="58859" x="1827213" y="3619500"/>
          <p14:tracePt t="58876" x="1784350" y="3636963"/>
          <p14:tracePt t="58877" x="1733550" y="3662363"/>
          <p14:tracePt t="58893" x="1724025" y="3671888"/>
          <p14:tracePt t="58893" x="1708150" y="3679825"/>
          <p14:tracePt t="58910" x="1698625" y="3697288"/>
          <p14:tracePt t="58926" x="1665288" y="3722688"/>
          <p14:tracePt t="58943" x="1639888" y="3738563"/>
          <p14:tracePt t="58959" x="1622425" y="3748088"/>
          <p14:tracePt t="58978" x="1597025" y="3756025"/>
          <p14:tracePt t="58993" x="1571625" y="3763963"/>
          <p14:tracePt t="59469" x="1579563" y="3763963"/>
          <p14:tracePt t="59476" x="1606550" y="3763963"/>
          <p14:tracePt t="59484" x="1639888" y="3763963"/>
          <p14:tracePt t="59493" x="1690688" y="3763963"/>
          <p14:tracePt t="59509" x="1741488" y="3763963"/>
          <p14:tracePt t="59526" x="1954213" y="3763963"/>
          <p14:tracePt t="59542" x="2132013" y="3763963"/>
          <p14:tracePt t="59559" x="2251075" y="3763963"/>
          <p14:tracePt t="59576" x="2352675" y="3763963"/>
          <p14:tracePt t="59594" x="2438400" y="3763963"/>
          <p14:tracePt t="59609" x="2565400" y="3763963"/>
          <p14:tracePt t="59626" x="2709863" y="3763963"/>
          <p14:tracePt t="59645" x="2940050" y="3763963"/>
          <p14:tracePt t="59659" x="3024188" y="3763963"/>
          <p14:tracePt t="59676" x="3143250" y="3763963"/>
          <p14:tracePt t="59676" x="3186113" y="3763963"/>
          <p14:tracePt t="59693" x="3262313" y="3763963"/>
          <p14:tracePt t="59709" x="3297238" y="3763963"/>
          <p14:tracePt t="59710" x="3313113" y="3763963"/>
          <p14:tracePt t="59726" x="3381375" y="3763963"/>
          <p14:tracePt t="59742" x="3424238" y="3763963"/>
          <p14:tracePt t="59759" x="3449638" y="3763963"/>
          <p14:tracePt t="59777" x="3467100" y="3763963"/>
          <p14:tracePt t="59813" x="3475038" y="3763963"/>
          <p14:tracePt t="59837" x="3482975" y="3763963"/>
          <p14:tracePt t="59845" x="3492500" y="3763963"/>
          <p14:tracePt t="60302" x="3500438" y="3763963"/>
          <p14:tracePt t="60316" x="3508375" y="3763963"/>
          <p14:tracePt t="60324" x="3517900" y="3773488"/>
          <p14:tracePt t="60357" x="3543300" y="3773488"/>
          <p14:tracePt t="60365" x="3551238" y="3773488"/>
          <p14:tracePt t="60375" x="3559175" y="3781425"/>
          <p14:tracePt t="60392" x="3594100" y="3781425"/>
          <p14:tracePt t="60408" x="3636963" y="3790950"/>
          <p14:tracePt t="60426" x="3687763" y="3790950"/>
          <p14:tracePt t="60442" x="3729038" y="3798888"/>
          <p14:tracePt t="60459" x="3763963" y="3798888"/>
          <p14:tracePt t="60476" x="3771900" y="3798888"/>
          <p14:tracePt t="60492" x="3781425" y="3798888"/>
          <p14:tracePt t="60508" x="3797300" y="3798888"/>
          <p14:tracePt t="60526" x="3806825" y="3798888"/>
          <p14:tracePt t="60543" x="3814763" y="3798888"/>
          <p14:tracePt t="60559" x="3822700" y="3806825"/>
          <p14:tracePt t="60575" x="3832225" y="3806825"/>
          <p14:tracePt t="60592" x="3840163" y="3806825"/>
          <p14:tracePt t="60612" x="3857625" y="3806825"/>
          <p14:tracePt t="60625" x="3865563" y="3806825"/>
          <p14:tracePt t="60642" x="3873500" y="3806825"/>
          <p14:tracePt t="60658" x="3890963" y="3806825"/>
          <p14:tracePt t="60675" x="3908425" y="3806825"/>
          <p14:tracePt t="60692" x="3925888" y="3806825"/>
          <p14:tracePt t="60709" x="3933825" y="3806825"/>
          <p14:tracePt t="60725" x="3951288" y="3806825"/>
          <p14:tracePt t="60742" x="3992563" y="3806825"/>
          <p14:tracePt t="60758" x="4035425" y="3806825"/>
          <p14:tracePt t="60775" x="4103688" y="3816350"/>
          <p14:tracePt t="60792" x="4154488" y="3832225"/>
          <p14:tracePt t="60808" x="4205288" y="3832225"/>
          <p14:tracePt t="60825" x="4230688" y="3832225"/>
          <p14:tracePt t="60844" x="4248150" y="3832225"/>
          <p14:tracePt t="60859" x="4256088" y="3832225"/>
          <p14:tracePt t="60875" x="4291013" y="3832225"/>
          <p14:tracePt t="60891" x="4332288" y="3832225"/>
          <p14:tracePt t="60908" x="4410075" y="3832225"/>
          <p14:tracePt t="60909" x="4443413" y="3832225"/>
          <p14:tracePt t="60925" x="4460875" y="3832225"/>
          <p14:tracePt t="60941" x="4570413" y="3832225"/>
          <p14:tracePt t="60958" x="4656138" y="3832225"/>
          <p14:tracePt t="60975" x="4843463" y="3832225"/>
          <p14:tracePt t="60993" x="5114925" y="3867150"/>
          <p14:tracePt t="61008" x="5368925" y="3867150"/>
          <p14:tracePt t="61025" x="5556250" y="3900488"/>
          <p14:tracePt t="61043" x="5657850" y="3908425"/>
          <p14:tracePt t="61045" x="5675313" y="3917950"/>
          <p14:tracePt t="61058" x="5700713" y="3917950"/>
          <p14:tracePt t="61075" x="5743575" y="3917950"/>
          <p14:tracePt t="61094" x="5802313" y="3917950"/>
          <p14:tracePt t="61109" x="5811838" y="3917950"/>
          <p14:tracePt t="61126" x="5827713" y="3917950"/>
          <p14:tracePt t="61221" x="5794375" y="3917950"/>
          <p14:tracePt t="61228" x="5751513" y="3917950"/>
          <p14:tracePt t="61236" x="5692775" y="3900488"/>
          <p14:tracePt t="61244" x="5616575" y="3900488"/>
          <p14:tracePt t="61260" x="5548313" y="3892550"/>
          <p14:tracePt t="61260" x="5462588" y="3875088"/>
          <p14:tracePt t="61275" x="5360988" y="3875088"/>
          <p14:tracePt t="61293" x="4962525" y="3867150"/>
          <p14:tracePt t="61309" x="4800600" y="3832225"/>
          <p14:tracePt t="61309" x="4630738" y="3832225"/>
          <p14:tracePt t="61326" x="4384675" y="3832225"/>
          <p14:tracePt t="61341" x="4187825" y="3832225"/>
          <p14:tracePt t="61358" x="4060825" y="3816350"/>
          <p14:tracePt t="61375" x="3967163" y="3806825"/>
          <p14:tracePt t="61392" x="3908425" y="3806825"/>
          <p14:tracePt t="61409" x="3890963" y="3806825"/>
          <p14:tracePt t="61426" x="3883025" y="3806825"/>
          <p14:tracePt t="61444" x="3873500" y="3806825"/>
          <p14:tracePt t="61460" x="3865563" y="3806825"/>
          <p14:tracePt t="61476" x="3848100" y="3806825"/>
          <p14:tracePt t="61590" x="3873500" y="3806825"/>
          <p14:tracePt t="61596" x="3883025" y="3806825"/>
          <p14:tracePt t="61608" x="3916363" y="3806825"/>
          <p14:tracePt t="61625" x="3976688" y="3806825"/>
          <p14:tracePt t="61641" x="4027488" y="3806825"/>
          <p14:tracePt t="61660" x="4129088" y="3806825"/>
          <p14:tracePt t="61675" x="4154488" y="3806825"/>
          <p14:tracePt t="61693" x="4248150" y="3806825"/>
          <p14:tracePt t="61708" x="4273550" y="3806825"/>
          <p14:tracePt t="61709" x="4306888" y="3806825"/>
          <p14:tracePt t="61725" x="4324350" y="3806825"/>
          <p14:tracePt t="61725" x="4341813" y="3806825"/>
          <p14:tracePt t="61741" x="4392613" y="3806825"/>
          <p14:tracePt t="61759" x="4451350" y="3806825"/>
          <p14:tracePt t="61776" x="4503738" y="3824288"/>
          <p14:tracePt t="61792" x="4537075" y="3832225"/>
          <p14:tracePt t="61808" x="4570413" y="3832225"/>
          <p14:tracePt t="61825" x="4595813" y="3841750"/>
          <p14:tracePt t="61842" x="4656138" y="3849688"/>
          <p14:tracePt t="61858" x="4749800" y="3867150"/>
          <p14:tracePt t="61875" x="4902200" y="3867150"/>
          <p14:tracePt t="61876" x="5021263" y="3875088"/>
          <p14:tracePt t="61891" x="5132388" y="3892550"/>
          <p14:tracePt t="61908" x="5360988" y="3925888"/>
          <p14:tracePt t="61909" x="5462588" y="3935413"/>
          <p14:tracePt t="61925" x="5530850" y="3935413"/>
          <p14:tracePt t="61925" x="5616575" y="3935413"/>
          <p14:tracePt t="61942" x="5718175" y="3935413"/>
          <p14:tracePt t="61958" x="5819775" y="3935413"/>
          <p14:tracePt t="61974" x="5905500" y="3935413"/>
          <p14:tracePt t="61991" x="5997575" y="3935413"/>
          <p14:tracePt t="62008" x="6075363" y="3935413"/>
          <p14:tracePt t="62024" x="6134100" y="3935413"/>
          <p14:tracePt t="62041" x="6219825" y="3935413"/>
          <p14:tracePt t="62058" x="6286500" y="3935413"/>
          <p14:tracePt t="62076" x="6397625" y="3935413"/>
          <p14:tracePt t="62076" x="6448425" y="3935413"/>
          <p14:tracePt t="62091" x="6491288" y="3935413"/>
          <p14:tracePt t="62109" x="6575425" y="3935413"/>
          <p14:tracePt t="62125" x="6584950" y="3935413"/>
          <p14:tracePt t="62150" x="6592888" y="3935413"/>
          <p14:tracePt t="62158" x="6600825" y="3935413"/>
          <p14:tracePt t="62175" x="6610350" y="3935413"/>
          <p14:tracePt t="62342" x="6600825" y="3935413"/>
          <p14:tracePt t="62348" x="6567488" y="3935413"/>
          <p14:tracePt t="62357" x="6524625" y="3935413"/>
          <p14:tracePt t="62374" x="6465888" y="3935413"/>
          <p14:tracePt t="62392" x="6397625" y="3925888"/>
          <p14:tracePt t="62408" x="6329363" y="3925888"/>
          <p14:tracePt t="62424" x="6235700" y="3925888"/>
          <p14:tracePt t="62442" x="6075363" y="3925888"/>
          <p14:tracePt t="62459" x="5862638" y="3925888"/>
          <p14:tracePt t="62460" x="5726113" y="3925888"/>
          <p14:tracePt t="62474" x="5599113" y="3925888"/>
          <p14:tracePt t="62493" x="5276850" y="3917950"/>
          <p14:tracePt t="62507" x="5191125" y="3917950"/>
          <p14:tracePt t="62524" x="5097463" y="3908425"/>
          <p14:tracePt t="62541" x="5046663" y="3892550"/>
          <p14:tracePt t="62557" x="5021263" y="3892550"/>
          <p14:tracePt t="62574" x="4995863" y="3892550"/>
          <p14:tracePt t="62592" x="4962525" y="3892550"/>
          <p14:tracePt t="62607" x="4953000" y="3892550"/>
          <p14:tracePt t="62653" x="4945063" y="3892550"/>
          <p14:tracePt t="62669" x="4919663" y="3892550"/>
          <p14:tracePt t="62676" x="4910138" y="3892550"/>
          <p14:tracePt t="62684" x="4884738" y="3892550"/>
          <p14:tracePt t="62692" x="4876800" y="3892550"/>
          <p14:tracePt t="62709" x="4843463" y="3892550"/>
          <p14:tracePt t="62724" x="4833938" y="3892550"/>
          <p14:tracePt t="62725" x="4818063" y="3892550"/>
          <p14:tracePt t="62741" x="4808538" y="3892550"/>
          <p14:tracePt t="62910" x="4826000" y="3892550"/>
          <p14:tracePt t="62916" x="4902200" y="3892550"/>
          <p14:tracePt t="62925" x="4970463" y="3892550"/>
          <p14:tracePt t="62940" x="5072063" y="3892550"/>
          <p14:tracePt t="62957" x="5327650" y="3892550"/>
          <p14:tracePt t="62974" x="5497513" y="3892550"/>
          <p14:tracePt t="62991" x="5641975" y="3900488"/>
          <p14:tracePt t="63007" x="5751513" y="3908425"/>
          <p14:tracePt t="63024" x="5845175" y="3908425"/>
          <p14:tracePt t="63041" x="5905500" y="3908425"/>
          <p14:tracePt t="63058" x="5938838" y="3908425"/>
          <p14:tracePt t="63074" x="5989638" y="3925888"/>
          <p14:tracePt t="63091" x="6040438" y="3925888"/>
          <p14:tracePt t="63110" x="6159500" y="3943350"/>
          <p14:tracePt t="63124" x="6210300" y="3951288"/>
          <p14:tracePt t="63125" x="6270625" y="3976688"/>
          <p14:tracePt t="63141" x="6346825" y="3986213"/>
          <p14:tracePt t="63142" x="6389688" y="3986213"/>
          <p14:tracePt t="63157" x="6448425" y="3986213"/>
          <p14:tracePt t="63174" x="6508750" y="3986213"/>
          <p14:tracePt t="63191" x="6542088" y="3986213"/>
          <p14:tracePt t="63207" x="6559550" y="3986213"/>
          <p14:tracePt t="63252" x="6575425" y="3986213"/>
          <p14:tracePt t="66590" x="6567488" y="3986213"/>
          <p14:tracePt t="68229" x="6559550" y="3986213"/>
          <p14:tracePt t="68285" x="6550025" y="3986213"/>
          <p14:tracePt t="74975" x="6524625" y="3986213"/>
          <p14:tracePt t="74988" x="6516688" y="3986213"/>
          <p14:tracePt t="74996" x="6508750" y="3986213"/>
          <p14:tracePt t="75004" x="6499225" y="3986213"/>
          <p14:tracePt t="75019" x="6491288" y="3986213"/>
          <p14:tracePt t="75189" x="6473825" y="3951288"/>
          <p14:tracePt t="75196" x="6448425" y="3908425"/>
          <p14:tracePt t="75204" x="6448425" y="3900488"/>
          <p14:tracePt t="75220" x="6448425" y="3892550"/>
          <p14:tracePt t="75503" x="6423025" y="3900488"/>
          <p14:tracePt t="75717" x="6415088" y="3900488"/>
          <p14:tracePt t="75724" x="6405563" y="3900488"/>
          <p14:tracePt t="75782" x="6389688" y="3900488"/>
          <p14:tracePt t="75788" x="6364288" y="3900488"/>
          <p14:tracePt t="75804" x="6346825" y="3900488"/>
          <p14:tracePt t="75812" x="6329363" y="3900488"/>
          <p14:tracePt t="75820" x="6321425" y="3900488"/>
          <p14:tracePt t="75835" x="6303963" y="3900488"/>
          <p14:tracePt t="75853" x="6270625" y="3908425"/>
          <p14:tracePt t="75869" x="6261100" y="3908425"/>
          <p14:tracePt t="75869" x="6253163" y="3908425"/>
          <p14:tracePt t="76101" x="6245225" y="3908425"/>
          <p14:tracePt t="80078" x="6235700" y="3908425"/>
          <p14:tracePt t="80109" x="6227763" y="3908425"/>
          <p14:tracePt t="80117" x="6219825" y="3908425"/>
          <p14:tracePt t="80124" x="6210300" y="3908425"/>
          <p14:tracePt t="80133" x="6202363" y="3908425"/>
          <p14:tracePt t="80150" x="6167438" y="3908425"/>
          <p14:tracePt t="80173" x="6151563" y="3908425"/>
          <p14:tracePt t="80188" x="6142038" y="3908425"/>
          <p14:tracePt t="80205" x="6116638" y="3908425"/>
          <p14:tracePt t="80216" x="6108700" y="3908425"/>
          <p14:tracePt t="80234" x="6049963" y="3908425"/>
          <p14:tracePt t="80250" x="6007100" y="3908425"/>
          <p14:tracePt t="80266" x="5972175" y="3900488"/>
          <p14:tracePt t="80285" x="5938838" y="3900488"/>
          <p14:tracePt t="80300" x="5930900" y="3900488"/>
          <p14:tracePt t="80317" x="5905500" y="3900488"/>
          <p14:tracePt t="80335" x="5888038" y="3900488"/>
          <p14:tracePt t="80382" x="5870575" y="3900488"/>
          <p14:tracePt t="80397" x="5862638" y="3900488"/>
          <p14:tracePt t="80421" x="5853113" y="3900488"/>
          <p14:tracePt t="80436" x="5845175" y="3908425"/>
          <p14:tracePt t="80501" x="5837238" y="3908425"/>
          <p14:tracePt t="80509" x="5827713" y="3917950"/>
          <p14:tracePt t="80517" x="5819775" y="3917950"/>
          <p14:tracePt t="80533" x="5794375" y="3925888"/>
          <p14:tracePt t="80550" x="5692775" y="3925888"/>
          <p14:tracePt t="80566" x="5480050" y="3925888"/>
          <p14:tracePt t="80583" x="5106988" y="3925888"/>
          <p14:tracePt t="80601" x="4570413" y="3900488"/>
          <p14:tracePt t="80616" x="3941763" y="3832225"/>
          <p14:tracePt t="80634" x="3424238" y="3832225"/>
          <p14:tracePt t="80650" x="3074988" y="3832225"/>
          <p14:tracePt t="80667" x="2778125" y="3832225"/>
          <p14:tracePt t="80668" x="2668588" y="3832225"/>
          <p14:tracePt t="80683" x="2582863" y="3832225"/>
          <p14:tracePt t="80701" x="2395538" y="3832225"/>
          <p14:tracePt t="80717" x="2301875" y="3832225"/>
          <p14:tracePt t="80733" x="2268538" y="3841750"/>
          <p14:tracePt t="80733" x="2225675" y="3841750"/>
          <p14:tracePt t="80749" x="2149475" y="3849688"/>
          <p14:tracePt t="80766" x="2005013" y="3883025"/>
          <p14:tracePt t="80783" x="1817688" y="3908425"/>
          <p14:tracePt t="80802" x="1657350" y="3917950"/>
          <p14:tracePt t="80816" x="1512888" y="3951288"/>
          <p14:tracePt t="80835" x="1444625" y="3960813"/>
          <p14:tracePt t="80836" x="1401763" y="3960813"/>
          <p14:tracePt t="80850" x="1368425" y="3960813"/>
          <p14:tracePt t="80866" x="1333500" y="3960813"/>
          <p14:tracePt t="80893" x="1325563" y="3960813"/>
          <p14:tracePt t="81005" x="1317625" y="3976688"/>
          <p14:tracePt t="81012" x="1317625" y="3994150"/>
          <p14:tracePt t="81020" x="1343025" y="4019550"/>
          <p14:tracePt t="81033" x="1350963" y="4027488"/>
          <p14:tracePt t="81050" x="1368425" y="4062413"/>
          <p14:tracePt t="81066" x="1384300" y="4070350"/>
          <p14:tracePt t="81085" x="1419225" y="4095750"/>
          <p14:tracePt t="81099" x="1444625" y="4105275"/>
          <p14:tracePt t="81117" x="1554163" y="4130675"/>
          <p14:tracePt t="81134" x="1698625" y="4138613"/>
          <p14:tracePt t="81149" x="1911350" y="4138613"/>
          <p14:tracePt t="81166" x="2132013" y="4138613"/>
          <p14:tracePt t="81184" x="2463800" y="4138613"/>
          <p14:tracePt t="81199" x="2803525" y="4138613"/>
          <p14:tracePt t="81216" x="3074988" y="4138613"/>
          <p14:tracePt t="81232" x="3287713" y="4105275"/>
          <p14:tracePt t="81249" x="3424238" y="4079875"/>
          <p14:tracePt t="81266" x="3492500" y="4070350"/>
          <p14:tracePt t="81283" x="3525838" y="4070350"/>
          <p14:tracePt t="81284" x="3543300" y="4062413"/>
          <p14:tracePt t="81300" x="3559175" y="4062413"/>
          <p14:tracePt t="81317" x="3576638" y="4062413"/>
          <p14:tracePt t="81333" x="3594100" y="4062413"/>
          <p14:tracePt t="81333" x="3602038" y="4062413"/>
          <p14:tracePt t="81349" x="3619500" y="4062413"/>
          <p14:tracePt t="81367" x="3627438" y="4062413"/>
          <p14:tracePt t="81711" x="3602038" y="4062413"/>
          <p14:tracePt t="81716" x="3559175" y="4062413"/>
          <p14:tracePt t="81724" x="3543300" y="4062413"/>
          <p14:tracePt t="81733" x="3500438" y="4062413"/>
          <p14:tracePt t="81749" x="3414713" y="4062413"/>
          <p14:tracePt t="81766" x="3305175" y="4062413"/>
          <p14:tracePt t="81783" x="3244850" y="4062413"/>
          <p14:tracePt t="81799" x="3178175" y="4062413"/>
          <p14:tracePt t="81817" x="3092450" y="4062413"/>
          <p14:tracePt t="81832" x="2965450" y="4062413"/>
          <p14:tracePt t="81849" x="2838450" y="4062413"/>
          <p14:tracePt t="81867" x="2701925" y="4062413"/>
          <p14:tracePt t="81882" x="2633663" y="4079875"/>
          <p14:tracePt t="81899" x="2608263" y="4079875"/>
          <p14:tracePt t="81934" x="2590800" y="4087813"/>
          <p14:tracePt t="81940" x="2582863" y="4087813"/>
          <p14:tracePt t="81949" x="2574925" y="4095750"/>
          <p14:tracePt t="82028" x="2590800" y="4095750"/>
          <p14:tracePt t="82036" x="2616200" y="4052888"/>
          <p14:tracePt t="82044" x="2625725" y="3994150"/>
          <p14:tracePt t="82052" x="2625725" y="3986213"/>
          <p14:tracePt t="82926" x="2608263" y="3986213"/>
          <p14:tracePt t="82933" x="2582863" y="3986213"/>
          <p14:tracePt t="82940" x="2574925" y="3986213"/>
          <p14:tracePt t="82949" x="2557463" y="3994150"/>
          <p14:tracePt t="82965" x="2514600" y="4002088"/>
          <p14:tracePt t="82982" x="2455863" y="4027488"/>
          <p14:tracePt t="83000" x="2420938" y="4027488"/>
          <p14:tracePt t="83015" x="2379663" y="4037013"/>
          <p14:tracePt t="83032" x="2327275" y="4037013"/>
          <p14:tracePt t="83048" x="2286000" y="4052888"/>
          <p14:tracePt t="83067" x="2243138" y="4062413"/>
          <p14:tracePt t="83083" x="2217738" y="4070350"/>
          <p14:tracePt t="83098" x="2157413" y="4079875"/>
          <p14:tracePt t="83117" x="2081213" y="4079875"/>
          <p14:tracePt t="83134" x="2038350" y="4079875"/>
          <p14:tracePt t="83148" x="1997075" y="4079875"/>
          <p14:tracePt t="83167" x="1911350" y="4105275"/>
          <p14:tracePt t="83182" x="1860550" y="4113213"/>
          <p14:tracePt t="83198" x="1817688" y="4113213"/>
          <p14:tracePt t="83216" x="1784350" y="4130675"/>
          <p14:tracePt t="83232" x="1766888" y="4146550"/>
          <p14:tracePt t="83251" x="1741488" y="4156075"/>
          <p14:tracePt t="83266" x="1733550" y="4164013"/>
          <p14:tracePt t="83282" x="1698625" y="4181475"/>
          <p14:tracePt t="83299" x="1673225" y="4197350"/>
          <p14:tracePt t="83300" x="1665288" y="4197350"/>
          <p14:tracePt t="83315" x="1665288" y="4206875"/>
          <p14:tracePt t="83334" x="1639888" y="4206875"/>
          <p14:tracePt t="83349" x="1631950" y="4206875"/>
          <p14:tracePt t="83349" x="1614488" y="4206875"/>
          <p14:tracePt t="83365" x="1579563" y="4206875"/>
          <p14:tracePt t="83382" x="1528763" y="4206875"/>
          <p14:tracePt t="83398" x="1477963" y="4206875"/>
          <p14:tracePt t="83416" x="1419225" y="4206875"/>
          <p14:tracePt t="83431" x="1368425" y="4206875"/>
          <p14:tracePt t="83449" x="1300163" y="4206875"/>
          <p14:tracePt t="83465" x="1257300" y="4206875"/>
          <p14:tracePt t="83482" x="1223963" y="4206875"/>
          <p14:tracePt t="83498" x="1214438" y="4206875"/>
          <p14:tracePt t="83533" x="1198563" y="4206875"/>
          <p14:tracePt t="83549" x="1189038" y="4206875"/>
          <p14:tracePt t="83556" x="1181100" y="4206875"/>
          <p14:tracePt t="83574" x="1163638" y="4206875"/>
          <p14:tracePt t="83588" x="1155700" y="4206875"/>
          <p14:tracePt t="83598" x="1147763" y="4206875"/>
          <p14:tracePt t="83617" x="1130300" y="4206875"/>
          <p14:tracePt t="83632" x="1112838" y="4206875"/>
          <p14:tracePt t="83648" x="1095375" y="4206875"/>
          <p14:tracePt t="83668" x="1087438" y="4206875"/>
          <p14:tracePt t="83684" x="1062038" y="4206875"/>
          <p14:tracePt t="83684" x="1036638" y="4197350"/>
          <p14:tracePt t="83698" x="1019175" y="4197350"/>
          <p14:tracePt t="83715" x="993775" y="4189413"/>
          <p14:tracePt t="83732" x="968375" y="4189413"/>
          <p14:tracePt t="83732" x="950913" y="4189413"/>
          <p14:tracePt t="83782" x="942975" y="4189413"/>
          <p14:tracePt t="83854" x="935038" y="4189413"/>
          <p14:tracePt t="84334" x="942975" y="4189413"/>
          <p14:tracePt t="84340" x="960438" y="4189413"/>
          <p14:tracePt t="84348" x="993775" y="4189413"/>
          <p14:tracePt t="84365" x="1019175" y="4189413"/>
          <p14:tracePt t="84382" x="1112838" y="4206875"/>
          <p14:tracePt t="84398" x="1155700" y="4214813"/>
          <p14:tracePt t="84414" x="1181100" y="4214813"/>
          <p14:tracePt t="84431" x="1189038" y="4214813"/>
          <p14:tracePt t="84448" x="1206500" y="4214813"/>
          <p14:tracePt t="84465" x="1223963" y="4214813"/>
          <p14:tracePt t="84481" x="1249363" y="4214813"/>
          <p14:tracePt t="84500" x="1290638" y="4214813"/>
          <p14:tracePt t="84501" x="1333500" y="4214813"/>
          <p14:tracePt t="84514" x="1376363" y="4214813"/>
          <p14:tracePt t="84533" x="1538288" y="4214813"/>
          <p14:tracePt t="84548" x="1597025" y="4214813"/>
          <p14:tracePt t="84548" x="1657350" y="4232275"/>
          <p14:tracePt t="84565" x="1698625" y="4249738"/>
          <p14:tracePt t="84583" x="1792288" y="4249738"/>
          <p14:tracePt t="84598" x="1852613" y="4249738"/>
          <p14:tracePt t="84614" x="1893888" y="4249738"/>
          <p14:tracePt t="84631" x="1946275" y="4249738"/>
          <p14:tracePt t="84648" x="1987550" y="4249738"/>
          <p14:tracePt t="84664" x="2038350" y="4249738"/>
          <p14:tracePt t="84681" x="2098675" y="4249738"/>
          <p14:tracePt t="84698" x="2124075" y="4249738"/>
          <p14:tracePt t="84715" x="2149475" y="4249738"/>
          <p14:tracePt t="84716" x="2157413" y="4249738"/>
          <p14:tracePt t="84731" x="2174875" y="4249738"/>
          <p14:tracePt t="84749" x="2235200" y="4249738"/>
          <p14:tracePt t="84765" x="2268538" y="4265613"/>
          <p14:tracePt t="84783" x="2327275" y="4275138"/>
          <p14:tracePt t="84798" x="2413000" y="4308475"/>
          <p14:tracePt t="84814" x="2497138" y="4333875"/>
          <p14:tracePt t="84831" x="2565400" y="4333875"/>
          <p14:tracePt t="84847" x="2616200" y="4333875"/>
          <p14:tracePt t="84864" x="2659063" y="4333875"/>
          <p14:tracePt t="84881" x="2693988" y="4333875"/>
          <p14:tracePt t="84898" x="2709863" y="4325938"/>
          <p14:tracePt t="84914" x="2744788" y="4300538"/>
          <p14:tracePt t="84931" x="2778125" y="4275138"/>
          <p14:tracePt t="84949" x="2846388" y="4232275"/>
          <p14:tracePt t="84964" x="2871788" y="4214813"/>
          <p14:tracePt t="84965" x="2905125" y="4206875"/>
          <p14:tracePt t="84981" x="2955925" y="4189413"/>
          <p14:tracePt t="84982" x="2998788" y="4171950"/>
          <p14:tracePt t="84998" x="3084513" y="4121150"/>
          <p14:tracePt t="85014" x="3178175" y="4062413"/>
          <p14:tracePt t="85031" x="3244850" y="4002088"/>
          <p14:tracePt t="85048" x="3270250" y="3960813"/>
          <p14:tracePt t="85064" x="3297238" y="3917950"/>
          <p14:tracePt t="85081" x="3305175" y="3832225"/>
          <p14:tracePt t="85097" x="3305175" y="3603625"/>
          <p14:tracePt t="85114" x="3262313" y="3330575"/>
          <p14:tracePt t="85131" x="3194050" y="3101975"/>
          <p14:tracePt t="85148" x="3143250" y="2932113"/>
          <p14:tracePt t="85165" x="3117850" y="2889250"/>
          <p14:tracePt t="85182" x="3109913" y="2863850"/>
          <p14:tracePt t="85182" x="3100388" y="2855913"/>
          <p14:tracePt t="85197" x="3033713" y="2795588"/>
          <p14:tracePt t="85214" x="2905125" y="2727325"/>
          <p14:tracePt t="85231" x="2770188" y="2660650"/>
          <p14:tracePt t="85247" x="2582863" y="2600325"/>
          <p14:tracePt t="85264" x="2387600" y="2549525"/>
          <p14:tracePt t="85281" x="2225675" y="2489200"/>
          <p14:tracePt t="85299" x="2081213" y="2481263"/>
          <p14:tracePt t="85314" x="1911350" y="2473325"/>
          <p14:tracePt t="85331" x="1758950" y="2455863"/>
          <p14:tracePt t="85347" x="1571625" y="2463800"/>
          <p14:tracePt t="85366" x="1257300" y="2566988"/>
          <p14:tracePt t="85381" x="1181100" y="2592388"/>
          <p14:tracePt t="85397" x="917575" y="2736850"/>
          <p14:tracePt t="85414" x="806450" y="2820988"/>
          <p14:tracePt t="85430" x="714375" y="2914650"/>
          <p14:tracePt t="85447" x="636588" y="3067050"/>
          <p14:tracePt t="85465" x="527050" y="3305175"/>
          <p14:tracePt t="85481" x="433388" y="3552825"/>
          <p14:tracePt t="85497" x="400050" y="3738563"/>
          <p14:tracePt t="85517" x="373063" y="3883025"/>
          <p14:tracePt t="85517" x="373063" y="3917950"/>
          <p14:tracePt t="85531" x="373063" y="3943350"/>
          <p14:tracePt t="85532" x="373063" y="3960813"/>
          <p14:tracePt t="85547" x="382588" y="3986213"/>
          <p14:tracePt t="85564" x="433388" y="4070350"/>
          <p14:tracePt t="85565" x="466725" y="4087813"/>
          <p14:tracePt t="85581" x="517525" y="4130675"/>
          <p14:tracePt t="85599" x="654050" y="4206875"/>
          <p14:tracePt t="85614" x="704850" y="4257675"/>
          <p14:tracePt t="85632" x="765175" y="4291013"/>
          <p14:tracePt t="85647" x="831850" y="4325938"/>
          <p14:tracePt t="85664" x="917575" y="4359275"/>
          <p14:tracePt t="85680" x="1036638" y="4419600"/>
          <p14:tracePt t="85699" x="1181100" y="4486275"/>
          <p14:tracePt t="85715" x="1343025" y="4521200"/>
          <p14:tracePt t="85733" x="1606550" y="4597400"/>
          <p14:tracePt t="85747" x="1708150" y="4605338"/>
          <p14:tracePt t="85764" x="1971675" y="4630738"/>
          <p14:tracePt t="85765" x="2116138" y="4657725"/>
          <p14:tracePt t="85781" x="2260600" y="4657725"/>
          <p14:tracePt t="85781" x="2370138" y="4648200"/>
          <p14:tracePt t="85797" x="2590800" y="4572000"/>
          <p14:tracePt t="85814" x="2760663" y="4452938"/>
          <p14:tracePt t="85830" x="2889250" y="4325938"/>
          <p14:tracePt t="85847" x="3008313" y="4206875"/>
          <p14:tracePt t="85864" x="3117850" y="4105275"/>
          <p14:tracePt t="85880" x="3211513" y="3960813"/>
          <p14:tracePt t="85898" x="3297238" y="3832225"/>
          <p14:tracePt t="85914" x="3355975" y="3730625"/>
          <p14:tracePt t="85931" x="3398838" y="3619500"/>
          <p14:tracePt t="85932" x="3406775" y="3603625"/>
          <p14:tracePt t="85947" x="3414713" y="3560763"/>
          <p14:tracePt t="85965" x="3424238" y="3475038"/>
          <p14:tracePt t="85980" x="3424238" y="3459163"/>
          <p14:tracePt t="85997" x="3424238" y="3390900"/>
          <p14:tracePt t="86014" x="3389313" y="3348038"/>
          <p14:tracePt t="86031" x="3330575" y="3254375"/>
          <p14:tracePt t="86047" x="3262313" y="3160713"/>
          <p14:tracePt t="86066" x="3211513" y="3101975"/>
          <p14:tracePt t="86080" x="3135313" y="3041650"/>
          <p14:tracePt t="86098" x="3059113" y="3008313"/>
          <p14:tracePt t="86115" x="2922588" y="2957513"/>
          <p14:tracePt t="86116" x="2846388" y="2922588"/>
          <p14:tracePt t="86131" x="2727325" y="2906713"/>
          <p14:tracePt t="86149" x="2301875" y="2770188"/>
          <p14:tracePt t="86163" x="2157413" y="2736850"/>
          <p14:tracePt t="86180" x="1928813" y="2676525"/>
          <p14:tracePt t="86197" x="1665288" y="2633663"/>
          <p14:tracePt t="86213" x="1571625" y="2633663"/>
          <p14:tracePt t="86230" x="1554163" y="2633663"/>
          <p14:tracePt t="86248" x="1520825" y="2633663"/>
          <p14:tracePt t="86263" x="1393825" y="2686050"/>
          <p14:tracePt t="86281" x="1239838" y="2752725"/>
          <p14:tracePt t="86298" x="1087438" y="2838450"/>
          <p14:tracePt t="86313" x="942975" y="2914650"/>
          <p14:tracePt t="86331" x="831850" y="2990850"/>
          <p14:tracePt t="86332" x="781050" y="3025775"/>
          <p14:tracePt t="86347" x="730250" y="3084513"/>
          <p14:tracePt t="86364" x="654050" y="3160713"/>
          <p14:tracePt t="86380" x="628650" y="3203575"/>
          <p14:tracePt t="86397" x="585788" y="3340100"/>
          <p14:tracePt t="86398" x="552450" y="3408363"/>
          <p14:tracePt t="86414" x="544513" y="3492500"/>
          <p14:tracePt t="86414" x="534988" y="3552825"/>
          <p14:tracePt t="86430" x="534988" y="3697288"/>
          <p14:tracePt t="86447" x="534988" y="3781425"/>
          <p14:tracePt t="86464" x="534988" y="3849688"/>
          <p14:tracePt t="86480" x="534988" y="3908425"/>
          <p14:tracePt t="86497" x="560388" y="3976688"/>
          <p14:tracePt t="86514" x="595313" y="4052888"/>
          <p14:tracePt t="86517" x="611188" y="4087813"/>
          <p14:tracePt t="86530" x="646113" y="4138613"/>
          <p14:tracePt t="86547" x="679450" y="4189413"/>
          <p14:tracePt t="86565" x="714375" y="4232275"/>
          <p14:tracePt t="86582" x="739775" y="4265613"/>
          <p14:tracePt t="86597" x="798513" y="4308475"/>
          <p14:tracePt t="86614" x="892175" y="4376738"/>
          <p14:tracePt t="86630" x="950913" y="4419600"/>
          <p14:tracePt t="86647" x="976313" y="4445000"/>
          <p14:tracePt t="86663" x="1028700" y="4460875"/>
          <p14:tracePt t="86680" x="1036638" y="4470400"/>
          <p14:tracePt t="86697" x="1069975" y="4478338"/>
          <p14:tracePt t="86713" x="1104900" y="4486275"/>
          <p14:tracePt t="86730" x="1163638" y="4513263"/>
          <p14:tracePt t="86747" x="1231900" y="4513263"/>
          <p14:tracePt t="86748" x="1249363" y="4513263"/>
          <p14:tracePt t="86763" x="1282700" y="4513263"/>
          <p14:tracePt t="86781" x="1368425" y="4513263"/>
          <p14:tracePt t="86797" x="1419225" y="4513263"/>
          <p14:tracePt t="86814" x="1462088" y="4495800"/>
          <p14:tracePt t="86830" x="1503363" y="4470400"/>
          <p14:tracePt t="86847" x="1546225" y="4445000"/>
          <p14:tracePt t="86864" x="1579563" y="4427538"/>
          <p14:tracePt t="86880" x="1614488" y="4410075"/>
          <p14:tracePt t="86897" x="1673225" y="4384675"/>
          <p14:tracePt t="86913" x="1708150" y="4376738"/>
          <p14:tracePt t="86930" x="1741488" y="4368800"/>
          <p14:tracePt t="86947" x="1766888" y="4351338"/>
          <p14:tracePt t="86963" x="1776413" y="4351338"/>
          <p14:tracePt t="86980" x="1817688" y="4341813"/>
          <p14:tracePt t="86997" x="1852613" y="4333875"/>
          <p14:tracePt t="87014" x="1860550" y="4316413"/>
          <p14:tracePt t="87030" x="1893888" y="4308475"/>
          <p14:tracePt t="87047" x="1928813" y="4300538"/>
          <p14:tracePt t="87063" x="1962150" y="4283075"/>
          <p14:tracePt t="87081" x="1971675" y="4275138"/>
          <p14:tracePt t="87097" x="1987550" y="4265613"/>
          <p14:tracePt t="87113" x="2005013" y="4265613"/>
          <p14:tracePt t="87130" x="2030413" y="4257675"/>
          <p14:tracePt t="87147" x="2038350" y="4249738"/>
          <p14:tracePt t="87164" x="2055813" y="4249738"/>
          <p14:tracePt t="87180" x="2065338" y="4240213"/>
          <p14:tracePt t="87197" x="2081213" y="4240213"/>
          <p14:tracePt t="87198" x="2090738" y="4240213"/>
          <p14:tracePt t="87213" x="2098675" y="4240213"/>
          <p14:tracePt t="87231" x="2116138" y="4240213"/>
          <p14:tracePt t="87246" x="2124075" y="4240213"/>
          <p14:tracePt t="87264" x="2132013" y="4232275"/>
          <p14:tracePt t="88886" x="2149475" y="4232275"/>
          <p14:tracePt t="88894" x="2192338" y="4232275"/>
          <p14:tracePt t="88900" x="2243138" y="4214813"/>
          <p14:tracePt t="88912" x="2286000" y="4197350"/>
          <p14:tracePt t="88929" x="2379663" y="4197350"/>
          <p14:tracePt t="88947" x="2420938" y="4181475"/>
          <p14:tracePt t="88963" x="2430463" y="4164013"/>
          <p14:tracePt t="88979" x="2481263" y="4138613"/>
          <p14:tracePt t="88997" x="2600325" y="4087813"/>
          <p14:tracePt t="89012" x="2625725" y="4070350"/>
          <p14:tracePt t="89030" x="2727325" y="4011613"/>
          <p14:tracePt t="89030" x="2795588" y="3968750"/>
          <p14:tracePt t="89046" x="2871788" y="3908425"/>
          <p14:tracePt t="89063" x="2914650" y="3849688"/>
          <p14:tracePt t="89079" x="2922588" y="3824288"/>
          <p14:tracePt t="89096" x="2930525" y="3781425"/>
          <p14:tracePt t="89112" x="2930525" y="3730625"/>
          <p14:tracePt t="89129" x="2930525" y="3671888"/>
          <p14:tracePt t="89146" x="2930525" y="3611563"/>
          <p14:tracePt t="89162" x="2922588" y="3568700"/>
          <p14:tracePt t="89181" x="2889250" y="3527425"/>
          <p14:tracePt t="89196" x="2879725" y="3517900"/>
          <p14:tracePt t="89213" x="2846388" y="3502025"/>
          <p14:tracePt t="89213" x="2811463" y="3484563"/>
          <p14:tracePt t="89230" x="2803525" y="3475038"/>
          <p14:tracePt t="89230" x="2795588" y="3459163"/>
          <p14:tracePt t="89245" x="2770188" y="3459163"/>
          <p14:tracePt t="89263" x="2744788" y="3433763"/>
          <p14:tracePt t="89279" x="2735263" y="3424238"/>
          <p14:tracePt t="89297" x="2668588" y="3424238"/>
          <p14:tracePt t="89312" x="2625725" y="3408363"/>
          <p14:tracePt t="89329" x="2532063" y="3390900"/>
          <p14:tracePt t="89347" x="2438400" y="3390900"/>
          <p14:tracePt t="89348" x="2362200" y="3390900"/>
          <p14:tracePt t="89363" x="2276475" y="3390900"/>
          <p14:tracePt t="89379" x="2081213" y="3390900"/>
          <p14:tracePt t="89397" x="1860550" y="3408363"/>
          <p14:tracePt t="89413" x="1776413" y="3416300"/>
          <p14:tracePt t="89429" x="1698625" y="3424238"/>
          <p14:tracePt t="89446" x="1631950" y="3441700"/>
          <p14:tracePt t="89464" x="1571625" y="3449638"/>
          <p14:tracePt t="89479" x="1520825" y="3459163"/>
          <p14:tracePt t="89496" x="1452563" y="3467100"/>
          <p14:tracePt t="89514" x="1376363" y="3484563"/>
          <p14:tracePt t="89529" x="1325563" y="3492500"/>
          <p14:tracePt t="89546" x="1282700" y="3502025"/>
          <p14:tracePt t="89562" x="1239838" y="3502025"/>
          <p14:tracePt t="89581" x="1214438" y="3502025"/>
          <p14:tracePt t="89613" x="1206500" y="3502025"/>
          <p14:tracePt t="89717" x="1189038" y="3502025"/>
          <p14:tracePt t="89749" x="1181100" y="3502025"/>
          <p14:tracePt t="89774" x="1173163" y="3502025"/>
          <p14:tracePt t="89789" x="1155700" y="3502025"/>
          <p14:tracePt t="89813" x="1147763" y="3502025"/>
          <p14:tracePt t="89869" x="1138238" y="3502025"/>
          <p14:tracePt t="89942" x="1155700" y="3517900"/>
          <p14:tracePt t="89948" x="1181100" y="3527425"/>
          <p14:tracePt t="89956" x="1198563" y="3527425"/>
          <p14:tracePt t="89964" x="1231900" y="3535363"/>
          <p14:tracePt t="89981" x="1308100" y="3535363"/>
          <p14:tracePt t="89995" x="1317625" y="3535363"/>
          <p14:tracePt t="90012" x="1393825" y="3560763"/>
          <p14:tracePt t="90013" x="1435100" y="3568700"/>
          <p14:tracePt t="90028" x="1470025" y="3568700"/>
          <p14:tracePt t="90045" x="1528763" y="3578225"/>
          <p14:tracePt t="90062" x="1741488" y="3619500"/>
          <p14:tracePt t="90079" x="1878013" y="3636963"/>
          <p14:tracePt t="90096" x="1971675" y="3662363"/>
          <p14:tracePt t="90112" x="2012950" y="3662363"/>
          <p14:tracePt t="90129" x="2038350" y="3671888"/>
          <p14:tracePt t="90147" x="2065338" y="3679825"/>
          <p14:tracePt t="90165" x="2081213" y="3679825"/>
          <p14:tracePt t="90179" x="2098675" y="3679825"/>
          <p14:tracePt t="90196" x="2157413" y="3679825"/>
          <p14:tracePt t="90213" x="2217738" y="3679825"/>
          <p14:tracePt t="90229" x="2243138" y="3697288"/>
          <p14:tracePt t="90230" x="2260600" y="3697288"/>
          <p14:tracePt t="90245" x="2311400" y="3705225"/>
          <p14:tracePt t="90262" x="2344738" y="3705225"/>
          <p14:tracePt t="90278" x="2379663" y="3713163"/>
          <p14:tracePt t="90295" x="2405063" y="3713163"/>
          <p14:tracePt t="90314" x="2413000" y="3713163"/>
          <p14:tracePt t="90329" x="2438400" y="3713163"/>
          <p14:tracePt t="90347" x="2481263" y="3713163"/>
          <p14:tracePt t="90362" x="2514600" y="3713163"/>
          <p14:tracePt t="90381" x="2540000" y="3713163"/>
          <p14:tracePt t="90381" x="2549525" y="3722688"/>
          <p14:tracePt t="90396" x="2557463" y="3738563"/>
          <p14:tracePt t="90413" x="2565400" y="3738563"/>
          <p14:tracePt t="90429" x="2574925" y="3738563"/>
          <p14:tracePt t="90445" x="2574925" y="3748088"/>
          <p14:tracePt t="90463" x="2582863" y="3756025"/>
          <p14:tracePt t="90478" x="2600325" y="3763963"/>
          <p14:tracePt t="90495" x="2600325" y="3781425"/>
          <p14:tracePt t="90512" x="2600325" y="3806825"/>
          <p14:tracePt t="90529" x="2600325" y="3824288"/>
          <p14:tracePt t="90545" x="2600325" y="3832225"/>
          <p14:tracePt t="90564" x="2600325" y="3841750"/>
          <p14:tracePt t="90564" x="2600325" y="3857625"/>
          <p14:tracePt t="90598" x="2600325" y="3867150"/>
          <p14:tracePt t="90604" x="2590800" y="3875088"/>
          <p14:tracePt t="90629" x="2582863" y="3883025"/>
          <p14:tracePt t="90766" x="2582863" y="3875088"/>
          <p14:tracePt t="90772" x="2582863" y="3849688"/>
          <p14:tracePt t="90780" x="2582863" y="3824288"/>
          <p14:tracePt t="90795" x="2582863" y="3816350"/>
          <p14:tracePt t="90815" x="2600325" y="3738563"/>
          <p14:tracePt t="90829" x="2616200" y="3705225"/>
          <p14:tracePt t="90829" x="2625725" y="3679825"/>
          <p14:tracePt t="90846" x="2633663" y="3629025"/>
          <p14:tracePt t="90862" x="2633663" y="3619500"/>
          <p14:tracePt t="90878" x="2633663" y="3594100"/>
          <p14:tracePt t="90895" x="2633663" y="3578225"/>
          <p14:tracePt t="90911" x="2633663" y="3568700"/>
          <p14:tracePt t="90928" x="2633663" y="3560763"/>
          <p14:tracePt t="91054" x="2625725" y="3552825"/>
          <p14:tracePt t="91062" x="2600325" y="3552825"/>
          <p14:tracePt t="91068" x="2540000" y="3535363"/>
          <p14:tracePt t="91078" x="2489200" y="3527425"/>
          <p14:tracePt t="91095" x="2387600" y="3509963"/>
          <p14:tracePt t="91111" x="2225675" y="3467100"/>
          <p14:tracePt t="91128" x="2047875" y="3459163"/>
          <p14:tracePt t="91145" x="1893888" y="3433763"/>
          <p14:tracePt t="91161" x="1776413" y="3416300"/>
          <p14:tracePt t="91178" x="1657350" y="3408363"/>
          <p14:tracePt t="91195" x="1520825" y="3390900"/>
          <p14:tracePt t="91212" x="1409700" y="3390900"/>
          <p14:tracePt t="91229" x="1333500" y="3390900"/>
          <p14:tracePt t="91246" x="1325563" y="3390900"/>
          <p14:tracePt t="91262" x="1308100" y="3382963"/>
          <p14:tracePt t="91278" x="1300163" y="3373438"/>
          <p14:tracePt t="91295" x="1290638" y="3373438"/>
          <p14:tracePt t="91313" x="1282700" y="3373438"/>
          <p14:tracePt t="91330" x="1274763" y="3373438"/>
          <p14:tracePt t="91344" x="1257300" y="3373438"/>
          <p14:tracePt t="91361" x="1239838" y="3373438"/>
          <p14:tracePt t="91378" x="1231900" y="3373438"/>
          <p14:tracePt t="91395" x="1214438" y="3373438"/>
          <p14:tracePt t="91516" x="1206500" y="3373438"/>
          <p14:tracePt t="91534" x="1214438" y="3382963"/>
          <p14:tracePt t="91540" x="1223963" y="3390900"/>
          <p14:tracePt t="91548" x="1249363" y="3390900"/>
          <p14:tracePt t="91562" x="1290638" y="3390900"/>
          <p14:tracePt t="91578" x="1350963" y="3390900"/>
          <p14:tracePt t="91595" x="1409700" y="3390900"/>
          <p14:tracePt t="91611" x="1435100" y="3390900"/>
          <p14:tracePt t="91629" x="1487488" y="3390900"/>
          <p14:tracePt t="91645" x="1495425" y="3390900"/>
          <p14:tracePt t="91645" x="1520825" y="3390900"/>
          <p14:tracePt t="91661" x="1579563" y="3382963"/>
          <p14:tracePt t="91679" x="1631950" y="3382963"/>
          <p14:tracePt t="91695" x="1698625" y="3382963"/>
          <p14:tracePt t="91711" x="1724025" y="3382963"/>
          <p14:tracePt t="91729" x="1758950" y="3398838"/>
          <p14:tracePt t="91745" x="1792288" y="3424238"/>
          <p14:tracePt t="91763" x="1827213" y="3433763"/>
          <p14:tracePt t="91778" x="1868488" y="3449638"/>
          <p14:tracePt t="91795" x="1946275" y="3467100"/>
          <p14:tracePt t="91814" x="2022475" y="3502025"/>
          <p14:tracePt t="91829" x="2038350" y="3502025"/>
          <p14:tracePt t="91845" x="2047875" y="3502025"/>
          <p14:tracePt t="91862" x="2055813" y="3502025"/>
          <p14:tracePt t="91935" x="2065338" y="3502025"/>
          <p14:tracePt t="91957" x="2090738" y="3502025"/>
          <p14:tracePt t="91964" x="2098675" y="3502025"/>
          <p14:tracePt t="91972" x="2106613" y="3502025"/>
          <p14:tracePt t="91980" x="2132013" y="3492500"/>
          <p14:tracePt t="91996" x="2141538" y="3484563"/>
          <p14:tracePt t="92012" x="2141538" y="3475038"/>
          <p14:tracePt t="92012" x="2157413" y="3475038"/>
          <p14:tracePt t="92028" x="2166938" y="3475038"/>
          <p14:tracePt t="92045" x="2166938" y="3467100"/>
          <p14:tracePt t="92110" x="2182813" y="3467100"/>
          <p14:tracePt t="92125" x="2192338" y="3467100"/>
          <p14:tracePt t="92173" x="2200275" y="3467100"/>
          <p14:tracePt t="92180" x="2217738" y="3467100"/>
          <p14:tracePt t="92206" x="2225675" y="3467100"/>
          <p14:tracePt t="92269" x="2235200" y="3467100"/>
          <p14:tracePt t="92285" x="2251075" y="3467100"/>
          <p14:tracePt t="92292" x="2260600" y="3467100"/>
          <p14:tracePt t="92300" x="2276475" y="3467100"/>
          <p14:tracePt t="92311" x="2293938" y="3467100"/>
          <p14:tracePt t="92329" x="2327275" y="3467100"/>
          <p14:tracePt t="92344" x="2362200" y="3475038"/>
          <p14:tracePt t="92361" x="2379663" y="3475038"/>
          <p14:tracePt t="92380" x="2387600" y="3475038"/>
          <p14:tracePt t="92396" x="2395538" y="3475038"/>
          <p14:tracePt t="92413" x="2405063" y="3475038"/>
          <p14:tracePt t="92430" x="2413000" y="3475038"/>
          <p14:tracePt t="92446" x="2420938" y="3475038"/>
          <p14:tracePt t="92469" x="2430463" y="3475038"/>
          <p14:tracePt t="92637" x="2455863" y="3475038"/>
          <p14:tracePt t="92669" x="2463800" y="3475038"/>
          <p14:tracePt t="92685" x="2481263" y="3475038"/>
          <p14:tracePt t="92725" x="2489200" y="3475038"/>
          <p14:tracePt t="92732" x="2497138" y="3475038"/>
          <p14:tracePt t="92744" x="2506663" y="3475038"/>
          <p14:tracePt t="92761" x="2524125" y="3475038"/>
          <p14:tracePt t="92777" x="2557463" y="3492500"/>
          <p14:tracePt t="92794" x="2590800" y="3492500"/>
          <p14:tracePt t="92811" x="2633663" y="3502025"/>
          <p14:tracePt t="92828" x="2659063" y="3502025"/>
          <p14:tracePt t="92828" x="2676525" y="3509963"/>
          <p14:tracePt t="92844" x="2693988" y="3509963"/>
          <p14:tracePt t="92845" x="2701925" y="3509963"/>
          <p14:tracePt t="92861" x="2744788" y="3517900"/>
          <p14:tracePt t="92878" x="2778125" y="3517900"/>
          <p14:tracePt t="92894" x="2803525" y="3535363"/>
          <p14:tracePt t="92912" x="2820988" y="3535363"/>
          <p14:tracePt t="92927" x="2846388" y="3543300"/>
          <p14:tracePt t="92944" x="2871788" y="3552825"/>
          <p14:tracePt t="92961" x="2905125" y="3578225"/>
          <p14:tracePt t="92977" x="2973388" y="3603625"/>
          <p14:tracePt t="92994" x="3041650" y="3646488"/>
          <p14:tracePt t="93011" x="3074988" y="3679825"/>
          <p14:tracePt t="93029" x="3135313" y="3763963"/>
          <p14:tracePt t="93044" x="3143250" y="3773488"/>
          <p14:tracePt t="93045" x="3168650" y="3806825"/>
          <p14:tracePt t="93061" x="3178175" y="3832225"/>
          <p14:tracePt t="93079" x="3203575" y="3908425"/>
          <p14:tracePt t="93094" x="3211513" y="3968750"/>
          <p14:tracePt t="93111" x="3211513" y="4037013"/>
          <p14:tracePt t="93129" x="3211513" y="4095750"/>
          <p14:tracePt t="93144" x="3186113" y="4146550"/>
          <p14:tracePt t="93162" x="3143250" y="4224338"/>
          <p14:tracePt t="93177" x="3127375" y="4249738"/>
          <p14:tracePt t="93194" x="3109913" y="4249738"/>
          <p14:tracePt t="93211" x="3109913" y="4265613"/>
          <p14:tracePt t="93229" x="3092450" y="4283075"/>
          <p14:tracePt t="93244" x="3074988" y="4291013"/>
          <p14:tracePt t="93261" x="3024188" y="4333875"/>
          <p14:tracePt t="93277" x="2990850" y="4351338"/>
          <p14:tracePt t="93294" x="2965450" y="4359275"/>
          <p14:tracePt t="93311" x="2947988" y="4376738"/>
          <p14:tracePt t="93328" x="2922588" y="4394200"/>
          <p14:tracePt t="93348" x="2905125" y="4402138"/>
          <p14:tracePt t="93374" x="2897188" y="4410075"/>
          <p14:tracePt t="93397" x="2889250" y="4410075"/>
          <p14:tracePt t="93404" x="2871788" y="4419600"/>
          <p14:tracePt t="93421" x="2863850" y="4419600"/>
          <p14:tracePt t="93428" x="2846388" y="4427538"/>
          <p14:tracePt t="93445" x="2838450" y="4427538"/>
          <p14:tracePt t="93461" x="2828925" y="4427538"/>
          <p14:tracePt t="93461" x="2811463" y="4427538"/>
          <p14:tracePt t="93477" x="2811463" y="4435475"/>
          <p14:tracePt t="93494" x="2778125" y="4452938"/>
          <p14:tracePt t="93510" x="2760663" y="4460875"/>
          <p14:tracePt t="93528" x="2752725" y="4460875"/>
          <p14:tracePt t="93544" x="2719388" y="4470400"/>
          <p14:tracePt t="93560" x="2709863" y="4478338"/>
          <p14:tracePt t="93578" x="2693988" y="4478338"/>
          <p14:tracePt t="93595" x="2676525" y="4486275"/>
          <p14:tracePt t="93611" x="2668588" y="4486275"/>
          <p14:tracePt t="93627" x="2641600" y="4495800"/>
          <p14:tracePt t="93628" x="2616200" y="4503738"/>
          <p14:tracePt t="93645" x="2565400" y="4521200"/>
          <p14:tracePt t="93661" x="2524125" y="4529138"/>
          <p14:tracePt t="93661" x="2463800" y="4554538"/>
          <p14:tracePt t="93677" x="2413000" y="4572000"/>
          <p14:tracePt t="93678" x="2379663" y="4579938"/>
          <p14:tracePt t="93694" x="2276475" y="4622800"/>
          <p14:tracePt t="93710" x="2208213" y="4622800"/>
          <p14:tracePt t="93727" x="2141538" y="4648200"/>
          <p14:tracePt t="93744" x="2106613" y="4648200"/>
          <p14:tracePt t="93760" x="2065338" y="4648200"/>
          <p14:tracePt t="93777" x="2005013" y="4648200"/>
          <p14:tracePt t="93795" x="1946275" y="4648200"/>
          <p14:tracePt t="93810" x="1860550" y="4648200"/>
          <p14:tracePt t="93829" x="1741488" y="4648200"/>
          <p14:tracePt t="93845" x="1647825" y="4648200"/>
          <p14:tracePt t="93860" x="1597025" y="4648200"/>
          <p14:tracePt t="93861" x="1554163" y="4648200"/>
          <p14:tracePt t="93877" x="1477963" y="4648200"/>
          <p14:tracePt t="93894" x="1427163" y="4648200"/>
          <p14:tracePt t="93910" x="1419225" y="4648200"/>
          <p14:tracePt t="93927" x="1393825" y="4648200"/>
          <p14:tracePt t="93958" x="1384300" y="4648200"/>
          <p14:tracePt t="93973" x="1368425" y="4648200"/>
          <p14:tracePt t="93988" x="1358900" y="4648200"/>
          <p14:tracePt t="93996" x="1350963" y="4648200"/>
          <p14:tracePt t="94010" x="1333500" y="4648200"/>
          <p14:tracePt t="94027" x="1317625" y="4648200"/>
          <p14:tracePt t="94044" x="1290638" y="4648200"/>
          <p14:tracePt t="94062" x="1257300" y="4648200"/>
          <p14:tracePt t="94077" x="1239838" y="4648200"/>
          <p14:tracePt t="94094" x="1223963" y="4648200"/>
          <p14:tracePt t="94110" x="1198563" y="4648200"/>
          <p14:tracePt t="94132" x="1189038" y="4648200"/>
          <p14:tracePt t="94157" x="1173163" y="4648200"/>
          <p14:tracePt t="95629" x="1198563" y="4657725"/>
          <p14:tracePt t="95637" x="1257300" y="4657725"/>
          <p14:tracePt t="95645" x="1300163" y="4657725"/>
          <p14:tracePt t="95659" x="1350963" y="4657725"/>
          <p14:tracePt t="95676" x="1419225" y="4657725"/>
          <p14:tracePt t="95677" x="1462088" y="4657725"/>
          <p14:tracePt t="95693" x="1495425" y="4657725"/>
          <p14:tracePt t="95709" x="1597025" y="4657725"/>
          <p14:tracePt t="95726" x="1657350" y="4657725"/>
          <p14:tracePt t="95743" x="1716088" y="4657725"/>
          <p14:tracePt t="95759" x="1801813" y="4657725"/>
          <p14:tracePt t="95776" x="1878013" y="4657725"/>
          <p14:tracePt t="95793" x="1936750" y="4657725"/>
          <p14:tracePt t="95810" x="1987550" y="4657725"/>
          <p14:tracePt t="95828" x="2022475" y="4665663"/>
          <p14:tracePt t="95844" x="2030413" y="4665663"/>
          <p14:tracePt t="95861" x="2047875" y="4665663"/>
          <p14:tracePt t="95877" x="2065338" y="4665663"/>
          <p14:tracePt t="95892" x="2073275" y="4665663"/>
          <p14:tracePt t="95909" x="2098675" y="4665663"/>
          <p14:tracePt t="95926" x="2116138" y="4665663"/>
          <p14:tracePt t="95943" x="2124075" y="4665663"/>
          <p14:tracePt t="95960" x="2149475" y="4665663"/>
          <p14:tracePt t="95976" x="2192338" y="4665663"/>
          <p14:tracePt t="95993" x="2235200" y="4665663"/>
          <p14:tracePt t="96010" x="2260600" y="4665663"/>
          <p14:tracePt t="96027" x="2293938" y="4665663"/>
          <p14:tracePt t="96028" x="2319338" y="4665663"/>
          <p14:tracePt t="96044" x="2336800" y="4665663"/>
          <p14:tracePt t="96060" x="2362200" y="4665663"/>
          <p14:tracePt t="96077" x="2405063" y="4683125"/>
          <p14:tracePt t="96094" x="2446338" y="4683125"/>
          <p14:tracePt t="96109" x="2497138" y="4683125"/>
          <p14:tracePt t="96126" x="2540000" y="4691063"/>
          <p14:tracePt t="96144" x="2590800" y="4699000"/>
          <p14:tracePt t="96160" x="2625725" y="4699000"/>
          <p14:tracePt t="96177" x="2659063" y="4699000"/>
          <p14:tracePt t="96194" x="2684463" y="4699000"/>
          <p14:tracePt t="96211" x="2701925" y="4699000"/>
          <p14:tracePt t="96226" x="2719388" y="4699000"/>
          <p14:tracePt t="96597" x="2701925" y="4699000"/>
          <p14:tracePt t="96604" x="2693988" y="4699000"/>
          <p14:tracePt t="96612" x="2668588" y="4699000"/>
          <p14:tracePt t="96627" x="2659063" y="4699000"/>
          <p14:tracePt t="96642" x="2641600" y="4699000"/>
          <p14:tracePt t="96661" x="2616200" y="4699000"/>
          <p14:tracePt t="96677" x="2608263" y="4699000"/>
          <p14:tracePt t="96694" x="2600325" y="4708525"/>
          <p14:tracePt t="96709" x="2590800" y="4708525"/>
          <p14:tracePt t="96727" x="2524125" y="4716463"/>
          <p14:tracePt t="96743" x="2471738" y="4724400"/>
          <p14:tracePt t="96760" x="2395538" y="4724400"/>
          <p14:tracePt t="96775" x="2336800" y="4724400"/>
          <p14:tracePt t="96792" x="2301875" y="4724400"/>
          <p14:tracePt t="96809" x="2286000" y="4724400"/>
          <p14:tracePt t="96826" x="2276475" y="4724400"/>
          <p14:tracePt t="96845" x="2260600" y="4724400"/>
          <p14:tracePt t="96860" x="2251075" y="4724400"/>
          <p14:tracePt t="96876" x="2225675" y="4724400"/>
          <p14:tracePt t="96894" x="2200275" y="4724400"/>
          <p14:tracePt t="96910" x="2182813" y="4724400"/>
          <p14:tracePt t="96926" x="2174875" y="4724400"/>
          <p14:tracePt t="97221" x="2192338" y="4724400"/>
          <p14:tracePt t="97228" x="2217738" y="4724400"/>
          <p14:tracePt t="97236" x="2225675" y="4724400"/>
          <p14:tracePt t="97244" x="2235200" y="4724400"/>
          <p14:tracePt t="97259" x="2251075" y="4724400"/>
          <p14:tracePt t="97277" x="2293938" y="4724400"/>
          <p14:tracePt t="97293" x="2327275" y="4724400"/>
          <p14:tracePt t="97309" x="2370138" y="4724400"/>
          <p14:tracePt t="97326" x="2420938" y="4733925"/>
          <p14:tracePt t="97342" x="2532063" y="4741863"/>
          <p14:tracePt t="97360" x="2565400" y="4741863"/>
          <p14:tracePt t="97377" x="2600325" y="4741863"/>
          <p14:tracePt t="97394" x="2641600" y="4741863"/>
          <p14:tracePt t="97409" x="2659063" y="4741863"/>
          <p14:tracePt t="97425" x="2684463" y="4741863"/>
          <p14:tracePt t="97442" x="2701925" y="4741863"/>
          <p14:tracePt t="97459" x="2719388" y="4741863"/>
          <p14:tracePt t="97477" x="2752725" y="4741863"/>
          <p14:tracePt t="97492" x="2770188" y="4741863"/>
          <p14:tracePt t="97509" x="2786063" y="4741863"/>
          <p14:tracePt t="97510" x="2820988" y="4741863"/>
          <p14:tracePt t="97525" x="2871788" y="4759325"/>
          <p14:tracePt t="97542" x="2914650" y="4767263"/>
          <p14:tracePt t="97559" x="2955925" y="4767263"/>
          <p14:tracePt t="97576" x="2973388" y="4775200"/>
          <p14:tracePt t="97594" x="2998788" y="4775200"/>
          <p14:tracePt t="97608" x="3041650" y="4775200"/>
          <p14:tracePt t="97625" x="3084513" y="4775200"/>
          <p14:tracePt t="97645" x="3117850" y="4775200"/>
          <p14:tracePt t="97659" x="3143250" y="4775200"/>
          <p14:tracePt t="97676" x="3178175" y="4775200"/>
          <p14:tracePt t="97693" x="3219450" y="4775200"/>
          <p14:tracePt t="97709" x="3254375" y="4775200"/>
          <p14:tracePt t="97709" x="3279775" y="4775200"/>
          <p14:tracePt t="97725" x="3305175" y="4775200"/>
          <p14:tracePt t="97743" x="3322638" y="4775200"/>
          <p14:tracePt t="97759" x="3348038" y="4775200"/>
          <p14:tracePt t="97775" x="3389313" y="4775200"/>
          <p14:tracePt t="97793" x="3457575" y="4775200"/>
          <p14:tracePt t="97810" x="3533775" y="4784725"/>
          <p14:tracePt t="97825" x="3594100" y="4802188"/>
          <p14:tracePt t="97842" x="3644900" y="4802188"/>
          <p14:tracePt t="97859" x="3721100" y="4810125"/>
          <p14:tracePt t="97877" x="3832225" y="4818063"/>
          <p14:tracePt t="97892" x="3908425" y="4827588"/>
          <p14:tracePt t="97893" x="3976688" y="4827588"/>
          <p14:tracePt t="97908" x="4078288" y="4827588"/>
          <p14:tracePt t="97926" x="4349750" y="4860925"/>
          <p14:tracePt t="97942" x="4435475" y="4860925"/>
          <p14:tracePt t="97959" x="4486275" y="4860925"/>
          <p14:tracePt t="97976" x="4537075" y="4860925"/>
          <p14:tracePt t="97993" x="4595813" y="4860925"/>
          <p14:tracePt t="98009" x="4664075" y="4860925"/>
          <p14:tracePt t="98026" x="4740275" y="4860925"/>
          <p14:tracePt t="98044" x="4808538" y="4868863"/>
          <p14:tracePt t="98044" x="4843463" y="4878388"/>
          <p14:tracePt t="98058" x="4884738" y="4878388"/>
          <p14:tracePt t="98075" x="4945063" y="4878388"/>
          <p14:tracePt t="98092" x="5003800" y="4878388"/>
          <p14:tracePt t="98092" x="5046663" y="4878388"/>
          <p14:tracePt t="98110" x="5132388" y="4878388"/>
          <p14:tracePt t="98125" x="5199063" y="4878388"/>
          <p14:tracePt t="98142" x="5249863" y="4868863"/>
          <p14:tracePt t="98158" x="5302250" y="4827588"/>
          <p14:tracePt t="98175" x="5302250" y="4810125"/>
          <p14:tracePt t="98192" x="5302250" y="4775200"/>
          <p14:tracePt t="98209" x="5302250" y="4767263"/>
          <p14:tracePt t="98383" x="5327650" y="4767263"/>
          <p14:tracePt t="98396" x="5335588" y="4767263"/>
          <p14:tracePt t="98404" x="5360988" y="4767263"/>
          <p14:tracePt t="98412" x="5403850" y="4749800"/>
          <p14:tracePt t="98425" x="5437188" y="4733925"/>
          <p14:tracePt t="98443" x="5538788" y="4733925"/>
          <p14:tracePt t="98444" x="5599113" y="4724400"/>
          <p14:tracePt t="98458" x="5657850" y="4724400"/>
          <p14:tracePt t="98476" x="5794375" y="4724400"/>
          <p14:tracePt t="98494" x="5827713" y="4724400"/>
          <p14:tracePt t="98508" x="5845175" y="4724400"/>
          <p14:tracePt t="98509" x="5853113" y="4724400"/>
          <p14:tracePt t="98525" x="5880100" y="4708525"/>
          <p14:tracePt t="98526" x="5895975" y="4708525"/>
          <p14:tracePt t="98542" x="5913438" y="4708525"/>
          <p14:tracePt t="98543" x="5921375" y="4699000"/>
          <p14:tracePt t="98558" x="5946775" y="4699000"/>
          <p14:tracePt t="98576" x="5997575" y="4691063"/>
          <p14:tracePt t="98591" x="6024563" y="4691063"/>
          <p14:tracePt t="98610" x="6040438" y="4691063"/>
          <p14:tracePt t="98626" x="6057900" y="4683125"/>
          <p14:tracePt t="98642" x="6065838" y="4683125"/>
          <p14:tracePt t="98661" x="6075363" y="4683125"/>
          <p14:tracePt t="98677" x="6100763" y="4683125"/>
          <p14:tracePt t="98692" x="6134100" y="4683125"/>
          <p14:tracePt t="98708" x="6159500" y="4683125"/>
          <p14:tracePt t="98725" x="6176963" y="4683125"/>
          <p14:tracePt t="98726" x="6184900" y="4683125"/>
          <p14:tracePt t="98742" x="6210300" y="4683125"/>
          <p14:tracePt t="98760" x="6219825" y="4683125"/>
          <p14:tracePt t="98997" x="6210300" y="4683125"/>
          <p14:tracePt t="99005" x="6202363" y="4683125"/>
          <p14:tracePt t="99012" x="6176963" y="4683125"/>
          <p14:tracePt t="99024" x="6159500" y="4683125"/>
          <p14:tracePt t="99041" x="6100763" y="4683125"/>
          <p14:tracePt t="99058" x="6083300" y="4683125"/>
          <p14:tracePt t="99074" x="6040438" y="4683125"/>
          <p14:tracePt t="99093" x="6015038" y="4683125"/>
          <p14:tracePt t="99108" x="5997575" y="4683125"/>
          <p14:tracePt t="99109" x="5989638" y="4683125"/>
          <p14:tracePt t="99132" x="5972175" y="4683125"/>
          <p14:tracePt t="99141" x="5956300" y="4683125"/>
          <p14:tracePt t="99158" x="5905500" y="4683125"/>
          <p14:tracePt t="99175" x="5827713" y="4683125"/>
          <p14:tracePt t="99191" x="5761038" y="4683125"/>
          <p14:tracePt t="99208" x="5683250" y="4683125"/>
          <p14:tracePt t="99224" x="5641975" y="4683125"/>
          <p14:tracePt t="99241" x="5607050" y="4683125"/>
          <p14:tracePt t="99269" x="5599113" y="4683125"/>
          <p14:tracePt t="99276" x="5591175" y="4683125"/>
          <p14:tracePt t="99291" x="5573713" y="4683125"/>
          <p14:tracePt t="99309" x="5565775" y="4683125"/>
          <p14:tracePt t="99477" x="5573713" y="4683125"/>
          <p14:tracePt t="99485" x="5591175" y="4683125"/>
          <p14:tracePt t="99492" x="5616575" y="4683125"/>
          <p14:tracePt t="99508" x="5649913" y="4683125"/>
          <p14:tracePt t="99508" x="5692775" y="4683125"/>
          <p14:tracePt t="99524" x="5735638" y="4691063"/>
          <p14:tracePt t="99542" x="5870575" y="4716463"/>
          <p14:tracePt t="99558" x="5964238" y="4716463"/>
          <p14:tracePt t="99575" x="6024563" y="4716463"/>
          <p14:tracePt t="99591" x="6083300" y="4716463"/>
          <p14:tracePt t="99610" x="6126163" y="4724400"/>
          <p14:tracePt t="99624" x="6151563" y="4724400"/>
          <p14:tracePt t="99642" x="6159500" y="4724400"/>
          <p14:tracePt t="99658" x="6176963" y="4724400"/>
          <p14:tracePt t="99675" x="6176963" y="4733925"/>
          <p14:tracePt t="99693" x="6194425" y="4741863"/>
          <p14:tracePt t="99708" x="6202363" y="4741863"/>
          <p14:tracePt t="99724" x="6227763" y="4741863"/>
          <p14:tracePt t="99742" x="6253163" y="4741863"/>
          <p14:tracePt t="99757" x="6286500" y="4741863"/>
          <p14:tracePt t="99775" x="6321425" y="4741863"/>
          <p14:tracePt t="99791" x="6354763" y="4741863"/>
          <p14:tracePt t="99807" x="6397625" y="4741863"/>
          <p14:tracePt t="99825" x="6430963" y="4741863"/>
          <p14:tracePt t="99841" x="6448425" y="4741863"/>
          <p14:tracePt t="99860" x="6456363" y="4741863"/>
          <p14:tracePt t="100166" x="6456363" y="4749800"/>
          <p14:tracePt t="100437" x="6499225" y="4759325"/>
          <p14:tracePt t="100444" x="6550025" y="4784725"/>
          <p14:tracePt t="100452" x="6592888" y="4784725"/>
          <p14:tracePt t="100460" x="6643688" y="4792663"/>
          <p14:tracePt t="100474" x="6661150" y="4792663"/>
          <p14:tracePt t="100492" x="6686550" y="4792663"/>
          <p14:tracePt t="100507" x="6704013" y="4802188"/>
          <p14:tracePt t="100526" x="6711950" y="4802188"/>
          <p14:tracePt t="100542" x="6745288" y="4802188"/>
          <p14:tracePt t="100557" x="6813550" y="4792663"/>
          <p14:tracePt t="100574" x="6856413" y="4792663"/>
          <p14:tracePt t="100590" x="6889750" y="4792663"/>
          <p14:tracePt t="100607" x="6924675" y="4792663"/>
          <p14:tracePt t="100625" x="6932613" y="4792663"/>
          <p14:tracePt t="100644" x="6950075" y="4792663"/>
          <p14:tracePt t="100659" x="6958013" y="4792663"/>
          <p14:tracePt t="100674" x="7008813" y="4792663"/>
          <p14:tracePt t="100691" x="7051675" y="4792663"/>
          <p14:tracePt t="100709" x="7112000" y="4792663"/>
          <p14:tracePt t="100725" x="7145338" y="4792663"/>
          <p14:tracePt t="100741" x="7153275" y="4792663"/>
          <p14:tracePt t="100757" x="7178675" y="4792663"/>
          <p14:tracePt t="100775" x="7213600" y="4792663"/>
          <p14:tracePt t="100792" x="7256463" y="4792663"/>
          <p14:tracePt t="100807" x="7281863" y="4792663"/>
          <p14:tracePt t="100824" x="7289800" y="4792663"/>
          <p14:tracePt t="100841" x="7297738" y="4792663"/>
          <p14:tracePt t="100857" x="7307263" y="4792663"/>
          <p14:tracePt t="100876" x="7315200" y="4792663"/>
          <p14:tracePt t="100900" x="7323138" y="4784725"/>
          <p14:tracePt t="100916" x="7340600" y="4784725"/>
          <p14:tracePt t="100924" x="7358063" y="4775200"/>
          <p14:tracePt t="100942" x="7383463" y="4767263"/>
          <p14:tracePt t="100973" x="7391400" y="4767263"/>
          <p14:tracePt t="101005" x="7408863" y="4767263"/>
          <p14:tracePt t="101022" x="7416800" y="4759325"/>
          <p14:tracePt t="101028" x="7426325" y="4759325"/>
          <p14:tracePt t="101055" x="7434263" y="4759325"/>
          <p14:tracePt t="101087" x="7434263" y="4741863"/>
          <p14:tracePt t="101092" x="7434263" y="4733925"/>
          <p14:tracePt t="101238" x="7434263" y="4749800"/>
          <p14:tracePt t="101244" x="7416800" y="4767263"/>
          <p14:tracePt t="101257" x="7416800" y="4784725"/>
          <p14:tracePt t="101274" x="7416800" y="4802188"/>
          <p14:tracePt t="101292" x="7416800" y="4818063"/>
          <p14:tracePt t="101325" x="7426325" y="4827588"/>
          <p14:tracePt t="101332" x="7434263" y="4827588"/>
          <p14:tracePt t="101341" x="7442200" y="4827588"/>
          <p14:tracePt t="101357" x="7485063" y="4827588"/>
          <p14:tracePt t="101381" x="7502525" y="4827588"/>
          <p14:tracePt t="101397" x="7510463" y="4827588"/>
          <p14:tracePt t="101421" x="7518400" y="4827588"/>
          <p14:tracePt t="101428" x="7535863" y="4827588"/>
          <p14:tracePt t="101440" x="7553325" y="4827588"/>
          <p14:tracePt t="101457" x="7621588" y="4827588"/>
          <p14:tracePt t="101474" x="7672388" y="4827588"/>
          <p14:tracePt t="101490" x="7740650" y="4827588"/>
          <p14:tracePt t="101507" x="7791450" y="4827588"/>
          <p14:tracePt t="101509" x="7824788" y="4827588"/>
          <p14:tracePt t="101523" x="7832725" y="4827588"/>
          <p14:tracePt t="101541" x="7850188" y="4827588"/>
          <p14:tracePt t="101541" x="7859713" y="4827588"/>
          <p14:tracePt t="101557" x="7885113" y="4827588"/>
          <p14:tracePt t="101574" x="7935913" y="4827588"/>
          <p14:tracePt t="101590" x="7994650" y="4835525"/>
          <p14:tracePt t="101608" x="8029575" y="4843463"/>
          <p14:tracePt t="101623" x="8070850" y="4843463"/>
          <p14:tracePt t="101642" x="8113713" y="4860925"/>
          <p14:tracePt t="101657" x="8139113" y="4868863"/>
          <p14:tracePt t="101675" x="8147050" y="4868863"/>
          <p14:tracePt t="101690" x="8174038" y="4868863"/>
          <p14:tracePt t="101707" x="8207375" y="4868863"/>
          <p14:tracePt t="101725" x="8266113" y="4868863"/>
          <p14:tracePt t="101740" x="8283575" y="4868863"/>
          <p14:tracePt t="101757" x="8291513" y="4868863"/>
          <p14:tracePt t="101821" x="8318500" y="4868863"/>
          <p14:tracePt t="101837" x="8334375" y="4868863"/>
          <p14:tracePt t="101844" x="8369300" y="4868863"/>
          <p14:tracePt t="101860" x="8394700" y="4868863"/>
          <p14:tracePt t="101875" x="8402638" y="4868863"/>
          <p14:tracePt t="101891" x="8428038" y="4868863"/>
          <p14:tracePt t="101907" x="8453438" y="4868863"/>
          <p14:tracePt t="101923" x="8478838" y="4868863"/>
          <p14:tracePt t="101940" x="8521700" y="4860925"/>
          <p14:tracePt t="101957" x="8589963" y="4852988"/>
          <p14:tracePt t="101974" x="8674100" y="4843463"/>
          <p14:tracePt t="101974" x="8750300" y="4827588"/>
          <p14:tracePt t="101990" x="8869363" y="4827588"/>
          <p14:tracePt t="102007" x="8972550" y="4818063"/>
          <p14:tracePt t="102024" x="9091613" y="4802188"/>
          <p14:tracePt t="102040" x="9158288" y="4792663"/>
          <p14:tracePt t="102058" x="9209088" y="4775200"/>
          <p14:tracePt t="102075" x="9261475" y="4767263"/>
          <p14:tracePt t="102091" x="9337675" y="4767263"/>
          <p14:tracePt t="102107" x="9405938" y="4767263"/>
          <p14:tracePt t="102123" x="9507538" y="4767263"/>
          <p14:tracePt t="102141" x="9634538" y="4767263"/>
          <p14:tracePt t="102157" x="9652000" y="4759325"/>
          <p14:tracePt t="102158" x="9685338" y="4759325"/>
          <p14:tracePt t="102173" x="9710738" y="4759325"/>
          <p14:tracePt t="102191" x="9728200" y="4759325"/>
          <p14:tracePt t="102207" x="9745663" y="4759325"/>
          <p14:tracePt t="102223" x="9761538" y="4749800"/>
          <p14:tracePt t="102240" x="9786938" y="4741863"/>
          <p14:tracePt t="102258" x="9864725" y="4733925"/>
          <p14:tracePt t="102273" x="9956800" y="4724400"/>
          <p14:tracePt t="102290" x="10009188" y="4724400"/>
          <p14:tracePt t="102308" x="10042525" y="4724400"/>
          <p14:tracePt t="102308" x="10059988" y="4724400"/>
          <p14:tracePt t="102324" x="10067925" y="4724400"/>
          <p14:tracePt t="102533" x="10067925" y="4716463"/>
          <p14:tracePt t="102540" x="10050463" y="4716463"/>
          <p14:tracePt t="102548" x="10025063" y="4716463"/>
          <p14:tracePt t="102557" x="9991725" y="4699000"/>
          <p14:tracePt t="102573" x="9915525" y="4699000"/>
          <p14:tracePt t="102590" x="9839325" y="4699000"/>
          <p14:tracePt t="102607" x="9796463" y="4699000"/>
          <p14:tracePt t="102624" x="9761538" y="4699000"/>
          <p14:tracePt t="102640" x="9710738" y="4699000"/>
          <p14:tracePt t="102658" x="9677400" y="4699000"/>
          <p14:tracePt t="102673" x="9634538" y="4708525"/>
          <p14:tracePt t="102690" x="9601200" y="4716463"/>
          <p14:tracePt t="102708" x="9532938" y="4741863"/>
          <p14:tracePt t="102732" x="9523413" y="4749800"/>
          <p14:tracePt t="102740" x="9515475" y="4749800"/>
          <p14:tracePt t="102774" x="9507538" y="4749800"/>
          <p14:tracePt t="102789" x="9498013" y="4749800"/>
          <p14:tracePt t="102796" x="9482138" y="4749800"/>
          <p14:tracePt t="102806" x="9472613" y="4749800"/>
          <p14:tracePt t="102823" x="9464675" y="4749800"/>
          <p14:tracePt t="103852" x="9482138" y="4749800"/>
          <p14:tracePt t="103860" x="9507538" y="4749800"/>
          <p14:tracePt t="103868" x="9540875" y="4749800"/>
          <p14:tracePt t="103876" x="9575800" y="4749800"/>
          <p14:tracePt t="103889" x="9601200" y="4749800"/>
          <p14:tracePt t="103906" x="9652000" y="4749800"/>
          <p14:tracePt t="103924" x="9685338" y="4759325"/>
          <p14:tracePt t="103939" x="9710738" y="4759325"/>
          <p14:tracePt t="103956" x="9761538" y="4759325"/>
          <p14:tracePt t="103957" x="9786938" y="4759325"/>
          <p14:tracePt t="103974" x="9898063" y="4759325"/>
          <p14:tracePt t="103989" x="10017125" y="4759325"/>
          <p14:tracePt t="104006" x="10110788" y="4759325"/>
          <p14:tracePt t="104023" x="10186988" y="4759325"/>
          <p14:tracePt t="104039" x="10229850" y="4759325"/>
          <p14:tracePt t="104056" x="10255250" y="4759325"/>
          <p14:tracePt t="104073" x="10263188" y="4759325"/>
          <p14:tracePt t="104089" x="10280650" y="4759325"/>
          <p14:tracePt t="104106" x="10313988" y="4759325"/>
          <p14:tracePt t="104123" x="10348913" y="4741863"/>
          <p14:tracePt t="104141" x="10399713" y="4724400"/>
          <p14:tracePt t="104156" x="10433050" y="4724400"/>
          <p14:tracePt t="104157" x="10450513" y="4716463"/>
          <p14:tracePt t="104173" x="10475913" y="4716463"/>
          <p14:tracePt t="104173" x="10509250" y="4716463"/>
          <p14:tracePt t="104189" x="10569575" y="4716463"/>
          <p14:tracePt t="104206" x="10628313" y="4716463"/>
          <p14:tracePt t="104222" x="10653713" y="4716463"/>
          <p14:tracePt t="104239" x="10696575" y="4716463"/>
          <p14:tracePt t="104261" x="10704513" y="4716463"/>
          <p14:tracePt t="104272" x="10714038" y="4716463"/>
          <p14:tracePt t="104289" x="10729913" y="4716463"/>
          <p14:tracePt t="104306" x="10739438" y="4716463"/>
          <p14:tracePt t="104323" x="10772775" y="4708525"/>
          <p14:tracePt t="104341" x="10807700" y="4699000"/>
          <p14:tracePt t="104356" x="10815638" y="4699000"/>
          <p14:tracePt t="104373" x="10823575" y="4691063"/>
          <p14:tracePt t="104453" x="10833100" y="4691063"/>
          <p14:tracePt t="104460" x="10841038" y="4691063"/>
          <p14:tracePt t="104476" x="10858500" y="4691063"/>
          <p14:tracePt t="104500" x="10866438" y="4691063"/>
          <p14:tracePt t="104541" x="10874375" y="4691063"/>
          <p14:tracePt t="104548" x="10883900" y="4691063"/>
          <p14:tracePt t="104556" x="10891838" y="4691063"/>
          <p14:tracePt t="104574" x="10917238" y="4691063"/>
          <p14:tracePt t="104590" x="10926763" y="4691063"/>
          <p14:tracePt t="105382" x="10901363" y="4691063"/>
          <p14:tracePt t="105389" x="10891838" y="4691063"/>
          <p14:tracePt t="105422" x="10874375" y="4691063"/>
          <p14:tracePt t="105445" x="10866438" y="4691063"/>
          <p14:tracePt t="105623" x="10858500" y="4691063"/>
          <p14:tracePt t="105637" x="10848975" y="4691063"/>
          <p14:tracePt t="105733" x="10841038" y="4691063"/>
          <p14:tracePt t="105822" x="10833100" y="4691063"/>
          <p14:tracePt t="105869" x="10815638" y="4699000"/>
          <p14:tracePt t="105877" x="10807700" y="4699000"/>
          <p14:tracePt t="105925" x="10807700" y="4708525"/>
          <p14:tracePt t="105973" x="10798175" y="4708525"/>
          <p14:tracePt t="105989" x="10782300" y="4708525"/>
          <p14:tracePt t="105997" x="10782300" y="4716463"/>
          <p14:tracePt t="106013" x="10772775" y="4716463"/>
          <p14:tracePt t="106022" x="10747375" y="4716463"/>
          <p14:tracePt t="106038" x="10704513" y="4733925"/>
          <p14:tracePt t="106055" x="10645775" y="4741863"/>
          <p14:tracePt t="106072" x="10620375" y="4741863"/>
          <p14:tracePt t="106090" x="10577513" y="4741863"/>
          <p14:tracePt t="106105" x="10509250" y="4741863"/>
          <p14:tracePt t="106122" x="10425113" y="4741863"/>
          <p14:tracePt t="106138" x="10288588" y="4741863"/>
          <p14:tracePt t="106155" x="10110788" y="4724400"/>
          <p14:tracePt t="106172" x="9923463" y="4708525"/>
          <p14:tracePt t="106188" x="9872663" y="4683125"/>
          <p14:tracePt t="106189" x="9829800" y="4683125"/>
          <p14:tracePt t="106206" x="9771063" y="4683125"/>
          <p14:tracePt t="106221" x="9710738" y="4683125"/>
          <p14:tracePt t="106238" x="9617075" y="4683125"/>
          <p14:tracePt t="106255" x="9464675" y="4683125"/>
          <p14:tracePt t="106272" x="9277350" y="4683125"/>
          <p14:tracePt t="106288" x="9064625" y="4683125"/>
          <p14:tracePt t="106305" x="8894763" y="4683125"/>
          <p14:tracePt t="106322" x="8742363" y="4683125"/>
          <p14:tracePt t="106340" x="8605838" y="4683125"/>
          <p14:tracePt t="106355" x="8547100" y="4673600"/>
          <p14:tracePt t="106374" x="8343900" y="4657725"/>
          <p14:tracePt t="106388" x="8250238" y="4657725"/>
          <p14:tracePt t="106405" x="8020050" y="4630738"/>
          <p14:tracePt t="106422" x="7773988" y="4630738"/>
          <p14:tracePt t="106438" x="7604125" y="4630738"/>
          <p14:tracePt t="106455" x="7434263" y="4630738"/>
          <p14:tracePt t="106471" x="7246938" y="4630738"/>
          <p14:tracePt t="106488" x="7043738" y="4630738"/>
          <p14:tracePt t="106508" x="6813550" y="4657725"/>
          <p14:tracePt t="106508" x="6694488" y="4657725"/>
          <p14:tracePt t="106522" x="6600825" y="4657725"/>
          <p14:tracePt t="106538" x="6321425" y="4657725"/>
          <p14:tracePt t="106555" x="6024563" y="4657725"/>
          <p14:tracePt t="106571" x="5743575" y="4657725"/>
          <p14:tracePt t="106588" x="5472113" y="4657725"/>
          <p14:tracePt t="106589" x="5335588" y="4657725"/>
          <p14:tracePt t="106605" x="5208588" y="4657725"/>
          <p14:tracePt t="106621" x="4868863" y="4657725"/>
          <p14:tracePt t="106638" x="4757738" y="4657725"/>
          <p14:tracePt t="106654" x="4664075" y="4657725"/>
          <p14:tracePt t="106671" x="4554538" y="4657725"/>
          <p14:tracePt t="106688" x="4418013" y="4657725"/>
          <p14:tracePt t="106707" x="4291013" y="4657725"/>
          <p14:tracePt t="106708" x="4230688" y="4657725"/>
          <p14:tracePt t="106721" x="4171950" y="4665663"/>
          <p14:tracePt t="106738" x="4086225" y="4683125"/>
          <p14:tracePt t="106755" x="4010025" y="4683125"/>
          <p14:tracePt t="106771" x="3959225" y="4691063"/>
          <p14:tracePt t="106790" x="3797300" y="4724400"/>
          <p14:tracePt t="106804" x="3756025" y="4724400"/>
          <p14:tracePt t="106821" x="3611563" y="4741863"/>
          <p14:tracePt t="106838" x="3533775" y="4775200"/>
          <p14:tracePt t="106855" x="3457575" y="4818063"/>
          <p14:tracePt t="106871" x="3389313" y="4835525"/>
          <p14:tracePt t="106888" x="3330575" y="4860925"/>
          <p14:tracePt t="106905" x="3279775" y="4878388"/>
          <p14:tracePt t="106923" x="3228975" y="4903788"/>
          <p14:tracePt t="106924" x="3211513" y="4911725"/>
          <p14:tracePt t="106938" x="3203575" y="4911725"/>
          <p14:tracePt t="106954" x="3178175" y="4919663"/>
          <p14:tracePt t="106972" x="3152775" y="4937125"/>
          <p14:tracePt t="106989" x="3127375" y="4946650"/>
          <p14:tracePt t="107006" x="3074988" y="4962525"/>
          <p14:tracePt t="107021" x="2998788" y="4987925"/>
          <p14:tracePt t="107039" x="2930525" y="5005388"/>
          <p14:tracePt t="107055" x="2846388" y="5030788"/>
          <p14:tracePt t="107072" x="2803525" y="5038725"/>
          <p14:tracePt t="107088" x="2778125" y="5048250"/>
          <p14:tracePt t="107104" x="2744788" y="5073650"/>
          <p14:tracePt t="107122" x="2735263" y="5073650"/>
          <p14:tracePt t="107139" x="2719388" y="5073650"/>
          <p14:tracePt t="107154" x="2701925" y="5081588"/>
          <p14:tracePt t="107415" x="2701925" y="5091113"/>
          <p14:tracePt t="107428" x="2701925" y="5099050"/>
          <p14:tracePt t="107461" x="2701925" y="5106988"/>
          <p14:tracePt t="107509" x="2719388" y="5116513"/>
          <p14:tracePt t="107524" x="2727325" y="5116513"/>
          <p14:tracePt t="107532" x="2752725" y="5116513"/>
          <p14:tracePt t="107540" x="2770188" y="5116513"/>
          <p14:tracePt t="107556" x="2786063" y="5116513"/>
          <p14:tracePt t="107571" x="2811463" y="5116513"/>
          <p14:tracePt t="107589" x="2879725" y="5116513"/>
          <p14:tracePt t="107604" x="2897188" y="5116513"/>
          <p14:tracePt t="107621" x="2930525" y="5132388"/>
          <p14:tracePt t="107622" x="2955925" y="5132388"/>
          <p14:tracePt t="107637" x="2998788" y="5132388"/>
          <p14:tracePt t="107654" x="3033713" y="5132388"/>
          <p14:tracePt t="107671" x="3041650" y="5132388"/>
          <p14:tracePt t="107688" x="3074988" y="5132388"/>
          <p14:tracePt t="107704" x="3100388" y="5132388"/>
          <p14:tracePt t="107721" x="3160713" y="5132388"/>
          <p14:tracePt t="107739" x="3219450" y="5132388"/>
          <p14:tracePt t="107740" x="3262313" y="5132388"/>
          <p14:tracePt t="107754" x="3305175" y="5132388"/>
          <p14:tracePt t="107772" x="3441700" y="5132388"/>
          <p14:tracePt t="107787" x="3482975" y="5132388"/>
          <p14:tracePt t="107788" x="3517900" y="5132388"/>
          <p14:tracePt t="107804" x="3568700" y="5132388"/>
          <p14:tracePt t="107805" x="3602038" y="5132388"/>
          <p14:tracePt t="107821" x="3627438" y="5132388"/>
          <p14:tracePt t="107838" x="3687763" y="5132388"/>
          <p14:tracePt t="107854" x="3721100" y="5132388"/>
          <p14:tracePt t="107871" x="3738563" y="5132388"/>
          <p14:tracePt t="107887" x="3756025" y="5132388"/>
          <p14:tracePt t="107904" x="3781425" y="5132388"/>
          <p14:tracePt t="107921" x="3814763" y="5132388"/>
          <p14:tracePt t="107937" x="3840163" y="5132388"/>
          <p14:tracePt t="107955" x="3848100" y="5124450"/>
          <p14:tracePt t="107972" x="3857625" y="5116513"/>
          <p14:tracePt t="107987" x="3865563" y="5116513"/>
          <p14:tracePt t="108454" x="3873500" y="5116513"/>
          <p14:tracePt t="108549" x="3873500" y="5106988"/>
          <p14:tracePt t="108749" x="3873500" y="5099050"/>
          <p14:tracePt t="109078" x="3857625" y="5099050"/>
          <p14:tracePt t="110263" x="3848100" y="5099050"/>
          <p14:tracePt t="128822" x="3822700" y="5099050"/>
          <p14:tracePt t="128829" x="3806825" y="5081588"/>
          <p14:tracePt t="128836" x="3771900" y="5073650"/>
          <p14:tracePt t="128846" x="3763963" y="5073650"/>
          <p14:tracePt t="129254" x="3771900" y="5073650"/>
          <p14:tracePt t="129260" x="3797300" y="5073650"/>
          <p14:tracePt t="129454" x="3806825" y="5073650"/>
          <p14:tracePt t="129460" x="3814763" y="5073650"/>
          <p14:tracePt t="129476" x="3832225" y="5073650"/>
          <p14:tracePt t="129501" x="3848100" y="5073650"/>
          <p14:tracePt t="129508" x="3883025" y="5073650"/>
          <p14:tracePt t="129516" x="3925888" y="5073650"/>
          <p14:tracePt t="129527" x="3967163" y="5081588"/>
          <p14:tracePt t="129544" x="4070350" y="5091113"/>
          <p14:tracePt t="129561" x="4154488" y="5106988"/>
          <p14:tracePt t="129578" x="4171950" y="5106988"/>
          <p14:tracePt t="129595" x="4179888" y="5106988"/>
          <p14:tracePt t="129693" x="4187825" y="5106988"/>
          <p14:tracePt t="129749" x="4197350" y="5116513"/>
          <p14:tracePt t="129765" x="4197350" y="5132388"/>
          <p14:tracePt t="129845" x="4197350" y="5141913"/>
          <p14:tracePt t="129853" x="4197350" y="5149850"/>
          <p14:tracePt t="129861" x="4197350" y="5157788"/>
          <p14:tracePt t="129878" x="4197350" y="5167313"/>
          <p14:tracePt t="129917" x="4197350" y="5175250"/>
          <p14:tracePt t="129932" x="4197350" y="5192713"/>
          <p14:tracePt t="129949" x="4197350" y="5200650"/>
          <p14:tracePt t="130005" x="4197350" y="5208588"/>
          <p14:tracePt t="130013" x="4197350" y="5226050"/>
          <p14:tracePt t="130028" x="4197350" y="5235575"/>
          <p14:tracePt t="130036" x="4197350" y="5243513"/>
          <p14:tracePt t="130045" x="4197350" y="5260975"/>
          <p14:tracePt t="130061" x="4197350" y="5276850"/>
          <p14:tracePt t="130078" x="4197350" y="5294313"/>
          <p14:tracePt t="130095" x="4187825" y="5302250"/>
          <p14:tracePt t="130112" x="4187825" y="5311775"/>
          <p14:tracePt t="130132" x="4187825" y="5319713"/>
          <p14:tracePt t="130145" x="4187825" y="5327650"/>
          <p14:tracePt t="130162" x="4187825" y="5337175"/>
          <p14:tracePt t="130178" x="4187825" y="5362575"/>
          <p14:tracePt t="130194" x="4187825" y="5395913"/>
          <p14:tracePt t="130211" x="4187825" y="5413375"/>
          <p14:tracePt t="130228" x="4187825" y="5430838"/>
          <p14:tracePt t="130229" x="4187825" y="5446713"/>
          <p14:tracePt t="130245" x="4187825" y="5489575"/>
          <p14:tracePt t="130261" x="4187825" y="5507038"/>
          <p14:tracePt t="130262" x="4187825" y="5532438"/>
          <p14:tracePt t="130278" x="4179888" y="5540375"/>
          <p14:tracePt t="130294" x="4162425" y="5549900"/>
          <p14:tracePt t="130653" x="4137025" y="5557838"/>
          <p14:tracePt t="130662" x="4103688" y="5575300"/>
          <p14:tracePt t="130668" x="4044950" y="5575300"/>
          <p14:tracePt t="130677" x="4017963" y="5583238"/>
          <p14:tracePt t="130694" x="3992563" y="5583238"/>
          <p14:tracePt t="130711" x="3976688" y="5583238"/>
          <p14:tracePt t="130727" x="3959225" y="5583238"/>
          <p14:tracePt t="130744" x="3941763" y="5583238"/>
          <p14:tracePt t="130761" x="3908425" y="5591175"/>
          <p14:tracePt t="130777" x="3857625" y="5600700"/>
          <p14:tracePt t="130794" x="3840163" y="5600700"/>
          <p14:tracePt t="130813" x="3814763" y="5600700"/>
          <p14:tracePt t="130828" x="3781425" y="5608638"/>
          <p14:tracePt t="130853" x="3771900" y="5608638"/>
          <p14:tracePt t="130892" x="3756025" y="5608638"/>
          <p14:tracePt t="130900" x="3746500" y="5608638"/>
          <p14:tracePt t="130910" x="3738563" y="5608638"/>
          <p14:tracePt t="130927" x="3703638" y="5608638"/>
          <p14:tracePt t="130944" x="3662363" y="5626100"/>
          <p14:tracePt t="130960" x="3602038" y="5651500"/>
          <p14:tracePt t="130977" x="3551238" y="5668963"/>
          <p14:tracePt t="130995" x="3475038" y="5668963"/>
          <p14:tracePt t="131010" x="3414713" y="5684838"/>
          <p14:tracePt t="131027" x="3389313" y="5684838"/>
          <p14:tracePt t="131046" x="3348038" y="5694363"/>
          <p14:tracePt t="131062" x="3322638" y="5694363"/>
          <p14:tracePt t="131078" x="3297238" y="5694363"/>
          <p14:tracePt t="131094" x="3279775" y="5694363"/>
          <p14:tracePt t="131110" x="3254375" y="5702300"/>
          <p14:tracePt t="131127" x="3211513" y="5702300"/>
          <p14:tracePt t="131144" x="3168650" y="5710238"/>
          <p14:tracePt t="131160" x="3092450" y="5727700"/>
          <p14:tracePt t="131177" x="2982913" y="5745163"/>
          <p14:tracePt t="131193" x="2905125" y="5745163"/>
          <p14:tracePt t="131211" x="2863850" y="5753100"/>
          <p14:tracePt t="131228" x="2795588" y="5770563"/>
          <p14:tracePt t="131244" x="2760663" y="5778500"/>
          <p14:tracePt t="131261" x="2693988" y="5778500"/>
          <p14:tracePt t="131277" x="2616200" y="5788025"/>
          <p14:tracePt t="131294" x="2524125" y="5788025"/>
          <p14:tracePt t="131310" x="2420938" y="5788025"/>
          <p14:tracePt t="131328" x="2276475" y="5788025"/>
          <p14:tracePt t="131344" x="2149475" y="5788025"/>
          <p14:tracePt t="131360" x="2030413" y="5788025"/>
          <p14:tracePt t="131377" x="1962150" y="5788025"/>
          <p14:tracePt t="131394" x="1903413" y="5788025"/>
          <p14:tracePt t="131411" x="1843088" y="5788025"/>
          <p14:tracePt t="131427" x="1792288" y="5788025"/>
          <p14:tracePt t="131444" x="1776413" y="5788025"/>
          <p14:tracePt t="131444" x="1749425" y="5788025"/>
          <p14:tracePt t="131461" x="1741488" y="5788025"/>
          <p14:tracePt t="131461" x="1716088" y="5788025"/>
          <p14:tracePt t="131477" x="1708150" y="5788025"/>
          <p14:tracePt t="131493" x="1665288" y="5788025"/>
          <p14:tracePt t="131511" x="1631950" y="5788025"/>
          <p14:tracePt t="131527" x="1563688" y="5788025"/>
          <p14:tracePt t="131544" x="1487488" y="5813425"/>
          <p14:tracePt t="131560" x="1435100" y="5821363"/>
          <p14:tracePt t="131577" x="1358900" y="5821363"/>
          <p14:tracePt t="131595" x="1308100" y="5821363"/>
          <p14:tracePt t="131611" x="1249363" y="5821363"/>
          <p14:tracePt t="131628" x="1214438" y="5813425"/>
          <p14:tracePt t="131743" x="1239838" y="5803900"/>
          <p14:tracePt t="131748" x="1282700" y="5803900"/>
          <p14:tracePt t="131760" x="1358900" y="5803900"/>
          <p14:tracePt t="131779" x="1554163" y="5803900"/>
          <p14:tracePt t="131793" x="1741488" y="5803900"/>
          <p14:tracePt t="131810" x="1885950" y="5803900"/>
          <p14:tracePt t="131827" x="1971675" y="5803900"/>
          <p14:tracePt t="131844" x="2022475" y="5803900"/>
          <p14:tracePt t="131844" x="2038350" y="5803900"/>
          <p14:tracePt t="131860" x="2055813" y="5803900"/>
          <p14:tracePt t="131861" x="2073275" y="5803900"/>
          <p14:tracePt t="131877" x="2149475" y="5795963"/>
          <p14:tracePt t="131893" x="2268538" y="5795963"/>
          <p14:tracePt t="131911" x="2438400" y="5770563"/>
          <p14:tracePt t="131927" x="2641600" y="5770563"/>
          <p14:tracePt t="131944" x="2820988" y="5770563"/>
          <p14:tracePt t="131960" x="2965450" y="5770563"/>
          <p14:tracePt t="131978" x="3067050" y="5770563"/>
          <p14:tracePt t="131995" x="3143250" y="5770563"/>
          <p14:tracePt t="132012" x="3228975" y="5770563"/>
          <p14:tracePt t="132026" x="3254375" y="5770563"/>
          <p14:tracePt t="132043" x="3279775" y="5770563"/>
          <p14:tracePt t="132061" x="3287713" y="5770563"/>
          <p14:tracePt t="132076" x="3297238" y="5770563"/>
          <p14:tracePt t="132094" x="3313113" y="5770563"/>
          <p14:tracePt t="132141" x="3322638" y="5770563"/>
          <p14:tracePt t="132148" x="3348038" y="5770563"/>
          <p14:tracePt t="132161" x="3355975" y="5770563"/>
          <p14:tracePt t="132177" x="3424238" y="5778500"/>
          <p14:tracePt t="132194" x="3543300" y="5788025"/>
          <p14:tracePt t="132211" x="3670300" y="5813425"/>
          <p14:tracePt t="132212" x="3746500" y="5813425"/>
          <p14:tracePt t="132226" x="3806825" y="5821363"/>
          <p14:tracePt t="132243" x="3916363" y="5829300"/>
          <p14:tracePt t="132260" x="3967163" y="5829300"/>
          <p14:tracePt t="132260" x="3967163" y="5838825"/>
          <p14:tracePt t="132277" x="3976688" y="5838825"/>
          <p14:tracePt t="132293" x="3984625" y="5846763"/>
          <p14:tracePt t="132310" x="3992563" y="5846763"/>
          <p14:tracePt t="132541" x="3992563" y="5854700"/>
          <p14:tracePt t="132573" x="3976688" y="5854700"/>
          <p14:tracePt t="132606" x="3967163" y="5854700"/>
          <p14:tracePt t="132612" x="3959225" y="5864225"/>
          <p14:tracePt t="132620" x="3951288" y="5864225"/>
          <p14:tracePt t="132637" x="3941763" y="5864225"/>
          <p14:tracePt t="132644" x="3933825" y="5864225"/>
          <p14:tracePt t="132661" x="3916363" y="5864225"/>
          <p14:tracePt t="132676" x="3908425" y="5864225"/>
          <p14:tracePt t="132694" x="3883025" y="5864225"/>
          <p14:tracePt t="132710" x="3865563" y="5880100"/>
          <p14:tracePt t="132845" x="3848100" y="5880100"/>
          <p14:tracePt t="132949" x="3832225" y="5880100"/>
          <p14:tracePt t="132981" x="3806825" y="5889625"/>
          <p14:tracePt t="133045" x="3797300" y="5897563"/>
          <p14:tracePt t="133086" x="3781425" y="5897563"/>
          <p14:tracePt t="133213" x="3771900" y="5897563"/>
          <p14:tracePt t="133229" x="3763963" y="5897563"/>
          <p14:tracePt t="133236" x="3756025" y="5897563"/>
          <p14:tracePt t="133244" x="3746500" y="5905500"/>
          <p14:tracePt t="133269" x="3738563" y="5905500"/>
          <p14:tracePt t="134486" x="3721100" y="5905500"/>
          <p14:tracePt t="134500" x="3713163" y="5905500"/>
          <p14:tracePt t="134533" x="3703638" y="5905500"/>
          <p14:tracePt t="134540" x="3687763" y="5905500"/>
          <p14:tracePt t="134782" x="3678238" y="5905500"/>
          <p14:tracePt t="134788" x="3652838" y="5889625"/>
          <p14:tracePt t="134796" x="3644900" y="5872163"/>
          <p14:tracePt t="134809" x="3627438" y="5846763"/>
          <p14:tracePt t="134825" x="3611563" y="5838825"/>
          <p14:tracePt t="166207" x="3652838" y="5838825"/>
          <p14:tracePt t="166212" x="3771900" y="5735638"/>
          <p14:tracePt t="166220" x="3925888" y="5694363"/>
          <p14:tracePt t="166229" x="4027488" y="5641975"/>
          <p14:tracePt t="166244" x="4129088" y="5583238"/>
          <p14:tracePt t="166261" x="4154488" y="5557838"/>
          <p14:tracePt t="166278" x="4205288" y="5540375"/>
          <p14:tracePt t="166295" x="4410075" y="5481638"/>
          <p14:tracePt t="166313" x="4714875" y="5380038"/>
          <p14:tracePt t="166330" x="4902200" y="5183188"/>
          <p14:tracePt t="166345" x="4987925" y="4919663"/>
          <p14:tracePt t="166362" x="5029200" y="4614863"/>
          <p14:tracePt t="166379" x="5029200" y="4291013"/>
          <p14:tracePt t="166380" x="5029200" y="4146550"/>
          <p14:tracePt t="166395" x="5013325" y="3994150"/>
          <p14:tracePt t="166396" x="4953000" y="3900488"/>
          <p14:tracePt t="166412" x="4884738" y="3841750"/>
          <p14:tracePt t="166412" x="4818063" y="3832225"/>
          <p14:tracePt t="166428" x="4740275" y="3832225"/>
          <p14:tracePt t="166446" x="4451350" y="3875088"/>
          <p14:tracePt t="166461" x="4171950" y="3943350"/>
          <p14:tracePt t="166478" x="3848100" y="3960813"/>
          <p14:tracePt t="166496" x="3492500" y="3960813"/>
          <p14:tracePt t="166511" x="3168650" y="3960813"/>
          <p14:tracePt t="166528" x="2770188" y="3960813"/>
          <p14:tracePt t="166545" x="2362200" y="3908425"/>
          <p14:tracePt t="166563" x="2200275" y="3900488"/>
          <p14:tracePt t="166589" x="2182813" y="3900488"/>
          <p14:tracePt t="166596" x="2166938" y="3908425"/>
          <p14:tracePt t="166613" x="2157413" y="3935413"/>
          <p14:tracePt t="166629" x="2141538" y="3976688"/>
          <p14:tracePt t="166645" x="2132013" y="3994150"/>
          <p14:tracePt t="166661" x="2073275" y="4164013"/>
          <p14:tracePt t="166678" x="2005013" y="4359275"/>
          <p14:tracePt t="166694" x="1911350" y="4579938"/>
          <p14:tracePt t="166711" x="1860550" y="4749800"/>
          <p14:tracePt t="166728" x="1852613" y="4911725"/>
          <p14:tracePt t="166745" x="1852613" y="5038725"/>
          <p14:tracePt t="166761" x="1893888" y="5175250"/>
          <p14:tracePt t="166778" x="2012950" y="5651500"/>
          <p14:tracePt t="166795" x="2276475" y="6391275"/>
          <p14:tracePt t="166892" x="3933825" y="6526213"/>
          <p14:tracePt t="166900" x="4086225" y="6348413"/>
          <p14:tracePt t="166911" x="4256088" y="6161088"/>
          <p14:tracePt t="166928" x="4656138" y="5745163"/>
          <p14:tracePt t="166944" x="4868863" y="5464175"/>
          <p14:tracePt t="166961" x="5021263" y="5268913"/>
          <p14:tracePt t="166979" x="5072063" y="5106988"/>
          <p14:tracePt t="166995" x="5072063" y="5030788"/>
          <p14:tracePt t="167011" x="5064125" y="4946650"/>
          <p14:tracePt t="167030" x="4884738" y="4597400"/>
          <p14:tracePt t="167044" x="4765675" y="4351338"/>
          <p14:tracePt t="167063" x="4273550" y="3568700"/>
          <p14:tracePt t="167078" x="3951288" y="3152775"/>
          <p14:tracePt t="167094" x="3738563" y="2889250"/>
          <p14:tracePt t="167111" x="3644900" y="2787650"/>
          <p14:tracePt t="167128" x="3611563" y="2744788"/>
          <p14:tracePt t="167144" x="3594100" y="2719388"/>
          <p14:tracePt t="167163" x="3543300" y="2701925"/>
          <p14:tracePt t="167178" x="3424238" y="2693988"/>
          <p14:tracePt t="167194" x="3219450" y="2693988"/>
          <p14:tracePt t="167214" x="2786063" y="2600325"/>
          <p14:tracePt t="167228" x="2608263" y="2541588"/>
          <p14:tracePt t="167228" x="2481263" y="2506663"/>
          <p14:tracePt t="167244" x="2362200" y="2473325"/>
          <p14:tracePt t="167263" x="2081213" y="2397125"/>
          <p14:tracePt t="167277" x="1997075" y="2397125"/>
          <p14:tracePt t="167294" x="1954213" y="2397125"/>
          <p14:tracePt t="167311" x="1928813" y="2397125"/>
          <p14:tracePt t="167373" x="1920875" y="2397125"/>
          <p14:tracePt t="167380" x="1903413" y="2397125"/>
          <p14:tracePt t="167388" x="1878013" y="2405063"/>
          <p14:tracePt t="167396" x="1843088" y="2422525"/>
          <p14:tracePt t="167411" x="1827213" y="2422525"/>
          <p14:tracePt t="167429" x="1716088" y="2455863"/>
          <p14:tracePt t="167444" x="1682750" y="2473325"/>
          <p14:tracePt t="167445" x="1647825" y="2498725"/>
          <p14:tracePt t="167461" x="1622425" y="2498725"/>
          <p14:tracePt t="167478" x="1579563" y="2532063"/>
          <p14:tracePt t="167494" x="1512888" y="2574925"/>
          <p14:tracePt t="167511" x="1409700" y="2660650"/>
          <p14:tracePt t="167528" x="1350963" y="2701925"/>
          <p14:tracePt t="167544" x="1317625" y="2727325"/>
          <p14:tracePt t="167561" x="1308100" y="2727325"/>
          <p14:tracePt t="167588" x="1308100" y="2736850"/>
          <p14:tracePt t="167596" x="1308100" y="2744788"/>
          <p14:tracePt t="167612" x="1325563" y="2787650"/>
          <p14:tracePt t="167628" x="1343025" y="2795588"/>
          <p14:tracePt t="167628" x="1376363" y="2813050"/>
          <p14:tracePt t="167645" x="1409700" y="2830513"/>
          <p14:tracePt t="167645" x="1470025" y="2838450"/>
          <p14:tracePt t="167662" x="1749425" y="2855913"/>
          <p14:tracePt t="167678" x="2243138" y="2855913"/>
          <p14:tracePt t="167694" x="2616200" y="2855913"/>
          <p14:tracePt t="167711" x="2965450" y="2855913"/>
          <p14:tracePt t="167727" x="3262313" y="2813050"/>
          <p14:tracePt t="167744" x="3568700" y="2762250"/>
          <p14:tracePt t="167761" x="3865563" y="2736850"/>
          <p14:tracePt t="167777" x="4162425" y="2701925"/>
          <p14:tracePt t="167794" x="4511675" y="2701925"/>
          <p14:tracePt t="167811" x="4868863" y="2701925"/>
          <p14:tracePt t="167829" x="5267325" y="2736850"/>
          <p14:tracePt t="167845" x="5394325" y="2736850"/>
          <p14:tracePt t="167861" x="5446713" y="2736850"/>
          <p14:tracePt t="167877" x="5472113" y="2719388"/>
          <p14:tracePt t="167895" x="5513388" y="2693988"/>
          <p14:tracePt t="167911" x="5522913" y="2686050"/>
          <p14:tracePt t="167928" x="5556250" y="2676525"/>
          <p14:tracePt t="167944" x="5599113" y="2668588"/>
          <p14:tracePt t="167961" x="5649913" y="2668588"/>
          <p14:tracePt t="167977" x="5692775" y="2668588"/>
          <p14:tracePt t="167994" x="5776913" y="2668588"/>
          <p14:tracePt t="168011" x="5895975" y="2668588"/>
          <p14:tracePt t="168029" x="6091238" y="2668588"/>
          <p14:tracePt t="168045" x="6253163" y="2668588"/>
          <p14:tracePt t="168060" x="6296025" y="2668588"/>
          <p14:tracePt t="168079" x="6465888" y="2668588"/>
          <p14:tracePt t="168094" x="6584950" y="2693988"/>
          <p14:tracePt t="168112" x="6745288" y="2711450"/>
          <p14:tracePt t="168129" x="6881813" y="2719388"/>
          <p14:tracePt t="168144" x="6967538" y="2719388"/>
          <p14:tracePt t="168161" x="6992938" y="2719388"/>
          <p14:tracePt t="168177" x="7000875" y="2719388"/>
          <p14:tracePt t="168194" x="7026275" y="2719388"/>
          <p14:tracePt t="168211" x="7043738" y="2719388"/>
          <p14:tracePt t="168229" x="7127875" y="2736850"/>
          <p14:tracePt t="168244" x="7162800" y="2744788"/>
          <p14:tracePt t="168261" x="7229475" y="2744788"/>
          <p14:tracePt t="168261" x="7239000" y="2752725"/>
          <p14:tracePt t="168349" x="7239000" y="2770188"/>
          <p14:tracePt t="168357" x="7239000" y="2778125"/>
          <p14:tracePt t="168364" x="7239000" y="2787650"/>
          <p14:tracePt t="168377" x="7239000" y="2805113"/>
          <p14:tracePt t="168394" x="7229475" y="2820988"/>
          <p14:tracePt t="168411" x="7188200" y="2846388"/>
          <p14:tracePt t="168427" x="7162800" y="2855913"/>
          <p14:tracePt t="168445" x="7094538" y="2855913"/>
          <p14:tracePt t="168461" x="7069138" y="2855913"/>
          <p14:tracePt t="168461" x="7026275" y="2855913"/>
          <p14:tracePt t="168477" x="6924675" y="2855913"/>
          <p14:tracePt t="168494" x="6864350" y="2855913"/>
          <p14:tracePt t="168511" x="6805613" y="2855913"/>
          <p14:tracePt t="168527" x="6711950" y="2846388"/>
          <p14:tracePt t="168544" x="6626225" y="2846388"/>
          <p14:tracePt t="168561" x="6499225" y="2846388"/>
          <p14:tracePt t="168578" x="6354763" y="2846388"/>
          <p14:tracePt t="168594" x="6210300" y="2830513"/>
          <p14:tracePt t="168612" x="5938838" y="2830513"/>
          <p14:tracePt t="168629" x="5743575" y="2830513"/>
          <p14:tracePt t="168643" x="5641975" y="2830513"/>
          <p14:tracePt t="168660" x="5378450" y="2820988"/>
          <p14:tracePt t="168677" x="4953000" y="2770188"/>
          <p14:tracePt t="168694" x="4706938" y="2727325"/>
          <p14:tracePt t="168711" x="4562475" y="2719388"/>
          <p14:tracePt t="168727" x="4494213" y="2711450"/>
          <p14:tracePt t="168744" x="4451350" y="2693988"/>
          <p14:tracePt t="168760" x="4410075" y="2686050"/>
          <p14:tracePt t="168778" x="4367213" y="2686050"/>
          <p14:tracePt t="168794" x="4332288" y="2686050"/>
          <p14:tracePt t="168812" x="4324350" y="2686050"/>
          <p14:tracePt t="174942" x="4341813" y="2686050"/>
          <p14:tracePt t="174948" x="4375150" y="2686050"/>
          <p14:tracePt t="174958" x="4418013" y="2686050"/>
          <p14:tracePt t="174974" x="4630738" y="2686050"/>
          <p14:tracePt t="174991" x="5038725" y="2693988"/>
          <p14:tracePt t="175007" x="5292725" y="2711450"/>
          <p14:tracePt t="175025" x="5411788" y="2727325"/>
          <p14:tracePt t="175041" x="5454650" y="2727325"/>
          <p14:tracePt t="175058" x="5472113" y="2727325"/>
          <p14:tracePt t="175075" x="5480050" y="2727325"/>
          <p14:tracePt t="175100" x="5487988" y="2727325"/>
          <p14:tracePt t="175108" x="5497513" y="2736850"/>
          <p14:tracePt t="175141" x="5513388" y="2736850"/>
          <p14:tracePt t="175181" x="5522913" y="2736850"/>
          <p14:tracePt t="175207" x="5530850" y="2736850"/>
          <p14:tracePt t="175212" x="5538788" y="2736850"/>
          <p14:tracePt t="175269" x="5548313" y="2736850"/>
          <p14:tracePt t="178726" x="5530850" y="2736850"/>
          <p14:tracePt t="179255" x="5522913" y="2736850"/>
          <p14:tracePt t="179269" x="5513388" y="2736850"/>
          <p14:tracePt t="179277" x="5497513" y="2736850"/>
          <p14:tracePt t="179289" x="5487988" y="2736850"/>
          <p14:tracePt t="179306" x="5472113" y="2736850"/>
          <p14:tracePt t="179322" x="5462588" y="2736850"/>
          <p14:tracePt t="179339" x="5446713" y="2736850"/>
          <p14:tracePt t="179357" x="5403850" y="2736850"/>
          <p14:tracePt t="179373" x="5360988" y="2744788"/>
          <p14:tracePt t="179389" x="5302250" y="2744788"/>
          <p14:tracePt t="179406" x="5216525" y="2744788"/>
          <p14:tracePt t="179422" x="5140325" y="2744788"/>
          <p14:tracePt t="179439" x="5080000" y="2744788"/>
          <p14:tracePt t="179456" x="5046663" y="2744788"/>
          <p14:tracePt t="179474" x="5038725" y="2744788"/>
          <p14:tracePt t="179490" x="5003800" y="2744788"/>
          <p14:tracePt t="179506" x="4953000" y="2744788"/>
          <p14:tracePt t="179524" x="4868863" y="2744788"/>
          <p14:tracePt t="179539" x="4843463" y="2744788"/>
          <p14:tracePt t="179540" x="4833938" y="2744788"/>
          <p14:tracePt t="179556" x="4818063" y="2744788"/>
          <p14:tracePt t="179556" x="4800600" y="2744788"/>
          <p14:tracePt t="179573" x="4765675" y="2744788"/>
          <p14:tracePt t="179589" x="4749800" y="2744788"/>
          <p14:tracePt t="179606" x="4732338" y="2744788"/>
          <p14:tracePt t="179622" x="4706938" y="2744788"/>
          <p14:tracePt t="179640" x="4630738" y="2744788"/>
          <p14:tracePt t="179644" x="4605338" y="2744788"/>
          <p14:tracePt t="179656" x="4579938" y="2744788"/>
          <p14:tracePt t="179672" x="4519613" y="2744788"/>
          <p14:tracePt t="179689" x="4476750" y="2744788"/>
          <p14:tracePt t="179707" x="4468813" y="2744788"/>
          <p14:tracePt t="179724" x="4451350" y="2744788"/>
          <p14:tracePt t="179740" x="4443413" y="2744788"/>
          <p14:tracePt t="180572" x="4435475" y="2744788"/>
          <p14:tracePt t="180580" x="4418013" y="2752725"/>
          <p14:tracePt t="180589" x="4400550" y="2762250"/>
          <p14:tracePt t="180605" x="4306888" y="2778125"/>
          <p14:tracePt t="180622" x="4248150" y="2778125"/>
          <p14:tracePt t="180638" x="4129088" y="2778125"/>
          <p14:tracePt t="180657" x="4044950" y="2778125"/>
          <p14:tracePt t="180672" x="3933825" y="2778125"/>
          <p14:tracePt t="180688" x="3865563" y="2778125"/>
          <p14:tracePt t="180705" x="3789363" y="2778125"/>
          <p14:tracePt t="180722" x="3678238" y="2770188"/>
          <p14:tracePt t="180740" x="3467100" y="2668588"/>
          <p14:tracePt t="180755" x="3398838" y="2660650"/>
          <p14:tracePt t="180756" x="3338513" y="2651125"/>
          <p14:tracePt t="180774" x="3228975" y="2608263"/>
          <p14:tracePt t="180788" x="3168650" y="2600325"/>
          <p14:tracePt t="180805" x="2990850" y="2532063"/>
          <p14:tracePt t="180822" x="2582863" y="2336800"/>
          <p14:tracePt t="180838" x="2387600" y="2217738"/>
          <p14:tracePt t="180855" x="2225675" y="2133600"/>
          <p14:tracePt t="180872" x="2157413" y="2090738"/>
          <p14:tracePt t="180888" x="2132013" y="2090738"/>
          <p14:tracePt t="180905" x="2090738" y="2090738"/>
          <p14:tracePt t="180923" x="2055813" y="2090738"/>
          <p14:tracePt t="180924" x="2047875" y="2090738"/>
          <p14:tracePt t="180940" x="2055813" y="2108200"/>
          <p14:tracePt t="180956" x="2098675" y="2108200"/>
          <p14:tracePt t="181109" x="2022475" y="2149475"/>
          <p14:tracePt t="181116" x="1885950" y="2159000"/>
          <p14:tracePt t="181124" x="1827213" y="2159000"/>
          <p14:tracePt t="181138" x="1766888" y="2159000"/>
          <p14:tracePt t="181157" x="1724025" y="2159000"/>
          <p14:tracePt t="181205" x="1784350" y="2141538"/>
          <p14:tracePt t="181212" x="1911350" y="2090738"/>
          <p14:tracePt t="181222" x="2141538" y="2039938"/>
          <p14:tracePt t="181238" x="2973388" y="1801813"/>
          <p14:tracePt t="181255" x="4214813" y="1436688"/>
          <p14:tracePt t="181271" x="5302250" y="1147763"/>
          <p14:tracePt t="181288" x="5827713" y="874713"/>
          <p14:tracePt t="181305" x="6116638" y="628650"/>
          <p14:tracePt t="181321" x="6311900" y="425450"/>
          <p14:tracePt t="181338" x="6499225" y="246063"/>
          <p14:tracePt t="181355" x="6686550" y="85725"/>
          <p14:tracePt t="181356" x="6754813" y="33338"/>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1262628" y="1332237"/>
            <a:ext cx="10380072"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Principal Responsible for Acts of Agents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550068" y="2435868"/>
            <a:ext cx="11415713" cy="1891287"/>
          </a:xfrm>
          <a:prstGeom prst="rect">
            <a:avLst/>
          </a:prstGeom>
          <a:noFill/>
        </p:spPr>
        <p:txBody>
          <a:bodyPr wrap="square">
            <a:spAutoFit/>
          </a:bodyPr>
          <a:lstStyle/>
          <a:p>
            <a:pPr marR="0" lvl="0" algn="just" defTabSz="914400" rtl="0" eaLnBrk="1" fontAlgn="auto" latinLnBrk="0" hangingPunct="1">
              <a:lnSpc>
                <a:spcPct val="150000"/>
              </a:lnSpc>
              <a:spcBef>
                <a:spcPts val="0"/>
              </a:spcBef>
              <a:spcAft>
                <a:spcPts val="0"/>
              </a:spcAft>
              <a:buClrTx/>
              <a:buSzTx/>
              <a:tabLst/>
              <a:defRPr/>
            </a:pPr>
            <a:r>
              <a:rPr lang="en-US" sz="2000" dirty="0">
                <a:latin typeface="QuaySansITCPro-Book"/>
              </a:rPr>
              <a:t>Another rule of agency law is that the principal is responsible for all acts of agents when they are acting within the scope of their authority. This includes fraudulent acts, omissions, and misrepresentations.</a:t>
            </a:r>
          </a:p>
          <a:p>
            <a:pPr marR="0" lvl="0" algn="just" defTabSz="914400" rtl="0" eaLnBrk="1" fontAlgn="auto" latinLnBrk="0" hangingPunct="1">
              <a:lnSpc>
                <a:spcPct val="150000"/>
              </a:lnSpc>
              <a:spcBef>
                <a:spcPts val="0"/>
              </a:spcBef>
              <a:spcAft>
                <a:spcPts val="0"/>
              </a:spcAft>
              <a:buClrTx/>
              <a:buSzTx/>
              <a:tabLst/>
              <a:defRPr/>
            </a:pPr>
            <a:r>
              <a:rPr lang="en-US" sz="2000" dirty="0">
                <a:latin typeface="QuaySansITCPro-Book"/>
              </a:rPr>
              <a:t>In addition, knowledge of the agent is presumed to be knowledge of the principal with respect to matters within the scope of the agency relationship</a:t>
            </a:r>
          </a:p>
        </p:txBody>
      </p:sp>
    </p:spTree>
    <p:extLst>
      <p:ext uri="{BB962C8B-B14F-4D97-AF65-F5344CB8AC3E}">
        <p14:creationId xmlns:p14="http://schemas.microsoft.com/office/powerpoint/2010/main" val="2056042164"/>
      </p:ext>
    </p:extLst>
  </p:cSld>
  <p:clrMapOvr>
    <a:masterClrMapping/>
  </p:clrMapOvr>
  <mc:AlternateContent xmlns:mc="http://schemas.openxmlformats.org/markup-compatibility/2006" xmlns:p14="http://schemas.microsoft.com/office/powerpoint/2010/main">
    <mc:Choice Requires="p14">
      <p:transition spd="slow" p14:dur="2000" advTm="132470"/>
    </mc:Choice>
    <mc:Fallback xmlns="">
      <p:transition spd="slow" advTm="132470"/>
    </mc:Fallback>
  </mc:AlternateContent>
  <p:extLst>
    <p:ext uri="{3A86A75C-4F4B-4683-9AE1-C65F6400EC91}">
      <p14:laserTraceLst xmlns:p14="http://schemas.microsoft.com/office/powerpoint/2010/main">
        <p14:tracePtLst>
          <p14:tracePt t="2335" x="3740150" y="6343650"/>
          <p14:tracePt t="2538" x="3059113" y="6627813"/>
          <p14:tracePt t="2546" x="3059113" y="6483350"/>
          <p14:tracePt t="2559" x="3067050" y="6356350"/>
          <p14:tracePt t="2576" x="3092450" y="6042025"/>
          <p14:tracePt t="2595" x="3297238" y="5124450"/>
          <p14:tracePt t="2610" x="3414713" y="4716463"/>
          <p14:tracePt t="2610" x="3551238" y="4283075"/>
          <p14:tracePt t="2626" x="3652838" y="3806825"/>
          <p14:tracePt t="2643" x="3781425" y="3076575"/>
          <p14:tracePt t="2659" x="3806825" y="2719388"/>
          <p14:tracePt t="2676" x="3832225" y="2541588"/>
          <p14:tracePt t="2693" x="3832225" y="2506663"/>
          <p14:tracePt t="2709" x="3840163" y="2473325"/>
          <p14:tracePt t="2726" x="3848100" y="2455863"/>
          <p14:tracePt t="2744" x="3857625" y="2438400"/>
          <p14:tracePt t="2760" x="3873500" y="2430463"/>
          <p14:tracePt t="2964" x="3883025" y="2413000"/>
          <p14:tracePt t="2987" x="3883025" y="2405063"/>
          <p14:tracePt t="6691" x="3865563" y="2387600"/>
          <p14:tracePt t="6699" x="3832225" y="2354263"/>
          <p14:tracePt t="6707" x="3822700" y="2354263"/>
          <p14:tracePt t="6725" x="3806825" y="2328863"/>
          <p14:tracePt t="7131" x="3789363" y="2311400"/>
          <p14:tracePt t="7138" x="3756025" y="2278063"/>
          <p14:tracePt t="7146" x="3746500" y="2260600"/>
          <p14:tracePt t="7157" x="3738563" y="2252663"/>
          <p14:tracePt t="7389" x="3703638" y="2209800"/>
          <p14:tracePt t="7394" x="3695700" y="2209800"/>
          <p14:tracePt t="7812" x="3703638" y="2209800"/>
          <p14:tracePt t="7818" x="3738563" y="2209800"/>
          <p14:tracePt t="7826" x="3781425" y="2209800"/>
          <p14:tracePt t="7842" x="3806825" y="2209800"/>
          <p14:tracePt t="7843" x="3848100" y="2209800"/>
          <p14:tracePt t="7857" x="3890963" y="2209800"/>
          <p14:tracePt t="7874" x="3951288" y="2209800"/>
          <p14:tracePt t="7891" x="4027488" y="2209800"/>
          <p14:tracePt t="7891" x="4044950" y="2209800"/>
          <p14:tracePt t="7907" x="4070350" y="2209800"/>
          <p14:tracePt t="8477" x="4078288" y="2209800"/>
          <p14:tracePt t="8482" x="4095750" y="2209800"/>
          <p14:tracePt t="8509" x="4103688" y="2209800"/>
          <p14:tracePt t="8524" x="4111625" y="2209800"/>
          <p14:tracePt t="8530" x="4121150" y="2209800"/>
          <p14:tracePt t="8546" x="4129088" y="2209800"/>
          <p14:tracePt t="8564" x="4137025" y="2209800"/>
          <p14:tracePt t="8573" x="4162425" y="2209800"/>
          <p14:tracePt t="8590" x="4214813" y="2209800"/>
          <p14:tracePt t="8606" x="4298950" y="2209800"/>
          <p14:tracePt t="8624" x="4443413" y="2200275"/>
          <p14:tracePt t="8640" x="4595813" y="2184400"/>
          <p14:tracePt t="8657" x="4757738" y="2149475"/>
          <p14:tracePt t="8673" x="4884738" y="2133600"/>
          <p14:tracePt t="8691" x="5157788" y="2098675"/>
          <p14:tracePt t="8708" x="5386388" y="2047875"/>
          <p14:tracePt t="8724" x="5513388" y="2039938"/>
          <p14:tracePt t="8740" x="5591175" y="2030413"/>
          <p14:tracePt t="8757" x="5616575" y="2022475"/>
          <p14:tracePt t="8773" x="5641975" y="2014538"/>
          <p14:tracePt t="8827" x="5649913" y="2014538"/>
          <p14:tracePt t="8835" x="5667375" y="2014538"/>
          <p14:tracePt t="8842" x="5683250" y="2014538"/>
          <p14:tracePt t="8856" x="5700713" y="2014538"/>
          <p14:tracePt t="8873" x="5718175" y="2014538"/>
          <p14:tracePt t="8892" x="5743575" y="2014538"/>
          <p14:tracePt t="8908" x="5761038" y="2014538"/>
          <p14:tracePt t="8923" x="5776913" y="2014538"/>
          <p14:tracePt t="8940" x="5811838" y="2014538"/>
          <p14:tracePt t="8957" x="5845175" y="2014538"/>
          <p14:tracePt t="8973" x="5870575" y="2014538"/>
          <p14:tracePt t="8990" x="5895975" y="2014538"/>
          <p14:tracePt t="9006" x="5905500" y="2014538"/>
          <p14:tracePt t="9023" x="5913438" y="2014538"/>
          <p14:tracePt t="9043" x="5930900" y="2014538"/>
          <p14:tracePt t="9057" x="5938838" y="2014538"/>
          <p14:tracePt t="9073" x="5946775" y="2014538"/>
          <p14:tracePt t="9116" x="5956300" y="2014538"/>
          <p14:tracePt t="9140" x="5964238" y="2014538"/>
          <p14:tracePt t="9147" x="5972175" y="2022475"/>
          <p14:tracePt t="9653" x="5989638" y="2022475"/>
          <p14:tracePt t="9658" x="5997575" y="2022475"/>
          <p14:tracePt t="9674" x="6007100" y="2022475"/>
          <p14:tracePt t="9701" x="6024563" y="2022475"/>
          <p14:tracePt t="9732" x="6032500" y="2022475"/>
          <p14:tracePt t="9738" x="6040438" y="2022475"/>
          <p14:tracePt t="9746" x="6065838" y="2022475"/>
          <p14:tracePt t="9756" x="6075363" y="2022475"/>
          <p14:tracePt t="9773" x="6100763" y="2039938"/>
          <p14:tracePt t="9794" x="6108700" y="2039938"/>
          <p14:tracePt t="9807" x="6126163" y="2039938"/>
          <p14:tracePt t="9824" x="6159500" y="2039938"/>
          <p14:tracePt t="9840" x="6219825" y="2039938"/>
          <p14:tracePt t="9857" x="6296025" y="2039938"/>
          <p14:tracePt t="9873" x="6354763" y="2047875"/>
          <p14:tracePt t="9874" x="6380163" y="2047875"/>
          <p14:tracePt t="9889" x="6405563" y="2047875"/>
          <p14:tracePt t="9907" x="6534150" y="2055813"/>
          <p14:tracePt t="9923" x="6592888" y="2055813"/>
          <p14:tracePt t="9923" x="6653213" y="2055813"/>
          <p14:tracePt t="9939" x="6780213" y="2055813"/>
          <p14:tracePt t="9956" x="6881813" y="2065338"/>
          <p14:tracePt t="9974" x="6975475" y="2082800"/>
          <p14:tracePt t="9989" x="7008813" y="2082800"/>
          <p14:tracePt t="10007" x="7094538" y="2090738"/>
          <p14:tracePt t="10023" x="7196138" y="2090738"/>
          <p14:tracePt t="10039" x="7426325" y="2090738"/>
          <p14:tracePt t="10056" x="7646988" y="2090738"/>
          <p14:tracePt t="10073" x="7824788" y="2098675"/>
          <p14:tracePt t="10090" x="7885113" y="2098675"/>
          <p14:tracePt t="10106" x="7900988" y="2098675"/>
          <p14:tracePt t="10131" x="7910513" y="2098675"/>
          <p14:tracePt t="10139" x="7918450" y="2098675"/>
          <p14:tracePt t="10156" x="7935913" y="2098675"/>
          <p14:tracePt t="10172" x="7969250" y="2098675"/>
          <p14:tracePt t="10189" x="8012113" y="2090738"/>
          <p14:tracePt t="10206" x="8029575" y="2090738"/>
          <p14:tracePt t="10223" x="8045450" y="2090738"/>
          <p14:tracePt t="10241" x="8054975" y="2090738"/>
          <p14:tracePt t="10257" x="8062913" y="2090738"/>
          <p14:tracePt t="10273" x="8080375" y="2082800"/>
          <p14:tracePt t="10289" x="8088313" y="2082800"/>
          <p14:tracePt t="10331" x="8105775" y="2082800"/>
          <p14:tracePt t="10420" x="8113713" y="2073275"/>
          <p14:tracePt t="10435" x="8131175" y="2065338"/>
          <p14:tracePt t="10459" x="8139113" y="2055813"/>
          <p14:tracePt t="10579" x="8147050" y="2055813"/>
          <p14:tracePt t="10594" x="8174038" y="2055813"/>
          <p14:tracePt t="10996" x="8207375" y="2055813"/>
          <p14:tracePt t="11002" x="8291513" y="2039938"/>
          <p14:tracePt t="11010" x="8402638" y="2039938"/>
          <p14:tracePt t="11022" x="8504238" y="2030413"/>
          <p14:tracePt t="11040" x="8640763" y="2014538"/>
          <p14:tracePt t="11056" x="8691563" y="1997075"/>
          <p14:tracePt t="11073" x="8785225" y="1963738"/>
          <p14:tracePt t="11090" x="8904288" y="1938338"/>
          <p14:tracePt t="11090" x="8937625" y="1938338"/>
          <p14:tracePt t="11105" x="8972550" y="1938338"/>
          <p14:tracePt t="11124" x="9039225" y="1911350"/>
          <p14:tracePt t="11141" x="9099550" y="1911350"/>
          <p14:tracePt t="11156" x="9158288" y="1903413"/>
          <p14:tracePt t="11173" x="9209088" y="1895475"/>
          <p14:tracePt t="11189" x="9236075" y="1895475"/>
          <p14:tracePt t="11205" x="9261475" y="1878013"/>
          <p14:tracePt t="11222" x="9312275" y="1860550"/>
          <p14:tracePt t="11239" x="9320213" y="1852613"/>
          <p14:tracePt t="11257" x="9345613" y="1835150"/>
          <p14:tracePt t="11273" x="9353550" y="1835150"/>
          <p14:tracePt t="12499" x="9345613" y="1827213"/>
          <p14:tracePt t="12516" x="9320213" y="1827213"/>
          <p14:tracePt t="12731" x="9312275" y="1827213"/>
          <p14:tracePt t="12739" x="9302750" y="1827213"/>
          <p14:tracePt t="12756" x="9294813" y="1827213"/>
          <p14:tracePt t="12762" x="9286875" y="1827213"/>
          <p14:tracePt t="12787" x="9277350" y="1827213"/>
          <p14:tracePt t="12867" x="9251950" y="1827213"/>
          <p14:tracePt t="12874" x="9236075" y="1827213"/>
          <p14:tracePt t="12891" x="9209088" y="1835150"/>
          <p14:tracePt t="12898" x="9193213" y="1844675"/>
          <p14:tracePt t="12906" x="9175750" y="1844675"/>
          <p14:tracePt t="12921" x="9167813" y="1844675"/>
          <p14:tracePt t="12939" x="9132888" y="1852613"/>
          <p14:tracePt t="12956" x="9117013" y="1860550"/>
          <p14:tracePt t="12956" x="9107488" y="1860550"/>
          <p14:tracePt t="12971" x="9099550" y="1870075"/>
          <p14:tracePt t="13349" x="9091613" y="1870075"/>
          <p14:tracePt t="13355" x="9082088" y="1870075"/>
          <p14:tracePt t="13362" x="9074150" y="1870075"/>
          <p14:tracePt t="13379" x="9064625" y="1870075"/>
          <p14:tracePt t="13388" x="9056688" y="1870075"/>
          <p14:tracePt t="13469" x="9048750" y="1870075"/>
          <p14:tracePt t="13474" x="9039225" y="1870075"/>
          <p14:tracePt t="13487" x="9023350" y="1870075"/>
          <p14:tracePt t="13506" x="9013825" y="1870075"/>
          <p14:tracePt t="13522" x="9005888" y="1870075"/>
          <p14:tracePt t="13803" x="8980488" y="1870075"/>
          <p14:tracePt t="13810" x="8972550" y="1870075"/>
          <p14:tracePt t="13821" x="8947150" y="1870075"/>
          <p14:tracePt t="13838" x="8894763" y="1870075"/>
          <p14:tracePt t="13854" x="8861425" y="1870075"/>
          <p14:tracePt t="13871" x="8836025" y="1870075"/>
          <p14:tracePt t="13888" x="8828088" y="1870075"/>
          <p14:tracePt t="13904" x="8818563" y="1870075"/>
          <p14:tracePt t="14020" x="8810625" y="1870075"/>
          <p14:tracePt t="14035" x="8793163" y="1870075"/>
          <p14:tracePt t="14042" x="8785225" y="1870075"/>
          <p14:tracePt t="14054" x="8777288" y="1870075"/>
          <p14:tracePt t="14071" x="8750300" y="1870075"/>
          <p14:tracePt t="14089" x="8724900" y="1870075"/>
          <p14:tracePt t="14104" x="8709025" y="1870075"/>
          <p14:tracePt t="14121" x="8699500" y="1870075"/>
          <p14:tracePt t="14155" x="8691563" y="1878013"/>
          <p14:tracePt t="14163" x="8683625" y="1878013"/>
          <p14:tracePt t="14171" x="8666163" y="1878013"/>
          <p14:tracePt t="14187" x="8632825" y="1878013"/>
          <p14:tracePt t="14204" x="8605838" y="1878013"/>
          <p14:tracePt t="14221" x="8597900" y="1885950"/>
          <p14:tracePt t="14239" x="8580438" y="1885950"/>
          <p14:tracePt t="14254" x="8564563" y="1885950"/>
          <p14:tracePt t="14271" x="8555038" y="1885950"/>
          <p14:tracePt t="14288" x="8529638" y="1895475"/>
          <p14:tracePt t="14307" x="8462963" y="1920875"/>
          <p14:tracePt t="14321" x="8435975" y="1920875"/>
          <p14:tracePt t="14339" x="8402638" y="1920875"/>
          <p14:tracePt t="14354" x="8385175" y="1928813"/>
          <p14:tracePt t="14355" x="8377238" y="1928813"/>
          <p14:tracePt t="14371" x="8351838" y="1954213"/>
          <p14:tracePt t="14387" x="8308975" y="1963738"/>
          <p14:tracePt t="14404" x="8275638" y="1989138"/>
          <p14:tracePt t="14421" x="8258175" y="1989138"/>
          <p14:tracePt t="14438" x="8240713" y="1997075"/>
          <p14:tracePt t="14454" x="8224838" y="2005013"/>
          <p14:tracePt t="14471" x="8215313" y="2005013"/>
          <p14:tracePt t="14488" x="8199438" y="2022475"/>
          <p14:tracePt t="14504" x="8189913" y="2030413"/>
          <p14:tracePt t="14521" x="8164513" y="2047875"/>
          <p14:tracePt t="14522" x="8156575" y="2047875"/>
          <p14:tracePt t="14537" x="8147050" y="2055813"/>
          <p14:tracePt t="14556" x="8139113" y="2055813"/>
          <p14:tracePt t="14572" x="8139113" y="2065338"/>
          <p14:tracePt t="14595" x="8121650" y="2065338"/>
          <p14:tracePt t="14610" x="8113713" y="2065338"/>
          <p14:tracePt t="14626" x="8105775" y="2065338"/>
          <p14:tracePt t="14637" x="8096250" y="2073275"/>
          <p14:tracePt t="14654" x="8088313" y="2082800"/>
          <p14:tracePt t="14683" x="8080375" y="2082800"/>
          <p14:tracePt t="14699" x="8070850" y="2090738"/>
          <p14:tracePt t="14706" x="8062913" y="2090738"/>
          <p14:tracePt t="14721" x="8054975" y="2090738"/>
          <p14:tracePt t="14738" x="8037513" y="2098675"/>
          <p14:tracePt t="14756" x="8004175" y="2116138"/>
          <p14:tracePt t="14771" x="7994650" y="2116138"/>
          <p14:tracePt t="14771" x="7986713" y="2124075"/>
          <p14:tracePt t="14827" x="7977188" y="2124075"/>
          <p14:tracePt t="14835" x="7969250" y="2124075"/>
          <p14:tracePt t="14851" x="7961313" y="2124075"/>
          <p14:tracePt t="14866" x="7943850" y="2133600"/>
          <p14:tracePt t="14883" x="7935913" y="2133600"/>
          <p14:tracePt t="14899" x="7926388" y="2133600"/>
          <p14:tracePt t="14939" x="7918450" y="2133600"/>
          <p14:tracePt t="16587" x="7910513" y="2133600"/>
          <p14:tracePt t="16595" x="7885113" y="2116138"/>
          <p14:tracePt t="16604" x="7875588" y="2108200"/>
          <p14:tracePt t="16620" x="7850188" y="2073275"/>
          <p14:tracePt t="16636" x="7842250" y="2047875"/>
          <p14:tracePt t="16667" x="7842250" y="2039938"/>
          <p14:tracePt t="19844" x="7832725" y="2030413"/>
          <p14:tracePt t="19891" x="7824788" y="2030413"/>
          <p14:tracePt t="21060" x="7807325" y="2030413"/>
          <p14:tracePt t="21068" x="7781925" y="2030413"/>
          <p14:tracePt t="21074" x="7773988" y="2030413"/>
          <p14:tracePt t="21084" x="7766050" y="2030413"/>
          <p14:tracePt t="21101" x="7756525" y="2039938"/>
          <p14:tracePt t="21118" x="7731125" y="2065338"/>
          <p14:tracePt t="21134" x="7715250" y="2073275"/>
          <p14:tracePt t="30212" x="7697788" y="2082800"/>
          <p14:tracePt t="30218" x="7621588" y="2124075"/>
          <p14:tracePt t="30230" x="7545388" y="2141538"/>
          <p14:tracePt t="30247" x="7442200" y="2192338"/>
          <p14:tracePt t="30263" x="7358063" y="2243138"/>
          <p14:tracePt t="30281" x="7289800" y="2311400"/>
          <p14:tracePt t="30282" x="7246938" y="2336800"/>
          <p14:tracePt t="30297" x="7196138" y="2379663"/>
          <p14:tracePt t="30315" x="7112000" y="2455863"/>
          <p14:tracePt t="30332" x="7077075" y="2498725"/>
          <p14:tracePt t="30348" x="7059613" y="2541588"/>
          <p14:tracePt t="30365" x="7034213" y="2582863"/>
          <p14:tracePt t="30380" x="7000875" y="2633663"/>
          <p14:tracePt t="30397" x="6958013" y="2676525"/>
          <p14:tracePt t="30413" x="6924675" y="2736850"/>
          <p14:tracePt t="30430" x="6881813" y="2820988"/>
          <p14:tracePt t="30447" x="6838950" y="2897188"/>
          <p14:tracePt t="30464" x="6823075" y="3008313"/>
          <p14:tracePt t="30480" x="6780213" y="3119438"/>
          <p14:tracePt t="30497" x="6737350" y="3238500"/>
          <p14:tracePt t="30514" x="6694488" y="3330575"/>
          <p14:tracePt t="30532" x="6626225" y="3467100"/>
          <p14:tracePt t="30548" x="6610350" y="3502025"/>
          <p14:tracePt t="30548" x="6592888" y="3535363"/>
          <p14:tracePt t="30563" x="6550025" y="3611563"/>
          <p14:tracePt t="30580" x="6516688" y="3662363"/>
          <p14:tracePt t="30598" x="6473825" y="3722688"/>
          <p14:tracePt t="30613" x="6405563" y="3781425"/>
          <p14:tracePt t="30630" x="6321425" y="3849688"/>
          <p14:tracePt t="30647" x="6235700" y="3908425"/>
          <p14:tracePt t="30665" x="6159500" y="3943350"/>
          <p14:tracePt t="30680" x="6091238" y="3976688"/>
          <p14:tracePt t="30698" x="6015038" y="4002088"/>
          <p14:tracePt t="30698" x="5956300" y="4002088"/>
          <p14:tracePt t="30713" x="5870575" y="4002088"/>
          <p14:tracePt t="30730" x="5700713" y="4002088"/>
          <p14:tracePt t="30731" x="5591175" y="4002088"/>
          <p14:tracePt t="30747" x="5472113" y="3986213"/>
          <p14:tracePt t="30748" x="5360988" y="3960813"/>
          <p14:tracePt t="30763" x="5114925" y="3908425"/>
          <p14:tracePt t="30780" x="4884738" y="3875088"/>
          <p14:tracePt t="30797" x="4656138" y="3841750"/>
          <p14:tracePt t="30813" x="4435475" y="3798888"/>
          <p14:tracePt t="30830" x="4146550" y="3738563"/>
          <p14:tracePt t="30847" x="3916363" y="3679825"/>
          <p14:tracePt t="30864" x="3713163" y="3629025"/>
          <p14:tracePt t="30882" x="3432175" y="3552825"/>
          <p14:tracePt t="30897" x="3330575" y="3517900"/>
          <p14:tracePt t="30913" x="3109913" y="3433763"/>
          <p14:tracePt t="30931" x="2846388" y="3330575"/>
          <p14:tracePt t="30947" x="2770188" y="3297238"/>
          <p14:tracePt t="30948" x="2735263" y="3297238"/>
          <p14:tracePt t="30963" x="2633663" y="3279775"/>
          <p14:tracePt t="30980" x="2557463" y="3271838"/>
          <p14:tracePt t="30998" x="2549525" y="3254375"/>
          <p14:tracePt t="31115" x="2540000" y="3246438"/>
          <p14:tracePt t="31131" x="2540000" y="3211513"/>
          <p14:tracePt t="31138" x="2540000" y="3195638"/>
          <p14:tracePt t="31147" x="2540000" y="3186113"/>
          <p14:tracePt t="31165" x="2540000" y="3178175"/>
          <p14:tracePt t="31180" x="2565400" y="3127375"/>
          <p14:tracePt t="31197" x="2616200" y="3094038"/>
          <p14:tracePt t="31213" x="2668588" y="3076575"/>
          <p14:tracePt t="31230" x="2684463" y="3067050"/>
          <p14:tracePt t="31247" x="2701925" y="3067050"/>
          <p14:tracePt t="31266" x="2719388" y="3059113"/>
          <p14:tracePt t="31280" x="2727325" y="3051175"/>
          <p14:tracePt t="31296" x="2778125" y="3033713"/>
          <p14:tracePt t="31313" x="2828925" y="3016250"/>
          <p14:tracePt t="31330" x="2889250" y="3000375"/>
          <p14:tracePt t="31346" x="2905125" y="3000375"/>
          <p14:tracePt t="31365" x="2922588" y="3000375"/>
          <p14:tracePt t="31395" x="2930525" y="3000375"/>
          <p14:tracePt t="31427" x="2940050" y="3000375"/>
          <p14:tracePt t="31434" x="2955925" y="3000375"/>
          <p14:tracePt t="31460" x="2965450" y="3000375"/>
          <p14:tracePt t="31507" x="2973388" y="3000375"/>
          <p14:tracePt t="31524" x="2990850" y="3000375"/>
          <p14:tracePt t="31530" x="3008313" y="3000375"/>
          <p14:tracePt t="31538" x="3041650" y="3000375"/>
          <p14:tracePt t="31547" x="3067050" y="3000375"/>
          <p14:tracePt t="31563" x="3100388" y="2990850"/>
          <p14:tracePt t="31564" x="3127375" y="2982913"/>
          <p14:tracePt t="31580" x="3178175" y="2982913"/>
          <p14:tracePt t="31596" x="3203575" y="2974975"/>
          <p14:tracePt t="31613" x="3228975" y="2974975"/>
          <p14:tracePt t="31631" x="3254375" y="2957513"/>
          <p14:tracePt t="31648" x="3305175" y="2940050"/>
          <p14:tracePt t="31664" x="3348038" y="2940050"/>
          <p14:tracePt t="31680" x="3398838" y="2940050"/>
          <p14:tracePt t="31696" x="3457575" y="2940050"/>
          <p14:tracePt t="31713" x="3500438" y="2940050"/>
          <p14:tracePt t="31730" x="3559175" y="2940050"/>
          <p14:tracePt t="31747" x="3662363" y="2940050"/>
          <p14:tracePt t="31763" x="3695700" y="2940050"/>
          <p14:tracePt t="31780" x="3789363" y="2940050"/>
          <p14:tracePt t="31796" x="4002088" y="2914650"/>
          <p14:tracePt t="31813" x="4187825" y="2889250"/>
          <p14:tracePt t="31830" x="4392613" y="2889250"/>
          <p14:tracePt t="31846" x="4595813" y="2889250"/>
          <p14:tracePt t="31863" x="4724400" y="2889250"/>
          <p14:tracePt t="31881" x="4843463" y="2889250"/>
          <p14:tracePt t="31896" x="4884738" y="2889250"/>
          <p14:tracePt t="31915" x="4962525" y="2889250"/>
          <p14:tracePt t="31930" x="4987925" y="2889250"/>
          <p14:tracePt t="31930" x="5013325" y="2889250"/>
          <p14:tracePt t="31947" x="5038725" y="2889250"/>
          <p14:tracePt t="31948" x="5080000" y="2889250"/>
          <p14:tracePt t="31963" x="5122863" y="2889250"/>
          <p14:tracePt t="31980" x="5267325" y="2889250"/>
          <p14:tracePt t="31996" x="5368925" y="2889250"/>
          <p14:tracePt t="32013" x="5454650" y="2889250"/>
          <p14:tracePt t="32029" x="5556250" y="2889250"/>
          <p14:tracePt t="32046" x="5683250" y="2889250"/>
          <p14:tracePt t="32063" x="5802313" y="2906713"/>
          <p14:tracePt t="32080" x="5905500" y="2906713"/>
          <p14:tracePt t="32096" x="5956300" y="2906713"/>
          <p14:tracePt t="32114" x="6015038" y="2906713"/>
          <p14:tracePt t="32115" x="6032500" y="2906713"/>
          <p14:tracePt t="32129" x="6057900" y="2914650"/>
          <p14:tracePt t="32148" x="6126163" y="2914650"/>
          <p14:tracePt t="32165" x="6142038" y="2914650"/>
          <p14:tracePt t="32179" x="6167438" y="2914650"/>
          <p14:tracePt t="32196" x="6194425" y="2922588"/>
          <p14:tracePt t="32213" x="6227763" y="2922588"/>
          <p14:tracePt t="32230" x="6261100" y="2922588"/>
          <p14:tracePt t="32246" x="6372225" y="2922588"/>
          <p14:tracePt t="32263" x="6567488" y="2922588"/>
          <p14:tracePt t="32280" x="6754813" y="2922588"/>
          <p14:tracePt t="32299" x="6907213" y="2940050"/>
          <p14:tracePt t="32313" x="6942138" y="2949575"/>
          <p14:tracePt t="32331" x="6975475" y="2949575"/>
          <p14:tracePt t="32346" x="6992938" y="2957513"/>
          <p14:tracePt t="32460" x="7000875" y="2957513"/>
          <p14:tracePt t="32483" x="7008813" y="2957513"/>
          <p14:tracePt t="32499" x="7008813" y="2965450"/>
          <p14:tracePt t="32540" x="7026275" y="2965450"/>
          <p14:tracePt t="32546" x="7034213" y="2965450"/>
          <p14:tracePt t="32555" x="7059613" y="2982913"/>
          <p14:tracePt t="32563" x="7119938" y="2982913"/>
          <p14:tracePt t="32580" x="7162800" y="2982913"/>
          <p14:tracePt t="32581" x="7239000" y="2990850"/>
          <p14:tracePt t="32597" x="7434263" y="3008313"/>
          <p14:tracePt t="32613" x="7612063" y="3033713"/>
          <p14:tracePt t="32630" x="7740650" y="3051175"/>
          <p14:tracePt t="32647" x="7799388" y="3059113"/>
          <p14:tracePt t="32664" x="7842250" y="3059113"/>
          <p14:tracePt t="32680" x="7951788" y="3059113"/>
          <p14:tracePt t="32696" x="8080375" y="3059113"/>
          <p14:tracePt t="32713" x="8207375" y="3059113"/>
          <p14:tracePt t="32714" x="8250238" y="3059113"/>
          <p14:tracePt t="32729" x="8301038" y="3059113"/>
          <p14:tracePt t="32747" x="8377238" y="3059113"/>
          <p14:tracePt t="32764" x="8420100" y="3059113"/>
          <p14:tracePt t="32780" x="8504238" y="3059113"/>
          <p14:tracePt t="32796" x="8615363" y="3033713"/>
          <p14:tracePt t="32812" x="8648700" y="3033713"/>
          <p14:tracePt t="32829" x="8691563" y="3025775"/>
          <p14:tracePt t="32847" x="8709025" y="3025775"/>
          <p14:tracePt t="32862" x="8750300" y="3025775"/>
          <p14:tracePt t="32880" x="8836025" y="3025775"/>
          <p14:tracePt t="32897" x="8937625" y="3025775"/>
          <p14:tracePt t="32913" x="9082088" y="3025775"/>
          <p14:tracePt t="32929" x="9183688" y="3025775"/>
          <p14:tracePt t="32947" x="9337675" y="3008313"/>
          <p14:tracePt t="32963" x="9363075" y="3000375"/>
          <p14:tracePt t="32979" x="9421813" y="2990850"/>
          <p14:tracePt t="32980" x="9447213" y="2982913"/>
          <p14:tracePt t="32996" x="9498013" y="2974975"/>
          <p14:tracePt t="33012" x="9566275" y="2974975"/>
          <p14:tracePt t="33029" x="9601200" y="2957513"/>
          <p14:tracePt t="33046" x="9652000" y="2957513"/>
          <p14:tracePt t="33062" x="9685338" y="2957513"/>
          <p14:tracePt t="33080" x="9710738" y="2957513"/>
          <p14:tracePt t="33096" x="9736138" y="2957513"/>
          <p14:tracePt t="33113" x="9745663" y="2957513"/>
          <p14:tracePt t="33131" x="9761538" y="2957513"/>
          <p14:tracePt t="33155" x="9771063" y="2957513"/>
          <p14:tracePt t="33252" x="9761538" y="2957513"/>
          <p14:tracePt t="33259" x="9736138" y="2957513"/>
          <p14:tracePt t="33266" x="9728200" y="2957513"/>
          <p14:tracePt t="33279" x="9720263" y="2957513"/>
          <p14:tracePt t="33296" x="9677400" y="2957513"/>
          <p14:tracePt t="33312" x="9583738" y="2957513"/>
          <p14:tracePt t="33329" x="9431338" y="2940050"/>
          <p14:tracePt t="33347" x="9132888" y="2897188"/>
          <p14:tracePt t="33363" x="8904288" y="2881313"/>
          <p14:tracePt t="33379" x="8777288" y="2881313"/>
          <p14:tracePt t="33380" x="8648700" y="2881313"/>
          <p14:tracePt t="33396" x="8359775" y="2881313"/>
          <p14:tracePt t="33414" x="8131175" y="2881313"/>
          <p14:tracePt t="33430" x="8037513" y="2897188"/>
          <p14:tracePt t="33447" x="8020050" y="2897188"/>
          <p14:tracePt t="34123" x="8029575" y="2897188"/>
          <p14:tracePt t="34130" x="8037513" y="2881313"/>
          <p14:tracePt t="34138" x="8045450" y="2881313"/>
          <p14:tracePt t="34339" x="8054975" y="2889250"/>
          <p14:tracePt t="34348" x="8054975" y="2906713"/>
          <p14:tracePt t="34354" x="8054975" y="2922588"/>
          <p14:tracePt t="34851" x="8054975" y="2932113"/>
          <p14:tracePt t="34859" x="8080375" y="2932113"/>
          <p14:tracePt t="34866" x="8088313" y="2932113"/>
          <p14:tracePt t="34879" x="8113713" y="2932113"/>
          <p14:tracePt t="34895" x="8156575" y="2932113"/>
          <p14:tracePt t="34912" x="8224838" y="2932113"/>
          <p14:tracePt t="34929" x="8283575" y="2932113"/>
          <p14:tracePt t="34946" x="8410575" y="2932113"/>
          <p14:tracePt t="34946" x="8453438" y="2932113"/>
          <p14:tracePt t="34962" x="8496300" y="2932113"/>
          <p14:tracePt t="34979" x="8785225" y="2932113"/>
          <p14:tracePt t="34996" x="8997950" y="2932113"/>
          <p14:tracePt t="35012" x="9183688" y="2906713"/>
          <p14:tracePt t="35028" x="9328150" y="2871788"/>
          <p14:tracePt t="35046" x="9396413" y="2863850"/>
          <p14:tracePt t="35062" x="9439275" y="2863850"/>
          <p14:tracePt t="35079" x="9490075" y="2863850"/>
          <p14:tracePt t="35095" x="9583738" y="2863850"/>
          <p14:tracePt t="35112" x="9736138" y="2863850"/>
          <p14:tracePt t="35128" x="9890125" y="2863850"/>
          <p14:tracePt t="35145" x="10075863" y="2863850"/>
          <p14:tracePt t="35164" x="10298113" y="2846388"/>
          <p14:tracePt t="35178" x="10364788" y="2846388"/>
          <p14:tracePt t="35179" x="10450513" y="2846388"/>
          <p14:tracePt t="35195" x="10612438" y="2846388"/>
          <p14:tracePt t="35211" x="10764838" y="2846388"/>
          <p14:tracePt t="35228" x="10866438" y="2871788"/>
          <p14:tracePt t="35245" x="10891838" y="2871788"/>
          <p14:tracePt t="35261" x="10909300" y="2871788"/>
          <p14:tracePt t="35279" x="10934700" y="2881313"/>
          <p14:tracePt t="35295" x="10960100" y="2881313"/>
          <p14:tracePt t="35331" x="10968038" y="2881313"/>
          <p14:tracePt t="35363" x="10977563" y="2881313"/>
          <p14:tracePt t="35378" x="10993438" y="2881313"/>
          <p14:tracePt t="35386" x="11010900" y="2881313"/>
          <p14:tracePt t="35411" x="11010900" y="2871788"/>
          <p14:tracePt t="35427" x="11018838" y="2871788"/>
          <p14:tracePt t="35501" x="11028363" y="2871788"/>
          <p14:tracePt t="35652" x="11036300" y="2871788"/>
          <p14:tracePt t="35658" x="11053763" y="2871788"/>
          <p14:tracePt t="35666" x="11079163" y="2871788"/>
          <p14:tracePt t="35678" x="11112500" y="2863850"/>
          <p14:tracePt t="35695" x="11155363" y="2863850"/>
          <p14:tracePt t="35711" x="11206163" y="2863850"/>
          <p14:tracePt t="35728" x="11231563" y="2863850"/>
          <p14:tracePt t="35746" x="11256963" y="2863850"/>
          <p14:tracePt t="35956" x="11231563" y="2863850"/>
          <p14:tracePt t="35962" x="11163300" y="2871788"/>
          <p14:tracePt t="35970" x="11087100" y="2889250"/>
          <p14:tracePt t="35978" x="10985500" y="2897188"/>
          <p14:tracePt t="35995" x="10891838" y="2906713"/>
          <p14:tracePt t="35995" x="10756900" y="2932113"/>
          <p14:tracePt t="36011" x="10509250" y="2932113"/>
          <p14:tracePt t="36028" x="10179050" y="2932113"/>
          <p14:tracePt t="36045" x="9720263" y="2932113"/>
          <p14:tracePt t="36061" x="9132888" y="2838450"/>
          <p14:tracePt t="36078" x="8470900" y="2752725"/>
          <p14:tracePt t="36094" x="7688263" y="2633663"/>
          <p14:tracePt t="36112" x="7051675" y="2549525"/>
          <p14:tracePt t="36127" x="6542088" y="2506663"/>
          <p14:tracePt t="36144" x="6057900" y="2463800"/>
          <p14:tracePt t="36162" x="5708650" y="2463800"/>
          <p14:tracePt t="36162" x="5556250" y="2463800"/>
          <p14:tracePt t="36178" x="5411788" y="2463800"/>
          <p14:tracePt t="36195" x="5106988" y="2463800"/>
          <p14:tracePt t="36211" x="4927600" y="2430463"/>
          <p14:tracePt t="36228" x="4765675" y="2405063"/>
          <p14:tracePt t="36246" x="4595813" y="2405063"/>
          <p14:tracePt t="36261" x="4375150" y="2405063"/>
          <p14:tracePt t="36277" x="4095750" y="2405063"/>
          <p14:tracePt t="36294" x="3781425" y="2405063"/>
          <p14:tracePt t="36311" x="3475038" y="2447925"/>
          <p14:tracePt t="36328" x="3313113" y="2489200"/>
          <p14:tracePt t="36344" x="3186113" y="2524125"/>
          <p14:tracePt t="36361" x="3033713" y="2566988"/>
          <p14:tracePt t="36379" x="2863850" y="2617788"/>
          <p14:tracePt t="36396" x="2770188" y="2643188"/>
          <p14:tracePt t="36411" x="2735263" y="2651125"/>
          <p14:tracePt t="36411" x="2676525" y="2668588"/>
          <p14:tracePt t="36428" x="2565400" y="2711450"/>
          <p14:tracePt t="36445" x="2446338" y="2762250"/>
          <p14:tracePt t="36461" x="2370138" y="2795588"/>
          <p14:tracePt t="36479" x="2293938" y="2820988"/>
          <p14:tracePt t="36494" x="2235200" y="2846388"/>
          <p14:tracePt t="36511" x="2166938" y="2889250"/>
          <p14:tracePt t="36528" x="2116138" y="2914650"/>
          <p14:tracePt t="36544" x="2106613" y="2922588"/>
          <p14:tracePt t="36562" x="2047875" y="2957513"/>
          <p14:tracePt t="36563" x="2022475" y="2957513"/>
          <p14:tracePt t="36577" x="1997075" y="2965450"/>
          <p14:tracePt t="36594" x="1954213" y="2982913"/>
          <p14:tracePt t="36595" x="1946275" y="2990850"/>
          <p14:tracePt t="36611" x="1936750" y="2990850"/>
          <p14:tracePt t="36628" x="1903413" y="3008313"/>
          <p14:tracePt t="36644" x="1860550" y="3016250"/>
          <p14:tracePt t="36662" x="1835150" y="3016250"/>
          <p14:tracePt t="36678" x="1809750" y="3025775"/>
          <p14:tracePt t="36694" x="1741488" y="3051175"/>
          <p14:tracePt t="36711" x="1631950" y="3101975"/>
          <p14:tracePt t="36729" x="1546225" y="3135313"/>
          <p14:tracePt t="36744" x="1477963" y="3178175"/>
          <p14:tracePt t="36761" x="1444625" y="3186113"/>
          <p14:tracePt t="36777" x="1435100" y="3186113"/>
          <p14:tracePt t="36796" x="1393825" y="3211513"/>
          <p14:tracePt t="36811" x="1358900" y="3221038"/>
          <p14:tracePt t="36827" x="1290638" y="3246438"/>
          <p14:tracePt t="36845" x="1249363" y="3254375"/>
          <p14:tracePt t="36861" x="1206500" y="3263900"/>
          <p14:tracePt t="36877" x="1189038" y="3263900"/>
          <p14:tracePt t="36894" x="1181100" y="3263900"/>
          <p14:tracePt t="36913" x="1155700" y="3263900"/>
          <p14:tracePt t="36927" x="1147763" y="3263900"/>
          <p14:tracePt t="36945" x="1130300" y="3279775"/>
          <p14:tracePt t="36961" x="1104900" y="3279775"/>
          <p14:tracePt t="36986" x="1095375" y="3279775"/>
          <p14:tracePt t="37011" x="1079500" y="3279775"/>
          <p14:tracePt t="37018" x="1069975" y="3279775"/>
          <p14:tracePt t="37034" x="1062038" y="3279775"/>
          <p14:tracePt t="37044" x="1054100" y="3279775"/>
          <p14:tracePt t="37061" x="1044575" y="3289300"/>
          <p14:tracePt t="37077" x="1028700" y="3297238"/>
          <p14:tracePt t="37094" x="1003300" y="3322638"/>
          <p14:tracePt t="37111" x="985838" y="3322638"/>
          <p14:tracePt t="37127" x="976313" y="3330575"/>
          <p14:tracePt t="37144" x="976313" y="3348038"/>
          <p14:tracePt t="37627" x="976313" y="3355975"/>
          <p14:tracePt t="37643" x="985838" y="3355975"/>
          <p14:tracePt t="37650" x="1003300" y="3355975"/>
          <p14:tracePt t="37660" x="1019175" y="3365500"/>
          <p14:tracePt t="37678" x="1069975" y="3382963"/>
          <p14:tracePt t="37695" x="1130300" y="3382963"/>
          <p14:tracePt t="37710" x="1173163" y="3382963"/>
          <p14:tracePt t="37728" x="1181100" y="3382963"/>
          <p14:tracePt t="37745" x="1214438" y="3382963"/>
          <p14:tracePt t="37760" x="1249363" y="3382963"/>
          <p14:tracePt t="37778" x="1308100" y="3382963"/>
          <p14:tracePt t="37778" x="1325563" y="3382963"/>
          <p14:tracePt t="37796" x="1401763" y="3382963"/>
          <p14:tracePt t="37811" x="1444625" y="3382963"/>
          <p14:tracePt t="37811" x="1477963" y="3390900"/>
          <p14:tracePt t="37827" x="1512888" y="3390900"/>
          <p14:tracePt t="37828" x="1528763" y="3398838"/>
          <p14:tracePt t="37844" x="1563688" y="3398838"/>
          <p14:tracePt t="37866" x="1579563" y="3398838"/>
          <p14:tracePt t="37877" x="1589088" y="3398838"/>
          <p14:tracePt t="37894" x="1631950" y="3398838"/>
          <p14:tracePt t="37911" x="1673225" y="3398838"/>
          <p14:tracePt t="37927" x="1724025" y="3398838"/>
          <p14:tracePt t="37944" x="1784350" y="3398838"/>
          <p14:tracePt t="37960" x="1809750" y="3398838"/>
          <p14:tracePt t="37981" x="1852613" y="3398838"/>
          <p14:tracePt t="37994" x="1868488" y="3398838"/>
          <p14:tracePt t="38011" x="1971675" y="3398838"/>
          <p14:tracePt t="38027" x="1997075" y="3398838"/>
          <p14:tracePt t="38044" x="2090738" y="3398838"/>
          <p14:tracePt t="38060" x="2124075" y="3408363"/>
          <p14:tracePt t="38083" x="2132013" y="3408363"/>
          <p14:tracePt t="38094" x="2141538" y="3408363"/>
          <p14:tracePt t="38111" x="2157413" y="3408363"/>
          <p14:tracePt t="38127" x="2200275" y="3408363"/>
          <p14:tracePt t="38143" x="2268538" y="3424238"/>
          <p14:tracePt t="38160" x="2362200" y="3433763"/>
          <p14:tracePt t="38179" x="2455863" y="3449638"/>
          <p14:tracePt t="38195" x="2481263" y="3449638"/>
          <p14:tracePt t="38211" x="2489200" y="3449638"/>
          <p14:tracePt t="38227" x="2497138" y="3459163"/>
          <p14:tracePt t="38244" x="2514600" y="3459163"/>
          <p14:tracePt t="38260" x="2549525" y="3459163"/>
          <p14:tracePt t="38277" x="2608263" y="3459163"/>
          <p14:tracePt t="38294" x="2668588" y="3459163"/>
          <p14:tracePt t="38310" x="2744788" y="3467100"/>
          <p14:tracePt t="38327" x="2803525" y="3475038"/>
          <p14:tracePt t="38343" x="2846388" y="3484563"/>
          <p14:tracePt t="38360" x="2889250" y="3492500"/>
          <p14:tracePt t="38377" x="2914650" y="3502025"/>
          <p14:tracePt t="38393" x="2965450" y="3502025"/>
          <p14:tracePt t="38410" x="3041650" y="3502025"/>
          <p14:tracePt t="38411" x="3074988" y="3502025"/>
          <p14:tracePt t="38427" x="3135313" y="3502025"/>
          <p14:tracePt t="38444" x="3168650" y="3502025"/>
          <p14:tracePt t="38461" x="3244850" y="3502025"/>
          <p14:tracePt t="38477" x="3313113" y="3502025"/>
          <p14:tracePt t="38493" x="3398838" y="3509963"/>
          <p14:tracePt t="38510" x="3467100" y="3509963"/>
          <p14:tracePt t="38528" x="3500438" y="3509963"/>
          <p14:tracePt t="38545" x="3508375" y="3509963"/>
          <p14:tracePt t="38560" x="3533775" y="3517900"/>
          <p14:tracePt t="38595" x="3543300" y="3517900"/>
          <p14:tracePt t="38602" x="3551238" y="3517900"/>
          <p14:tracePt t="38610" x="3568700" y="3517900"/>
          <p14:tracePt t="38628" x="3611563" y="3517900"/>
          <p14:tracePt t="38643" x="3636963" y="3517900"/>
          <p14:tracePt t="38661" x="3652838" y="3517900"/>
          <p14:tracePt t="38678" x="3670300" y="3517900"/>
          <p14:tracePt t="38693" x="3695700" y="3517900"/>
          <p14:tracePt t="38710" x="3738563" y="3517900"/>
          <p14:tracePt t="38728" x="3781425" y="3517900"/>
          <p14:tracePt t="38743" x="3806825" y="3517900"/>
          <p14:tracePt t="38761" x="3857625" y="3517900"/>
          <p14:tracePt t="38778" x="3883025" y="3517900"/>
          <p14:tracePt t="38803" x="3890963" y="3517900"/>
          <p14:tracePt t="38811" x="3908425" y="3517900"/>
          <p14:tracePt t="38827" x="3916363" y="3517900"/>
          <p14:tracePt t="38827" x="3941763" y="3517900"/>
          <p14:tracePt t="38843" x="3959225" y="3517900"/>
          <p14:tracePt t="38860" x="4035425" y="3517900"/>
          <p14:tracePt t="38876" x="4060825" y="3517900"/>
          <p14:tracePt t="38893" x="4078288" y="3509963"/>
          <p14:tracePt t="38931" x="4086225" y="3509963"/>
          <p14:tracePt t="38946" x="4103688" y="3502025"/>
          <p14:tracePt t="39035" x="4121150" y="3492500"/>
          <p14:tracePt t="39043" x="4129088" y="3492500"/>
          <p14:tracePt t="39050" x="4137025" y="3492500"/>
          <p14:tracePt t="39060" x="4154488" y="3492500"/>
          <p14:tracePt t="39076" x="4171950" y="3492500"/>
          <p14:tracePt t="39093" x="4187825" y="3492500"/>
          <p14:tracePt t="39110" x="4205288" y="3475038"/>
          <p14:tracePt t="39127" x="4222750" y="3459163"/>
          <p14:tracePt t="39143" x="4230688" y="3441700"/>
          <p14:tracePt t="39160" x="4256088" y="3424238"/>
          <p14:tracePt t="39179" x="4273550" y="3408363"/>
          <p14:tracePt t="39195" x="4273550" y="3398838"/>
          <p14:tracePt t="39210" x="4273550" y="3373438"/>
          <p14:tracePt t="39228" x="4273550" y="3348038"/>
          <p14:tracePt t="39228" x="4273550" y="3330575"/>
          <p14:tracePt t="39243" x="4273550" y="3305175"/>
          <p14:tracePt t="39259" x="4273550" y="3254375"/>
          <p14:tracePt t="39276" x="4273550" y="3211513"/>
          <p14:tracePt t="39293" x="4273550" y="3178175"/>
          <p14:tracePt t="39310" x="4273550" y="3152775"/>
          <p14:tracePt t="39326" x="4265613" y="3101975"/>
          <p14:tracePt t="39343" x="4256088" y="3067050"/>
          <p14:tracePt t="39360" x="4230688" y="3041650"/>
          <p14:tracePt t="39377" x="4222750" y="3033713"/>
          <p14:tracePt t="39403" x="4205288" y="3016250"/>
          <p14:tracePt t="39420" x="4187825" y="3016250"/>
          <p14:tracePt t="39427" x="4187825" y="3008313"/>
          <p14:tracePt t="39444" x="4129088" y="2974975"/>
          <p14:tracePt t="39459" x="4010025" y="2922588"/>
          <p14:tracePt t="39476" x="3822700" y="2846388"/>
          <p14:tracePt t="39493" x="3652838" y="2805113"/>
          <p14:tracePt t="39510" x="3424238" y="2778125"/>
          <p14:tracePt t="39526" x="3152775" y="2727325"/>
          <p14:tracePt t="39543" x="2871788" y="2727325"/>
          <p14:tracePt t="39560" x="2616200" y="2719388"/>
          <p14:tracePt t="39578" x="2430463" y="2719388"/>
          <p14:tracePt t="39578" x="2379663" y="2719388"/>
          <p14:tracePt t="39593" x="2319338" y="2719388"/>
          <p14:tracePt t="39594" x="2260600" y="2719388"/>
          <p14:tracePt t="39610" x="2157413" y="2693988"/>
          <p14:tracePt t="39628" x="1885950" y="2693988"/>
          <p14:tracePt t="39643" x="1792288" y="2693988"/>
          <p14:tracePt t="39644" x="1673225" y="2693988"/>
          <p14:tracePt t="39659" x="1503363" y="2693988"/>
          <p14:tracePt t="39676" x="1333500" y="2693988"/>
          <p14:tracePt t="39694" x="1181100" y="2693988"/>
          <p14:tracePt t="39710" x="1036638" y="2711450"/>
          <p14:tracePt t="39726" x="935038" y="2711450"/>
          <p14:tracePt t="39745" x="815975" y="2711450"/>
          <p14:tracePt t="39759" x="704850" y="2711450"/>
          <p14:tracePt t="39777" x="560388" y="2711450"/>
          <p14:tracePt t="39795" x="433388" y="2736850"/>
          <p14:tracePt t="39809" x="425450" y="2736850"/>
          <p14:tracePt t="39828" x="365125" y="2752725"/>
          <p14:tracePt t="39843" x="357188" y="2762250"/>
          <p14:tracePt t="39844" x="339725" y="2770188"/>
          <p14:tracePt t="39860" x="322263" y="2787650"/>
          <p14:tracePt t="39876" x="306388" y="2805113"/>
          <p14:tracePt t="39898" x="296863" y="2813050"/>
          <p14:tracePt t="39909" x="296863" y="2830513"/>
          <p14:tracePt t="39926" x="296863" y="2932113"/>
          <p14:tracePt t="39943" x="296863" y="3051175"/>
          <p14:tracePt t="39960" x="339725" y="3144838"/>
          <p14:tracePt t="39976" x="382588" y="3195638"/>
          <p14:tracePt t="39993" x="425450" y="3238500"/>
          <p14:tracePt t="40011" x="560388" y="3314700"/>
          <p14:tracePt t="40028" x="696913" y="3373438"/>
          <p14:tracePt t="40043" x="790575" y="3424238"/>
          <p14:tracePt t="40060" x="1011238" y="3475038"/>
          <p14:tracePt t="40060" x="1120775" y="3502025"/>
          <p14:tracePt t="40076" x="1409700" y="3560763"/>
          <p14:tracePt t="40093" x="1784350" y="3611563"/>
          <p14:tracePt t="40109" x="2141538" y="3654425"/>
          <p14:tracePt t="40126" x="2471738" y="3671888"/>
          <p14:tracePt t="40143" x="2786063" y="3671888"/>
          <p14:tracePt t="40159" x="2965450" y="3671888"/>
          <p14:tracePt t="40176" x="3109913" y="3671888"/>
          <p14:tracePt t="40193" x="3236913" y="3662363"/>
          <p14:tracePt t="40211" x="3389313" y="3654425"/>
          <p14:tracePt t="40226" x="3449638" y="3646488"/>
          <p14:tracePt t="40227" x="3508375" y="3636963"/>
          <p14:tracePt t="40243" x="3543300" y="3636963"/>
          <p14:tracePt t="40243" x="3586163" y="3619500"/>
          <p14:tracePt t="40259" x="3627438" y="3594100"/>
          <p14:tracePt t="40276" x="3695700" y="3568700"/>
          <p14:tracePt t="40293" x="3756025" y="3552825"/>
          <p14:tracePt t="40311" x="3840163" y="3517900"/>
          <p14:tracePt t="40327" x="3908425" y="3492500"/>
          <p14:tracePt t="40344" x="3951288" y="3467100"/>
          <p14:tracePt t="40359" x="3992563" y="3441700"/>
          <p14:tracePt t="40376" x="4044950" y="3408363"/>
          <p14:tracePt t="40393" x="4060825" y="3398838"/>
          <p14:tracePt t="40409" x="4078288" y="3390900"/>
          <p14:tracePt t="40428" x="4086225" y="3373438"/>
          <p14:tracePt t="40445" x="4095750" y="3365500"/>
          <p14:tracePt t="40669" x="4103688" y="3365500"/>
          <p14:tracePt t="40674" x="4111625" y="3365500"/>
          <p14:tracePt t="40690" x="4137025" y="3365500"/>
          <p14:tracePt t="40708" x="4171950" y="3365500"/>
          <p14:tracePt t="40722" x="4179888" y="3365500"/>
          <p14:tracePt t="40730" x="4197350" y="3365500"/>
          <p14:tracePt t="40756" x="4205288" y="3365500"/>
          <p14:tracePt t="40762" x="4214813" y="3365500"/>
          <p14:tracePt t="40787" x="4222750" y="3365500"/>
          <p14:tracePt t="40794" x="4230688" y="3373438"/>
          <p14:tracePt t="40820" x="4248150" y="3382963"/>
          <p14:tracePt t="40826" x="4265613" y="3390900"/>
          <p14:tracePt t="40843" x="4281488" y="3398838"/>
          <p14:tracePt t="40843" x="4306888" y="3424238"/>
          <p14:tracePt t="40859" x="4341813" y="3441700"/>
          <p14:tracePt t="40876" x="4392613" y="3467100"/>
          <p14:tracePt t="40892" x="4425950" y="3484563"/>
          <p14:tracePt t="40923" x="4435475" y="3484563"/>
          <p14:tracePt t="40930" x="4443413" y="3484563"/>
          <p14:tracePt t="40946" x="4451350" y="3484563"/>
          <p14:tracePt t="40961" x="4460875" y="3492500"/>
          <p14:tracePt t="40976" x="4468813" y="3492500"/>
          <p14:tracePt t="40994" x="4486275" y="3492500"/>
          <p14:tracePt t="40994" x="4494213" y="3502025"/>
          <p14:tracePt t="41260" x="4511675" y="3502025"/>
          <p14:tracePt t="41267" x="4511675" y="3509963"/>
          <p14:tracePt t="41275" x="4519613" y="3509963"/>
          <p14:tracePt t="41292" x="4529138" y="3517900"/>
          <p14:tracePt t="41309" x="4537075" y="3527425"/>
          <p14:tracePt t="41412" x="4545013" y="3527425"/>
          <p14:tracePt t="41444" x="4562475" y="3527425"/>
          <p14:tracePt t="41462" x="4570413" y="3527425"/>
          <p14:tracePt t="41475" x="4579938" y="3527425"/>
          <p14:tracePt t="41482" x="4587875" y="3527425"/>
          <p14:tracePt t="46284" x="4706938" y="3527425"/>
          <p14:tracePt t="46290" x="5029200" y="3527425"/>
          <p14:tracePt t="46298" x="5429250" y="3527425"/>
          <p14:tracePt t="46307" x="5921375" y="3527425"/>
          <p14:tracePt t="46323" x="6584950" y="3619500"/>
          <p14:tracePt t="46341" x="6823075" y="3646488"/>
          <p14:tracePt t="46358" x="7026275" y="3586163"/>
          <p14:tracePt t="46373" x="7221538" y="3492500"/>
          <p14:tracePt t="46390" x="7323138" y="3416300"/>
          <p14:tracePt t="46408" x="7426325" y="3355975"/>
          <p14:tracePt t="46424" x="7518400" y="3297238"/>
          <p14:tracePt t="46440" x="7586663" y="3271838"/>
          <p14:tracePt t="46457" x="7596188" y="3271838"/>
          <p14:tracePt t="46475" x="7604125" y="3271838"/>
          <p14:tracePt t="46517" x="7629525" y="3271838"/>
          <p14:tracePt t="46522" x="7654925" y="3271838"/>
          <p14:tracePt t="46530" x="7680325" y="3271838"/>
          <p14:tracePt t="46540" x="7697788" y="3271838"/>
          <p14:tracePt t="46557" x="7715250" y="3271838"/>
          <p14:tracePt t="46574" x="7723188" y="3271838"/>
          <p14:tracePt t="46667" x="7731125" y="3271838"/>
          <p14:tracePt t="46674" x="7756525" y="3279775"/>
          <p14:tracePt t="46682" x="7799388" y="3305175"/>
          <p14:tracePt t="46690" x="7832725" y="3340100"/>
          <p14:tracePt t="46708" x="7875588" y="3348038"/>
          <p14:tracePt t="46723" x="7875588" y="3355975"/>
          <p14:tracePt t="46723" x="7885113" y="3355975"/>
          <p14:tracePt t="46740" x="7918450" y="3365500"/>
          <p14:tracePt t="46757" x="7961313" y="3365500"/>
          <p14:tracePt t="46773" x="7969250" y="3365500"/>
          <p14:tracePt t="48660" x="7986713" y="3365500"/>
          <p14:tracePt t="48668" x="8062913" y="3365500"/>
          <p14:tracePt t="48674" x="8181975" y="3365500"/>
          <p14:tracePt t="48689" x="8291513" y="3365500"/>
          <p14:tracePt t="48708" x="8674100" y="3365500"/>
          <p14:tracePt t="48723" x="8767763" y="3365500"/>
          <p14:tracePt t="48723" x="8853488" y="3365500"/>
          <p14:tracePt t="48739" x="8929688" y="3365500"/>
          <p14:tracePt t="48755" x="9013825" y="3373438"/>
          <p14:tracePt t="48772" x="9074150" y="3373438"/>
          <p14:tracePt t="48789" x="9124950" y="3373438"/>
          <p14:tracePt t="48806" x="9175750" y="3373438"/>
          <p14:tracePt t="48824" x="9218613" y="3373438"/>
          <p14:tracePt t="48839" x="9251950" y="3373438"/>
          <p14:tracePt t="48856" x="9286875" y="3373438"/>
          <p14:tracePt t="48873" x="9328150" y="3373438"/>
          <p14:tracePt t="48889" x="9353550" y="3373438"/>
          <p14:tracePt t="48908" x="9380538" y="3373438"/>
          <p14:tracePt t="48922" x="9396413" y="3373438"/>
          <p14:tracePt t="48923" x="9405938" y="3365500"/>
          <p14:tracePt t="48939" x="9431338" y="3365500"/>
          <p14:tracePt t="48939" x="9456738" y="3365500"/>
          <p14:tracePt t="48956" x="9464675" y="3365500"/>
          <p14:tracePt t="48972" x="9540875" y="3365500"/>
          <p14:tracePt t="48989" x="9575800" y="3365500"/>
          <p14:tracePt t="49007" x="9601200" y="3365500"/>
          <p14:tracePt t="49022" x="9617075" y="3365500"/>
          <p14:tracePt t="49042" x="9634538" y="3365500"/>
          <p14:tracePt t="49055" x="9642475" y="3365500"/>
          <p14:tracePt t="49072" x="9652000" y="3365500"/>
          <p14:tracePt t="49089" x="9667875" y="3365500"/>
          <p14:tracePt t="49164" x="9642475" y="3365500"/>
          <p14:tracePt t="49170" x="9609138" y="3365500"/>
          <p14:tracePt t="49178" x="9566275" y="3365500"/>
          <p14:tracePt t="49188" x="9507538" y="3373438"/>
          <p14:tracePt t="49205" x="9353550" y="3390900"/>
          <p14:tracePt t="49222" x="9064625" y="3424238"/>
          <p14:tracePt t="49239" x="8589963" y="3441700"/>
          <p14:tracePt t="49255" x="7961313" y="3509963"/>
          <p14:tracePt t="49272" x="7297738" y="3611563"/>
          <p14:tracePt t="49290" x="6745288" y="3697288"/>
          <p14:tracePt t="49290" x="6534150" y="3705225"/>
          <p14:tracePt t="49305" x="6278563" y="3756025"/>
          <p14:tracePt t="49324" x="5505450" y="3867150"/>
          <p14:tracePt t="49339" x="5292725" y="3892550"/>
          <p14:tracePt t="49339" x="5097463" y="3925888"/>
          <p14:tracePt t="49355" x="4843463" y="3968750"/>
          <p14:tracePt t="49372" x="4646613" y="3976688"/>
          <p14:tracePt t="49388" x="4460875" y="3994150"/>
          <p14:tracePt t="49405" x="4248150" y="3994150"/>
          <p14:tracePt t="49422" x="4017963" y="4011613"/>
          <p14:tracePt t="49439" x="3873500" y="4011613"/>
          <p14:tracePt t="49455" x="3652838" y="4079875"/>
          <p14:tracePt t="49472" x="3414713" y="4156075"/>
          <p14:tracePt t="49489" x="3194050" y="4189413"/>
          <p14:tracePt t="49508" x="2905125" y="4224338"/>
          <p14:tracePt t="49522" x="2838450" y="4240213"/>
          <p14:tracePt t="49523" x="2744788" y="4257675"/>
          <p14:tracePt t="49539" x="2684463" y="4265613"/>
          <p14:tracePt t="49539" x="2633663" y="4265613"/>
          <p14:tracePt t="49556" x="2549525" y="4265613"/>
          <p14:tracePt t="49572" x="2524125" y="4265613"/>
          <p14:tracePt t="50075" x="2514600" y="4257675"/>
          <p14:tracePt t="50083" x="2514600" y="4249738"/>
          <p14:tracePt t="50090" x="2514600" y="4224338"/>
          <p14:tracePt t="50105" x="2514600" y="4206875"/>
          <p14:tracePt t="50121" x="2514600" y="4156075"/>
          <p14:tracePt t="50139" x="2514600" y="4121150"/>
          <p14:tracePt t="50155" x="2514600" y="4113213"/>
          <p14:tracePt t="50187" x="2514600" y="4105275"/>
          <p14:tracePt t="50196" x="2514600" y="4095750"/>
          <p14:tracePt t="50227" x="2514600" y="4087813"/>
          <p14:tracePt t="50234" x="2514600" y="4079875"/>
          <p14:tracePt t="50242" x="2532063" y="4070350"/>
          <p14:tracePt t="50255" x="2549525" y="4052888"/>
          <p14:tracePt t="50272" x="2565400" y="4037013"/>
          <p14:tracePt t="50289" x="2590800" y="4011613"/>
          <p14:tracePt t="50305" x="2600325" y="4011613"/>
          <p14:tracePt t="51004" x="2616200" y="4011613"/>
          <p14:tracePt t="51010" x="2625725" y="4011613"/>
          <p14:tracePt t="51021" x="2633663" y="4002088"/>
          <p14:tracePt t="51038" x="2651125" y="4002088"/>
          <p14:tracePt t="51056" x="2684463" y="3994150"/>
          <p14:tracePt t="51071" x="2727325" y="3976688"/>
          <p14:tracePt t="51088" x="2760663" y="3968750"/>
          <p14:tracePt t="51104" x="2795588" y="3960813"/>
          <p14:tracePt t="51121" x="2811463" y="3960813"/>
          <p14:tracePt t="51139" x="2838450" y="3960813"/>
          <p14:tracePt t="51211" x="2854325" y="3960813"/>
          <p14:tracePt t="51218" x="2863850" y="3960813"/>
          <p14:tracePt t="51226" x="2871788" y="3960813"/>
          <p14:tracePt t="51237" x="2889250" y="3960813"/>
          <p14:tracePt t="51258" x="2897188" y="3960813"/>
          <p14:tracePt t="51355" x="2905125" y="3960813"/>
          <p14:tracePt t="51749" x="2914650" y="3960813"/>
          <p14:tracePt t="51763" x="2930525" y="3960813"/>
          <p14:tracePt t="51771" x="2940050" y="3960813"/>
          <p14:tracePt t="51778" x="2947988" y="3960813"/>
          <p14:tracePt t="51795" x="2955925" y="3960813"/>
          <p14:tracePt t="51805" x="2965450" y="3960813"/>
          <p14:tracePt t="51821" x="2990850" y="3960813"/>
          <p14:tracePt t="51842" x="3016250" y="3960813"/>
          <p14:tracePt t="51858" x="3024188" y="3960813"/>
          <p14:tracePt t="51871" x="3049588" y="3960813"/>
          <p14:tracePt t="51888" x="3059113" y="3960813"/>
          <p14:tracePt t="51906" x="3067050" y="3960813"/>
          <p14:tracePt t="51921" x="3074988" y="3960813"/>
          <p14:tracePt t="51955" x="3084513" y="3960813"/>
          <p14:tracePt t="51971" x="3092450" y="3960813"/>
          <p14:tracePt t="52027" x="3109913" y="3960813"/>
          <p14:tracePt t="52563" x="3117850" y="3960813"/>
          <p14:tracePt t="52580" x="3135313" y="3968750"/>
          <p14:tracePt t="52586" x="3143250" y="3968750"/>
          <p14:tracePt t="52603" x="3160713" y="3976688"/>
          <p14:tracePt t="52699" x="3178175" y="3976688"/>
          <p14:tracePt t="58875" x="3186113" y="3976688"/>
          <p14:tracePt t="58900" x="3194050" y="3976688"/>
          <p14:tracePt t="58907" x="3203575" y="3976688"/>
          <p14:tracePt t="58918" x="3211513" y="3976688"/>
          <p14:tracePt t="58936" x="3254375" y="3976688"/>
          <p14:tracePt t="58952" x="3297238" y="3976688"/>
          <p14:tracePt t="58967" x="3355975" y="3976688"/>
          <p14:tracePt t="58984" x="3424238" y="3968750"/>
          <p14:tracePt t="59001" x="3500438" y="3960813"/>
          <p14:tracePt t="59003" x="3525838" y="3960813"/>
          <p14:tracePt t="59017" x="3559175" y="3951288"/>
          <p14:tracePt t="59035" x="3670300" y="3935413"/>
          <p14:tracePt t="59035" x="3738563" y="3925888"/>
          <p14:tracePt t="59051" x="3814763" y="3925888"/>
          <p14:tracePt t="59068" x="4086225" y="3867150"/>
          <p14:tracePt t="59084" x="4214813" y="3857625"/>
          <p14:tracePt t="59101" x="4324350" y="3824288"/>
          <p14:tracePt t="59118" x="4384675" y="3806825"/>
          <p14:tracePt t="59134" x="4425950" y="3798888"/>
          <p14:tracePt t="59153" x="4503738" y="3773488"/>
          <p14:tracePt t="59168" x="4562475" y="3763963"/>
          <p14:tracePt t="59184" x="4621213" y="3763963"/>
          <p14:tracePt t="59202" x="4724400" y="3722688"/>
          <p14:tracePt t="59202" x="4732338" y="3722688"/>
          <p14:tracePt t="59217" x="4765675" y="3722688"/>
          <p14:tracePt t="59236" x="4843463" y="3722688"/>
          <p14:tracePt t="59251" x="4868863" y="3713163"/>
          <p14:tracePt t="59267" x="4995863" y="3713163"/>
          <p14:tracePt t="59284" x="5080000" y="3713163"/>
          <p14:tracePt t="59302" x="5140325" y="3713163"/>
          <p14:tracePt t="59318" x="5199063" y="3713163"/>
          <p14:tracePt t="59335" x="5249863" y="3713163"/>
          <p14:tracePt t="59351" x="5302250" y="3713163"/>
          <p14:tracePt t="59367" x="5378450" y="3713163"/>
          <p14:tracePt t="59384" x="5437188" y="3713163"/>
          <p14:tracePt t="59401" x="5548313" y="3713163"/>
          <p14:tracePt t="59418" x="5743575" y="3748088"/>
          <p14:tracePt t="59435" x="5819775" y="3763963"/>
          <p14:tracePt t="59450" x="5862638" y="3790950"/>
          <p14:tracePt t="59467" x="5972175" y="3816350"/>
          <p14:tracePt t="59484" x="6049963" y="3841750"/>
          <p14:tracePt t="59501" x="6142038" y="3849688"/>
          <p14:tracePt t="59518" x="6167438" y="3867150"/>
          <p14:tracePt t="59538" x="6176963" y="3867150"/>
          <p14:tracePt t="59851" x="6176963" y="3875088"/>
          <p14:tracePt t="59907" x="6184900" y="3883025"/>
          <p14:tracePt t="59914" x="6194425" y="3883025"/>
          <p14:tracePt t="59930" x="6210300" y="3883025"/>
          <p14:tracePt t="59938" x="6219825" y="3883025"/>
          <p14:tracePt t="59952" x="6245225" y="3883025"/>
          <p14:tracePt t="59967" x="6270625" y="3883025"/>
          <p14:tracePt t="59986" x="6286500" y="3883025"/>
          <p14:tracePt t="60002" x="6303963" y="3883025"/>
          <p14:tracePt t="60018" x="6311900" y="3883025"/>
          <p14:tracePt t="60035" x="6338888" y="3875088"/>
          <p14:tracePt t="60050" x="6346825" y="3867150"/>
          <p14:tracePt t="60067" x="6372225" y="3867150"/>
          <p14:tracePt t="60084" x="6389688" y="3867150"/>
          <p14:tracePt t="60101" x="6397625" y="3867150"/>
          <p14:tracePt t="60155" x="6415088" y="3857625"/>
          <p14:tracePt t="60171" x="6423025" y="3857625"/>
          <p14:tracePt t="60180" x="6430963" y="3857625"/>
          <p14:tracePt t="60186" x="6448425" y="3857625"/>
          <p14:tracePt t="60200" x="6456363" y="3857625"/>
          <p14:tracePt t="60218" x="6473825" y="3857625"/>
          <p14:tracePt t="60291" x="6483350" y="3849688"/>
          <p14:tracePt t="60298" x="6491288" y="3849688"/>
          <p14:tracePt t="60315" x="6491288" y="3841750"/>
          <p14:tracePt t="60339" x="6491288" y="3832225"/>
          <p14:tracePt t="60346" x="6499225" y="3824288"/>
          <p14:tracePt t="60541" x="6508750" y="3824288"/>
          <p14:tracePt t="60747" x="6534150" y="3824288"/>
          <p14:tracePt t="60763" x="6542088" y="3824288"/>
          <p14:tracePt t="60770" x="6559550" y="3824288"/>
          <p14:tracePt t="60783" x="6559550" y="3832225"/>
          <p14:tracePt t="60800" x="6567488" y="3832225"/>
          <p14:tracePt t="60819" x="6592888" y="3849688"/>
          <p14:tracePt t="60834" x="6626225" y="3867150"/>
          <p14:tracePt t="60851" x="6669088" y="3883025"/>
          <p14:tracePt t="60867" x="6686550" y="3892550"/>
          <p14:tracePt t="60868" x="6729413" y="3908425"/>
          <p14:tracePt t="60883" x="6805613" y="3951288"/>
          <p14:tracePt t="60900" x="6856413" y="3968750"/>
          <p14:tracePt t="60917" x="6889750" y="3976688"/>
          <p14:tracePt t="60935" x="6907213" y="3994150"/>
          <p14:tracePt t="60950" x="6924675" y="3994150"/>
          <p14:tracePt t="60980" x="6932613" y="3994150"/>
          <p14:tracePt t="60986" x="6950075" y="3994150"/>
          <p14:tracePt t="61012" x="6958013" y="3994150"/>
          <p14:tracePt t="61036" x="6967538" y="3994150"/>
          <p14:tracePt t="61052" x="6975475" y="3994150"/>
          <p14:tracePt t="61058" x="6983413" y="3994150"/>
          <p14:tracePt t="61074" x="7000875" y="4002088"/>
          <p14:tracePt t="61083" x="7000875" y="4011613"/>
          <p14:tracePt t="61101" x="7026275" y="4019550"/>
          <p14:tracePt t="61118" x="7034213" y="4037013"/>
          <p14:tracePt t="61267" x="7051675" y="4044950"/>
          <p14:tracePt t="130804" x="7094538" y="4044950"/>
          <p14:tracePt t="130810" x="7229475" y="4037013"/>
          <p14:tracePt t="130819" x="7477125" y="4011613"/>
          <p14:tracePt t="130837" x="8139113" y="3900488"/>
          <p14:tracePt t="130852" x="8836025" y="3816350"/>
          <p14:tracePt t="130869" x="9353550" y="3748088"/>
          <p14:tracePt t="130887" x="9659938" y="3687763"/>
          <p14:tracePt t="130903" x="9880600" y="3552825"/>
          <p14:tracePt t="130919" x="9999663" y="3365500"/>
          <p14:tracePt t="130936" x="10075863" y="3186113"/>
          <p14:tracePt t="130952" x="10085388" y="3135313"/>
          <p14:tracePt t="131155" x="10110788" y="3094038"/>
          <p14:tracePt t="131163" x="10348913" y="2974975"/>
          <p14:tracePt t="131170" x="10747375" y="2711450"/>
          <p14:tracePt t="131185" x="11241088" y="2371725"/>
          <p14:tracePt t="131202" x="11725275" y="1979613"/>
          <p14:tracePt t="131203" x="11809413" y="1835150"/>
          <p14:tracePt t="131219" x="11885613" y="1700213"/>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1262628" y="1332237"/>
            <a:ext cx="10380072"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Limitations on the Powers of Agents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550068" y="2435868"/>
            <a:ext cx="11415713" cy="1891287"/>
          </a:xfrm>
          <a:prstGeom prst="rect">
            <a:avLst/>
          </a:prstGeom>
          <a:noFill/>
        </p:spPr>
        <p:txBody>
          <a:bodyPr wrap="square">
            <a:spAutoFit/>
          </a:bodyPr>
          <a:lstStyle/>
          <a:p>
            <a:pPr marR="0" lvl="0" algn="just" defTabSz="914400" rtl="0" eaLnBrk="1" fontAlgn="auto" latinLnBrk="0" hangingPunct="1">
              <a:lnSpc>
                <a:spcPct val="150000"/>
              </a:lnSpc>
              <a:spcBef>
                <a:spcPts val="0"/>
              </a:spcBef>
              <a:spcAft>
                <a:spcPts val="0"/>
              </a:spcAft>
              <a:buClrTx/>
              <a:buSzTx/>
              <a:tabLst/>
              <a:defRPr/>
            </a:pPr>
            <a:r>
              <a:rPr lang="en-US" sz="2000" dirty="0">
                <a:latin typeface="QuaySansITCPro-Book"/>
              </a:rPr>
              <a:t>Insurers can place limitations on the powers of agents. The limitations are generally effective when they are properly communicated to the policyholder and do not conflict with the law. This is done by a nonwaiver clause in the application or policy, which typically states that only certain representatives of the company, such as executive officers, can extend the time to pay premiums or to change the terms of the policy.</a:t>
            </a:r>
          </a:p>
        </p:txBody>
      </p:sp>
    </p:spTree>
    <p:extLst>
      <p:ext uri="{BB962C8B-B14F-4D97-AF65-F5344CB8AC3E}">
        <p14:creationId xmlns:p14="http://schemas.microsoft.com/office/powerpoint/2010/main" val="333838241"/>
      </p:ext>
    </p:extLst>
  </p:cSld>
  <p:clrMapOvr>
    <a:masterClrMapping/>
  </p:clrMapOvr>
  <mc:AlternateContent xmlns:mc="http://schemas.openxmlformats.org/markup-compatibility/2006" xmlns:p14="http://schemas.microsoft.com/office/powerpoint/2010/main">
    <mc:Choice Requires="p14">
      <p:transition spd="slow" p14:dur="2000" advTm="55505"/>
    </mc:Choice>
    <mc:Fallback xmlns="">
      <p:transition spd="slow" advTm="55505"/>
    </mc:Fallback>
  </mc:AlternateContent>
  <p:extLst>
    <p:ext uri="{3A86A75C-4F4B-4683-9AE1-C65F6400EC91}">
      <p14:laserTraceLst xmlns:p14="http://schemas.microsoft.com/office/powerpoint/2010/main">
        <p14:tracePtLst>
          <p14:tracePt t="15095" x="3663950" y="6229350"/>
          <p14:tracePt t="15256" x="3338513" y="6713538"/>
          <p14:tracePt t="15264" x="3559175" y="6586538"/>
          <p14:tracePt t="15277" x="3900488" y="6399213"/>
          <p14:tracePt t="15293" x="4638675" y="5957888"/>
          <p14:tracePt t="15310" x="5497513" y="5421313"/>
          <p14:tracePt t="15329" x="6448425" y="4767263"/>
          <p14:tracePt t="15343" x="6686550" y="4597400"/>
          <p14:tracePt t="15361" x="7340600" y="4095750"/>
          <p14:tracePt t="15378" x="7781925" y="3763963"/>
          <p14:tracePt t="15394" x="8113713" y="3517900"/>
          <p14:tracePt t="15410" x="8377238" y="3355975"/>
          <p14:tracePt t="15427" x="8529638" y="3279775"/>
          <p14:tracePt t="15445" x="8605838" y="3238500"/>
          <p14:tracePt t="15460" x="8658225" y="3221038"/>
          <p14:tracePt t="15477" x="8724900" y="3170238"/>
          <p14:tracePt t="15493" x="8894763" y="3059113"/>
          <p14:tracePt t="15511" x="9117013" y="2957513"/>
          <p14:tracePt t="15529" x="9277350" y="2897188"/>
          <p14:tracePt t="15543" x="9302750" y="2897188"/>
          <p14:tracePt t="15562" x="9312275" y="2897188"/>
          <p14:tracePt t="15617" x="9320213" y="2889250"/>
          <p14:tracePt t="15625" x="9328150" y="2889250"/>
          <p14:tracePt t="15632" x="9337675" y="2889250"/>
          <p14:tracePt t="15665" x="9345613" y="2889250"/>
          <p14:tracePt t="15672" x="9353550" y="2881313"/>
          <p14:tracePt t="22793" x="9320213" y="2906713"/>
          <p14:tracePt t="22800" x="9236075" y="2940050"/>
          <p14:tracePt t="22808" x="9150350" y="2990850"/>
          <p14:tracePt t="22824" x="8972550" y="3076575"/>
          <p14:tracePt t="22840" x="8912225" y="3094038"/>
          <p14:tracePt t="22841" x="8836025" y="3127375"/>
          <p14:tracePt t="22857" x="8615363" y="3195638"/>
          <p14:tracePt t="22874" x="8258175" y="3271838"/>
          <p14:tracePt t="22890" x="7824788" y="3330575"/>
          <p14:tracePt t="22907" x="7493000" y="3330575"/>
          <p14:tracePt t="22923" x="7315200" y="3330575"/>
          <p14:tracePt t="22940" x="7213600" y="3330575"/>
          <p14:tracePt t="22957" x="7178675" y="3330575"/>
          <p14:tracePt t="22977" x="7153275" y="3340100"/>
          <p14:tracePt t="22990" x="7119938" y="3340100"/>
          <p14:tracePt t="23007" x="6992938" y="3348038"/>
          <p14:tracePt t="23024" x="6813550" y="3348038"/>
          <p14:tracePt t="23024" x="6754813" y="3348038"/>
          <p14:tracePt t="23040" x="6694488" y="3373438"/>
          <p14:tracePt t="23057" x="6516688" y="3398838"/>
          <p14:tracePt t="23074" x="6405563" y="3441700"/>
          <p14:tracePt t="23090" x="6296025" y="3484563"/>
          <p14:tracePt t="23107" x="6261100" y="3492500"/>
          <p14:tracePt t="23124" x="6227763" y="3492500"/>
          <p14:tracePt t="23140" x="6219825" y="3502025"/>
          <p14:tracePt t="24434" x="6245225" y="3509963"/>
          <p14:tracePt t="24440" x="6286500" y="3509963"/>
          <p14:tracePt t="24448" x="6311900" y="3509963"/>
          <p14:tracePt t="24457" x="6372225" y="3509963"/>
          <p14:tracePt t="24473" x="6440488" y="3509963"/>
          <p14:tracePt t="24489" x="6618288" y="3509963"/>
          <p14:tracePt t="24506" x="6678613" y="3509963"/>
          <p14:tracePt t="24523" x="6704013" y="3509963"/>
          <p14:tracePt t="24552" x="6711950" y="3509963"/>
          <p14:tracePt t="24592" x="6719888" y="3509963"/>
          <p14:tracePt t="24600" x="6737350" y="3509963"/>
          <p14:tracePt t="24608" x="6754813" y="3509963"/>
          <p14:tracePt t="24623" x="6770688" y="3509963"/>
          <p14:tracePt t="24640" x="6823075" y="3509963"/>
          <p14:tracePt t="24656" x="6831013" y="3509963"/>
          <p14:tracePt t="24657" x="6838950" y="3509963"/>
          <p14:tracePt t="24673" x="6856413" y="3509963"/>
          <p14:tracePt t="24690" x="6881813" y="3502025"/>
          <p14:tracePt t="24706" x="6915150" y="3502025"/>
          <p14:tracePt t="24724" x="6967538" y="3484563"/>
          <p14:tracePt t="24739" x="6992938" y="3475038"/>
          <p14:tracePt t="24756" x="7018338" y="3467100"/>
          <p14:tracePt t="24773" x="7043738" y="3459163"/>
          <p14:tracePt t="24789" x="7069138" y="3449638"/>
          <p14:tracePt t="24806" x="7077075" y="3449638"/>
          <p14:tracePt t="24823" x="7119938" y="3433763"/>
          <p14:tracePt t="24840" x="7153275" y="3424238"/>
          <p14:tracePt t="24840" x="7188200" y="3408363"/>
          <p14:tracePt t="24856" x="7213600" y="3398838"/>
          <p14:tracePt t="24873" x="7229475" y="3390900"/>
          <p14:tracePt t="24873" x="7246938" y="3390900"/>
          <p14:tracePt t="24889" x="7256463" y="3390900"/>
          <p14:tracePt t="24906" x="7289800" y="3365500"/>
          <p14:tracePt t="24923" x="7323138" y="3355975"/>
          <p14:tracePt t="24939" x="7348538" y="3355975"/>
          <p14:tracePt t="24956" x="7358063" y="3355975"/>
          <p14:tracePt t="24973" x="7373938" y="3355975"/>
          <p14:tracePt t="25033" x="7383463" y="3355975"/>
          <p14:tracePt t="25040" x="7400925" y="3340100"/>
          <p14:tracePt t="25056" x="7416800" y="3330575"/>
          <p14:tracePt t="25081" x="7426325" y="3330575"/>
          <p14:tracePt t="25088" x="7434263" y="3330575"/>
          <p14:tracePt t="25096" x="7442200" y="3330575"/>
          <p14:tracePt t="25112" x="7451725" y="3330575"/>
          <p14:tracePt t="25153" x="7459663" y="3330575"/>
          <p14:tracePt t="25177" x="7459663" y="3322638"/>
          <p14:tracePt t="25184" x="7477125" y="3322638"/>
          <p14:tracePt t="25200" x="7485063" y="3322638"/>
          <p14:tracePt t="25657" x="7485063" y="3314700"/>
          <p14:tracePt t="25664" x="7477125" y="3305175"/>
          <p14:tracePt t="25680" x="7467600" y="3305175"/>
          <p14:tracePt t="25689" x="7459663" y="3305175"/>
          <p14:tracePt t="25706" x="7434263" y="3297238"/>
          <p14:tracePt t="25722" x="7416800" y="3297238"/>
          <p14:tracePt t="25739" x="7400925" y="3297238"/>
          <p14:tracePt t="25756" x="7391400" y="3297238"/>
          <p14:tracePt t="25772" x="7383463" y="3297238"/>
          <p14:tracePt t="25789" x="7332663" y="3297238"/>
          <p14:tracePt t="25806" x="7272338" y="3297238"/>
          <p14:tracePt t="25822" x="7196138" y="3297238"/>
          <p14:tracePt t="25840" x="7069138" y="3297238"/>
          <p14:tracePt t="25856" x="7026275" y="3297238"/>
          <p14:tracePt t="25857" x="6992938" y="3297238"/>
          <p14:tracePt t="25872" x="6967538" y="3297238"/>
          <p14:tracePt t="25873" x="6950075" y="3297238"/>
          <p14:tracePt t="25889" x="6932613" y="3297238"/>
          <p14:tracePt t="25905" x="6907213" y="3297238"/>
          <p14:tracePt t="25922" x="6889750" y="3297238"/>
          <p14:tracePt t="25939" x="6864350" y="3297238"/>
          <p14:tracePt t="25955" x="6831013" y="3297238"/>
          <p14:tracePt t="25972" x="6813550" y="3297238"/>
          <p14:tracePt t="25989" x="6805613" y="3297238"/>
          <p14:tracePt t="26017" x="6797675" y="3297238"/>
          <p14:tracePt t="26024" x="6788150" y="3297238"/>
          <p14:tracePt t="26049" x="6780213" y="3297238"/>
          <p14:tracePt t="26064" x="6770688" y="3297238"/>
          <p14:tracePt t="26073" x="6762750" y="3297238"/>
          <p14:tracePt t="26090" x="6745288" y="3297238"/>
          <p14:tracePt t="26106" x="6711950" y="3297238"/>
          <p14:tracePt t="26123" x="6635750" y="3297238"/>
          <p14:tracePt t="26139" x="6483350" y="3297238"/>
          <p14:tracePt t="26155" x="6227763" y="3297238"/>
          <p14:tracePt t="26172" x="5956300" y="3279775"/>
          <p14:tracePt t="26189" x="5743575" y="3279775"/>
          <p14:tracePt t="26205" x="5565775" y="3279775"/>
          <p14:tracePt t="26222" x="5462588" y="3279775"/>
          <p14:tracePt t="26239" x="5378450" y="3279775"/>
          <p14:tracePt t="26255" x="5259388" y="3279775"/>
          <p14:tracePt t="26272" x="5097463" y="3305175"/>
          <p14:tracePt t="26289" x="4978400" y="3314700"/>
          <p14:tracePt t="26306" x="4868863" y="3355975"/>
          <p14:tracePt t="26322" x="4826000" y="3365500"/>
          <p14:tracePt t="26339" x="4765675" y="3398838"/>
          <p14:tracePt t="26355" x="4689475" y="3416300"/>
          <p14:tracePt t="26372" x="4595813" y="3441700"/>
          <p14:tracePt t="26388" x="4503738" y="3459163"/>
          <p14:tracePt t="26405" x="4443413" y="3484563"/>
          <p14:tracePt t="26422" x="4400550" y="3492500"/>
          <p14:tracePt t="26438" x="4367213" y="3502025"/>
          <p14:tracePt t="26455" x="4332288" y="3517900"/>
          <p14:tracePt t="26472" x="4273550" y="3517900"/>
          <p14:tracePt t="26473" x="4273550" y="3527425"/>
          <p14:tracePt t="26488" x="4256088" y="3527425"/>
          <p14:tracePt t="26505" x="4205288" y="3535363"/>
          <p14:tracePt t="26522" x="4197350" y="3535363"/>
          <p14:tracePt t="26538" x="4162425" y="3535363"/>
          <p14:tracePt t="26555" x="4121150" y="3552825"/>
          <p14:tracePt t="26572" x="4060825" y="3568700"/>
          <p14:tracePt t="26589" x="4027488" y="3578225"/>
          <p14:tracePt t="26605" x="4010025" y="3594100"/>
          <p14:tracePt t="26622" x="4002088" y="3594100"/>
          <p14:tracePt t="26638" x="4002088" y="3619500"/>
          <p14:tracePt t="26655" x="4002088" y="3662363"/>
          <p14:tracePt t="26672" x="4052888" y="3671888"/>
          <p14:tracePt t="26688" x="4078288" y="3671888"/>
          <p14:tracePt t="26705" x="4086225" y="3671888"/>
          <p14:tracePt t="26929" x="4070350" y="3705225"/>
          <p14:tracePt t="26936" x="4052888" y="3705225"/>
          <p14:tracePt t="26944" x="4017963" y="3722688"/>
          <p14:tracePt t="26955" x="4002088" y="3722688"/>
          <p14:tracePt t="26972" x="3967163" y="3738563"/>
          <p14:tracePt t="26988" x="3916363" y="3763963"/>
          <p14:tracePt t="27005" x="3857625" y="3790950"/>
          <p14:tracePt t="27022" x="3763963" y="3832225"/>
          <p14:tracePt t="27038" x="3636963" y="3883025"/>
          <p14:tracePt t="27057" x="3381375" y="3994150"/>
          <p14:tracePt t="27072" x="3297238" y="4027488"/>
          <p14:tracePt t="27072" x="3203575" y="4062413"/>
          <p14:tracePt t="27089" x="3092450" y="4105275"/>
          <p14:tracePt t="27105" x="2998788" y="4130675"/>
          <p14:tracePt t="27122" x="2838450" y="4164013"/>
          <p14:tracePt t="27138" x="2693988" y="4171950"/>
          <p14:tracePt t="27155" x="2608263" y="4181475"/>
          <p14:tracePt t="27172" x="2506663" y="4181475"/>
          <p14:tracePt t="27188" x="2420938" y="4181475"/>
          <p14:tracePt t="27205" x="2344738" y="4181475"/>
          <p14:tracePt t="27222" x="2260600" y="4181475"/>
          <p14:tracePt t="27238" x="2141538" y="4181475"/>
          <p14:tracePt t="27255" x="2022475" y="4181475"/>
          <p14:tracePt t="27271" x="1885950" y="4181475"/>
          <p14:tracePt t="27288" x="1766888" y="4181475"/>
          <p14:tracePt t="27289" x="1724025" y="4181475"/>
          <p14:tracePt t="27305" x="1657350" y="4181475"/>
          <p14:tracePt t="27322" x="1622425" y="4181475"/>
          <p14:tracePt t="27339" x="1614488" y="4181475"/>
          <p14:tracePt t="27355" x="1589088" y="4181475"/>
          <p14:tracePt t="27385" x="1579563" y="4181475"/>
          <p14:tracePt t="27449" x="1571625" y="4181475"/>
          <p14:tracePt t="27456" x="1563688" y="4181475"/>
          <p14:tracePt t="27464" x="1546225" y="4181475"/>
          <p14:tracePt t="27480" x="1528763" y="4181475"/>
          <p14:tracePt t="27521" x="1520825" y="4181475"/>
          <p14:tracePt t="28025" x="1520825" y="4189413"/>
          <p14:tracePt t="28032" x="1528763" y="4197350"/>
          <p14:tracePt t="28058" x="1538288" y="4197350"/>
          <p14:tracePt t="28073" x="1546225" y="4197350"/>
          <p14:tracePt t="28090" x="1554163" y="4197350"/>
          <p14:tracePt t="28112" x="1571625" y="4197350"/>
          <p14:tracePt t="28120" x="1589088" y="4197350"/>
          <p14:tracePt t="28249" x="1606550" y="4197350"/>
          <p14:tracePt t="28297" x="1614488" y="4206875"/>
          <p14:tracePt t="28312" x="1622425" y="4206875"/>
          <p14:tracePt t="28320" x="1631950" y="4214813"/>
          <p14:tracePt t="28328" x="1639888" y="4214813"/>
          <p14:tracePt t="28344" x="1657350" y="4224338"/>
          <p14:tracePt t="28369" x="1665288" y="4224338"/>
          <p14:tracePt t="28400" x="1673225" y="4224338"/>
          <p14:tracePt t="28417" x="1682750" y="4232275"/>
          <p14:tracePt t="28433" x="1698625" y="4232275"/>
          <p14:tracePt t="28440" x="1708150" y="4240213"/>
          <p14:tracePt t="28456" x="1716088" y="4249738"/>
          <p14:tracePt t="28464" x="1733550" y="4249738"/>
          <p14:tracePt t="28537" x="1741488" y="4249738"/>
          <p14:tracePt t="28569" x="1749425" y="4257675"/>
          <p14:tracePt t="28650" x="1758950" y="4257675"/>
          <p14:tracePt t="28672" x="1766888" y="4257675"/>
          <p14:tracePt t="28680" x="1776413" y="4265613"/>
          <p14:tracePt t="28793" x="1801813" y="4265613"/>
          <p14:tracePt t="28817" x="1809750" y="4265613"/>
          <p14:tracePt t="28832" x="1809750" y="4275138"/>
          <p14:tracePt t="28840" x="1827213" y="4275138"/>
          <p14:tracePt t="28848" x="1843088" y="4291013"/>
          <p14:tracePt t="28856" x="1843088" y="4300538"/>
          <p14:tracePt t="28871" x="1852613" y="4300538"/>
          <p14:tracePt t="28872" x="1868488" y="4300538"/>
          <p14:tracePt t="28888" x="1878013" y="4300538"/>
          <p14:tracePt t="28905" x="1893888" y="4300538"/>
          <p14:tracePt t="28905" x="1903413" y="4308475"/>
          <p14:tracePt t="28921" x="1928813" y="4308475"/>
          <p14:tracePt t="28938" x="1997075" y="4316413"/>
          <p14:tracePt t="28954" x="2065338" y="4333875"/>
          <p14:tracePt t="28971" x="2157413" y="4341813"/>
          <p14:tracePt t="28987" x="2225675" y="4376738"/>
          <p14:tracePt t="29004" x="2286000" y="4394200"/>
          <p14:tracePt t="29021" x="2319338" y="4402138"/>
          <p14:tracePt t="29038" x="2336800" y="4410075"/>
          <p14:tracePt t="29054" x="2344738" y="4419600"/>
          <p14:tracePt t="29071" x="2352675" y="4419600"/>
          <p14:tracePt t="29087" x="2362200" y="4419600"/>
          <p14:tracePt t="29112" x="2379663" y="4419600"/>
          <p14:tracePt t="29121" x="2387600" y="4419600"/>
          <p14:tracePt t="29137" x="2430463" y="4419600"/>
          <p14:tracePt t="29154" x="2463800" y="4419600"/>
          <p14:tracePt t="29171" x="2514600" y="4410075"/>
          <p14:tracePt t="29187" x="2557463" y="4402138"/>
          <p14:tracePt t="29204" x="2574925" y="4402138"/>
          <p14:tracePt t="29221" x="2582863" y="4402138"/>
          <p14:tracePt t="29240" x="2590800" y="4402138"/>
          <p14:tracePt t="29256" x="2600325" y="4402138"/>
          <p14:tracePt t="29272" x="2633663" y="4410075"/>
          <p14:tracePt t="29289" x="2651125" y="4427538"/>
          <p14:tracePt t="29305" x="2684463" y="4460875"/>
          <p14:tracePt t="29322" x="2693988" y="4470400"/>
          <p14:tracePt t="29344" x="2701925" y="4478338"/>
          <p14:tracePt t="29433" x="2719388" y="4478338"/>
          <p14:tracePt t="29440" x="2735263" y="4478338"/>
          <p14:tracePt t="29456" x="2744788" y="4478338"/>
          <p14:tracePt t="29464" x="2760663" y="4478338"/>
          <p14:tracePt t="29472" x="2770188" y="4478338"/>
          <p14:tracePt t="29488" x="2778125" y="4478338"/>
          <p14:tracePt t="29505" x="2786063" y="4478338"/>
          <p14:tracePt t="29521" x="2795588" y="4478338"/>
          <p14:tracePt t="29537" x="2803525" y="4478338"/>
          <p14:tracePt t="30184" x="2811463" y="4478338"/>
          <p14:tracePt t="30192" x="2811463" y="4486275"/>
          <p14:tracePt t="30208" x="2811463" y="4503738"/>
          <p14:tracePt t="30220" x="2811463" y="4513263"/>
          <p14:tracePt t="30417" x="2811463" y="4521200"/>
          <p14:tracePt t="35385" x="2811463" y="4503738"/>
          <p14:tracePt t="35393" x="2811463" y="4478338"/>
          <p14:tracePt t="35497" x="2811463" y="4470400"/>
          <p14:tracePt t="54641" x="2811463" y="4452938"/>
          <p14:tracePt t="54649" x="2786063" y="4308475"/>
          <p14:tracePt t="54659" x="2540000" y="3832225"/>
          <p14:tracePt t="54676" x="1979613" y="2949575"/>
          <p14:tracePt t="54692" x="1682750" y="2362200"/>
          <p14:tracePt t="54710" x="1606550" y="2090738"/>
          <p14:tracePt t="54726" x="1528763" y="1725613"/>
          <p14:tracePt t="54745" x="1409700" y="1062038"/>
          <p14:tracePt t="54761" x="1358900" y="730250"/>
          <p14:tracePt t="54776" x="1358900" y="585788"/>
          <p14:tracePt t="54777" x="1358900" y="433388"/>
          <p14:tracePt t="54793" x="1358900" y="177800"/>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1141"/>
    </mc:Choice>
    <mc:Fallback xmlns="">
      <p:transition spd="slow" advTm="5114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94F37484-D86F-4E2F-A277-DEE34E95BC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microsoft.com/office/infopath/2007/PartnerControls"/>
    <ds:schemaRef ds:uri="aca13214-df29-4e3c-a050-857c0bf7bd8e"/>
    <ds:schemaRef ds:uri="http://www.w3.org/XML/1998/namespace"/>
    <ds:schemaRef ds:uri="http://purl.org/dc/elements/1.1/"/>
    <ds:schemaRef ds:uri="http://schemas.openxmlformats.org/package/2006/metadata/core-properties"/>
    <ds:schemaRef ds:uri="http://schemas.microsoft.com/office/2006/metadata/properties"/>
    <ds:schemaRef ds:uri="http://schemas.microsoft.com/office/2006/documentManagement/types"/>
    <ds:schemaRef ds:uri="688354b5-287c-4cda-825e-1d7935aea40e"/>
    <ds:schemaRef ds:uri="http://purl.org/dc/dcmitype/"/>
    <ds:schemaRef ds:uri="http://purl.org/dc/term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emplate/>
  <TotalTime>87918</TotalTime>
  <Words>2844</Words>
  <Application>Microsoft Office PowerPoint</Application>
  <PresentationFormat>Widescreen</PresentationFormat>
  <Paragraphs>149</Paragraphs>
  <Slides>37</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37</vt:i4>
      </vt:variant>
    </vt:vector>
  </HeadingPairs>
  <TitlesOfParts>
    <vt:vector size="46" baseType="lpstr">
      <vt:lpstr>Alexandria</vt:lpstr>
      <vt:lpstr>Arial</vt:lpstr>
      <vt:lpstr>Calibri</vt:lpstr>
      <vt:lpstr>Calibri Light</vt:lpstr>
      <vt:lpstr>QuaySansITCPro-Book</vt:lpstr>
      <vt:lpstr>Roboto Light</vt:lpstr>
      <vt:lpstr>Tajawal ExtraBold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658</cp:revision>
  <dcterms:created xsi:type="dcterms:W3CDTF">2023-04-29T09:08:00Z</dcterms:created>
  <dcterms:modified xsi:type="dcterms:W3CDTF">2024-08-07T02:57:07Z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