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30534B00-0108-46F8-8716-AC7C0D5FE394}">
  <a:tblStyle styleId="{30534B00-0108-46F8-8716-AC7C0D5FE3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7" name="Google Shape;127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3" name="Google Shape;143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2" name="Google Shape;172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28c6f50bf1a_0_7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1" name="Google Shape;191;g28c6f50bf1a_0_7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28c6f50bf1a_0_30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4" name="Google Shape;204;g28c6f50bf1a_0_30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28c6f50bf1a_0_8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1" name="Google Shape;221;g28c6f50bf1a_0_8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28c6f50bf1a_0_58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3" name="Google Shape;243;g28c6f50bf1a_0_58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28c6f50bf1a_0_14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6" name="Google Shape;256;g28c6f50bf1a_0_1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28c6f50bf1a_0_15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3" name="Google Shape;273;g28c6f50bf1a_0_15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28c6f50bf1a_0_9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6" name="Google Shape;286;g28c6f50bf1a_0_9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28c6f50bf1a_0_28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9" name="Google Shape;299;g28c6f50bf1a_0_28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28c6f50bf1a_0_2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5" name="Google Shape;315;g28c6f50bf1a_0_2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28c6f50bf1a_0_2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3" name="Google Shape;333;g28c6f50bf1a_0_2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28c6f50bf1a_0_34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4" name="Google Shape;354;g28c6f50bf1a_0_34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28c6f50bf1a_0_60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7" name="Google Shape;367;g28c6f50bf1a_0_60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28c6f50bf1a_0_6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0" name="Google Shape;380;g28c6f50bf1a_0_6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28c6f50bf1a_0_6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3" name="Google Shape;393;g28c6f50bf1a_0_6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28c6f50bf1a_0_35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6" name="Google Shape;406;g28c6f50bf1a_0_35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8c6f50bf1a_0_36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8" name="Google Shape;428;g28c6f50bf1a_0_36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g28c6f50bf1a_0_23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9" name="Google Shape;449;g28c6f50bf1a_0_2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g28c6f50bf1a_0_37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3" name="Google Shape;473;g28c6f50bf1a_0_37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g28c6f50bf1a_0_24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3" name="Google Shape;493;g28c6f50bf1a_0_24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g28c6f50bf1a_0_55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9" name="Google Shape;509;g28c6f50bf1a_0_55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g28c6f50bf1a_0_57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2" name="Google Shape;522;g28c6f50bf1a_0_57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3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g28c6f50bf1a_0_25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5" name="Google Shape;535;g28c6f50bf1a_0_25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g28c6f50bf1a_0_47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8" name="Google Shape;548;g28c6f50bf1a_0_47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g28c6f50bf1a_0_26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1" name="Google Shape;561;g28c6f50bf1a_0_26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0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g28c6f50bf1a_0_18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2" name="Google Shape;582;g28c6f50bf1a_0_18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8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g28c6f50bf1a_0_4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0" name="Google Shape;600;g28c6f50bf1a_0_4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2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g28c6f50bf1a_0_50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4" name="Google Shape;614;g28c6f50bf1a_0_50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6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g28c6f50bf1a_0_1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8" name="Google Shape;628;g28c6f50bf1a_0_1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9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g28c6f50bf1a_0_1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1" name="Google Shape;641;g28c6f50bf1a_0_1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2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g28c6f50bf1a_0_40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4" name="Google Shape;654;g28c6f50bf1a_0_40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5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Google Shape;666;g28c6f50bf1a_0_4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67" name="Google Shape;667;g28c6f50bf1a_0_4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8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0" name="Google Shape;680;p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81" name="Google Shape;681;p4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jpg"/><Relationship Id="rId4" Type="http://schemas.openxmlformats.org/officeDocument/2006/relationships/image" Target="../media/image4.png"/><Relationship Id="rId5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25.png"/><Relationship Id="rId9" Type="http://schemas.openxmlformats.org/officeDocument/2006/relationships/hyperlink" Target="http://drive.google.com/file/d/1lmD4xg3qT0w9cytyhnBS_pUmhSqbHnWx/view" TargetMode="External"/><Relationship Id="rId5" Type="http://schemas.openxmlformats.org/officeDocument/2006/relationships/hyperlink" Target="http://drive.google.com/file/d/1kksKxGyxd7zeRaf-ITCdt1QBnQNupjgF/view" TargetMode="External"/><Relationship Id="rId6" Type="http://schemas.openxmlformats.org/officeDocument/2006/relationships/image" Target="../media/image2.png"/><Relationship Id="rId7" Type="http://schemas.openxmlformats.org/officeDocument/2006/relationships/hyperlink" Target="http://drive.google.com/file/d/1LQuEDrvFRWFKYtTb1HhlyrFFHjCyRcd9/view" TargetMode="External"/><Relationship Id="rId8" Type="http://schemas.openxmlformats.org/officeDocument/2006/relationships/hyperlink" Target="http://drive.google.com/file/d/1cmoRwsB9Gj20TLk5YwI2NKCm87yh2gD-/view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hyperlink" Target="http://drive.google.com/file/d/1kksKxGyxd7zeRaf-ITCdt1QBnQNupjgF/view" TargetMode="External"/><Relationship Id="rId5" Type="http://schemas.openxmlformats.org/officeDocument/2006/relationships/image" Target="../media/image2.png"/><Relationship Id="rId6" Type="http://schemas.openxmlformats.org/officeDocument/2006/relationships/hyperlink" Target="http://drive.google.com/file/d/1LQuEDrvFRWFKYtTb1HhlyrFFHjCyRcd9/view" TargetMode="External"/><Relationship Id="rId7" Type="http://schemas.openxmlformats.org/officeDocument/2006/relationships/hyperlink" Target="http://drive.google.com/file/d/1cmoRwsB9Gj20TLk5YwI2NKCm87yh2gD-/view" TargetMode="External"/><Relationship Id="rId8" Type="http://schemas.openxmlformats.org/officeDocument/2006/relationships/hyperlink" Target="http://drive.google.com/file/d/1lmD4xg3qT0w9cytyhnBS_pUmhSqbHnWx/view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Relationship Id="rId4" Type="http://schemas.openxmlformats.org/officeDocument/2006/relationships/image" Target="../media/image1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5" Type="http://schemas.openxmlformats.org/officeDocument/2006/relationships/hyperlink" Target="http://drive.google.com/file/d/109poZPYlmpTBanh6BretH3jXzCojvUhD/view" TargetMode="External"/><Relationship Id="rId6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Relationship Id="rId4" Type="http://schemas.openxmlformats.org/officeDocument/2006/relationships/image" Target="../media/image2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Relationship Id="rId4" Type="http://schemas.openxmlformats.org/officeDocument/2006/relationships/image" Target="../media/image1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png"/><Relationship Id="rId4" Type="http://schemas.openxmlformats.org/officeDocument/2006/relationships/image" Target="../media/image2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.png"/><Relationship Id="rId4" Type="http://schemas.openxmlformats.org/officeDocument/2006/relationships/image" Target="../media/image1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5.png"/><Relationship Id="rId4" Type="http://schemas.openxmlformats.org/officeDocument/2006/relationships/image" Target="../media/image28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5.png"/><Relationship Id="rId4" Type="http://schemas.openxmlformats.org/officeDocument/2006/relationships/image" Target="../media/image2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5.png"/><Relationship Id="rId4" Type="http://schemas.openxmlformats.org/officeDocument/2006/relationships/image" Target="../media/image2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5.png"/><Relationship Id="rId4" Type="http://schemas.openxmlformats.org/officeDocument/2006/relationships/image" Target="../media/image35.png"/><Relationship Id="rId5" Type="http://schemas.openxmlformats.org/officeDocument/2006/relationships/hyperlink" Target="http://drive.google.com/file/d/1h4zCShvHfIl7wCvrh3rRRElPjQ_B_DlK/view" TargetMode="External"/><Relationship Id="rId6" Type="http://schemas.openxmlformats.org/officeDocument/2006/relationships/image" Target="../media/image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5.png"/><Relationship Id="rId4" Type="http://schemas.openxmlformats.org/officeDocument/2006/relationships/image" Target="../media/image35.png"/><Relationship Id="rId5" Type="http://schemas.openxmlformats.org/officeDocument/2006/relationships/hyperlink" Target="http://drive.google.com/file/d/11J968OYheyTlEdGofh9k0Zs7DhDdrq1S/view" TargetMode="External"/><Relationship Id="rId6" Type="http://schemas.openxmlformats.org/officeDocument/2006/relationships/image" Target="../media/image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5.png"/><Relationship Id="rId4" Type="http://schemas.openxmlformats.org/officeDocument/2006/relationships/hyperlink" Target="http://drive.google.com/file/d/1K88zfi6wyE_PEt1xSG4yWE_qIgaT8V_C/view" TargetMode="External"/><Relationship Id="rId5" Type="http://schemas.openxmlformats.org/officeDocument/2006/relationships/image" Target="../media/image22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5.png"/><Relationship Id="rId4" Type="http://schemas.openxmlformats.org/officeDocument/2006/relationships/hyperlink" Target="http://drive.google.com/file/d/1UpZguiuRVZaUqsDKWI_kb3m_QS7FYbpt/view" TargetMode="External"/><Relationship Id="rId5" Type="http://schemas.openxmlformats.org/officeDocument/2006/relationships/image" Target="../media/image21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5.png"/><Relationship Id="rId4" Type="http://schemas.openxmlformats.org/officeDocument/2006/relationships/image" Target="../media/image32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5.png"/><Relationship Id="rId4" Type="http://schemas.openxmlformats.org/officeDocument/2006/relationships/image" Target="../media/image30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5.png"/><Relationship Id="rId4" Type="http://schemas.openxmlformats.org/officeDocument/2006/relationships/image" Target="../media/image3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5.png"/><Relationship Id="rId4" Type="http://schemas.openxmlformats.org/officeDocument/2006/relationships/image" Target="../media/image40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5.png"/><Relationship Id="rId4" Type="http://schemas.openxmlformats.org/officeDocument/2006/relationships/image" Target="../media/image36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5.png"/><Relationship Id="rId4" Type="http://schemas.openxmlformats.org/officeDocument/2006/relationships/image" Target="../media/image41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5.png"/><Relationship Id="rId4" Type="http://schemas.openxmlformats.org/officeDocument/2006/relationships/image" Target="../media/image37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5.png"/><Relationship Id="rId4" Type="http://schemas.openxmlformats.org/officeDocument/2006/relationships/image" Target="../media/image37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5.png"/><Relationship Id="rId4" Type="http://schemas.openxmlformats.org/officeDocument/2006/relationships/image" Target="../media/image42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5.png"/><Relationship Id="rId4" Type="http://schemas.openxmlformats.org/officeDocument/2006/relationships/image" Target="../media/image42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8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2" name="Google Shape;122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p21"/>
          <p:cNvPicPr preferRelativeResize="0"/>
          <p:nvPr/>
        </p:nvPicPr>
        <p:blipFill rotWithShape="1">
          <a:blip r:embed="rId4">
            <a:alphaModFix/>
          </a:blip>
          <a:srcRect b="14813" l="25046" r="25822" t="19349"/>
          <a:stretch/>
        </p:blipFill>
        <p:spPr>
          <a:xfrm>
            <a:off x="324700" y="215525"/>
            <a:ext cx="9172402" cy="61852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2"/>
          <p:cNvSpPr/>
          <p:nvPr/>
        </p:nvSpPr>
        <p:spPr>
          <a:xfrm>
            <a:off x="972775" y="1685500"/>
            <a:ext cx="9862800" cy="4715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22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4" name="Google Shape;134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6" name="Google Shape;136;p22"/>
          <p:cNvPicPr preferRelativeResize="0"/>
          <p:nvPr/>
        </p:nvPicPr>
        <p:blipFill rotWithShape="1">
          <a:blip r:embed="rId4">
            <a:alphaModFix/>
          </a:blip>
          <a:srcRect b="54610" l="26359" r="28917" t="16612"/>
          <a:stretch/>
        </p:blipFill>
        <p:spPr>
          <a:xfrm>
            <a:off x="972775" y="1685500"/>
            <a:ext cx="9862800" cy="47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2" title="1_17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2" title="1_18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2" title="1_19.mp3">
            <a:hlinkClick r:id="rId8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2" title="1_20.mp3">
            <a:hlinkClick r:id="rId9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981200" y="152407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3"/>
          <p:cNvSpPr/>
          <p:nvPr/>
        </p:nvSpPr>
        <p:spPr>
          <a:xfrm>
            <a:off x="519300" y="1212850"/>
            <a:ext cx="10812600" cy="51879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28575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23"/>
          <p:cNvSpPr txBox="1"/>
          <p:nvPr/>
        </p:nvSpPr>
        <p:spPr>
          <a:xfrm>
            <a:off x="2513150" y="1083675"/>
            <a:ext cx="62790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9" name="Google Shape;149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0" name="Google Shape;150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52" name="Google Shape;152;p23"/>
          <p:cNvGraphicFramePr/>
          <p:nvPr/>
        </p:nvGraphicFramePr>
        <p:xfrm>
          <a:off x="1034388" y="2101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{30534B00-0108-46F8-8716-AC7C0D5FE394}</a:tableStyleId>
              </a:tblPr>
              <a:tblGrid>
                <a:gridCol w="544025"/>
                <a:gridCol w="2116600"/>
                <a:gridCol w="2401000"/>
                <a:gridCol w="599125"/>
                <a:gridCol w="2334575"/>
                <a:gridCol w="2127900"/>
              </a:tblGrid>
              <a:tr h="381000">
                <a:tc rowSpan="3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1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high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colleagues</a:t>
                      </a:r>
                      <a:endParaRPr sz="2100"/>
                    </a:p>
                  </a:txBody>
                  <a:tcPr marT="91425" marB="91425" marR="91425" marL="91425"/>
                </a:tc>
                <a:tc rowSpan="3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2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company</a:t>
                      </a:r>
                      <a:endParaRPr sz="2100"/>
                    </a:p>
                  </a:txBody>
                  <a:tcPr marT="91425" marB="91425" marR="91425" marL="91425">
                    <a:lnB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phone</a:t>
                      </a:r>
                      <a:endParaRPr sz="2100"/>
                    </a:p>
                  </a:txBody>
                  <a:tcPr marT="91425" marB="91425" marR="91425" marL="91425"/>
                </a:tc>
              </a:tr>
              <a:tr h="381000"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long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salary</a:t>
                      </a:r>
                      <a:endParaRPr sz="2100"/>
                    </a:p>
                  </a:txBody>
                  <a:tcPr marT="91425" marB="91425" marR="91425" marL="91425"/>
                </a:tc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mobile</a:t>
                      </a:r>
                      <a:endParaRPr sz="2100"/>
                    </a:p>
                  </a:txBody>
                  <a:tcPr marT="91425" marB="91425" marR="91425" marL="91425">
                    <a:lnL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facilities</a:t>
                      </a:r>
                      <a:endParaRPr sz="2100"/>
                    </a:p>
                  </a:txBody>
                  <a:tcPr marT="91425" marB="91425" marR="91425" marL="91425">
                    <a:lnL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</a:tr>
              <a:tr h="381000"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helpful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holidays</a:t>
                      </a:r>
                      <a:endParaRPr sz="2100"/>
                    </a:p>
                  </a:txBody>
                  <a:tcPr marT="91425" marB="91425" marR="91425" marL="91425"/>
                </a:tc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parking</a:t>
                      </a:r>
                      <a:endParaRPr sz="2100"/>
                    </a:p>
                  </a:txBody>
                  <a:tcPr marT="91425" marB="91425" marR="91425" marL="91425">
                    <a:lnT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car</a:t>
                      </a:r>
                      <a:endParaRPr sz="2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53" name="Google Shape;153;p23"/>
          <p:cNvGraphicFramePr/>
          <p:nvPr/>
        </p:nvGraphicFramePr>
        <p:xfrm>
          <a:off x="992425" y="42511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{30534B00-0108-46F8-8716-AC7C0D5FE394}</a:tableStyleId>
              </a:tblPr>
              <a:tblGrid>
                <a:gridCol w="544025"/>
                <a:gridCol w="2175125"/>
                <a:gridCol w="2384500"/>
                <a:gridCol w="520725"/>
                <a:gridCol w="2353950"/>
                <a:gridCol w="2228925"/>
              </a:tblGrid>
              <a:tr h="381000">
                <a:tc rowSpan="3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3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friendly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security</a:t>
                      </a:r>
                      <a:endParaRPr sz="2100"/>
                    </a:p>
                  </a:txBody>
                  <a:tcPr marT="91425" marB="91425" marR="91425" marL="91425"/>
                </a:tc>
                <a:tc rowSpan="3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4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fast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2100">
                          <a:solidFill>
                            <a:schemeClr val="dk1"/>
                          </a:solidFill>
                        </a:rPr>
                        <a:t>facilities</a:t>
                      </a:r>
                      <a:endParaRPr sz="2100"/>
                    </a:p>
                  </a:txBody>
                  <a:tcPr marT="91425" marB="91425" marR="91425" marL="91425"/>
                </a:tc>
              </a:tr>
              <a:tr h="381000"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travel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opportunities</a:t>
                      </a:r>
                      <a:endParaRPr sz="2100"/>
                    </a:p>
                  </a:txBody>
                  <a:tcPr marT="91425" marB="91425" marR="91425" marL="91425"/>
                </a:tc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flexible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promotion</a:t>
                      </a:r>
                      <a:endParaRPr sz="2100"/>
                    </a:p>
                  </a:txBody>
                  <a:tcPr marT="91425" marB="91425" marR="91425" marL="91425"/>
                </a:tc>
              </a:tr>
              <a:tr h="381000"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job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boss</a:t>
                      </a:r>
                      <a:endParaRPr sz="2100"/>
                    </a:p>
                  </a:txBody>
                  <a:tcPr marT="91425" marB="91425" marR="91425" marL="91425"/>
                </a:tc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sports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hours</a:t>
                      </a:r>
                      <a:endParaRPr sz="2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cxnSp>
        <p:nvCxnSpPr>
          <p:cNvPr id="154" name="Google Shape;154;p23"/>
          <p:cNvCxnSpPr/>
          <p:nvPr/>
        </p:nvCxnSpPr>
        <p:spPr>
          <a:xfrm>
            <a:off x="2214150" y="2454875"/>
            <a:ext cx="1567500" cy="433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5" name="Google Shape;155;p23"/>
          <p:cNvCxnSpPr/>
          <p:nvPr/>
        </p:nvCxnSpPr>
        <p:spPr>
          <a:xfrm>
            <a:off x="2214150" y="2874750"/>
            <a:ext cx="1567500" cy="559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6" name="Google Shape;156;p23"/>
          <p:cNvCxnSpPr/>
          <p:nvPr/>
        </p:nvCxnSpPr>
        <p:spPr>
          <a:xfrm flipH="1" rot="10800000">
            <a:off x="2452075" y="2357025"/>
            <a:ext cx="1287600" cy="9936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7" name="Google Shape;157;p23"/>
          <p:cNvCxnSpPr/>
          <p:nvPr/>
        </p:nvCxnSpPr>
        <p:spPr>
          <a:xfrm>
            <a:off x="7840525" y="2356925"/>
            <a:ext cx="1259700" cy="1021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8" name="Google Shape;158;p23"/>
          <p:cNvCxnSpPr/>
          <p:nvPr/>
        </p:nvCxnSpPr>
        <p:spPr>
          <a:xfrm flipH="1" rot="10800000">
            <a:off x="7588575" y="2902700"/>
            <a:ext cx="1525500" cy="531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9" name="Google Shape;159;p23"/>
          <p:cNvCxnSpPr/>
          <p:nvPr/>
        </p:nvCxnSpPr>
        <p:spPr>
          <a:xfrm flipH="1" rot="10800000">
            <a:off x="7644575" y="2426850"/>
            <a:ext cx="1511700" cy="44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60" name="Google Shape;160;p23"/>
          <p:cNvCxnSpPr/>
          <p:nvPr/>
        </p:nvCxnSpPr>
        <p:spPr>
          <a:xfrm>
            <a:off x="2508075" y="4540275"/>
            <a:ext cx="1287600" cy="10077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61" name="Google Shape;161;p23"/>
          <p:cNvCxnSpPr/>
          <p:nvPr/>
        </p:nvCxnSpPr>
        <p:spPr>
          <a:xfrm>
            <a:off x="2361025" y="5030175"/>
            <a:ext cx="1469700" cy="2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62" name="Google Shape;162;p23"/>
          <p:cNvCxnSpPr/>
          <p:nvPr/>
        </p:nvCxnSpPr>
        <p:spPr>
          <a:xfrm flipH="1" rot="10800000">
            <a:off x="2130175" y="4540375"/>
            <a:ext cx="1651500" cy="10356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63" name="Google Shape;163;p23"/>
          <p:cNvCxnSpPr/>
          <p:nvPr/>
        </p:nvCxnSpPr>
        <p:spPr>
          <a:xfrm>
            <a:off x="7252675" y="4526275"/>
            <a:ext cx="1833600" cy="559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64" name="Google Shape;164;p23"/>
          <p:cNvCxnSpPr/>
          <p:nvPr/>
        </p:nvCxnSpPr>
        <p:spPr>
          <a:xfrm>
            <a:off x="7504600" y="5030125"/>
            <a:ext cx="1539600" cy="475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65" name="Google Shape;165;p23"/>
          <p:cNvCxnSpPr/>
          <p:nvPr/>
        </p:nvCxnSpPr>
        <p:spPr>
          <a:xfrm flipH="1" rot="10800000">
            <a:off x="7504600" y="4540175"/>
            <a:ext cx="1553700" cy="1021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166" name="Google Shape;166;p23" title="1_17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40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3" title="1_18.mp3">
            <a:hlinkClick r:id="rId6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5200" y="34950"/>
            <a:ext cx="387950" cy="387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3" title="1_19.mp3">
            <a:hlinkClick r:id="rId7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0575" y="24144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3" title="1_20.mp3">
            <a:hlinkClick r:id="rId8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45200" y="24144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5" name="Google Shape;17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4"/>
          <p:cNvSpPr txBox="1"/>
          <p:nvPr/>
        </p:nvSpPr>
        <p:spPr>
          <a:xfrm>
            <a:off x="889000" y="2391850"/>
            <a:ext cx="98628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0" name="Google Shape;180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2" name="Google Shape;182;p24"/>
          <p:cNvPicPr preferRelativeResize="0"/>
          <p:nvPr/>
        </p:nvPicPr>
        <p:blipFill rotWithShape="1">
          <a:blip r:embed="rId4">
            <a:alphaModFix/>
          </a:blip>
          <a:srcRect b="28208" l="34459" r="25363" t="43962"/>
          <a:stretch/>
        </p:blipFill>
        <p:spPr>
          <a:xfrm>
            <a:off x="617275" y="1685500"/>
            <a:ext cx="10812600" cy="4370401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24"/>
          <p:cNvSpPr txBox="1"/>
          <p:nvPr/>
        </p:nvSpPr>
        <p:spPr>
          <a:xfrm>
            <a:off x="6105025" y="3252650"/>
            <a:ext cx="6113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4" name="Google Shape;184;p24"/>
          <p:cNvSpPr txBox="1"/>
          <p:nvPr/>
        </p:nvSpPr>
        <p:spPr>
          <a:xfrm>
            <a:off x="5741125" y="3046000"/>
            <a:ext cx="2757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 holidays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5" name="Google Shape;185;p24"/>
          <p:cNvSpPr txBox="1"/>
          <p:nvPr/>
        </p:nvSpPr>
        <p:spPr>
          <a:xfrm>
            <a:off x="5825175" y="3571750"/>
            <a:ext cx="2383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helpful colleagues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6" name="Google Shape;186;p24"/>
          <p:cNvSpPr txBox="1"/>
          <p:nvPr/>
        </p:nvSpPr>
        <p:spPr>
          <a:xfrm>
            <a:off x="7471775" y="4095400"/>
            <a:ext cx="2757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 opportunities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7" name="Google Shape;187;p24"/>
          <p:cNvSpPr txBox="1"/>
          <p:nvPr/>
        </p:nvSpPr>
        <p:spPr>
          <a:xfrm>
            <a:off x="7404200" y="4619050"/>
            <a:ext cx="261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fast promotions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8" name="Google Shape;188;p24"/>
          <p:cNvSpPr txBox="1"/>
          <p:nvPr/>
        </p:nvSpPr>
        <p:spPr>
          <a:xfrm>
            <a:off x="8498425" y="5226675"/>
            <a:ext cx="2197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flexible hours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7" name="Google Shape;197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8" name="Google Shape;198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9" name="Google Shape;199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1" name="Google Shape;201;p25"/>
          <p:cNvPicPr preferRelativeResize="0"/>
          <p:nvPr/>
        </p:nvPicPr>
        <p:blipFill rotWithShape="1">
          <a:blip r:embed="rId4">
            <a:alphaModFix/>
          </a:blip>
          <a:srcRect b="47653" l="25509" r="24899" t="38040"/>
          <a:stretch/>
        </p:blipFill>
        <p:spPr>
          <a:xfrm>
            <a:off x="659925" y="1294550"/>
            <a:ext cx="10727275" cy="38755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7" name="Google Shape;207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0" name="Google Shape;210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2" name="Google Shape;212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4" name="Google Shape;214;p26"/>
          <p:cNvPicPr preferRelativeResize="0"/>
          <p:nvPr/>
        </p:nvPicPr>
        <p:blipFill rotWithShape="1">
          <a:blip r:embed="rId4">
            <a:alphaModFix/>
          </a:blip>
          <a:srcRect b="26186" l="36640" r="24899" t="52053"/>
          <a:stretch/>
        </p:blipFill>
        <p:spPr>
          <a:xfrm>
            <a:off x="674599" y="1174775"/>
            <a:ext cx="10712602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215" name="Google Shape;215;p26"/>
          <p:cNvSpPr txBox="1"/>
          <p:nvPr/>
        </p:nvSpPr>
        <p:spPr>
          <a:xfrm>
            <a:off x="1458375" y="4960150"/>
            <a:ext cx="2099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March, April, May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6" name="Google Shape;216;p26"/>
          <p:cNvSpPr txBox="1"/>
          <p:nvPr/>
        </p:nvSpPr>
        <p:spPr>
          <a:xfrm>
            <a:off x="3893676" y="5019713"/>
            <a:ext cx="2323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June, July, August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7" name="Google Shape;217;p26"/>
          <p:cNvSpPr txBox="1"/>
          <p:nvPr/>
        </p:nvSpPr>
        <p:spPr>
          <a:xfrm>
            <a:off x="6633725" y="4852450"/>
            <a:ext cx="23838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September, October, November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8" name="Google Shape;218;p26"/>
          <p:cNvSpPr txBox="1"/>
          <p:nvPr/>
        </p:nvSpPr>
        <p:spPr>
          <a:xfrm>
            <a:off x="9072600" y="4852450"/>
            <a:ext cx="2323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December, January, 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February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7" name="Google Shape;227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8" name="Google Shape;228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9" name="Google Shape;229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1" name="Google Shape;231;p27"/>
          <p:cNvPicPr preferRelativeResize="0"/>
          <p:nvPr/>
        </p:nvPicPr>
        <p:blipFill rotWithShape="1">
          <a:blip r:embed="rId4">
            <a:alphaModFix/>
          </a:blip>
          <a:srcRect b="26720" l="36990" r="20879" t="41511"/>
          <a:stretch/>
        </p:blipFill>
        <p:spPr>
          <a:xfrm>
            <a:off x="659925" y="1321225"/>
            <a:ext cx="10727275" cy="5079551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27"/>
          <p:cNvSpPr txBox="1"/>
          <p:nvPr/>
        </p:nvSpPr>
        <p:spPr>
          <a:xfrm>
            <a:off x="2097525" y="2924425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3" name="Google Shape;233;p27"/>
          <p:cNvSpPr txBox="1"/>
          <p:nvPr/>
        </p:nvSpPr>
        <p:spPr>
          <a:xfrm>
            <a:off x="5407650" y="29998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4" name="Google Shape;234;p27"/>
          <p:cNvSpPr txBox="1"/>
          <p:nvPr/>
        </p:nvSpPr>
        <p:spPr>
          <a:xfrm>
            <a:off x="5407650" y="2419188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5" name="Google Shape;235;p27"/>
          <p:cNvSpPr txBox="1"/>
          <p:nvPr/>
        </p:nvSpPr>
        <p:spPr>
          <a:xfrm>
            <a:off x="2097525" y="34570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6" name="Google Shape;236;p27"/>
          <p:cNvSpPr txBox="1"/>
          <p:nvPr/>
        </p:nvSpPr>
        <p:spPr>
          <a:xfrm>
            <a:off x="5407650" y="34570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7" name="Google Shape;237;p27"/>
          <p:cNvSpPr txBox="1"/>
          <p:nvPr/>
        </p:nvSpPr>
        <p:spPr>
          <a:xfrm>
            <a:off x="9025700" y="239185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8" name="Google Shape;238;p27"/>
          <p:cNvSpPr txBox="1"/>
          <p:nvPr/>
        </p:nvSpPr>
        <p:spPr>
          <a:xfrm>
            <a:off x="8826650" y="29244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27"/>
          <p:cNvSpPr txBox="1"/>
          <p:nvPr/>
        </p:nvSpPr>
        <p:spPr>
          <a:xfrm>
            <a:off x="8870300" y="3457000"/>
            <a:ext cx="868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0" name="Google Shape;240;p27" title="1_21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5100" y="18785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6" name="Google Shape;246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1" name="Google Shape;251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3" name="Google Shape;253;p28"/>
          <p:cNvPicPr preferRelativeResize="0"/>
          <p:nvPr/>
        </p:nvPicPr>
        <p:blipFill rotWithShape="1">
          <a:blip r:embed="rId4">
            <a:alphaModFix/>
          </a:blip>
          <a:srcRect b="8006" l="3427" r="3696" t="2938"/>
          <a:stretch/>
        </p:blipFill>
        <p:spPr>
          <a:xfrm>
            <a:off x="617275" y="935400"/>
            <a:ext cx="10772700" cy="5522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3" name="Google Shape;263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4" name="Google Shape;264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6" name="Google Shape;266;p29"/>
          <p:cNvPicPr preferRelativeResize="0"/>
          <p:nvPr/>
        </p:nvPicPr>
        <p:blipFill rotWithShape="1">
          <a:blip r:embed="rId4">
            <a:alphaModFix/>
          </a:blip>
          <a:srcRect b="40210" l="36872" r="35002" t="37429"/>
          <a:stretch/>
        </p:blipFill>
        <p:spPr>
          <a:xfrm>
            <a:off x="617275" y="1307225"/>
            <a:ext cx="10722226" cy="50935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267" name="Google Shape;267;p29"/>
          <p:cNvSpPr txBox="1"/>
          <p:nvPr/>
        </p:nvSpPr>
        <p:spPr>
          <a:xfrm>
            <a:off x="7846950" y="3182700"/>
            <a:ext cx="9663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8" name="Google Shape;268;p29"/>
          <p:cNvSpPr txBox="1"/>
          <p:nvPr/>
        </p:nvSpPr>
        <p:spPr>
          <a:xfrm>
            <a:off x="7989800" y="3988400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9" name="Google Shape;269;p29"/>
          <p:cNvSpPr txBox="1"/>
          <p:nvPr/>
        </p:nvSpPr>
        <p:spPr>
          <a:xfrm>
            <a:off x="7289550" y="4701075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US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</a:t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0" name="Google Shape;270;p29"/>
          <p:cNvSpPr txBox="1"/>
          <p:nvPr/>
        </p:nvSpPr>
        <p:spPr>
          <a:xfrm>
            <a:off x="6732150" y="5520325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9" name="Google Shape;279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0" name="Google Shape;280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1" name="Google Shape;281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3" name="Google Shape;283;p30"/>
          <p:cNvPicPr preferRelativeResize="0"/>
          <p:nvPr/>
        </p:nvPicPr>
        <p:blipFill rotWithShape="1">
          <a:blip r:embed="rId4">
            <a:alphaModFix/>
          </a:blip>
          <a:srcRect b="53226" l="21831" r="26397" t="2186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2" name="Google Shape;292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3" name="Google Shape;293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4" name="Google Shape;294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6" name="Google Shape;296;p31"/>
          <p:cNvPicPr preferRelativeResize="0"/>
          <p:nvPr/>
        </p:nvPicPr>
        <p:blipFill rotWithShape="1">
          <a:blip r:embed="rId4">
            <a:alphaModFix/>
          </a:blip>
          <a:srcRect b="12568" l="21489" r="23634" t="2967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7" name="Google Shape;307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9" name="Google Shape;309;p32"/>
          <p:cNvPicPr preferRelativeResize="0"/>
          <p:nvPr/>
        </p:nvPicPr>
        <p:blipFill rotWithShape="1">
          <a:blip r:embed="rId4">
            <a:alphaModFix/>
          </a:blip>
          <a:srcRect b="42513" l="35276" r="35335" t="39584"/>
          <a:stretch/>
        </p:blipFill>
        <p:spPr>
          <a:xfrm>
            <a:off x="674600" y="1307225"/>
            <a:ext cx="10755274" cy="50935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310" name="Google Shape;310;p32"/>
          <p:cNvSpPr txBox="1"/>
          <p:nvPr/>
        </p:nvSpPr>
        <p:spPr>
          <a:xfrm>
            <a:off x="2719225" y="3536950"/>
            <a:ext cx="6608700" cy="492600"/>
          </a:xfrm>
          <a:prstGeom prst="rect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He is an informal CEO.</a:t>
            </a:r>
            <a:endParaRPr b="1" sz="20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32"/>
          <p:cNvSpPr txBox="1"/>
          <p:nvPr/>
        </p:nvSpPr>
        <p:spPr>
          <a:xfrm>
            <a:off x="2578050" y="4484300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in other countries</a:t>
            </a:r>
            <a:endParaRPr b="1" sz="20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32"/>
          <p:cNvSpPr txBox="1"/>
          <p:nvPr/>
        </p:nvSpPr>
        <p:spPr>
          <a:xfrm>
            <a:off x="2678575" y="5589975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No, he doesn’t</a:t>
            </a:r>
            <a:endParaRPr b="1" sz="20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8" name="Google Shape;318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9" name="Google Shape;319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1" name="Google Shape;321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2" name="Google Shape;322;p33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1800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23" name="Google Shape;323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5" name="Google Shape;325;p33"/>
          <p:cNvPicPr preferRelativeResize="0"/>
          <p:nvPr/>
        </p:nvPicPr>
        <p:blipFill rotWithShape="1">
          <a:blip r:embed="rId4">
            <a:alphaModFix/>
          </a:blip>
          <a:srcRect b="18491" l="34922" r="26273" t="52528"/>
          <a:stretch/>
        </p:blipFill>
        <p:spPr>
          <a:xfrm>
            <a:off x="677800" y="1231800"/>
            <a:ext cx="10691549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26" name="Google Shape;326;p33"/>
          <p:cNvSpPr txBox="1"/>
          <p:nvPr/>
        </p:nvSpPr>
        <p:spPr>
          <a:xfrm>
            <a:off x="7574575" y="3113225"/>
            <a:ext cx="3254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wears shirts and jeans</a:t>
            </a:r>
            <a:endParaRPr sz="1800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7" name="Google Shape;327;p33"/>
          <p:cNvSpPr txBox="1"/>
          <p:nvPr/>
        </p:nvSpPr>
        <p:spPr>
          <a:xfrm>
            <a:off x="5665100" y="3763775"/>
            <a:ext cx="2987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doesn’t get up early</a:t>
            </a:r>
            <a:endParaRPr sz="1800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8" name="Google Shape;328;p33"/>
          <p:cNvSpPr txBox="1"/>
          <p:nvPr/>
        </p:nvSpPr>
        <p:spPr>
          <a:xfrm>
            <a:off x="5665100" y="4327250"/>
            <a:ext cx="355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9" name="Google Shape;329;p33"/>
          <p:cNvSpPr txBox="1"/>
          <p:nvPr/>
        </p:nvSpPr>
        <p:spPr>
          <a:xfrm>
            <a:off x="8224800" y="4955525"/>
            <a:ext cx="355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30" name="Google Shape;330;p33"/>
          <p:cNvSpPr txBox="1"/>
          <p:nvPr/>
        </p:nvSpPr>
        <p:spPr>
          <a:xfrm>
            <a:off x="5922925" y="5619375"/>
            <a:ext cx="466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has holidays in summer and winter</a:t>
            </a:r>
            <a:endParaRPr sz="1800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6" name="Google Shape;336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0" name="Google Shape;340;p3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41" name="Google Shape;341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3" name="Google Shape;343;p34"/>
          <p:cNvPicPr preferRelativeResize="0"/>
          <p:nvPr/>
        </p:nvPicPr>
        <p:blipFill rotWithShape="1">
          <a:blip r:embed="rId4">
            <a:alphaModFix/>
          </a:blip>
          <a:srcRect b="60102" l="35379" r="23523" t="18005"/>
          <a:stretch/>
        </p:blipFill>
        <p:spPr>
          <a:xfrm>
            <a:off x="674600" y="1212850"/>
            <a:ext cx="10664899" cy="4335125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344" name="Google Shape;344;p34"/>
          <p:cNvCxnSpPr/>
          <p:nvPr/>
        </p:nvCxnSpPr>
        <p:spPr>
          <a:xfrm>
            <a:off x="8115300" y="2689225"/>
            <a:ext cx="1000200" cy="14130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45" name="Google Shape;345;p34"/>
          <p:cNvCxnSpPr/>
          <p:nvPr/>
        </p:nvCxnSpPr>
        <p:spPr>
          <a:xfrm flipH="1" rot="10800000">
            <a:off x="7877175" y="2721025"/>
            <a:ext cx="1269900" cy="7302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46" name="Google Shape;346;p34"/>
          <p:cNvCxnSpPr/>
          <p:nvPr/>
        </p:nvCxnSpPr>
        <p:spPr>
          <a:xfrm>
            <a:off x="8067675" y="4117975"/>
            <a:ext cx="1047900" cy="682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47" name="Google Shape;347;p34"/>
          <p:cNvCxnSpPr/>
          <p:nvPr/>
        </p:nvCxnSpPr>
        <p:spPr>
          <a:xfrm flipH="1" rot="10800000">
            <a:off x="7686675" y="3451200"/>
            <a:ext cx="1476300" cy="1349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48" name="Google Shape;348;p34"/>
          <p:cNvCxnSpPr/>
          <p:nvPr/>
        </p:nvCxnSpPr>
        <p:spPr>
          <a:xfrm>
            <a:off x="2606675" y="2736850"/>
            <a:ext cx="1460400" cy="714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49" name="Google Shape;349;p34"/>
          <p:cNvCxnSpPr/>
          <p:nvPr/>
        </p:nvCxnSpPr>
        <p:spPr>
          <a:xfrm flipH="1" rot="10800000">
            <a:off x="2971800" y="2736925"/>
            <a:ext cx="1095300" cy="714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50" name="Google Shape;350;p34"/>
          <p:cNvCxnSpPr/>
          <p:nvPr/>
        </p:nvCxnSpPr>
        <p:spPr>
          <a:xfrm>
            <a:off x="2892425" y="4181475"/>
            <a:ext cx="1174800" cy="6510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51" name="Google Shape;351;p34"/>
          <p:cNvCxnSpPr/>
          <p:nvPr/>
        </p:nvCxnSpPr>
        <p:spPr>
          <a:xfrm flipH="1" rot="10800000">
            <a:off x="2606675" y="4102125"/>
            <a:ext cx="1460400" cy="7461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" name="Google Shape;359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0" name="Google Shape;360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1" name="Google Shape;361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2" name="Google Shape;362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4" name="Google Shape;364;p35"/>
          <p:cNvPicPr preferRelativeResize="0"/>
          <p:nvPr/>
        </p:nvPicPr>
        <p:blipFill rotWithShape="1">
          <a:blip r:embed="rId4">
            <a:alphaModFix/>
          </a:blip>
          <a:srcRect b="30515" l="22523" r="23293" t="4457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3" name="Google Shape;373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4" name="Google Shape;374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75" name="Google Shape;375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7" name="Google Shape;377;p36"/>
          <p:cNvPicPr preferRelativeResize="0"/>
          <p:nvPr/>
        </p:nvPicPr>
        <p:blipFill rotWithShape="1">
          <a:blip r:embed="rId4">
            <a:alphaModFix/>
          </a:blip>
          <a:srcRect b="42963" l="27869" r="52579" t="29258"/>
          <a:stretch/>
        </p:blipFill>
        <p:spPr>
          <a:xfrm>
            <a:off x="889000" y="1588475"/>
            <a:ext cx="7468301" cy="3793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4" name="Google Shape;384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6" name="Google Shape;386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8" name="Google Shape;388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89" name="Google Shape;389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0" name="Google Shape;390;p37"/>
          <p:cNvPicPr preferRelativeResize="0"/>
          <p:nvPr/>
        </p:nvPicPr>
        <p:blipFill rotWithShape="1">
          <a:blip r:embed="rId4">
            <a:alphaModFix/>
          </a:blip>
          <a:srcRect b="46853" l="27592" r="47608" t="23798"/>
          <a:stretch/>
        </p:blipFill>
        <p:spPr>
          <a:xfrm>
            <a:off x="701675" y="1174775"/>
            <a:ext cx="10477502" cy="508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1" name="Google Shape;401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02" name="Google Shape;402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3" name="Google Shape;403;p38"/>
          <p:cNvPicPr preferRelativeResize="0"/>
          <p:nvPr/>
        </p:nvPicPr>
        <p:blipFill rotWithShape="1">
          <a:blip r:embed="rId4">
            <a:alphaModFix/>
          </a:blip>
          <a:srcRect b="15650" l="27110" r="45675" t="51941"/>
          <a:stretch/>
        </p:blipFill>
        <p:spPr>
          <a:xfrm>
            <a:off x="685800" y="1231800"/>
            <a:ext cx="10429877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0" name="Google Shape;410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" name="Google Shape;411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2" name="Google Shape;412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3" name="Google Shape;413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4" name="Google Shape;414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15" name="Google Shape;415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6" name="Google Shape;416;p39"/>
          <p:cNvPicPr preferRelativeResize="0"/>
          <p:nvPr/>
        </p:nvPicPr>
        <p:blipFill rotWithShape="1">
          <a:blip r:embed="rId4">
            <a:alphaModFix/>
          </a:blip>
          <a:srcRect b="40211" l="35609" r="22605" t="2906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417" name="Google Shape;417;p39"/>
          <p:cNvSpPr txBox="1"/>
          <p:nvPr/>
        </p:nvSpPr>
        <p:spPr>
          <a:xfrm>
            <a:off x="1466350" y="4390700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8" name="Google Shape;418;p39"/>
          <p:cNvSpPr txBox="1"/>
          <p:nvPr/>
        </p:nvSpPr>
        <p:spPr>
          <a:xfrm>
            <a:off x="4010000" y="47421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9" name="Google Shape;419;p39"/>
          <p:cNvSpPr txBox="1"/>
          <p:nvPr/>
        </p:nvSpPr>
        <p:spPr>
          <a:xfrm>
            <a:off x="4620225" y="510617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checks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0" name="Google Shape;420;p39"/>
          <p:cNvSpPr txBox="1"/>
          <p:nvPr/>
        </p:nvSpPr>
        <p:spPr>
          <a:xfrm>
            <a:off x="4620225" y="550242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drives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1" name="Google Shape;421;p39"/>
          <p:cNvSpPr txBox="1"/>
          <p:nvPr/>
        </p:nvSpPr>
        <p:spPr>
          <a:xfrm>
            <a:off x="4116500" y="582165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2" name="Google Shape;422;p39"/>
          <p:cNvSpPr txBox="1"/>
          <p:nvPr/>
        </p:nvSpPr>
        <p:spPr>
          <a:xfrm>
            <a:off x="9380275" y="4023325"/>
            <a:ext cx="1184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spends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3" name="Google Shape;423;p39"/>
          <p:cNvSpPr txBox="1"/>
          <p:nvPr/>
        </p:nvSpPr>
        <p:spPr>
          <a:xfrm>
            <a:off x="6808350" y="4742125"/>
            <a:ext cx="1253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finishes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4" name="Google Shape;424;p39"/>
          <p:cNvSpPr txBox="1"/>
          <p:nvPr/>
        </p:nvSpPr>
        <p:spPr>
          <a:xfrm>
            <a:off x="6808350" y="5106175"/>
            <a:ext cx="1088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5" name="Google Shape;425;p39"/>
          <p:cNvSpPr txBox="1"/>
          <p:nvPr/>
        </p:nvSpPr>
        <p:spPr>
          <a:xfrm>
            <a:off x="6626300" y="55024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4" name="Google Shape;434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5" name="Google Shape;435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6" name="Google Shape;436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37" name="Google Shape;437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8" name="Google Shape;438;p40"/>
          <p:cNvPicPr preferRelativeResize="0"/>
          <p:nvPr/>
        </p:nvPicPr>
        <p:blipFill rotWithShape="1">
          <a:blip r:embed="rId4">
            <a:alphaModFix/>
          </a:blip>
          <a:srcRect b="35618" l="23211" r="23636" t="39469"/>
          <a:stretch/>
        </p:blipFill>
        <p:spPr>
          <a:xfrm>
            <a:off x="674600" y="1293225"/>
            <a:ext cx="10692874" cy="51075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439" name="Google Shape;439;p40"/>
          <p:cNvSpPr txBox="1"/>
          <p:nvPr/>
        </p:nvSpPr>
        <p:spPr>
          <a:xfrm>
            <a:off x="9256400" y="31827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works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0" name="Google Shape;440;p40"/>
          <p:cNvSpPr txBox="1"/>
          <p:nvPr/>
        </p:nvSpPr>
        <p:spPr>
          <a:xfrm>
            <a:off x="5930875" y="37483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work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1" name="Google Shape;441;p40"/>
          <p:cNvSpPr txBox="1"/>
          <p:nvPr/>
        </p:nvSpPr>
        <p:spPr>
          <a:xfrm>
            <a:off x="4094050" y="4503000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live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2" name="Google Shape;442;p40"/>
          <p:cNvSpPr txBox="1"/>
          <p:nvPr/>
        </p:nvSpPr>
        <p:spPr>
          <a:xfrm>
            <a:off x="7570350" y="45030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3" name="Google Shape;443;p40"/>
          <p:cNvSpPr txBox="1"/>
          <p:nvPr/>
        </p:nvSpPr>
        <p:spPr>
          <a:xfrm>
            <a:off x="4167825" y="5004263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drives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4" name="Google Shape;444;p40"/>
          <p:cNvSpPr txBox="1"/>
          <p:nvPr/>
        </p:nvSpPr>
        <p:spPr>
          <a:xfrm>
            <a:off x="7259175" y="5004263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5" name="Google Shape;445;p40"/>
          <p:cNvSpPr txBox="1"/>
          <p:nvPr/>
        </p:nvSpPr>
        <p:spPr>
          <a:xfrm>
            <a:off x="5521275" y="549687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6" name="Google Shape;446;p40"/>
          <p:cNvSpPr txBox="1"/>
          <p:nvPr/>
        </p:nvSpPr>
        <p:spPr>
          <a:xfrm>
            <a:off x="7974625" y="5496875"/>
            <a:ext cx="472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3" name="Google Shape;453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5" name="Google Shape;455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6" name="Google Shape;456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7" name="Google Shape;457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9" name="Google Shape;459;p41"/>
          <p:cNvPicPr preferRelativeResize="0"/>
          <p:nvPr/>
        </p:nvPicPr>
        <p:blipFill rotWithShape="1">
          <a:blip r:embed="rId4">
            <a:alphaModFix/>
          </a:blip>
          <a:srcRect b="46040" l="24127" r="30185" t="21861"/>
          <a:stretch/>
        </p:blipFill>
        <p:spPr>
          <a:xfrm>
            <a:off x="617275" y="1212850"/>
            <a:ext cx="10736227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60" name="Google Shape;460;p41"/>
          <p:cNvSpPr txBox="1"/>
          <p:nvPr/>
        </p:nvSpPr>
        <p:spPr>
          <a:xfrm>
            <a:off x="3981750" y="342817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watching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1" name="Google Shape;461;p41"/>
          <p:cNvSpPr txBox="1"/>
          <p:nvPr/>
        </p:nvSpPr>
        <p:spPr>
          <a:xfrm>
            <a:off x="4057150" y="397842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2" name="Google Shape;462;p41"/>
          <p:cNvSpPr txBox="1"/>
          <p:nvPr/>
        </p:nvSpPr>
        <p:spPr>
          <a:xfrm>
            <a:off x="3928750" y="4528675"/>
            <a:ext cx="1500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listening to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3" name="Google Shape;463;p41"/>
          <p:cNvSpPr txBox="1"/>
          <p:nvPr/>
        </p:nvSpPr>
        <p:spPr>
          <a:xfrm>
            <a:off x="4086450" y="50636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4" name="Google Shape;464;p41"/>
          <p:cNvSpPr txBox="1"/>
          <p:nvPr/>
        </p:nvSpPr>
        <p:spPr>
          <a:xfrm>
            <a:off x="4057150" y="561387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1900"/>
          </a:p>
        </p:txBody>
      </p:sp>
      <p:sp>
        <p:nvSpPr>
          <p:cNvPr id="465" name="Google Shape;465;p41"/>
          <p:cNvSpPr txBox="1"/>
          <p:nvPr/>
        </p:nvSpPr>
        <p:spPr>
          <a:xfrm>
            <a:off x="8468625" y="3364000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466" name="Google Shape;466;p41"/>
          <p:cNvSpPr txBox="1"/>
          <p:nvPr/>
        </p:nvSpPr>
        <p:spPr>
          <a:xfrm>
            <a:off x="8468625" y="390517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467" name="Google Shape;467;p41"/>
          <p:cNvSpPr txBox="1"/>
          <p:nvPr/>
        </p:nvSpPr>
        <p:spPr>
          <a:xfrm>
            <a:off x="8468625" y="280722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8" name="Google Shape;468;p41"/>
          <p:cNvSpPr txBox="1"/>
          <p:nvPr/>
        </p:nvSpPr>
        <p:spPr>
          <a:xfrm>
            <a:off x="8503875" y="4513225"/>
            <a:ext cx="1173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9" name="Google Shape;469;p41"/>
          <p:cNvSpPr txBox="1"/>
          <p:nvPr/>
        </p:nvSpPr>
        <p:spPr>
          <a:xfrm>
            <a:off x="8468625" y="560607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0" name="Google Shape;470;p41"/>
          <p:cNvSpPr txBox="1"/>
          <p:nvPr/>
        </p:nvSpPr>
        <p:spPr>
          <a:xfrm>
            <a:off x="8407725" y="5067450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watching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" name="Google Shape;476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7" name="Google Shape;477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9" name="Google Shape;479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0" name="Google Shape;480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1" name="Google Shape;481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82" name="Google Shape;482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3" name="Google Shape;483;p42"/>
          <p:cNvPicPr preferRelativeResize="0"/>
          <p:nvPr/>
        </p:nvPicPr>
        <p:blipFill rotWithShape="1">
          <a:blip r:embed="rId4">
            <a:alphaModFix/>
          </a:blip>
          <a:srcRect b="39237" l="22413" r="28381" t="2783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84" name="Google Shape;484;p42" title="1_22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1800" y="87725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85" name="Google Shape;485;p42"/>
          <p:cNvSpPr txBox="1"/>
          <p:nvPr/>
        </p:nvSpPr>
        <p:spPr>
          <a:xfrm>
            <a:off x="4661950" y="3740675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meetings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6" name="Google Shape;486;p42"/>
          <p:cNvSpPr txBox="1"/>
          <p:nvPr/>
        </p:nvSpPr>
        <p:spPr>
          <a:xfrm>
            <a:off x="4258025" y="4248575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running</a:t>
            </a:r>
            <a:endParaRPr/>
          </a:p>
        </p:txBody>
      </p:sp>
      <p:sp>
        <p:nvSpPr>
          <p:cNvPr id="487" name="Google Shape;487;p42"/>
          <p:cNvSpPr txBox="1"/>
          <p:nvPr/>
        </p:nvSpPr>
        <p:spPr>
          <a:xfrm>
            <a:off x="6916875" y="4248575"/>
            <a:ext cx="1699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discussion</a:t>
            </a:r>
            <a:endParaRPr/>
          </a:p>
        </p:txBody>
      </p:sp>
      <p:sp>
        <p:nvSpPr>
          <p:cNvPr id="488" name="Google Shape;488;p42"/>
          <p:cNvSpPr txBox="1"/>
          <p:nvPr/>
        </p:nvSpPr>
        <p:spPr>
          <a:xfrm>
            <a:off x="5412625" y="4825325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office</a:t>
            </a:r>
            <a:endParaRPr/>
          </a:p>
        </p:txBody>
      </p:sp>
      <p:sp>
        <p:nvSpPr>
          <p:cNvPr id="489" name="Google Shape;489;p42"/>
          <p:cNvSpPr txBox="1"/>
          <p:nvPr/>
        </p:nvSpPr>
        <p:spPr>
          <a:xfrm>
            <a:off x="7404200" y="4756475"/>
            <a:ext cx="1699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computer</a:t>
            </a:r>
            <a:endParaRPr sz="1200"/>
          </a:p>
        </p:txBody>
      </p:sp>
      <p:sp>
        <p:nvSpPr>
          <p:cNvPr id="490" name="Google Shape;490;p42"/>
          <p:cNvSpPr txBox="1"/>
          <p:nvPr/>
        </p:nvSpPr>
        <p:spPr>
          <a:xfrm>
            <a:off x="5111750" y="5402075"/>
            <a:ext cx="1034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phone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6" name="Google Shape;496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7" name="Google Shape;497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9" name="Google Shape;499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0" name="Google Shape;500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1" name="Google Shape;501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02" name="Google Shape;502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3" name="Google Shape;503;p43"/>
          <p:cNvPicPr preferRelativeResize="0"/>
          <p:nvPr/>
        </p:nvPicPr>
        <p:blipFill rotWithShape="1">
          <a:blip r:embed="rId4">
            <a:alphaModFix/>
          </a:blip>
          <a:srcRect b="26041" l="35150" r="26621" t="59789"/>
          <a:stretch/>
        </p:blipFill>
        <p:spPr>
          <a:xfrm>
            <a:off x="595150" y="1377200"/>
            <a:ext cx="10528824" cy="3883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4" name="Google Shape;504;p43" title="1_23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7275" y="18785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05" name="Google Shape;505;p43"/>
          <p:cNvSpPr txBox="1"/>
          <p:nvPr/>
        </p:nvSpPr>
        <p:spPr>
          <a:xfrm>
            <a:off x="1860550" y="3848100"/>
            <a:ext cx="7636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long hours she spends at work and her teenage children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6" name="Google Shape;506;p43"/>
          <p:cNvSpPr txBox="1"/>
          <p:nvPr/>
        </p:nvSpPr>
        <p:spPr>
          <a:xfrm>
            <a:off x="2019300" y="4768375"/>
            <a:ext cx="7392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yes, she does.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2" name="Google Shape;512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3" name="Google Shape;513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5" name="Google Shape;515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6" name="Google Shape;516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7" name="Google Shape;517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18" name="Google Shape;518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9" name="Google Shape;519;p44" title="02aCB.flv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5" name="Google Shape;525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0" name="Google Shape;530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31" name="Google Shape;531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2" name="Google Shape;532;p45" title="02bCB.flv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12800" y="1231800"/>
            <a:ext cx="10617076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6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" name="Google Shape;538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9" name="Google Shape;539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0" name="Google Shape;540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1" name="Google Shape;541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2" name="Google Shape;542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43" name="Google Shape;543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4" name="Google Shape;544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5" name="Google Shape;545;p46"/>
          <p:cNvPicPr preferRelativeResize="0"/>
          <p:nvPr/>
        </p:nvPicPr>
        <p:blipFill rotWithShape="1">
          <a:blip r:embed="rId4">
            <a:alphaModFix/>
          </a:blip>
          <a:srcRect b="39292" l="21835" r="23751" t="35794"/>
          <a:stretch/>
        </p:blipFill>
        <p:spPr>
          <a:xfrm>
            <a:off x="617275" y="1349200"/>
            <a:ext cx="10708224" cy="5051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9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4" name="Google Shape;554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5" name="Google Shape;555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6" name="Google Shape;556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57" name="Google Shape;557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8" name="Google Shape;558;p47"/>
          <p:cNvPicPr preferRelativeResize="0"/>
          <p:nvPr/>
        </p:nvPicPr>
        <p:blipFill rotWithShape="1">
          <a:blip r:embed="rId4">
            <a:alphaModFix/>
          </a:blip>
          <a:srcRect b="30232" l="27371" r="28616" t="2833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5" name="Google Shape;565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9" name="Google Shape;569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70" name="Google Shape;570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1" name="Google Shape;571;p48"/>
          <p:cNvPicPr preferRelativeResize="0"/>
          <p:nvPr/>
        </p:nvPicPr>
        <p:blipFill rotWithShape="1">
          <a:blip r:embed="rId4">
            <a:alphaModFix/>
          </a:blip>
          <a:srcRect b="11872" l="34462" r="27885" t="64431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72" name="Google Shape;572;p48"/>
          <p:cNvSpPr txBox="1"/>
          <p:nvPr/>
        </p:nvSpPr>
        <p:spPr>
          <a:xfrm>
            <a:off x="2346900" y="31905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always</a:t>
            </a:r>
            <a:endParaRPr/>
          </a:p>
        </p:txBody>
      </p:sp>
      <p:sp>
        <p:nvSpPr>
          <p:cNvPr id="573" name="Google Shape;573;p48"/>
          <p:cNvSpPr/>
          <p:nvPr/>
        </p:nvSpPr>
        <p:spPr>
          <a:xfrm flipH="1">
            <a:off x="2659025" y="3765400"/>
            <a:ext cx="141000" cy="2694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48"/>
          <p:cNvSpPr/>
          <p:nvPr/>
        </p:nvSpPr>
        <p:spPr>
          <a:xfrm>
            <a:off x="2877325" y="4427725"/>
            <a:ext cx="141000" cy="3387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48"/>
          <p:cNvSpPr/>
          <p:nvPr/>
        </p:nvSpPr>
        <p:spPr>
          <a:xfrm>
            <a:off x="2569375" y="5215725"/>
            <a:ext cx="141000" cy="2694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48"/>
          <p:cNvSpPr/>
          <p:nvPr/>
        </p:nvSpPr>
        <p:spPr>
          <a:xfrm flipH="1">
            <a:off x="3236375" y="5921575"/>
            <a:ext cx="141000" cy="2694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48"/>
          <p:cNvSpPr txBox="1"/>
          <p:nvPr/>
        </p:nvSpPr>
        <p:spPr>
          <a:xfrm>
            <a:off x="2569375" y="3950725"/>
            <a:ext cx="902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never</a:t>
            </a:r>
            <a:endParaRPr/>
          </a:p>
        </p:txBody>
      </p:sp>
      <p:sp>
        <p:nvSpPr>
          <p:cNvPr id="578" name="Google Shape;578;p48"/>
          <p:cNvSpPr txBox="1"/>
          <p:nvPr/>
        </p:nvSpPr>
        <p:spPr>
          <a:xfrm>
            <a:off x="2278325" y="4710938"/>
            <a:ext cx="902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often</a:t>
            </a:r>
            <a:endParaRPr/>
          </a:p>
        </p:txBody>
      </p:sp>
      <p:sp>
        <p:nvSpPr>
          <p:cNvPr id="579" name="Google Shape;579;p48"/>
          <p:cNvSpPr txBox="1"/>
          <p:nvPr/>
        </p:nvSpPr>
        <p:spPr>
          <a:xfrm>
            <a:off x="2800025" y="5444575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sometimes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5" name="Google Shape;585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8" name="Google Shape;588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9" name="Google Shape;589;p49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90" name="Google Shape;590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2" name="Google Shape;592;p49"/>
          <p:cNvPicPr preferRelativeResize="0"/>
          <p:nvPr/>
        </p:nvPicPr>
        <p:blipFill rotWithShape="1">
          <a:blip r:embed="rId4">
            <a:alphaModFix/>
          </a:blip>
          <a:srcRect b="28526" l="23328" r="22832" t="4354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593" name="Google Shape;593;p49"/>
          <p:cNvCxnSpPr/>
          <p:nvPr/>
        </p:nvCxnSpPr>
        <p:spPr>
          <a:xfrm>
            <a:off x="6932750" y="2969725"/>
            <a:ext cx="783000" cy="2335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594" name="Google Shape;594;p49"/>
          <p:cNvCxnSpPr/>
          <p:nvPr/>
        </p:nvCxnSpPr>
        <p:spPr>
          <a:xfrm>
            <a:off x="6457900" y="3637075"/>
            <a:ext cx="1193700" cy="2361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595" name="Google Shape;595;p49"/>
          <p:cNvCxnSpPr/>
          <p:nvPr/>
        </p:nvCxnSpPr>
        <p:spPr>
          <a:xfrm flipH="1" rot="10800000">
            <a:off x="6021575" y="2302325"/>
            <a:ext cx="1642800" cy="23871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596" name="Google Shape;596;p49"/>
          <p:cNvCxnSpPr/>
          <p:nvPr/>
        </p:nvCxnSpPr>
        <p:spPr>
          <a:xfrm flipH="1" rot="10800000">
            <a:off x="7150925" y="3598575"/>
            <a:ext cx="705900" cy="16812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597" name="Google Shape;597;p49"/>
          <p:cNvCxnSpPr/>
          <p:nvPr/>
        </p:nvCxnSpPr>
        <p:spPr>
          <a:xfrm flipH="1" rot="10800000">
            <a:off x="6663250" y="4599675"/>
            <a:ext cx="1219200" cy="1437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" name="Google Shape;603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4" name="Google Shape;604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6" name="Google Shape;606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7" name="Google Shape;607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8" name="Google Shape;608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09" name="Google Shape;609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0" name="Google Shape;610;p50"/>
          <p:cNvPicPr preferRelativeResize="0"/>
          <p:nvPr/>
        </p:nvPicPr>
        <p:blipFill rotWithShape="1">
          <a:blip r:embed="rId4">
            <a:alphaModFix/>
          </a:blip>
          <a:srcRect b="38463" l="23222" r="29712" t="1827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611" name="Google Shape;611;p50"/>
          <p:cNvSpPr txBox="1"/>
          <p:nvPr/>
        </p:nvSpPr>
        <p:spPr>
          <a:xfrm>
            <a:off x="2513150" y="570000"/>
            <a:ext cx="2616300" cy="6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Case Study 2</a:t>
            </a:r>
            <a:endParaRPr b="1" sz="3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" name="Google Shape;617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8" name="Google Shape;618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" name="Google Shape;619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0" name="Google Shape;620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1" name="Google Shape;621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2" name="Google Shape;622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23" name="Google Shape;623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4" name="Google Shape;624;p51"/>
          <p:cNvSpPr txBox="1"/>
          <p:nvPr/>
        </p:nvSpPr>
        <p:spPr>
          <a:xfrm>
            <a:off x="2513150" y="658750"/>
            <a:ext cx="2383800" cy="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5" name="Google Shape;625;p51"/>
          <p:cNvPicPr preferRelativeResize="0"/>
          <p:nvPr/>
        </p:nvPicPr>
        <p:blipFill rotWithShape="1">
          <a:blip r:embed="rId4">
            <a:alphaModFix/>
          </a:blip>
          <a:srcRect b="7878" l="24357" r="26622" t="48855"/>
          <a:stretch/>
        </p:blipFill>
        <p:spPr>
          <a:xfrm>
            <a:off x="617275" y="125905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9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2" name="Google Shape;632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4" name="Google Shape;634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5" name="Google Shape;635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6" name="Google Shape;636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37" name="Google Shape;637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8" name="Google Shape;638;p52"/>
          <p:cNvPicPr preferRelativeResize="0"/>
          <p:nvPr/>
        </p:nvPicPr>
        <p:blipFill rotWithShape="1">
          <a:blip r:embed="rId4">
            <a:alphaModFix/>
          </a:blip>
          <a:srcRect b="35641" l="19360" r="32008" t="18470"/>
          <a:stretch/>
        </p:blipFill>
        <p:spPr>
          <a:xfrm>
            <a:off x="730575" y="1315700"/>
            <a:ext cx="10580923" cy="5142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4" name="Google Shape;644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5" name="Google Shape;645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" name="Google Shape;646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7" name="Google Shape;647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9" name="Google Shape;649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50" name="Google Shape;650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1" name="Google Shape;651;p53"/>
          <p:cNvPicPr preferRelativeResize="0"/>
          <p:nvPr/>
        </p:nvPicPr>
        <p:blipFill rotWithShape="1">
          <a:blip r:embed="rId4">
            <a:alphaModFix/>
          </a:blip>
          <a:srcRect b="6668" l="20112" r="32363" t="65590"/>
          <a:stretch/>
        </p:blipFill>
        <p:spPr>
          <a:xfrm>
            <a:off x="617275" y="1363200"/>
            <a:ext cx="10812600" cy="5037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5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Google Shape;657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8" name="Google Shape;658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Google Shape;659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0" name="Google Shape;660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1" name="Google Shape;661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62" name="Google Shape;662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63" name="Google Shape;663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4" name="Google Shape;664;p54"/>
          <p:cNvPicPr preferRelativeResize="0"/>
          <p:nvPr/>
        </p:nvPicPr>
        <p:blipFill rotWithShape="1">
          <a:blip r:embed="rId4">
            <a:alphaModFix/>
          </a:blip>
          <a:srcRect b="50986" l="19883" r="31786" t="2048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8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Google Shape;669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0" name="Google Shape;670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1" name="Google Shape;671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2" name="Google Shape;672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3" name="Google Shape;673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4" name="Google Shape;674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75" name="Google Shape;675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76" name="Google Shape;676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77" name="Google Shape;677;p55"/>
          <p:cNvPicPr preferRelativeResize="0"/>
          <p:nvPr/>
        </p:nvPicPr>
        <p:blipFill rotWithShape="1">
          <a:blip r:embed="rId4">
            <a:alphaModFix/>
          </a:blip>
          <a:srcRect b="14203" l="20112" r="32363" t="50490"/>
          <a:stretch/>
        </p:blipFill>
        <p:spPr>
          <a:xfrm>
            <a:off x="674600" y="1212850"/>
            <a:ext cx="10755274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2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3" name="Google Shape;683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4" name="Google Shape;684;p5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5" name="Google Shape;685;p5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86" name="Google Shape;686;p56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7" name="Google Shape;687;p56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8" name="Google Shape;688;p56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