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96" r:id="rId5"/>
    <p:sldId id="523" r:id="rId6"/>
    <p:sldId id="624" r:id="rId7"/>
    <p:sldId id="629" r:id="rId8"/>
    <p:sldId id="625" r:id="rId9"/>
    <p:sldId id="633" r:id="rId10"/>
    <p:sldId id="558" r:id="rId11"/>
    <p:sldId id="632" r:id="rId12"/>
    <p:sldId id="626" r:id="rId13"/>
    <p:sldId id="545" r:id="rId14"/>
    <p:sldId id="549" r:id="rId15"/>
    <p:sldId id="551" r:id="rId16"/>
    <p:sldId id="580" r:id="rId17"/>
    <p:sldId id="554" r:id="rId18"/>
    <p:sldId id="555" r:id="rId19"/>
    <p:sldId id="271" r:id="rId20"/>
    <p:sldId id="276" r:id="rId21"/>
    <p:sldId id="604" r:id="rId22"/>
    <p:sldId id="605" r:id="rId23"/>
    <p:sldId id="527" r:id="rId24"/>
    <p:sldId id="634" r:id="rId25"/>
    <p:sldId id="606" r:id="rId26"/>
    <p:sldId id="594" r:id="rId27"/>
    <p:sldId id="595" r:id="rId28"/>
    <p:sldId id="610" r:id="rId29"/>
    <p:sldId id="611" r:id="rId30"/>
    <p:sldId id="612" r:id="rId31"/>
    <p:sldId id="616" r:id="rId32"/>
    <p:sldId id="614" r:id="rId33"/>
    <p:sldId id="635" r:id="rId34"/>
    <p:sldId id="617" r:id="rId35"/>
    <p:sldId id="597" r:id="rId36"/>
    <p:sldId id="618" r:id="rId37"/>
    <p:sldId id="620" r:id="rId38"/>
    <p:sldId id="630" r:id="rId39"/>
    <p:sldId id="313" r:id="rId40"/>
    <p:sldId id="607" r:id="rId41"/>
    <p:sldId id="621" r:id="rId42"/>
    <p:sldId id="622" r:id="rId43"/>
    <p:sldId id="623" r:id="rId44"/>
    <p:sldId id="631"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6"/>
            <p14:sldId id="523"/>
            <p14:sldId id="624"/>
            <p14:sldId id="629"/>
            <p14:sldId id="625"/>
            <p14:sldId id="633"/>
            <p14:sldId id="558"/>
            <p14:sldId id="632"/>
            <p14:sldId id="626"/>
            <p14:sldId id="545"/>
            <p14:sldId id="549"/>
            <p14:sldId id="551"/>
            <p14:sldId id="580"/>
            <p14:sldId id="554"/>
            <p14:sldId id="555"/>
            <p14:sldId id="271"/>
            <p14:sldId id="276"/>
            <p14:sldId id="604"/>
            <p14:sldId id="605"/>
            <p14:sldId id="527"/>
            <p14:sldId id="634"/>
            <p14:sldId id="606"/>
            <p14:sldId id="594"/>
            <p14:sldId id="595"/>
            <p14:sldId id="610"/>
            <p14:sldId id="611"/>
            <p14:sldId id="612"/>
            <p14:sldId id="616"/>
            <p14:sldId id="614"/>
            <p14:sldId id="635"/>
            <p14:sldId id="617"/>
            <p14:sldId id="597"/>
            <p14:sldId id="618"/>
            <p14:sldId id="620"/>
            <p14:sldId id="630"/>
            <p14:sldId id="313"/>
            <p14:sldId id="607"/>
            <p14:sldId id="621"/>
            <p14:sldId id="622"/>
            <p14:sldId id="623"/>
            <p14:sldId id="631"/>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231068-07E1-1B8F-C014-91EA6022304E}" v="33" dt="2026-06-12T21:05:03.7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91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a Mahmoud" userId="S::ayamahmoud@midocean.edu.km::847cf1dc-00e7-4bc8-9122-d6f961721456" providerId="AD" clId="Web-{77231068-07E1-1B8F-C014-91EA6022304E}"/>
    <pc:docChg chg="modSld">
      <pc:chgData name="Aya Mahmoud" userId="S::ayamahmoud@midocean.edu.km::847cf1dc-00e7-4bc8-9122-d6f961721456" providerId="AD" clId="Web-{77231068-07E1-1B8F-C014-91EA6022304E}" dt="2026-06-12T21:05:03.732" v="29"/>
      <pc:docMkLst>
        <pc:docMk/>
      </pc:docMkLst>
      <pc:sldChg chg="delSp">
        <pc:chgData name="Aya Mahmoud" userId="S::ayamahmoud@midocean.edu.km::847cf1dc-00e7-4bc8-9122-d6f961721456" providerId="AD" clId="Web-{77231068-07E1-1B8F-C014-91EA6022304E}" dt="2026-06-12T21:02:32.069" v="4"/>
        <pc:sldMkLst>
          <pc:docMk/>
          <pc:sldMk cId="567565214" sldId="271"/>
        </pc:sldMkLst>
        <pc:spChg chg="del">
          <ac:chgData name="Aya Mahmoud" userId="S::ayamahmoud@midocean.edu.km::847cf1dc-00e7-4bc8-9122-d6f961721456" providerId="AD" clId="Web-{77231068-07E1-1B8F-C014-91EA6022304E}" dt="2026-06-12T21:02:32.069" v="4"/>
          <ac:spMkLst>
            <pc:docMk/>
            <pc:sldMk cId="567565214" sldId="271"/>
            <ac:spMk id="2" creationId="{00000000-0000-0000-0000-000000000000}"/>
          </ac:spMkLst>
        </pc:spChg>
      </pc:sldChg>
      <pc:sldChg chg="delSp">
        <pc:chgData name="Aya Mahmoud" userId="S::ayamahmoud@midocean.edu.km::847cf1dc-00e7-4bc8-9122-d6f961721456" providerId="AD" clId="Web-{77231068-07E1-1B8F-C014-91EA6022304E}" dt="2026-06-12T21:02:38.882" v="5"/>
        <pc:sldMkLst>
          <pc:docMk/>
          <pc:sldMk cId="683489675" sldId="276"/>
        </pc:sldMkLst>
        <pc:spChg chg="del">
          <ac:chgData name="Aya Mahmoud" userId="S::ayamahmoud@midocean.edu.km::847cf1dc-00e7-4bc8-9122-d6f961721456" providerId="AD" clId="Web-{77231068-07E1-1B8F-C014-91EA6022304E}" dt="2026-06-12T21:02:38.882" v="5"/>
          <ac:spMkLst>
            <pc:docMk/>
            <pc:sldMk cId="683489675" sldId="276"/>
            <ac:spMk id="4" creationId="{00000000-0000-0000-0000-000000000000}"/>
          </ac:spMkLst>
        </pc:spChg>
      </pc:sldChg>
      <pc:sldChg chg="delSp">
        <pc:chgData name="Aya Mahmoud" userId="S::ayamahmoud@midocean.edu.km::847cf1dc-00e7-4bc8-9122-d6f961721456" providerId="AD" clId="Web-{77231068-07E1-1B8F-C014-91EA6022304E}" dt="2026-06-12T21:04:37.699" v="22"/>
        <pc:sldMkLst>
          <pc:docMk/>
          <pc:sldMk cId="0" sldId="313"/>
        </pc:sldMkLst>
        <pc:spChg chg="del">
          <ac:chgData name="Aya Mahmoud" userId="S::ayamahmoud@midocean.edu.km::847cf1dc-00e7-4bc8-9122-d6f961721456" providerId="AD" clId="Web-{77231068-07E1-1B8F-C014-91EA6022304E}" dt="2026-06-12T21:04:37.699" v="22"/>
          <ac:spMkLst>
            <pc:docMk/>
            <pc:sldMk cId="0" sldId="313"/>
            <ac:spMk id="3" creationId="{00000000-0000-0000-0000-000000000000}"/>
          </ac:spMkLst>
        </pc:spChg>
      </pc:sldChg>
      <pc:sldChg chg="delSp">
        <pc:chgData name="Aya Mahmoud" userId="S::ayamahmoud@midocean.edu.km::847cf1dc-00e7-4bc8-9122-d6f961721456" providerId="AD" clId="Web-{77231068-07E1-1B8F-C014-91EA6022304E}" dt="2026-06-12T21:02:55.648" v="8"/>
        <pc:sldMkLst>
          <pc:docMk/>
          <pc:sldMk cId="3070009050" sldId="527"/>
        </pc:sldMkLst>
        <pc:spChg chg="del">
          <ac:chgData name="Aya Mahmoud" userId="S::ayamahmoud@midocean.edu.km::847cf1dc-00e7-4bc8-9122-d6f961721456" providerId="AD" clId="Web-{77231068-07E1-1B8F-C014-91EA6022304E}" dt="2026-06-12T21:02:55.648" v="8"/>
          <ac:spMkLst>
            <pc:docMk/>
            <pc:sldMk cId="3070009050" sldId="527"/>
            <ac:spMk id="8" creationId="{3620D0A5-176B-EAD8-BA5B-53AB3048E130}"/>
          </ac:spMkLst>
        </pc:spChg>
      </pc:sldChg>
      <pc:sldChg chg="delSp">
        <pc:chgData name="Aya Mahmoud" userId="S::ayamahmoud@midocean.edu.km::847cf1dc-00e7-4bc8-9122-d6f961721456" providerId="AD" clId="Web-{77231068-07E1-1B8F-C014-91EA6022304E}" dt="2026-06-12T21:03:11.587" v="10"/>
        <pc:sldMkLst>
          <pc:docMk/>
          <pc:sldMk cId="210205176" sldId="594"/>
        </pc:sldMkLst>
        <pc:spChg chg="del">
          <ac:chgData name="Aya Mahmoud" userId="S::ayamahmoud@midocean.edu.km::847cf1dc-00e7-4bc8-9122-d6f961721456" providerId="AD" clId="Web-{77231068-07E1-1B8F-C014-91EA6022304E}" dt="2026-06-12T21:03:11.587" v="10"/>
          <ac:spMkLst>
            <pc:docMk/>
            <pc:sldMk cId="210205176" sldId="594"/>
            <ac:spMk id="3" creationId="{00000000-0000-0000-0000-000000000000}"/>
          </ac:spMkLst>
        </pc:spChg>
      </pc:sldChg>
      <pc:sldChg chg="delSp">
        <pc:chgData name="Aya Mahmoud" userId="S::ayamahmoud@midocean.edu.km::847cf1dc-00e7-4bc8-9122-d6f961721456" providerId="AD" clId="Web-{77231068-07E1-1B8F-C014-91EA6022304E}" dt="2026-06-12T21:03:16.477" v="11"/>
        <pc:sldMkLst>
          <pc:docMk/>
          <pc:sldMk cId="657130870" sldId="595"/>
        </pc:sldMkLst>
        <pc:spChg chg="del">
          <ac:chgData name="Aya Mahmoud" userId="S::ayamahmoud@midocean.edu.km::847cf1dc-00e7-4bc8-9122-d6f961721456" providerId="AD" clId="Web-{77231068-07E1-1B8F-C014-91EA6022304E}" dt="2026-06-12T21:03:16.477" v="11"/>
          <ac:spMkLst>
            <pc:docMk/>
            <pc:sldMk cId="657130870" sldId="595"/>
            <ac:spMk id="2" creationId="{00000000-0000-0000-0000-000000000000}"/>
          </ac:spMkLst>
        </pc:spChg>
      </pc:sldChg>
      <pc:sldChg chg="delSp">
        <pc:chgData name="Aya Mahmoud" userId="S::ayamahmoud@midocean.edu.km::847cf1dc-00e7-4bc8-9122-d6f961721456" providerId="AD" clId="Web-{77231068-07E1-1B8F-C014-91EA6022304E}" dt="2026-06-12T21:02:44.757" v="6"/>
        <pc:sldMkLst>
          <pc:docMk/>
          <pc:sldMk cId="849507235" sldId="604"/>
        </pc:sldMkLst>
        <pc:spChg chg="del">
          <ac:chgData name="Aya Mahmoud" userId="S::ayamahmoud@midocean.edu.km::847cf1dc-00e7-4bc8-9122-d6f961721456" providerId="AD" clId="Web-{77231068-07E1-1B8F-C014-91EA6022304E}" dt="2026-06-12T21:02:44.757" v="6"/>
          <ac:spMkLst>
            <pc:docMk/>
            <pc:sldMk cId="849507235" sldId="604"/>
            <ac:spMk id="4" creationId="{00000000-0000-0000-0000-000000000000}"/>
          </ac:spMkLst>
        </pc:spChg>
      </pc:sldChg>
      <pc:sldChg chg="delSp">
        <pc:chgData name="Aya Mahmoud" userId="S::ayamahmoud@midocean.edu.km::847cf1dc-00e7-4bc8-9122-d6f961721456" providerId="AD" clId="Web-{77231068-07E1-1B8F-C014-91EA6022304E}" dt="2026-06-12T21:02:52.664" v="7"/>
        <pc:sldMkLst>
          <pc:docMk/>
          <pc:sldMk cId="3356565062" sldId="605"/>
        </pc:sldMkLst>
        <pc:spChg chg="del">
          <ac:chgData name="Aya Mahmoud" userId="S::ayamahmoud@midocean.edu.km::847cf1dc-00e7-4bc8-9122-d6f961721456" providerId="AD" clId="Web-{77231068-07E1-1B8F-C014-91EA6022304E}" dt="2026-06-12T21:02:52.664" v="7"/>
          <ac:spMkLst>
            <pc:docMk/>
            <pc:sldMk cId="3356565062" sldId="605"/>
            <ac:spMk id="4" creationId="{00000000-0000-0000-0000-000000000000}"/>
          </ac:spMkLst>
        </pc:spChg>
      </pc:sldChg>
      <pc:sldChg chg="delSp">
        <pc:chgData name="Aya Mahmoud" userId="S::ayamahmoud@midocean.edu.km::847cf1dc-00e7-4bc8-9122-d6f961721456" providerId="AD" clId="Web-{77231068-07E1-1B8F-C014-91EA6022304E}" dt="2026-06-12T21:03:03.430" v="9"/>
        <pc:sldMkLst>
          <pc:docMk/>
          <pc:sldMk cId="2821200091" sldId="606"/>
        </pc:sldMkLst>
        <pc:spChg chg="del">
          <ac:chgData name="Aya Mahmoud" userId="S::ayamahmoud@midocean.edu.km::847cf1dc-00e7-4bc8-9122-d6f961721456" providerId="AD" clId="Web-{77231068-07E1-1B8F-C014-91EA6022304E}" dt="2026-06-12T21:03:03.430" v="9"/>
          <ac:spMkLst>
            <pc:docMk/>
            <pc:sldMk cId="2821200091" sldId="606"/>
            <ac:spMk id="4" creationId="{00000000-0000-0000-0000-000000000000}"/>
          </ac:spMkLst>
        </pc:spChg>
      </pc:sldChg>
      <pc:sldChg chg="delSp modSp">
        <pc:chgData name="Aya Mahmoud" userId="S::ayamahmoud@midocean.edu.km::847cf1dc-00e7-4bc8-9122-d6f961721456" providerId="AD" clId="Web-{77231068-07E1-1B8F-C014-91EA6022304E}" dt="2026-06-12T21:04:44.543" v="24"/>
        <pc:sldMkLst>
          <pc:docMk/>
          <pc:sldMk cId="835493284" sldId="607"/>
        </pc:sldMkLst>
        <pc:spChg chg="del mod">
          <ac:chgData name="Aya Mahmoud" userId="S::ayamahmoud@midocean.edu.km::847cf1dc-00e7-4bc8-9122-d6f961721456" providerId="AD" clId="Web-{77231068-07E1-1B8F-C014-91EA6022304E}" dt="2026-06-12T21:04:44.543" v="24"/>
          <ac:spMkLst>
            <pc:docMk/>
            <pc:sldMk cId="835493284" sldId="607"/>
            <ac:spMk id="4" creationId="{00000000-0000-0000-0000-000000000000}"/>
          </ac:spMkLst>
        </pc:spChg>
      </pc:sldChg>
      <pc:sldChg chg="delSp">
        <pc:chgData name="Aya Mahmoud" userId="S::ayamahmoud@midocean.edu.km::847cf1dc-00e7-4bc8-9122-d6f961721456" providerId="AD" clId="Web-{77231068-07E1-1B8F-C014-91EA6022304E}" dt="2026-06-12T21:03:21.228" v="12"/>
        <pc:sldMkLst>
          <pc:docMk/>
          <pc:sldMk cId="3799159635" sldId="610"/>
        </pc:sldMkLst>
        <pc:spChg chg="del">
          <ac:chgData name="Aya Mahmoud" userId="S::ayamahmoud@midocean.edu.km::847cf1dc-00e7-4bc8-9122-d6f961721456" providerId="AD" clId="Web-{77231068-07E1-1B8F-C014-91EA6022304E}" dt="2026-06-12T21:03:21.228" v="12"/>
          <ac:spMkLst>
            <pc:docMk/>
            <pc:sldMk cId="3799159635" sldId="610"/>
            <ac:spMk id="4" creationId="{00000000-0000-0000-0000-000000000000}"/>
          </ac:spMkLst>
        </pc:spChg>
      </pc:sldChg>
      <pc:sldChg chg="delSp">
        <pc:chgData name="Aya Mahmoud" userId="S::ayamahmoud@midocean.edu.km::847cf1dc-00e7-4bc8-9122-d6f961721456" providerId="AD" clId="Web-{77231068-07E1-1B8F-C014-91EA6022304E}" dt="2026-06-12T21:03:23.243" v="13"/>
        <pc:sldMkLst>
          <pc:docMk/>
          <pc:sldMk cId="652592053" sldId="611"/>
        </pc:sldMkLst>
        <pc:spChg chg="del">
          <ac:chgData name="Aya Mahmoud" userId="S::ayamahmoud@midocean.edu.km::847cf1dc-00e7-4bc8-9122-d6f961721456" providerId="AD" clId="Web-{77231068-07E1-1B8F-C014-91EA6022304E}" dt="2026-06-12T21:03:23.243" v="13"/>
          <ac:spMkLst>
            <pc:docMk/>
            <pc:sldMk cId="652592053" sldId="611"/>
            <ac:spMk id="4" creationId="{00000000-0000-0000-0000-000000000000}"/>
          </ac:spMkLst>
        </pc:spChg>
      </pc:sldChg>
      <pc:sldChg chg="delSp">
        <pc:chgData name="Aya Mahmoud" userId="S::ayamahmoud@midocean.edu.km::847cf1dc-00e7-4bc8-9122-d6f961721456" providerId="AD" clId="Web-{77231068-07E1-1B8F-C014-91EA6022304E}" dt="2026-06-12T21:03:26.603" v="14"/>
        <pc:sldMkLst>
          <pc:docMk/>
          <pc:sldMk cId="510387457" sldId="612"/>
        </pc:sldMkLst>
        <pc:spChg chg="del">
          <ac:chgData name="Aya Mahmoud" userId="S::ayamahmoud@midocean.edu.km::847cf1dc-00e7-4bc8-9122-d6f961721456" providerId="AD" clId="Web-{77231068-07E1-1B8F-C014-91EA6022304E}" dt="2026-06-12T21:03:26.603" v="14"/>
          <ac:spMkLst>
            <pc:docMk/>
            <pc:sldMk cId="510387457" sldId="612"/>
            <ac:spMk id="4" creationId="{00000000-0000-0000-0000-000000000000}"/>
          </ac:spMkLst>
        </pc:spChg>
      </pc:sldChg>
      <pc:sldChg chg="delSp">
        <pc:chgData name="Aya Mahmoud" userId="S::ayamahmoud@midocean.edu.km::847cf1dc-00e7-4bc8-9122-d6f961721456" providerId="AD" clId="Web-{77231068-07E1-1B8F-C014-91EA6022304E}" dt="2026-06-12T21:03:35.041" v="16"/>
        <pc:sldMkLst>
          <pc:docMk/>
          <pc:sldMk cId="1268921960" sldId="614"/>
        </pc:sldMkLst>
        <pc:spChg chg="del">
          <ac:chgData name="Aya Mahmoud" userId="S::ayamahmoud@midocean.edu.km::847cf1dc-00e7-4bc8-9122-d6f961721456" providerId="AD" clId="Web-{77231068-07E1-1B8F-C014-91EA6022304E}" dt="2026-06-12T21:03:35.041" v="16"/>
          <ac:spMkLst>
            <pc:docMk/>
            <pc:sldMk cId="1268921960" sldId="614"/>
            <ac:spMk id="4" creationId="{00000000-0000-0000-0000-000000000000}"/>
          </ac:spMkLst>
        </pc:spChg>
      </pc:sldChg>
      <pc:sldChg chg="delSp">
        <pc:chgData name="Aya Mahmoud" userId="S::ayamahmoud@midocean.edu.km::847cf1dc-00e7-4bc8-9122-d6f961721456" providerId="AD" clId="Web-{77231068-07E1-1B8F-C014-91EA6022304E}" dt="2026-06-12T21:03:32.150" v="15"/>
        <pc:sldMkLst>
          <pc:docMk/>
          <pc:sldMk cId="1136030786" sldId="616"/>
        </pc:sldMkLst>
        <pc:spChg chg="del">
          <ac:chgData name="Aya Mahmoud" userId="S::ayamahmoud@midocean.edu.km::847cf1dc-00e7-4bc8-9122-d6f961721456" providerId="AD" clId="Web-{77231068-07E1-1B8F-C014-91EA6022304E}" dt="2026-06-12T21:03:32.150" v="15"/>
          <ac:spMkLst>
            <pc:docMk/>
            <pc:sldMk cId="1136030786" sldId="616"/>
            <ac:spMk id="4" creationId="{00000000-0000-0000-0000-000000000000}"/>
          </ac:spMkLst>
        </pc:spChg>
      </pc:sldChg>
      <pc:sldChg chg="delSp">
        <pc:chgData name="Aya Mahmoud" userId="S::ayamahmoud@midocean.edu.km::847cf1dc-00e7-4bc8-9122-d6f961721456" providerId="AD" clId="Web-{77231068-07E1-1B8F-C014-91EA6022304E}" dt="2026-06-12T21:03:43.885" v="18"/>
        <pc:sldMkLst>
          <pc:docMk/>
          <pc:sldMk cId="3886627951" sldId="617"/>
        </pc:sldMkLst>
        <pc:spChg chg="del">
          <ac:chgData name="Aya Mahmoud" userId="S::ayamahmoud@midocean.edu.km::847cf1dc-00e7-4bc8-9122-d6f961721456" providerId="AD" clId="Web-{77231068-07E1-1B8F-C014-91EA6022304E}" dt="2026-06-12T21:03:43.885" v="18"/>
          <ac:spMkLst>
            <pc:docMk/>
            <pc:sldMk cId="3886627951" sldId="617"/>
            <ac:spMk id="4" creationId="{00000000-0000-0000-0000-000000000000}"/>
          </ac:spMkLst>
        </pc:spChg>
      </pc:sldChg>
      <pc:sldChg chg="delSp">
        <pc:chgData name="Aya Mahmoud" userId="S::ayamahmoud@midocean.edu.km::847cf1dc-00e7-4bc8-9122-d6f961721456" providerId="AD" clId="Web-{77231068-07E1-1B8F-C014-91EA6022304E}" dt="2026-06-12T21:03:48.385" v="19"/>
        <pc:sldMkLst>
          <pc:docMk/>
          <pc:sldMk cId="2590968219" sldId="618"/>
        </pc:sldMkLst>
        <pc:spChg chg="del">
          <ac:chgData name="Aya Mahmoud" userId="S::ayamahmoud@midocean.edu.km::847cf1dc-00e7-4bc8-9122-d6f961721456" providerId="AD" clId="Web-{77231068-07E1-1B8F-C014-91EA6022304E}" dt="2026-06-12T21:03:48.385" v="19"/>
          <ac:spMkLst>
            <pc:docMk/>
            <pc:sldMk cId="2590968219" sldId="618"/>
            <ac:spMk id="4" creationId="{00000000-0000-0000-0000-000000000000}"/>
          </ac:spMkLst>
        </pc:spChg>
      </pc:sldChg>
      <pc:sldChg chg="delSp">
        <pc:chgData name="Aya Mahmoud" userId="S::ayamahmoud@midocean.edu.km::847cf1dc-00e7-4bc8-9122-d6f961721456" providerId="AD" clId="Web-{77231068-07E1-1B8F-C014-91EA6022304E}" dt="2026-06-12T21:03:51.744" v="20"/>
        <pc:sldMkLst>
          <pc:docMk/>
          <pc:sldMk cId="3359530114" sldId="620"/>
        </pc:sldMkLst>
        <pc:spChg chg="del">
          <ac:chgData name="Aya Mahmoud" userId="S::ayamahmoud@midocean.edu.km::847cf1dc-00e7-4bc8-9122-d6f961721456" providerId="AD" clId="Web-{77231068-07E1-1B8F-C014-91EA6022304E}" dt="2026-06-12T21:03:51.744" v="20"/>
          <ac:spMkLst>
            <pc:docMk/>
            <pc:sldMk cId="3359530114" sldId="620"/>
            <ac:spMk id="4" creationId="{00000000-0000-0000-0000-000000000000}"/>
          </ac:spMkLst>
        </pc:spChg>
      </pc:sldChg>
      <pc:sldChg chg="delSp">
        <pc:chgData name="Aya Mahmoud" userId="S::ayamahmoud@midocean.edu.km::847cf1dc-00e7-4bc8-9122-d6f961721456" providerId="AD" clId="Web-{77231068-07E1-1B8F-C014-91EA6022304E}" dt="2026-06-12T21:04:48.981" v="25"/>
        <pc:sldMkLst>
          <pc:docMk/>
          <pc:sldMk cId="3501611998" sldId="621"/>
        </pc:sldMkLst>
        <pc:spChg chg="del">
          <ac:chgData name="Aya Mahmoud" userId="S::ayamahmoud@midocean.edu.km::847cf1dc-00e7-4bc8-9122-d6f961721456" providerId="AD" clId="Web-{77231068-07E1-1B8F-C014-91EA6022304E}" dt="2026-06-12T21:04:48.981" v="25"/>
          <ac:spMkLst>
            <pc:docMk/>
            <pc:sldMk cId="3501611998" sldId="621"/>
            <ac:spMk id="4" creationId="{00000000-0000-0000-0000-000000000000}"/>
          </ac:spMkLst>
        </pc:spChg>
      </pc:sldChg>
      <pc:sldChg chg="delSp">
        <pc:chgData name="Aya Mahmoud" userId="S::ayamahmoud@midocean.edu.km::847cf1dc-00e7-4bc8-9122-d6f961721456" providerId="AD" clId="Web-{77231068-07E1-1B8F-C014-91EA6022304E}" dt="2026-06-12T21:04:52.997" v="26"/>
        <pc:sldMkLst>
          <pc:docMk/>
          <pc:sldMk cId="2167832425" sldId="622"/>
        </pc:sldMkLst>
        <pc:spChg chg="del">
          <ac:chgData name="Aya Mahmoud" userId="S::ayamahmoud@midocean.edu.km::847cf1dc-00e7-4bc8-9122-d6f961721456" providerId="AD" clId="Web-{77231068-07E1-1B8F-C014-91EA6022304E}" dt="2026-06-12T21:04:52.997" v="26"/>
          <ac:spMkLst>
            <pc:docMk/>
            <pc:sldMk cId="2167832425" sldId="622"/>
            <ac:spMk id="4" creationId="{00000000-0000-0000-0000-000000000000}"/>
          </ac:spMkLst>
        </pc:spChg>
      </pc:sldChg>
      <pc:sldChg chg="delSp modSp">
        <pc:chgData name="Aya Mahmoud" userId="S::ayamahmoud@midocean.edu.km::847cf1dc-00e7-4bc8-9122-d6f961721456" providerId="AD" clId="Web-{77231068-07E1-1B8F-C014-91EA6022304E}" dt="2026-06-12T21:04:58.981" v="28"/>
        <pc:sldMkLst>
          <pc:docMk/>
          <pc:sldMk cId="2952432898" sldId="623"/>
        </pc:sldMkLst>
        <pc:spChg chg="del mod">
          <ac:chgData name="Aya Mahmoud" userId="S::ayamahmoud@midocean.edu.km::847cf1dc-00e7-4bc8-9122-d6f961721456" providerId="AD" clId="Web-{77231068-07E1-1B8F-C014-91EA6022304E}" dt="2026-06-12T21:04:58.981" v="28"/>
          <ac:spMkLst>
            <pc:docMk/>
            <pc:sldMk cId="2952432898" sldId="623"/>
            <ac:spMk id="4" creationId="{00000000-0000-0000-0000-000000000000}"/>
          </ac:spMkLst>
        </pc:spChg>
      </pc:sldChg>
      <pc:sldChg chg="delSp">
        <pc:chgData name="Aya Mahmoud" userId="S::ayamahmoud@midocean.edu.km::847cf1dc-00e7-4bc8-9122-d6f961721456" providerId="AD" clId="Web-{77231068-07E1-1B8F-C014-91EA6022304E}" dt="2026-06-12T21:00:15.814" v="0"/>
        <pc:sldMkLst>
          <pc:docMk/>
          <pc:sldMk cId="2740827729" sldId="624"/>
        </pc:sldMkLst>
        <pc:spChg chg="del">
          <ac:chgData name="Aya Mahmoud" userId="S::ayamahmoud@midocean.edu.km::847cf1dc-00e7-4bc8-9122-d6f961721456" providerId="AD" clId="Web-{77231068-07E1-1B8F-C014-91EA6022304E}" dt="2026-06-12T21:00:15.814" v="0"/>
          <ac:spMkLst>
            <pc:docMk/>
            <pc:sldMk cId="2740827729" sldId="624"/>
            <ac:spMk id="4" creationId="{00000000-0000-0000-0000-000000000000}"/>
          </ac:spMkLst>
        </pc:spChg>
      </pc:sldChg>
      <pc:sldChg chg="delSp">
        <pc:chgData name="Aya Mahmoud" userId="S::ayamahmoud@midocean.edu.km::847cf1dc-00e7-4bc8-9122-d6f961721456" providerId="AD" clId="Web-{77231068-07E1-1B8F-C014-91EA6022304E}" dt="2026-06-12T21:00:52.972" v="3"/>
        <pc:sldMkLst>
          <pc:docMk/>
          <pc:sldMk cId="807807326" sldId="626"/>
        </pc:sldMkLst>
        <pc:spChg chg="del">
          <ac:chgData name="Aya Mahmoud" userId="S::ayamahmoud@midocean.edu.km::847cf1dc-00e7-4bc8-9122-d6f961721456" providerId="AD" clId="Web-{77231068-07E1-1B8F-C014-91EA6022304E}" dt="2026-06-12T21:00:52.972" v="3"/>
          <ac:spMkLst>
            <pc:docMk/>
            <pc:sldMk cId="807807326" sldId="626"/>
            <ac:spMk id="4" creationId="{00000000-0000-0000-0000-000000000000}"/>
          </ac:spMkLst>
        </pc:spChg>
      </pc:sldChg>
      <pc:sldChg chg="delSp">
        <pc:chgData name="Aya Mahmoud" userId="S::ayamahmoud@midocean.edu.km::847cf1dc-00e7-4bc8-9122-d6f961721456" providerId="AD" clId="Web-{77231068-07E1-1B8F-C014-91EA6022304E}" dt="2026-06-12T21:00:27.174" v="1"/>
        <pc:sldMkLst>
          <pc:docMk/>
          <pc:sldMk cId="732923057" sldId="629"/>
        </pc:sldMkLst>
        <pc:spChg chg="del">
          <ac:chgData name="Aya Mahmoud" userId="S::ayamahmoud@midocean.edu.km::847cf1dc-00e7-4bc8-9122-d6f961721456" providerId="AD" clId="Web-{77231068-07E1-1B8F-C014-91EA6022304E}" dt="2026-06-12T21:00:27.174" v="1"/>
          <ac:spMkLst>
            <pc:docMk/>
            <pc:sldMk cId="732923057" sldId="629"/>
            <ac:spMk id="4" creationId="{00000000-0000-0000-0000-000000000000}"/>
          </ac:spMkLst>
        </pc:spChg>
      </pc:sldChg>
      <pc:sldChg chg="delSp">
        <pc:chgData name="Aya Mahmoud" userId="S::ayamahmoud@midocean.edu.km::847cf1dc-00e7-4bc8-9122-d6f961721456" providerId="AD" clId="Web-{77231068-07E1-1B8F-C014-91EA6022304E}" dt="2026-06-12T21:03:54.729" v="21"/>
        <pc:sldMkLst>
          <pc:docMk/>
          <pc:sldMk cId="1027255160" sldId="630"/>
        </pc:sldMkLst>
        <pc:spChg chg="del">
          <ac:chgData name="Aya Mahmoud" userId="S::ayamahmoud@midocean.edu.km::847cf1dc-00e7-4bc8-9122-d6f961721456" providerId="AD" clId="Web-{77231068-07E1-1B8F-C014-91EA6022304E}" dt="2026-06-12T21:03:54.729" v="21"/>
          <ac:spMkLst>
            <pc:docMk/>
            <pc:sldMk cId="1027255160" sldId="630"/>
            <ac:spMk id="4" creationId="{00000000-0000-0000-0000-000000000000}"/>
          </ac:spMkLst>
        </pc:spChg>
      </pc:sldChg>
      <pc:sldChg chg="delSp">
        <pc:chgData name="Aya Mahmoud" userId="S::ayamahmoud@midocean.edu.km::847cf1dc-00e7-4bc8-9122-d6f961721456" providerId="AD" clId="Web-{77231068-07E1-1B8F-C014-91EA6022304E}" dt="2026-06-12T21:05:03.732" v="29"/>
        <pc:sldMkLst>
          <pc:docMk/>
          <pc:sldMk cId="1511575564" sldId="631"/>
        </pc:sldMkLst>
        <pc:spChg chg="del">
          <ac:chgData name="Aya Mahmoud" userId="S::ayamahmoud@midocean.edu.km::847cf1dc-00e7-4bc8-9122-d6f961721456" providerId="AD" clId="Web-{77231068-07E1-1B8F-C014-91EA6022304E}" dt="2026-06-12T21:05:03.732" v="29"/>
          <ac:spMkLst>
            <pc:docMk/>
            <pc:sldMk cId="1511575564" sldId="631"/>
            <ac:spMk id="8" creationId="{3620D0A5-176B-EAD8-BA5B-53AB3048E130}"/>
          </ac:spMkLst>
        </pc:spChg>
      </pc:sldChg>
      <pc:sldChg chg="delSp">
        <pc:chgData name="Aya Mahmoud" userId="S::ayamahmoud@midocean.edu.km::847cf1dc-00e7-4bc8-9122-d6f961721456" providerId="AD" clId="Web-{77231068-07E1-1B8F-C014-91EA6022304E}" dt="2026-06-12T21:00:28.392" v="2"/>
        <pc:sldMkLst>
          <pc:docMk/>
          <pc:sldMk cId="2650950500" sldId="633"/>
        </pc:sldMkLst>
        <pc:spChg chg="del">
          <ac:chgData name="Aya Mahmoud" userId="S::ayamahmoud@midocean.edu.km::847cf1dc-00e7-4bc8-9122-d6f961721456" providerId="AD" clId="Web-{77231068-07E1-1B8F-C014-91EA6022304E}" dt="2026-06-12T21:00:28.392" v="2"/>
          <ac:spMkLst>
            <pc:docMk/>
            <pc:sldMk cId="2650950500" sldId="633"/>
            <ac:spMk id="4" creationId="{00000000-0000-0000-0000-000000000000}"/>
          </ac:spMkLst>
        </pc:spChg>
      </pc:sldChg>
      <pc:sldChg chg="delSp">
        <pc:chgData name="Aya Mahmoud" userId="S::ayamahmoud@midocean.edu.km::847cf1dc-00e7-4bc8-9122-d6f961721456" providerId="AD" clId="Web-{77231068-07E1-1B8F-C014-91EA6022304E}" dt="2026-06-12T21:03:38.322" v="17"/>
        <pc:sldMkLst>
          <pc:docMk/>
          <pc:sldMk cId="3023518393" sldId="635"/>
        </pc:sldMkLst>
        <pc:spChg chg="del">
          <ac:chgData name="Aya Mahmoud" userId="S::ayamahmoud@midocean.edu.km::847cf1dc-00e7-4bc8-9122-d6f961721456" providerId="AD" clId="Web-{77231068-07E1-1B8F-C014-91EA6022304E}" dt="2026-06-12T21:03:38.322" v="17"/>
          <ac:spMkLst>
            <pc:docMk/>
            <pc:sldMk cId="3023518393" sldId="635"/>
            <ac:spMk id="4" creationId="{F9B50807-430A-9F73-4AB0-FD1BE9C4B90F}"/>
          </ac:spMkLst>
        </pc:spChg>
      </pc:sldChg>
    </pc:docChg>
  </pc:docChgLst>
  <pc:docChgLst>
    <pc:chgData name="Aya Mahmoud" userId="S::ayamahmoud@midocean.edu.km::847cf1dc-00e7-4bc8-9122-d6f961721456" providerId="AD" clId="Web-{A0716805-669E-6BB8-FABE-D35CCC565E24}"/>
    <pc:docChg chg="sldOrd">
      <pc:chgData name="Aya Mahmoud" userId="S::ayamahmoud@midocean.edu.km::847cf1dc-00e7-4bc8-9122-d6f961721456" providerId="AD" clId="Web-{A0716805-669E-6BB8-FABE-D35CCC565E24}" dt="2026-06-08T10:53:45.980" v="0"/>
      <pc:docMkLst>
        <pc:docMk/>
      </pc:docMkLst>
      <pc:sldChg chg="ord">
        <pc:chgData name="Aya Mahmoud" userId="S::ayamahmoud@midocean.edu.km::847cf1dc-00e7-4bc8-9122-d6f961721456" providerId="AD" clId="Web-{A0716805-669E-6BB8-FABE-D35CCC565E24}" dt="2026-06-08T10:53:45.980" v="0"/>
        <pc:sldMkLst>
          <pc:docMk/>
          <pc:sldMk cId="807807326" sldId="62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179E23-EF88-4CA3-A1A3-C99F822CFAC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A57113CD-4263-4683-970C-FF275450F9C4}">
      <dgm:prSet custT="1"/>
      <dgm:spPr/>
      <dgm:t>
        <a:bodyPr/>
        <a:lstStyle/>
        <a:p>
          <a:pPr rtl="0"/>
          <a:r>
            <a:rPr lang="en-US" sz="2800" b="1">
              <a:solidFill>
                <a:schemeClr val="tx1"/>
              </a:solidFill>
            </a:rPr>
            <a:t>Technical skills </a:t>
          </a:r>
          <a:endParaRPr lang="ar-SA" sz="2800" b="1">
            <a:solidFill>
              <a:schemeClr val="tx1"/>
            </a:solidFill>
          </a:endParaRPr>
        </a:p>
      </dgm:t>
    </dgm:pt>
    <dgm:pt modelId="{3B06C1D7-6CD2-402E-B382-21C16B9ECFA6}" type="parTrans" cxnId="{D18E81FE-3CBB-4C99-AFE9-419E17396165}">
      <dgm:prSet/>
      <dgm:spPr/>
      <dgm:t>
        <a:bodyPr/>
        <a:lstStyle/>
        <a:p>
          <a:endParaRPr lang="en-US" sz="2400" b="1">
            <a:solidFill>
              <a:schemeClr val="tx1"/>
            </a:solidFill>
          </a:endParaRPr>
        </a:p>
      </dgm:t>
    </dgm:pt>
    <dgm:pt modelId="{8A7DC9FF-CDE2-406B-809D-6B03095A8DC6}" type="sibTrans" cxnId="{D18E81FE-3CBB-4C99-AFE9-419E17396165}">
      <dgm:prSet/>
      <dgm:spPr/>
      <dgm:t>
        <a:bodyPr/>
        <a:lstStyle/>
        <a:p>
          <a:endParaRPr lang="en-US" sz="2400" b="1">
            <a:solidFill>
              <a:schemeClr val="tx1"/>
            </a:solidFill>
          </a:endParaRPr>
        </a:p>
      </dgm:t>
    </dgm:pt>
    <dgm:pt modelId="{F85903AE-E7B3-4B62-B012-0E26A87860E3}">
      <dgm:prSet custT="1"/>
      <dgm:spPr/>
      <dgm:t>
        <a:bodyPr/>
        <a:lstStyle/>
        <a:p>
          <a:pPr rtl="0"/>
          <a:r>
            <a:rPr lang="en-US" sz="2000" b="1" dirty="0">
              <a:solidFill>
                <a:schemeClr val="tx1"/>
              </a:solidFill>
            </a:rPr>
            <a:t>Diagnostic and Analytical Skills</a:t>
          </a:r>
          <a:endParaRPr lang="ar-SA" sz="2000" b="1" dirty="0">
            <a:solidFill>
              <a:schemeClr val="tx1"/>
            </a:solidFill>
          </a:endParaRPr>
        </a:p>
      </dgm:t>
    </dgm:pt>
    <dgm:pt modelId="{AD524EAD-4862-447D-BF3C-B74FB1D4E34F}" type="parTrans" cxnId="{0E240D17-ACD3-41BA-A44F-35DC4110DEA6}">
      <dgm:prSet/>
      <dgm:spPr/>
      <dgm:t>
        <a:bodyPr/>
        <a:lstStyle/>
        <a:p>
          <a:endParaRPr lang="en-US" sz="2400" b="1">
            <a:solidFill>
              <a:schemeClr val="tx1"/>
            </a:solidFill>
          </a:endParaRPr>
        </a:p>
      </dgm:t>
    </dgm:pt>
    <dgm:pt modelId="{A2EC7594-6BDC-4E41-8480-32552825E7BC}" type="sibTrans" cxnId="{0E240D17-ACD3-41BA-A44F-35DC4110DEA6}">
      <dgm:prSet/>
      <dgm:spPr/>
      <dgm:t>
        <a:bodyPr/>
        <a:lstStyle/>
        <a:p>
          <a:endParaRPr lang="en-US" sz="2400" b="1">
            <a:solidFill>
              <a:schemeClr val="tx1"/>
            </a:solidFill>
          </a:endParaRPr>
        </a:p>
      </dgm:t>
    </dgm:pt>
    <dgm:pt modelId="{DE7BE81D-28EB-4ED4-AC38-743021A98B6D}">
      <dgm:prSet custT="1"/>
      <dgm:spPr/>
      <dgm:t>
        <a:bodyPr/>
        <a:lstStyle/>
        <a:p>
          <a:pPr rtl="0"/>
          <a:r>
            <a:rPr lang="en-US" sz="2400" b="1" dirty="0">
              <a:solidFill>
                <a:schemeClr val="tx1"/>
              </a:solidFill>
            </a:rPr>
            <a:t>Conceptual skills </a:t>
          </a:r>
          <a:endParaRPr lang="ar-SA" sz="2400" b="1" dirty="0">
            <a:solidFill>
              <a:schemeClr val="tx1"/>
            </a:solidFill>
          </a:endParaRPr>
        </a:p>
      </dgm:t>
    </dgm:pt>
    <dgm:pt modelId="{276B17AD-457E-4FD9-86BC-1C23F95E9BA3}" type="parTrans" cxnId="{834C9BDC-87A1-402B-87CA-8449CFFE7AF7}">
      <dgm:prSet/>
      <dgm:spPr/>
      <dgm:t>
        <a:bodyPr/>
        <a:lstStyle/>
        <a:p>
          <a:endParaRPr lang="en-US" sz="2400" b="1">
            <a:solidFill>
              <a:schemeClr val="tx1"/>
            </a:solidFill>
          </a:endParaRPr>
        </a:p>
      </dgm:t>
    </dgm:pt>
    <dgm:pt modelId="{943F82A6-DF29-466E-92E8-EF76BFEFAEFC}" type="sibTrans" cxnId="{834C9BDC-87A1-402B-87CA-8449CFFE7AF7}">
      <dgm:prSet/>
      <dgm:spPr/>
      <dgm:t>
        <a:bodyPr/>
        <a:lstStyle/>
        <a:p>
          <a:endParaRPr lang="en-US" sz="2400" b="1">
            <a:solidFill>
              <a:schemeClr val="tx1"/>
            </a:solidFill>
          </a:endParaRPr>
        </a:p>
      </dgm:t>
    </dgm:pt>
    <dgm:pt modelId="{2D9E7DFA-482A-43CB-A590-06AFC6394958}">
      <dgm:prSet custT="1"/>
      <dgm:spPr/>
      <dgm:t>
        <a:bodyPr/>
        <a:lstStyle/>
        <a:p>
          <a:pPr rtl="0"/>
          <a:r>
            <a:rPr lang="en-US" sz="2000" b="1" dirty="0">
              <a:solidFill>
                <a:schemeClr val="tx1"/>
              </a:solidFill>
            </a:rPr>
            <a:t>Interpersonal and Communication Skills</a:t>
          </a:r>
          <a:endParaRPr lang="ar-SA" sz="2000" b="1" dirty="0">
            <a:solidFill>
              <a:schemeClr val="tx1"/>
            </a:solidFill>
          </a:endParaRPr>
        </a:p>
      </dgm:t>
    </dgm:pt>
    <dgm:pt modelId="{21F71F91-ACF8-4A64-BE87-0BFD07CB80CE}" type="parTrans" cxnId="{739119A2-B77B-49C2-83FB-B91E2488B334}">
      <dgm:prSet/>
      <dgm:spPr/>
      <dgm:t>
        <a:bodyPr/>
        <a:lstStyle/>
        <a:p>
          <a:endParaRPr lang="en-US" sz="2400" b="1">
            <a:solidFill>
              <a:schemeClr val="tx1"/>
            </a:solidFill>
          </a:endParaRPr>
        </a:p>
      </dgm:t>
    </dgm:pt>
    <dgm:pt modelId="{01A18A00-EE77-485F-BFBC-34FE56E75EEA}" type="sibTrans" cxnId="{739119A2-B77B-49C2-83FB-B91E2488B334}">
      <dgm:prSet/>
      <dgm:spPr/>
      <dgm:t>
        <a:bodyPr/>
        <a:lstStyle/>
        <a:p>
          <a:endParaRPr lang="en-US" sz="2400" b="1">
            <a:solidFill>
              <a:schemeClr val="tx1"/>
            </a:solidFill>
          </a:endParaRPr>
        </a:p>
      </dgm:t>
    </dgm:pt>
    <dgm:pt modelId="{15F35A08-046D-4084-969B-ED3ECB2051E6}">
      <dgm:prSet custT="1"/>
      <dgm:spPr/>
      <dgm:t>
        <a:bodyPr/>
        <a:lstStyle/>
        <a:p>
          <a:pPr rtl="0"/>
          <a:r>
            <a:rPr lang="en-US" sz="2400" b="1">
              <a:solidFill>
                <a:schemeClr val="tx1"/>
              </a:solidFill>
            </a:rPr>
            <a:t>Decision-making Skills</a:t>
          </a:r>
          <a:endParaRPr lang="ar-SA" sz="2400" b="1">
            <a:solidFill>
              <a:schemeClr val="tx1"/>
            </a:solidFill>
          </a:endParaRPr>
        </a:p>
      </dgm:t>
    </dgm:pt>
    <dgm:pt modelId="{87058AF6-5402-4601-AF18-7CFC0D7CD4D9}" type="parTrans" cxnId="{069884F3-F44A-4502-9D81-50538029D964}">
      <dgm:prSet/>
      <dgm:spPr/>
      <dgm:t>
        <a:bodyPr/>
        <a:lstStyle/>
        <a:p>
          <a:endParaRPr lang="en-US" sz="2400" b="1">
            <a:solidFill>
              <a:schemeClr val="tx1"/>
            </a:solidFill>
          </a:endParaRPr>
        </a:p>
      </dgm:t>
    </dgm:pt>
    <dgm:pt modelId="{75AF099C-D94F-440B-A84F-61066C7E984D}" type="sibTrans" cxnId="{069884F3-F44A-4502-9D81-50538029D964}">
      <dgm:prSet/>
      <dgm:spPr/>
      <dgm:t>
        <a:bodyPr/>
        <a:lstStyle/>
        <a:p>
          <a:endParaRPr lang="en-US" sz="2400" b="1">
            <a:solidFill>
              <a:schemeClr val="tx1"/>
            </a:solidFill>
          </a:endParaRPr>
        </a:p>
      </dgm:t>
    </dgm:pt>
    <dgm:pt modelId="{9BCBA0C4-0363-498B-93B4-C5EB4018E8FF}" type="pres">
      <dgm:prSet presAssocID="{E0179E23-EF88-4CA3-A1A3-C99F822CFAC4}" presName="linear" presStyleCnt="0">
        <dgm:presLayoutVars>
          <dgm:dir/>
          <dgm:animLvl val="lvl"/>
          <dgm:resizeHandles val="exact"/>
        </dgm:presLayoutVars>
      </dgm:prSet>
      <dgm:spPr/>
    </dgm:pt>
    <dgm:pt modelId="{8F92B8E9-331F-427E-AE1F-6F81B9D22AF7}" type="pres">
      <dgm:prSet presAssocID="{A57113CD-4263-4683-970C-FF275450F9C4}" presName="parentLin" presStyleCnt="0"/>
      <dgm:spPr/>
    </dgm:pt>
    <dgm:pt modelId="{85BAC8C9-3962-4CCC-8F68-1B575F3DF3A5}" type="pres">
      <dgm:prSet presAssocID="{A57113CD-4263-4683-970C-FF275450F9C4}" presName="parentLeftMargin" presStyleLbl="node1" presStyleIdx="0" presStyleCnt="5"/>
      <dgm:spPr/>
    </dgm:pt>
    <dgm:pt modelId="{8F583F6E-1B66-47C7-8159-4128D54BDE68}" type="pres">
      <dgm:prSet presAssocID="{A57113CD-4263-4683-970C-FF275450F9C4}" presName="parentText" presStyleLbl="node1" presStyleIdx="0" presStyleCnt="5">
        <dgm:presLayoutVars>
          <dgm:chMax val="0"/>
          <dgm:bulletEnabled val="1"/>
        </dgm:presLayoutVars>
      </dgm:prSet>
      <dgm:spPr/>
    </dgm:pt>
    <dgm:pt modelId="{BF306D62-7E86-4530-BA59-9EE5985F12A4}" type="pres">
      <dgm:prSet presAssocID="{A57113CD-4263-4683-970C-FF275450F9C4}" presName="negativeSpace" presStyleCnt="0"/>
      <dgm:spPr/>
    </dgm:pt>
    <dgm:pt modelId="{A55B7B0B-1D7E-4BC2-9DD3-B55382FD76BB}" type="pres">
      <dgm:prSet presAssocID="{A57113CD-4263-4683-970C-FF275450F9C4}" presName="childText" presStyleLbl="conFgAcc1" presStyleIdx="0" presStyleCnt="5">
        <dgm:presLayoutVars>
          <dgm:bulletEnabled val="1"/>
        </dgm:presLayoutVars>
      </dgm:prSet>
      <dgm:spPr/>
    </dgm:pt>
    <dgm:pt modelId="{3439DFE9-3B4D-4239-9937-D04DA0009CBD}" type="pres">
      <dgm:prSet presAssocID="{8A7DC9FF-CDE2-406B-809D-6B03095A8DC6}" presName="spaceBetweenRectangles" presStyleCnt="0"/>
      <dgm:spPr/>
    </dgm:pt>
    <dgm:pt modelId="{229DF16B-F4FC-4EB7-AF5A-BC3E4410729D}" type="pres">
      <dgm:prSet presAssocID="{F85903AE-E7B3-4B62-B012-0E26A87860E3}" presName="parentLin" presStyleCnt="0"/>
      <dgm:spPr/>
    </dgm:pt>
    <dgm:pt modelId="{B00D773D-ADA4-49B2-ACA4-E7232504574B}" type="pres">
      <dgm:prSet presAssocID="{F85903AE-E7B3-4B62-B012-0E26A87860E3}" presName="parentLeftMargin" presStyleLbl="node1" presStyleIdx="0" presStyleCnt="5"/>
      <dgm:spPr/>
    </dgm:pt>
    <dgm:pt modelId="{1CE98C0F-8A4A-49F7-8D30-A76BFABF01F1}" type="pres">
      <dgm:prSet presAssocID="{F85903AE-E7B3-4B62-B012-0E26A87860E3}" presName="parentText" presStyleLbl="node1" presStyleIdx="1" presStyleCnt="5">
        <dgm:presLayoutVars>
          <dgm:chMax val="0"/>
          <dgm:bulletEnabled val="1"/>
        </dgm:presLayoutVars>
      </dgm:prSet>
      <dgm:spPr/>
    </dgm:pt>
    <dgm:pt modelId="{6F15B9D2-4429-47FA-9AC1-90C1E136BE10}" type="pres">
      <dgm:prSet presAssocID="{F85903AE-E7B3-4B62-B012-0E26A87860E3}" presName="negativeSpace" presStyleCnt="0"/>
      <dgm:spPr/>
    </dgm:pt>
    <dgm:pt modelId="{13FBC7A4-1188-46B5-A2A5-A770583273EC}" type="pres">
      <dgm:prSet presAssocID="{F85903AE-E7B3-4B62-B012-0E26A87860E3}" presName="childText" presStyleLbl="conFgAcc1" presStyleIdx="1" presStyleCnt="5">
        <dgm:presLayoutVars>
          <dgm:bulletEnabled val="1"/>
        </dgm:presLayoutVars>
      </dgm:prSet>
      <dgm:spPr/>
    </dgm:pt>
    <dgm:pt modelId="{1FF0050C-B8EF-47CF-AF4A-BA38A1499A42}" type="pres">
      <dgm:prSet presAssocID="{A2EC7594-6BDC-4E41-8480-32552825E7BC}" presName="spaceBetweenRectangles" presStyleCnt="0"/>
      <dgm:spPr/>
    </dgm:pt>
    <dgm:pt modelId="{6165454A-E437-4394-BED4-3E1D812FAF11}" type="pres">
      <dgm:prSet presAssocID="{DE7BE81D-28EB-4ED4-AC38-743021A98B6D}" presName="parentLin" presStyleCnt="0"/>
      <dgm:spPr/>
    </dgm:pt>
    <dgm:pt modelId="{D8977299-EC6F-43ED-8A3B-3D93F6847393}" type="pres">
      <dgm:prSet presAssocID="{DE7BE81D-28EB-4ED4-AC38-743021A98B6D}" presName="parentLeftMargin" presStyleLbl="node1" presStyleIdx="1" presStyleCnt="5"/>
      <dgm:spPr/>
    </dgm:pt>
    <dgm:pt modelId="{14D71F4E-3D8B-40E9-BAD1-F01686D53189}" type="pres">
      <dgm:prSet presAssocID="{DE7BE81D-28EB-4ED4-AC38-743021A98B6D}" presName="parentText" presStyleLbl="node1" presStyleIdx="2" presStyleCnt="5">
        <dgm:presLayoutVars>
          <dgm:chMax val="0"/>
          <dgm:bulletEnabled val="1"/>
        </dgm:presLayoutVars>
      </dgm:prSet>
      <dgm:spPr/>
    </dgm:pt>
    <dgm:pt modelId="{3802507F-48B4-449F-B00B-4F31FED68F85}" type="pres">
      <dgm:prSet presAssocID="{DE7BE81D-28EB-4ED4-AC38-743021A98B6D}" presName="negativeSpace" presStyleCnt="0"/>
      <dgm:spPr/>
    </dgm:pt>
    <dgm:pt modelId="{047D0262-EFEA-437C-8220-2EDCBD9C382D}" type="pres">
      <dgm:prSet presAssocID="{DE7BE81D-28EB-4ED4-AC38-743021A98B6D}" presName="childText" presStyleLbl="conFgAcc1" presStyleIdx="2" presStyleCnt="5">
        <dgm:presLayoutVars>
          <dgm:bulletEnabled val="1"/>
        </dgm:presLayoutVars>
      </dgm:prSet>
      <dgm:spPr/>
    </dgm:pt>
    <dgm:pt modelId="{9309FAC8-EE96-4489-80AD-FFE8D9D843B5}" type="pres">
      <dgm:prSet presAssocID="{943F82A6-DF29-466E-92E8-EF76BFEFAEFC}" presName="spaceBetweenRectangles" presStyleCnt="0"/>
      <dgm:spPr/>
    </dgm:pt>
    <dgm:pt modelId="{3A6E6086-A53B-4C57-8878-65A0CF1C9E58}" type="pres">
      <dgm:prSet presAssocID="{2D9E7DFA-482A-43CB-A590-06AFC6394958}" presName="parentLin" presStyleCnt="0"/>
      <dgm:spPr/>
    </dgm:pt>
    <dgm:pt modelId="{321DC804-5B01-4FC1-AE47-1DD71726B43D}" type="pres">
      <dgm:prSet presAssocID="{2D9E7DFA-482A-43CB-A590-06AFC6394958}" presName="parentLeftMargin" presStyleLbl="node1" presStyleIdx="2" presStyleCnt="5"/>
      <dgm:spPr/>
    </dgm:pt>
    <dgm:pt modelId="{5E42C7BC-CC65-49ED-9523-D72DBAD3A434}" type="pres">
      <dgm:prSet presAssocID="{2D9E7DFA-482A-43CB-A590-06AFC6394958}" presName="parentText" presStyleLbl="node1" presStyleIdx="3" presStyleCnt="5">
        <dgm:presLayoutVars>
          <dgm:chMax val="0"/>
          <dgm:bulletEnabled val="1"/>
        </dgm:presLayoutVars>
      </dgm:prSet>
      <dgm:spPr/>
    </dgm:pt>
    <dgm:pt modelId="{748F5D81-834F-4859-8FF2-EBF6352F650B}" type="pres">
      <dgm:prSet presAssocID="{2D9E7DFA-482A-43CB-A590-06AFC6394958}" presName="negativeSpace" presStyleCnt="0"/>
      <dgm:spPr/>
    </dgm:pt>
    <dgm:pt modelId="{853C62A0-EF26-44E3-8A9B-AB275226A737}" type="pres">
      <dgm:prSet presAssocID="{2D9E7DFA-482A-43CB-A590-06AFC6394958}" presName="childText" presStyleLbl="conFgAcc1" presStyleIdx="3" presStyleCnt="5">
        <dgm:presLayoutVars>
          <dgm:bulletEnabled val="1"/>
        </dgm:presLayoutVars>
      </dgm:prSet>
      <dgm:spPr/>
    </dgm:pt>
    <dgm:pt modelId="{CF3C0974-5B20-4ABA-9CED-BD11224F3399}" type="pres">
      <dgm:prSet presAssocID="{01A18A00-EE77-485F-BFBC-34FE56E75EEA}" presName="spaceBetweenRectangles" presStyleCnt="0"/>
      <dgm:spPr/>
    </dgm:pt>
    <dgm:pt modelId="{EAD79FBA-0B4E-4DB2-B4D6-8A74C83BE3E8}" type="pres">
      <dgm:prSet presAssocID="{15F35A08-046D-4084-969B-ED3ECB2051E6}" presName="parentLin" presStyleCnt="0"/>
      <dgm:spPr/>
    </dgm:pt>
    <dgm:pt modelId="{066465F2-9254-4253-BC49-2B23E04DA9EA}" type="pres">
      <dgm:prSet presAssocID="{15F35A08-046D-4084-969B-ED3ECB2051E6}" presName="parentLeftMargin" presStyleLbl="node1" presStyleIdx="3" presStyleCnt="5"/>
      <dgm:spPr/>
    </dgm:pt>
    <dgm:pt modelId="{E3C13E6A-D4C6-456C-8193-7C0D65D930BB}" type="pres">
      <dgm:prSet presAssocID="{15F35A08-046D-4084-969B-ED3ECB2051E6}" presName="parentText" presStyleLbl="node1" presStyleIdx="4" presStyleCnt="5">
        <dgm:presLayoutVars>
          <dgm:chMax val="0"/>
          <dgm:bulletEnabled val="1"/>
        </dgm:presLayoutVars>
      </dgm:prSet>
      <dgm:spPr/>
    </dgm:pt>
    <dgm:pt modelId="{0B78870C-BA70-4B0B-A295-E3718D0027EF}" type="pres">
      <dgm:prSet presAssocID="{15F35A08-046D-4084-969B-ED3ECB2051E6}" presName="negativeSpace" presStyleCnt="0"/>
      <dgm:spPr/>
    </dgm:pt>
    <dgm:pt modelId="{C3D5BA18-1A78-4F36-B94F-E0AE998C44B9}" type="pres">
      <dgm:prSet presAssocID="{15F35A08-046D-4084-969B-ED3ECB2051E6}" presName="childText" presStyleLbl="conFgAcc1" presStyleIdx="4" presStyleCnt="5">
        <dgm:presLayoutVars>
          <dgm:bulletEnabled val="1"/>
        </dgm:presLayoutVars>
      </dgm:prSet>
      <dgm:spPr/>
    </dgm:pt>
  </dgm:ptLst>
  <dgm:cxnLst>
    <dgm:cxn modelId="{C785C902-1075-406D-8495-F5628476F8EC}" type="presOf" srcId="{E0179E23-EF88-4CA3-A1A3-C99F822CFAC4}" destId="{9BCBA0C4-0363-498B-93B4-C5EB4018E8FF}" srcOrd="0" destOrd="0" presId="urn:microsoft.com/office/officeart/2005/8/layout/list1"/>
    <dgm:cxn modelId="{0E240D17-ACD3-41BA-A44F-35DC4110DEA6}" srcId="{E0179E23-EF88-4CA3-A1A3-C99F822CFAC4}" destId="{F85903AE-E7B3-4B62-B012-0E26A87860E3}" srcOrd="1" destOrd="0" parTransId="{AD524EAD-4862-447D-BF3C-B74FB1D4E34F}" sibTransId="{A2EC7594-6BDC-4E41-8480-32552825E7BC}"/>
    <dgm:cxn modelId="{7A763B2C-083F-4F2E-AB44-FD52B931F7EC}" type="presOf" srcId="{2D9E7DFA-482A-43CB-A590-06AFC6394958}" destId="{5E42C7BC-CC65-49ED-9523-D72DBAD3A434}" srcOrd="1" destOrd="0" presId="urn:microsoft.com/office/officeart/2005/8/layout/list1"/>
    <dgm:cxn modelId="{1FEBED2D-6252-4EB5-B398-9855EC7DE51C}" type="presOf" srcId="{F85903AE-E7B3-4B62-B012-0E26A87860E3}" destId="{B00D773D-ADA4-49B2-ACA4-E7232504574B}" srcOrd="0" destOrd="0" presId="urn:microsoft.com/office/officeart/2005/8/layout/list1"/>
    <dgm:cxn modelId="{9E69FE2F-5162-44D6-87E6-A0051F79DB5B}" type="presOf" srcId="{DE7BE81D-28EB-4ED4-AC38-743021A98B6D}" destId="{D8977299-EC6F-43ED-8A3B-3D93F6847393}" srcOrd="0" destOrd="0" presId="urn:microsoft.com/office/officeart/2005/8/layout/list1"/>
    <dgm:cxn modelId="{4F2BEA43-048F-4155-90EA-405832014654}" type="presOf" srcId="{A57113CD-4263-4683-970C-FF275450F9C4}" destId="{8F583F6E-1B66-47C7-8159-4128D54BDE68}" srcOrd="1" destOrd="0" presId="urn:microsoft.com/office/officeart/2005/8/layout/list1"/>
    <dgm:cxn modelId="{29B18F73-52B8-45F8-AEDE-61629BEAB441}" type="presOf" srcId="{F85903AE-E7B3-4B62-B012-0E26A87860E3}" destId="{1CE98C0F-8A4A-49F7-8D30-A76BFABF01F1}" srcOrd="1" destOrd="0" presId="urn:microsoft.com/office/officeart/2005/8/layout/list1"/>
    <dgm:cxn modelId="{689CB158-7DB7-4373-A3C7-F5AC10881EC7}" type="presOf" srcId="{2D9E7DFA-482A-43CB-A590-06AFC6394958}" destId="{321DC804-5B01-4FC1-AE47-1DD71726B43D}" srcOrd="0" destOrd="0" presId="urn:microsoft.com/office/officeart/2005/8/layout/list1"/>
    <dgm:cxn modelId="{739119A2-B77B-49C2-83FB-B91E2488B334}" srcId="{E0179E23-EF88-4CA3-A1A3-C99F822CFAC4}" destId="{2D9E7DFA-482A-43CB-A590-06AFC6394958}" srcOrd="3" destOrd="0" parTransId="{21F71F91-ACF8-4A64-BE87-0BFD07CB80CE}" sibTransId="{01A18A00-EE77-485F-BFBC-34FE56E75EEA}"/>
    <dgm:cxn modelId="{A71B1BC6-7B6E-4532-B3CF-CB504CFA33CE}" type="presOf" srcId="{A57113CD-4263-4683-970C-FF275450F9C4}" destId="{85BAC8C9-3962-4CCC-8F68-1B575F3DF3A5}" srcOrd="0" destOrd="0" presId="urn:microsoft.com/office/officeart/2005/8/layout/list1"/>
    <dgm:cxn modelId="{834C9BDC-87A1-402B-87CA-8449CFFE7AF7}" srcId="{E0179E23-EF88-4CA3-A1A3-C99F822CFAC4}" destId="{DE7BE81D-28EB-4ED4-AC38-743021A98B6D}" srcOrd="2" destOrd="0" parTransId="{276B17AD-457E-4FD9-86BC-1C23F95E9BA3}" sibTransId="{943F82A6-DF29-466E-92E8-EF76BFEFAEFC}"/>
    <dgm:cxn modelId="{550E22ED-6FE1-466A-B680-8933D5AE44D2}" type="presOf" srcId="{15F35A08-046D-4084-969B-ED3ECB2051E6}" destId="{066465F2-9254-4253-BC49-2B23E04DA9EA}" srcOrd="0" destOrd="0" presId="urn:microsoft.com/office/officeart/2005/8/layout/list1"/>
    <dgm:cxn modelId="{FF9F14EE-9C03-41A6-8F89-59EDD0D34B55}" type="presOf" srcId="{15F35A08-046D-4084-969B-ED3ECB2051E6}" destId="{E3C13E6A-D4C6-456C-8193-7C0D65D930BB}" srcOrd="1" destOrd="0" presId="urn:microsoft.com/office/officeart/2005/8/layout/list1"/>
    <dgm:cxn modelId="{85F260F3-9FE3-49DA-B4FB-0FE8922DF2EC}" type="presOf" srcId="{DE7BE81D-28EB-4ED4-AC38-743021A98B6D}" destId="{14D71F4E-3D8B-40E9-BAD1-F01686D53189}" srcOrd="1" destOrd="0" presId="urn:microsoft.com/office/officeart/2005/8/layout/list1"/>
    <dgm:cxn modelId="{069884F3-F44A-4502-9D81-50538029D964}" srcId="{E0179E23-EF88-4CA3-A1A3-C99F822CFAC4}" destId="{15F35A08-046D-4084-969B-ED3ECB2051E6}" srcOrd="4" destOrd="0" parTransId="{87058AF6-5402-4601-AF18-7CFC0D7CD4D9}" sibTransId="{75AF099C-D94F-440B-A84F-61066C7E984D}"/>
    <dgm:cxn modelId="{D18E81FE-3CBB-4C99-AFE9-419E17396165}" srcId="{E0179E23-EF88-4CA3-A1A3-C99F822CFAC4}" destId="{A57113CD-4263-4683-970C-FF275450F9C4}" srcOrd="0" destOrd="0" parTransId="{3B06C1D7-6CD2-402E-B382-21C16B9ECFA6}" sibTransId="{8A7DC9FF-CDE2-406B-809D-6B03095A8DC6}"/>
    <dgm:cxn modelId="{27F7A40C-41B8-48A6-822E-8BE0B0E96FDA}" type="presParOf" srcId="{9BCBA0C4-0363-498B-93B4-C5EB4018E8FF}" destId="{8F92B8E9-331F-427E-AE1F-6F81B9D22AF7}" srcOrd="0" destOrd="0" presId="urn:microsoft.com/office/officeart/2005/8/layout/list1"/>
    <dgm:cxn modelId="{23A915A8-B8D6-43F7-AF21-AE7AAB288480}" type="presParOf" srcId="{8F92B8E9-331F-427E-AE1F-6F81B9D22AF7}" destId="{85BAC8C9-3962-4CCC-8F68-1B575F3DF3A5}" srcOrd="0" destOrd="0" presId="urn:microsoft.com/office/officeart/2005/8/layout/list1"/>
    <dgm:cxn modelId="{363BB9B6-8E00-4F3E-BAE6-B9796CFFEE7B}" type="presParOf" srcId="{8F92B8E9-331F-427E-AE1F-6F81B9D22AF7}" destId="{8F583F6E-1B66-47C7-8159-4128D54BDE68}" srcOrd="1" destOrd="0" presId="urn:microsoft.com/office/officeart/2005/8/layout/list1"/>
    <dgm:cxn modelId="{0BE8AF8A-683F-481F-9D63-B62F80207D45}" type="presParOf" srcId="{9BCBA0C4-0363-498B-93B4-C5EB4018E8FF}" destId="{BF306D62-7E86-4530-BA59-9EE5985F12A4}" srcOrd="1" destOrd="0" presId="urn:microsoft.com/office/officeart/2005/8/layout/list1"/>
    <dgm:cxn modelId="{3D5B8DA6-45FA-4398-9E80-906FD304168F}" type="presParOf" srcId="{9BCBA0C4-0363-498B-93B4-C5EB4018E8FF}" destId="{A55B7B0B-1D7E-4BC2-9DD3-B55382FD76BB}" srcOrd="2" destOrd="0" presId="urn:microsoft.com/office/officeart/2005/8/layout/list1"/>
    <dgm:cxn modelId="{175C4D12-3D73-43BB-A1B8-EB962BF2359C}" type="presParOf" srcId="{9BCBA0C4-0363-498B-93B4-C5EB4018E8FF}" destId="{3439DFE9-3B4D-4239-9937-D04DA0009CBD}" srcOrd="3" destOrd="0" presId="urn:microsoft.com/office/officeart/2005/8/layout/list1"/>
    <dgm:cxn modelId="{45B55240-E959-492E-82C9-05B12DA76BB4}" type="presParOf" srcId="{9BCBA0C4-0363-498B-93B4-C5EB4018E8FF}" destId="{229DF16B-F4FC-4EB7-AF5A-BC3E4410729D}" srcOrd="4" destOrd="0" presId="urn:microsoft.com/office/officeart/2005/8/layout/list1"/>
    <dgm:cxn modelId="{DDF6BEF0-D8AD-4A84-B85D-EA4C8ABFACBD}" type="presParOf" srcId="{229DF16B-F4FC-4EB7-AF5A-BC3E4410729D}" destId="{B00D773D-ADA4-49B2-ACA4-E7232504574B}" srcOrd="0" destOrd="0" presId="urn:microsoft.com/office/officeart/2005/8/layout/list1"/>
    <dgm:cxn modelId="{B9767160-354A-4F48-B88B-F28E79149E7B}" type="presParOf" srcId="{229DF16B-F4FC-4EB7-AF5A-BC3E4410729D}" destId="{1CE98C0F-8A4A-49F7-8D30-A76BFABF01F1}" srcOrd="1" destOrd="0" presId="urn:microsoft.com/office/officeart/2005/8/layout/list1"/>
    <dgm:cxn modelId="{A94E8B16-95E2-41CE-A4FF-69689CDC10E8}" type="presParOf" srcId="{9BCBA0C4-0363-498B-93B4-C5EB4018E8FF}" destId="{6F15B9D2-4429-47FA-9AC1-90C1E136BE10}" srcOrd="5" destOrd="0" presId="urn:microsoft.com/office/officeart/2005/8/layout/list1"/>
    <dgm:cxn modelId="{9619EFFB-8AA1-45DD-A855-6488F0734F67}" type="presParOf" srcId="{9BCBA0C4-0363-498B-93B4-C5EB4018E8FF}" destId="{13FBC7A4-1188-46B5-A2A5-A770583273EC}" srcOrd="6" destOrd="0" presId="urn:microsoft.com/office/officeart/2005/8/layout/list1"/>
    <dgm:cxn modelId="{9BD8BAFE-DF68-4B0B-B312-33B192D4F0E7}" type="presParOf" srcId="{9BCBA0C4-0363-498B-93B4-C5EB4018E8FF}" destId="{1FF0050C-B8EF-47CF-AF4A-BA38A1499A42}" srcOrd="7" destOrd="0" presId="urn:microsoft.com/office/officeart/2005/8/layout/list1"/>
    <dgm:cxn modelId="{E3242D8D-80B4-4DFB-9F63-4F9EAA0BD3C0}" type="presParOf" srcId="{9BCBA0C4-0363-498B-93B4-C5EB4018E8FF}" destId="{6165454A-E437-4394-BED4-3E1D812FAF11}" srcOrd="8" destOrd="0" presId="urn:microsoft.com/office/officeart/2005/8/layout/list1"/>
    <dgm:cxn modelId="{2CBD09B1-1519-4F07-AFF5-05B7A5BCDC9F}" type="presParOf" srcId="{6165454A-E437-4394-BED4-3E1D812FAF11}" destId="{D8977299-EC6F-43ED-8A3B-3D93F6847393}" srcOrd="0" destOrd="0" presId="urn:microsoft.com/office/officeart/2005/8/layout/list1"/>
    <dgm:cxn modelId="{A1405FAB-F4AA-4F39-B0EC-2BC337848EF8}" type="presParOf" srcId="{6165454A-E437-4394-BED4-3E1D812FAF11}" destId="{14D71F4E-3D8B-40E9-BAD1-F01686D53189}" srcOrd="1" destOrd="0" presId="urn:microsoft.com/office/officeart/2005/8/layout/list1"/>
    <dgm:cxn modelId="{18CB8A94-9007-4ECC-81ED-7B039CCB1849}" type="presParOf" srcId="{9BCBA0C4-0363-498B-93B4-C5EB4018E8FF}" destId="{3802507F-48B4-449F-B00B-4F31FED68F85}" srcOrd="9" destOrd="0" presId="urn:microsoft.com/office/officeart/2005/8/layout/list1"/>
    <dgm:cxn modelId="{D46B4122-A9D3-4C0A-928F-B9FE256EFFC1}" type="presParOf" srcId="{9BCBA0C4-0363-498B-93B4-C5EB4018E8FF}" destId="{047D0262-EFEA-437C-8220-2EDCBD9C382D}" srcOrd="10" destOrd="0" presId="urn:microsoft.com/office/officeart/2005/8/layout/list1"/>
    <dgm:cxn modelId="{F4CE9D9A-C308-4C6D-9668-E21C79EC52E1}" type="presParOf" srcId="{9BCBA0C4-0363-498B-93B4-C5EB4018E8FF}" destId="{9309FAC8-EE96-4489-80AD-FFE8D9D843B5}" srcOrd="11" destOrd="0" presId="urn:microsoft.com/office/officeart/2005/8/layout/list1"/>
    <dgm:cxn modelId="{7A461748-D6F4-4D6E-A057-3128674BB9FF}" type="presParOf" srcId="{9BCBA0C4-0363-498B-93B4-C5EB4018E8FF}" destId="{3A6E6086-A53B-4C57-8878-65A0CF1C9E58}" srcOrd="12" destOrd="0" presId="urn:microsoft.com/office/officeart/2005/8/layout/list1"/>
    <dgm:cxn modelId="{FAA51B36-8D7C-4244-9EED-807C84676DA5}" type="presParOf" srcId="{3A6E6086-A53B-4C57-8878-65A0CF1C9E58}" destId="{321DC804-5B01-4FC1-AE47-1DD71726B43D}" srcOrd="0" destOrd="0" presId="urn:microsoft.com/office/officeart/2005/8/layout/list1"/>
    <dgm:cxn modelId="{C4E6B24F-10CD-4F4E-ABCD-2E3BD3BFA51D}" type="presParOf" srcId="{3A6E6086-A53B-4C57-8878-65A0CF1C9E58}" destId="{5E42C7BC-CC65-49ED-9523-D72DBAD3A434}" srcOrd="1" destOrd="0" presId="urn:microsoft.com/office/officeart/2005/8/layout/list1"/>
    <dgm:cxn modelId="{467CF411-2A81-428E-868A-C8354F881E04}" type="presParOf" srcId="{9BCBA0C4-0363-498B-93B4-C5EB4018E8FF}" destId="{748F5D81-834F-4859-8FF2-EBF6352F650B}" srcOrd="13" destOrd="0" presId="urn:microsoft.com/office/officeart/2005/8/layout/list1"/>
    <dgm:cxn modelId="{0AFE3A9D-4919-4F22-806C-B6E67C3F4F75}" type="presParOf" srcId="{9BCBA0C4-0363-498B-93B4-C5EB4018E8FF}" destId="{853C62A0-EF26-44E3-8A9B-AB275226A737}" srcOrd="14" destOrd="0" presId="urn:microsoft.com/office/officeart/2005/8/layout/list1"/>
    <dgm:cxn modelId="{E07B7B2A-4ADA-49B2-9EBB-38250DEC7E8E}" type="presParOf" srcId="{9BCBA0C4-0363-498B-93B4-C5EB4018E8FF}" destId="{CF3C0974-5B20-4ABA-9CED-BD11224F3399}" srcOrd="15" destOrd="0" presId="urn:microsoft.com/office/officeart/2005/8/layout/list1"/>
    <dgm:cxn modelId="{D9CEFA8A-ADD7-4DCE-AB06-0F12DD943CA0}" type="presParOf" srcId="{9BCBA0C4-0363-498B-93B4-C5EB4018E8FF}" destId="{EAD79FBA-0B4E-4DB2-B4D6-8A74C83BE3E8}" srcOrd="16" destOrd="0" presId="urn:microsoft.com/office/officeart/2005/8/layout/list1"/>
    <dgm:cxn modelId="{76407C08-6F30-4A2D-9EB2-8E1FA925B0A4}" type="presParOf" srcId="{EAD79FBA-0B4E-4DB2-B4D6-8A74C83BE3E8}" destId="{066465F2-9254-4253-BC49-2B23E04DA9EA}" srcOrd="0" destOrd="0" presId="urn:microsoft.com/office/officeart/2005/8/layout/list1"/>
    <dgm:cxn modelId="{7818B14D-A6F3-468C-B909-C2B655C4ADA9}" type="presParOf" srcId="{EAD79FBA-0B4E-4DB2-B4D6-8A74C83BE3E8}" destId="{E3C13E6A-D4C6-456C-8193-7C0D65D930BB}" srcOrd="1" destOrd="0" presId="urn:microsoft.com/office/officeart/2005/8/layout/list1"/>
    <dgm:cxn modelId="{6151198E-55C0-4030-A9DD-AA83DE2ACE02}" type="presParOf" srcId="{9BCBA0C4-0363-498B-93B4-C5EB4018E8FF}" destId="{0B78870C-BA70-4B0B-A295-E3718D0027EF}" srcOrd="17" destOrd="0" presId="urn:microsoft.com/office/officeart/2005/8/layout/list1"/>
    <dgm:cxn modelId="{656F2D45-52C3-4314-8C5A-83510BB6E4C5}" type="presParOf" srcId="{9BCBA0C4-0363-498B-93B4-C5EB4018E8FF}" destId="{C3D5BA18-1A78-4F36-B94F-E0AE998C44B9}"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179E23-EF88-4CA3-A1A3-C99F822CFAC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A57113CD-4263-4683-970C-FF275450F9C4}">
      <dgm:prSet custT="1"/>
      <dgm:spPr/>
      <dgm:t>
        <a:bodyPr/>
        <a:lstStyle/>
        <a:p>
          <a:pPr algn="ctr" rtl="0"/>
          <a:r>
            <a:rPr lang="ar-EG" sz="2400" b="1" dirty="0">
              <a:solidFill>
                <a:schemeClr val="tx1"/>
              </a:solidFill>
            </a:rPr>
            <a:t>المهارات الفنية</a:t>
          </a:r>
          <a:endParaRPr lang="ar-SA" sz="2400" b="1" dirty="0">
            <a:solidFill>
              <a:schemeClr val="tx1"/>
            </a:solidFill>
          </a:endParaRPr>
        </a:p>
      </dgm:t>
    </dgm:pt>
    <dgm:pt modelId="{3B06C1D7-6CD2-402E-B382-21C16B9ECFA6}" type="parTrans" cxnId="{D18E81FE-3CBB-4C99-AFE9-419E17396165}">
      <dgm:prSet/>
      <dgm:spPr/>
      <dgm:t>
        <a:bodyPr/>
        <a:lstStyle/>
        <a:p>
          <a:endParaRPr lang="en-US" sz="2800" b="1">
            <a:solidFill>
              <a:schemeClr val="tx1"/>
            </a:solidFill>
          </a:endParaRPr>
        </a:p>
      </dgm:t>
    </dgm:pt>
    <dgm:pt modelId="{8A7DC9FF-CDE2-406B-809D-6B03095A8DC6}" type="sibTrans" cxnId="{D18E81FE-3CBB-4C99-AFE9-419E17396165}">
      <dgm:prSet/>
      <dgm:spPr/>
      <dgm:t>
        <a:bodyPr/>
        <a:lstStyle/>
        <a:p>
          <a:endParaRPr lang="en-US" sz="2800" b="1">
            <a:solidFill>
              <a:schemeClr val="tx1"/>
            </a:solidFill>
          </a:endParaRPr>
        </a:p>
      </dgm:t>
    </dgm:pt>
    <dgm:pt modelId="{D6D2A1EF-6B92-49E6-99EC-58920F4FB316}">
      <dgm:prSet custT="1"/>
      <dgm:spPr/>
      <dgm:t>
        <a:bodyPr/>
        <a:lstStyle/>
        <a:p>
          <a:pPr algn="ctr" rtl="1"/>
          <a:r>
            <a:rPr lang="ar-EG" sz="2400" b="1" dirty="0">
              <a:solidFill>
                <a:schemeClr val="tx1"/>
              </a:solidFill>
            </a:rPr>
            <a:t>المهارات التشخيصية والتحليلية</a:t>
          </a:r>
          <a:endParaRPr lang="en-US" sz="2400" b="1" dirty="0">
            <a:solidFill>
              <a:schemeClr val="tx1"/>
            </a:solidFill>
          </a:endParaRPr>
        </a:p>
      </dgm:t>
    </dgm:pt>
    <dgm:pt modelId="{C4F7C48D-F9A6-4D06-9814-2B1A18873ABF}" type="parTrans" cxnId="{EDC813A8-3BBA-448E-BB47-F0BB0581D907}">
      <dgm:prSet/>
      <dgm:spPr/>
      <dgm:t>
        <a:bodyPr/>
        <a:lstStyle/>
        <a:p>
          <a:endParaRPr lang="en-US"/>
        </a:p>
      </dgm:t>
    </dgm:pt>
    <dgm:pt modelId="{24C7BF4C-A45A-49B7-8E77-2B0E01C3757A}" type="sibTrans" cxnId="{EDC813A8-3BBA-448E-BB47-F0BB0581D907}">
      <dgm:prSet/>
      <dgm:spPr/>
      <dgm:t>
        <a:bodyPr/>
        <a:lstStyle/>
        <a:p>
          <a:endParaRPr lang="en-US"/>
        </a:p>
      </dgm:t>
    </dgm:pt>
    <dgm:pt modelId="{22A18EBB-ADC9-4C1F-9B06-321EB80293C1}">
      <dgm:prSet custT="1"/>
      <dgm:spPr/>
      <dgm:t>
        <a:bodyPr/>
        <a:lstStyle/>
        <a:p>
          <a:pPr algn="ctr" rtl="0"/>
          <a:r>
            <a:rPr lang="ar-EG" sz="2400" b="1" dirty="0">
              <a:solidFill>
                <a:schemeClr val="tx1"/>
              </a:solidFill>
            </a:rPr>
            <a:t>المهارات المفاهيمية</a:t>
          </a:r>
          <a:endParaRPr lang="en-US" sz="2400" b="1" dirty="0">
            <a:solidFill>
              <a:schemeClr val="tx1"/>
            </a:solidFill>
          </a:endParaRPr>
        </a:p>
      </dgm:t>
    </dgm:pt>
    <dgm:pt modelId="{5FC32D65-133E-47F4-9663-3A5DCDD2E012}" type="parTrans" cxnId="{B9433E04-911F-48AF-9ECC-18F16183CF92}">
      <dgm:prSet/>
      <dgm:spPr/>
      <dgm:t>
        <a:bodyPr/>
        <a:lstStyle/>
        <a:p>
          <a:endParaRPr lang="en-US"/>
        </a:p>
      </dgm:t>
    </dgm:pt>
    <dgm:pt modelId="{3DE9C40B-8DDF-46DE-B0C0-1DA166B02D4F}" type="sibTrans" cxnId="{B9433E04-911F-48AF-9ECC-18F16183CF92}">
      <dgm:prSet/>
      <dgm:spPr/>
      <dgm:t>
        <a:bodyPr/>
        <a:lstStyle/>
        <a:p>
          <a:endParaRPr lang="en-US"/>
        </a:p>
      </dgm:t>
    </dgm:pt>
    <dgm:pt modelId="{6D01C730-8117-489A-B5DD-1DB9A039151B}">
      <dgm:prSet custT="1"/>
      <dgm:spPr/>
      <dgm:t>
        <a:bodyPr/>
        <a:lstStyle/>
        <a:p>
          <a:pPr algn="ctr" rtl="1"/>
          <a:r>
            <a:rPr lang="ar-EG" sz="2400" b="1" dirty="0">
              <a:solidFill>
                <a:schemeClr val="tx1"/>
              </a:solidFill>
            </a:rPr>
            <a:t>المهارات الشخصية والتواصل مع الاخرين</a:t>
          </a:r>
          <a:endParaRPr lang="en-US" sz="2400" b="1" dirty="0">
            <a:solidFill>
              <a:schemeClr val="tx1"/>
            </a:solidFill>
          </a:endParaRPr>
        </a:p>
      </dgm:t>
    </dgm:pt>
    <dgm:pt modelId="{48031148-E0E1-4609-AC47-C113D9D4C724}" type="parTrans" cxnId="{4B614448-95ED-41C9-997C-8868CDFCFC20}">
      <dgm:prSet/>
      <dgm:spPr/>
      <dgm:t>
        <a:bodyPr/>
        <a:lstStyle/>
        <a:p>
          <a:endParaRPr lang="en-US"/>
        </a:p>
      </dgm:t>
    </dgm:pt>
    <dgm:pt modelId="{784FF5ED-89E5-45F6-AA44-C897F736EA0F}" type="sibTrans" cxnId="{4B614448-95ED-41C9-997C-8868CDFCFC20}">
      <dgm:prSet/>
      <dgm:spPr/>
      <dgm:t>
        <a:bodyPr/>
        <a:lstStyle/>
        <a:p>
          <a:endParaRPr lang="en-US"/>
        </a:p>
      </dgm:t>
    </dgm:pt>
    <dgm:pt modelId="{318CE18F-CE3A-42A1-B22C-AA457944A0E5}">
      <dgm:prSet custT="1"/>
      <dgm:spPr/>
      <dgm:t>
        <a:bodyPr/>
        <a:lstStyle/>
        <a:p>
          <a:pPr algn="ctr" rtl="1"/>
          <a:r>
            <a:rPr lang="ar-EG" sz="2400" b="1" dirty="0">
              <a:solidFill>
                <a:schemeClr val="tx1"/>
              </a:solidFill>
            </a:rPr>
            <a:t>مهارات اتخاذ القرار</a:t>
          </a:r>
          <a:endParaRPr lang="en-US" sz="2400" b="1" dirty="0">
            <a:solidFill>
              <a:schemeClr val="tx1"/>
            </a:solidFill>
          </a:endParaRPr>
        </a:p>
      </dgm:t>
    </dgm:pt>
    <dgm:pt modelId="{991F0E2C-8523-496B-B9FA-6A30BA91A2A2}" type="parTrans" cxnId="{D4FD489E-7720-4A9D-8B79-4F7DE957F45F}">
      <dgm:prSet/>
      <dgm:spPr/>
      <dgm:t>
        <a:bodyPr/>
        <a:lstStyle/>
        <a:p>
          <a:endParaRPr lang="en-US"/>
        </a:p>
      </dgm:t>
    </dgm:pt>
    <dgm:pt modelId="{2DF8D610-BFBA-4EA1-A5CA-F600239DD755}" type="sibTrans" cxnId="{D4FD489E-7720-4A9D-8B79-4F7DE957F45F}">
      <dgm:prSet/>
      <dgm:spPr/>
      <dgm:t>
        <a:bodyPr/>
        <a:lstStyle/>
        <a:p>
          <a:endParaRPr lang="en-US"/>
        </a:p>
      </dgm:t>
    </dgm:pt>
    <dgm:pt modelId="{9BCBA0C4-0363-498B-93B4-C5EB4018E8FF}" type="pres">
      <dgm:prSet presAssocID="{E0179E23-EF88-4CA3-A1A3-C99F822CFAC4}" presName="linear" presStyleCnt="0">
        <dgm:presLayoutVars>
          <dgm:dir/>
          <dgm:animLvl val="lvl"/>
          <dgm:resizeHandles val="exact"/>
        </dgm:presLayoutVars>
      </dgm:prSet>
      <dgm:spPr/>
    </dgm:pt>
    <dgm:pt modelId="{8F92B8E9-331F-427E-AE1F-6F81B9D22AF7}" type="pres">
      <dgm:prSet presAssocID="{A57113CD-4263-4683-970C-FF275450F9C4}" presName="parentLin" presStyleCnt="0"/>
      <dgm:spPr/>
    </dgm:pt>
    <dgm:pt modelId="{85BAC8C9-3962-4CCC-8F68-1B575F3DF3A5}" type="pres">
      <dgm:prSet presAssocID="{A57113CD-4263-4683-970C-FF275450F9C4}" presName="parentLeftMargin" presStyleLbl="node1" presStyleIdx="0" presStyleCnt="5"/>
      <dgm:spPr/>
    </dgm:pt>
    <dgm:pt modelId="{8F583F6E-1B66-47C7-8159-4128D54BDE68}" type="pres">
      <dgm:prSet presAssocID="{A57113CD-4263-4683-970C-FF275450F9C4}" presName="parentText" presStyleLbl="node1" presStyleIdx="0" presStyleCnt="5">
        <dgm:presLayoutVars>
          <dgm:chMax val="0"/>
          <dgm:bulletEnabled val="1"/>
        </dgm:presLayoutVars>
      </dgm:prSet>
      <dgm:spPr/>
    </dgm:pt>
    <dgm:pt modelId="{BF306D62-7E86-4530-BA59-9EE5985F12A4}" type="pres">
      <dgm:prSet presAssocID="{A57113CD-4263-4683-970C-FF275450F9C4}" presName="negativeSpace" presStyleCnt="0"/>
      <dgm:spPr/>
    </dgm:pt>
    <dgm:pt modelId="{A55B7B0B-1D7E-4BC2-9DD3-B55382FD76BB}" type="pres">
      <dgm:prSet presAssocID="{A57113CD-4263-4683-970C-FF275450F9C4}" presName="childText" presStyleLbl="conFgAcc1" presStyleIdx="0" presStyleCnt="5">
        <dgm:presLayoutVars>
          <dgm:bulletEnabled val="1"/>
        </dgm:presLayoutVars>
      </dgm:prSet>
      <dgm:spPr/>
    </dgm:pt>
    <dgm:pt modelId="{3439DFE9-3B4D-4239-9937-D04DA0009CBD}" type="pres">
      <dgm:prSet presAssocID="{8A7DC9FF-CDE2-406B-809D-6B03095A8DC6}" presName="spaceBetweenRectangles" presStyleCnt="0"/>
      <dgm:spPr/>
    </dgm:pt>
    <dgm:pt modelId="{B1E059B3-82FB-4393-9009-11FA27F9A934}" type="pres">
      <dgm:prSet presAssocID="{D6D2A1EF-6B92-49E6-99EC-58920F4FB316}" presName="parentLin" presStyleCnt="0"/>
      <dgm:spPr/>
    </dgm:pt>
    <dgm:pt modelId="{F0B270D0-21E8-4DCD-8172-31EAA1263AAF}" type="pres">
      <dgm:prSet presAssocID="{D6D2A1EF-6B92-49E6-99EC-58920F4FB316}" presName="parentLeftMargin" presStyleLbl="node1" presStyleIdx="0" presStyleCnt="5"/>
      <dgm:spPr/>
    </dgm:pt>
    <dgm:pt modelId="{A4B1037D-AD60-4A89-A19E-98380EDD97CB}" type="pres">
      <dgm:prSet presAssocID="{D6D2A1EF-6B92-49E6-99EC-58920F4FB316}" presName="parentText" presStyleLbl="node1" presStyleIdx="1" presStyleCnt="5">
        <dgm:presLayoutVars>
          <dgm:chMax val="0"/>
          <dgm:bulletEnabled val="1"/>
        </dgm:presLayoutVars>
      </dgm:prSet>
      <dgm:spPr/>
    </dgm:pt>
    <dgm:pt modelId="{877FF711-2E32-4034-B74B-289ACCC8ABCD}" type="pres">
      <dgm:prSet presAssocID="{D6D2A1EF-6B92-49E6-99EC-58920F4FB316}" presName="negativeSpace" presStyleCnt="0"/>
      <dgm:spPr/>
    </dgm:pt>
    <dgm:pt modelId="{EDF801CA-466E-4B49-9C3D-89C979F7E60F}" type="pres">
      <dgm:prSet presAssocID="{D6D2A1EF-6B92-49E6-99EC-58920F4FB316}" presName="childText" presStyleLbl="conFgAcc1" presStyleIdx="1" presStyleCnt="5">
        <dgm:presLayoutVars>
          <dgm:bulletEnabled val="1"/>
        </dgm:presLayoutVars>
      </dgm:prSet>
      <dgm:spPr/>
    </dgm:pt>
    <dgm:pt modelId="{75174519-7416-4327-9586-9DFD6DDA0AB0}" type="pres">
      <dgm:prSet presAssocID="{24C7BF4C-A45A-49B7-8E77-2B0E01C3757A}" presName="spaceBetweenRectangles" presStyleCnt="0"/>
      <dgm:spPr/>
    </dgm:pt>
    <dgm:pt modelId="{34AEBEA6-3EFE-4388-A2E2-6C329824102C}" type="pres">
      <dgm:prSet presAssocID="{22A18EBB-ADC9-4C1F-9B06-321EB80293C1}" presName="parentLin" presStyleCnt="0"/>
      <dgm:spPr/>
    </dgm:pt>
    <dgm:pt modelId="{24E1ABB1-0E73-44E9-A69D-093AE789AB55}" type="pres">
      <dgm:prSet presAssocID="{22A18EBB-ADC9-4C1F-9B06-321EB80293C1}" presName="parentLeftMargin" presStyleLbl="node1" presStyleIdx="1" presStyleCnt="5"/>
      <dgm:spPr/>
    </dgm:pt>
    <dgm:pt modelId="{BE94D1DD-22EE-4C6E-8B71-408CEF96EFFF}" type="pres">
      <dgm:prSet presAssocID="{22A18EBB-ADC9-4C1F-9B06-321EB80293C1}" presName="parentText" presStyleLbl="node1" presStyleIdx="2" presStyleCnt="5">
        <dgm:presLayoutVars>
          <dgm:chMax val="0"/>
          <dgm:bulletEnabled val="1"/>
        </dgm:presLayoutVars>
      </dgm:prSet>
      <dgm:spPr/>
    </dgm:pt>
    <dgm:pt modelId="{01070997-BFE0-4976-9D6E-495497DBD128}" type="pres">
      <dgm:prSet presAssocID="{22A18EBB-ADC9-4C1F-9B06-321EB80293C1}" presName="negativeSpace" presStyleCnt="0"/>
      <dgm:spPr/>
    </dgm:pt>
    <dgm:pt modelId="{3AAF2626-49B0-4B50-B6B7-A5CB07A2D5E8}" type="pres">
      <dgm:prSet presAssocID="{22A18EBB-ADC9-4C1F-9B06-321EB80293C1}" presName="childText" presStyleLbl="conFgAcc1" presStyleIdx="2" presStyleCnt="5">
        <dgm:presLayoutVars>
          <dgm:bulletEnabled val="1"/>
        </dgm:presLayoutVars>
      </dgm:prSet>
      <dgm:spPr/>
    </dgm:pt>
    <dgm:pt modelId="{E89337D3-DA3F-455A-86F2-766BDD2AA343}" type="pres">
      <dgm:prSet presAssocID="{3DE9C40B-8DDF-46DE-B0C0-1DA166B02D4F}" presName="spaceBetweenRectangles" presStyleCnt="0"/>
      <dgm:spPr/>
    </dgm:pt>
    <dgm:pt modelId="{EADE9A04-B403-4A35-AD1B-0724DFFE2756}" type="pres">
      <dgm:prSet presAssocID="{6D01C730-8117-489A-B5DD-1DB9A039151B}" presName="parentLin" presStyleCnt="0"/>
      <dgm:spPr/>
    </dgm:pt>
    <dgm:pt modelId="{72FA9441-1D70-4EEF-8729-4D12EDD5F5E1}" type="pres">
      <dgm:prSet presAssocID="{6D01C730-8117-489A-B5DD-1DB9A039151B}" presName="parentLeftMargin" presStyleLbl="node1" presStyleIdx="2" presStyleCnt="5"/>
      <dgm:spPr/>
    </dgm:pt>
    <dgm:pt modelId="{FF223EBD-29C5-4C8A-9618-85C0A6F6630C}" type="pres">
      <dgm:prSet presAssocID="{6D01C730-8117-489A-B5DD-1DB9A039151B}" presName="parentText" presStyleLbl="node1" presStyleIdx="3" presStyleCnt="5">
        <dgm:presLayoutVars>
          <dgm:chMax val="0"/>
          <dgm:bulletEnabled val="1"/>
        </dgm:presLayoutVars>
      </dgm:prSet>
      <dgm:spPr/>
    </dgm:pt>
    <dgm:pt modelId="{F03B366E-1AFD-4538-BF34-7B35BFF61A5A}" type="pres">
      <dgm:prSet presAssocID="{6D01C730-8117-489A-B5DD-1DB9A039151B}" presName="negativeSpace" presStyleCnt="0"/>
      <dgm:spPr/>
    </dgm:pt>
    <dgm:pt modelId="{94D4B5A6-85B7-42FE-9924-2A56F7F7EA04}" type="pres">
      <dgm:prSet presAssocID="{6D01C730-8117-489A-B5DD-1DB9A039151B}" presName="childText" presStyleLbl="conFgAcc1" presStyleIdx="3" presStyleCnt="5">
        <dgm:presLayoutVars>
          <dgm:bulletEnabled val="1"/>
        </dgm:presLayoutVars>
      </dgm:prSet>
      <dgm:spPr/>
    </dgm:pt>
    <dgm:pt modelId="{DBFAF35B-FB37-4AB8-B08F-F6DC2EABE9B1}" type="pres">
      <dgm:prSet presAssocID="{784FF5ED-89E5-45F6-AA44-C897F736EA0F}" presName="spaceBetweenRectangles" presStyleCnt="0"/>
      <dgm:spPr/>
    </dgm:pt>
    <dgm:pt modelId="{94847F8C-D277-4231-83E6-2CE34A652D50}" type="pres">
      <dgm:prSet presAssocID="{318CE18F-CE3A-42A1-B22C-AA457944A0E5}" presName="parentLin" presStyleCnt="0"/>
      <dgm:spPr/>
    </dgm:pt>
    <dgm:pt modelId="{2D2B1C39-2470-4992-9BFC-DCAB239482A3}" type="pres">
      <dgm:prSet presAssocID="{318CE18F-CE3A-42A1-B22C-AA457944A0E5}" presName="parentLeftMargin" presStyleLbl="node1" presStyleIdx="3" presStyleCnt="5"/>
      <dgm:spPr/>
    </dgm:pt>
    <dgm:pt modelId="{1E758FFD-EB02-4E54-935C-91AE1CCDAEAD}" type="pres">
      <dgm:prSet presAssocID="{318CE18F-CE3A-42A1-B22C-AA457944A0E5}" presName="parentText" presStyleLbl="node1" presStyleIdx="4" presStyleCnt="5">
        <dgm:presLayoutVars>
          <dgm:chMax val="0"/>
          <dgm:bulletEnabled val="1"/>
        </dgm:presLayoutVars>
      </dgm:prSet>
      <dgm:spPr/>
    </dgm:pt>
    <dgm:pt modelId="{D3722CDB-B5D1-4B79-9537-CD74D0B5491E}" type="pres">
      <dgm:prSet presAssocID="{318CE18F-CE3A-42A1-B22C-AA457944A0E5}" presName="negativeSpace" presStyleCnt="0"/>
      <dgm:spPr/>
    </dgm:pt>
    <dgm:pt modelId="{8A819BDE-735B-4BA0-949A-0687FDCC1C0F}" type="pres">
      <dgm:prSet presAssocID="{318CE18F-CE3A-42A1-B22C-AA457944A0E5}" presName="childText" presStyleLbl="conFgAcc1" presStyleIdx="4" presStyleCnt="5">
        <dgm:presLayoutVars>
          <dgm:bulletEnabled val="1"/>
        </dgm:presLayoutVars>
      </dgm:prSet>
      <dgm:spPr/>
    </dgm:pt>
  </dgm:ptLst>
  <dgm:cxnLst>
    <dgm:cxn modelId="{C785C902-1075-406D-8495-F5628476F8EC}" type="presOf" srcId="{E0179E23-EF88-4CA3-A1A3-C99F822CFAC4}" destId="{9BCBA0C4-0363-498B-93B4-C5EB4018E8FF}" srcOrd="0" destOrd="0" presId="urn:microsoft.com/office/officeart/2005/8/layout/list1"/>
    <dgm:cxn modelId="{B9433E04-911F-48AF-9ECC-18F16183CF92}" srcId="{E0179E23-EF88-4CA3-A1A3-C99F822CFAC4}" destId="{22A18EBB-ADC9-4C1F-9B06-321EB80293C1}" srcOrd="2" destOrd="0" parTransId="{5FC32D65-133E-47F4-9663-3A5DCDD2E012}" sibTransId="{3DE9C40B-8DDF-46DE-B0C0-1DA166B02D4F}"/>
    <dgm:cxn modelId="{335A4817-ACA2-4419-8233-D574BCE5FFBB}" type="presOf" srcId="{318CE18F-CE3A-42A1-B22C-AA457944A0E5}" destId="{2D2B1C39-2470-4992-9BFC-DCAB239482A3}" srcOrd="0" destOrd="0" presId="urn:microsoft.com/office/officeart/2005/8/layout/list1"/>
    <dgm:cxn modelId="{4F2BEA43-048F-4155-90EA-405832014654}" type="presOf" srcId="{A57113CD-4263-4683-970C-FF275450F9C4}" destId="{8F583F6E-1B66-47C7-8159-4128D54BDE68}" srcOrd="1" destOrd="0" presId="urn:microsoft.com/office/officeart/2005/8/layout/list1"/>
    <dgm:cxn modelId="{4B614448-95ED-41C9-997C-8868CDFCFC20}" srcId="{E0179E23-EF88-4CA3-A1A3-C99F822CFAC4}" destId="{6D01C730-8117-489A-B5DD-1DB9A039151B}" srcOrd="3" destOrd="0" parTransId="{48031148-E0E1-4609-AC47-C113D9D4C724}" sibTransId="{784FF5ED-89E5-45F6-AA44-C897F736EA0F}"/>
    <dgm:cxn modelId="{CCB0304F-C34D-49C7-B055-DE2AC33CD5D1}" type="presOf" srcId="{318CE18F-CE3A-42A1-B22C-AA457944A0E5}" destId="{1E758FFD-EB02-4E54-935C-91AE1CCDAEAD}" srcOrd="1" destOrd="0" presId="urn:microsoft.com/office/officeart/2005/8/layout/list1"/>
    <dgm:cxn modelId="{A301AB93-FFE2-4254-83EB-78733578AB3F}" type="presOf" srcId="{22A18EBB-ADC9-4C1F-9B06-321EB80293C1}" destId="{BE94D1DD-22EE-4C6E-8B71-408CEF96EFFF}" srcOrd="1" destOrd="0" presId="urn:microsoft.com/office/officeart/2005/8/layout/list1"/>
    <dgm:cxn modelId="{72B31A94-D563-438C-A6A1-48F82F4CD4D6}" type="presOf" srcId="{6D01C730-8117-489A-B5DD-1DB9A039151B}" destId="{72FA9441-1D70-4EEF-8729-4D12EDD5F5E1}" srcOrd="0" destOrd="0" presId="urn:microsoft.com/office/officeart/2005/8/layout/list1"/>
    <dgm:cxn modelId="{3F97089B-AF4E-40DB-92C8-EA31E4BC422C}" type="presOf" srcId="{22A18EBB-ADC9-4C1F-9B06-321EB80293C1}" destId="{24E1ABB1-0E73-44E9-A69D-093AE789AB55}" srcOrd="0" destOrd="0" presId="urn:microsoft.com/office/officeart/2005/8/layout/list1"/>
    <dgm:cxn modelId="{D4FD489E-7720-4A9D-8B79-4F7DE957F45F}" srcId="{E0179E23-EF88-4CA3-A1A3-C99F822CFAC4}" destId="{318CE18F-CE3A-42A1-B22C-AA457944A0E5}" srcOrd="4" destOrd="0" parTransId="{991F0E2C-8523-496B-B9FA-6A30BA91A2A2}" sibTransId="{2DF8D610-BFBA-4EA1-A5CA-F600239DD755}"/>
    <dgm:cxn modelId="{EDC813A8-3BBA-448E-BB47-F0BB0581D907}" srcId="{E0179E23-EF88-4CA3-A1A3-C99F822CFAC4}" destId="{D6D2A1EF-6B92-49E6-99EC-58920F4FB316}" srcOrd="1" destOrd="0" parTransId="{C4F7C48D-F9A6-4D06-9814-2B1A18873ABF}" sibTransId="{24C7BF4C-A45A-49B7-8E77-2B0E01C3757A}"/>
    <dgm:cxn modelId="{6C44C1AC-7117-4FC0-B0DA-B3D50266446F}" type="presOf" srcId="{6D01C730-8117-489A-B5DD-1DB9A039151B}" destId="{FF223EBD-29C5-4C8A-9618-85C0A6F6630C}" srcOrd="1" destOrd="0" presId="urn:microsoft.com/office/officeart/2005/8/layout/list1"/>
    <dgm:cxn modelId="{A71B1BC6-7B6E-4532-B3CF-CB504CFA33CE}" type="presOf" srcId="{A57113CD-4263-4683-970C-FF275450F9C4}" destId="{85BAC8C9-3962-4CCC-8F68-1B575F3DF3A5}" srcOrd="0" destOrd="0" presId="urn:microsoft.com/office/officeart/2005/8/layout/list1"/>
    <dgm:cxn modelId="{5E00CFCB-4DE5-4BDD-A172-B1C69E38C039}" type="presOf" srcId="{D6D2A1EF-6B92-49E6-99EC-58920F4FB316}" destId="{F0B270D0-21E8-4DCD-8172-31EAA1263AAF}" srcOrd="0" destOrd="0" presId="urn:microsoft.com/office/officeart/2005/8/layout/list1"/>
    <dgm:cxn modelId="{CD94A1DC-CF60-47CF-A921-813DB9B7C498}" type="presOf" srcId="{D6D2A1EF-6B92-49E6-99EC-58920F4FB316}" destId="{A4B1037D-AD60-4A89-A19E-98380EDD97CB}" srcOrd="1" destOrd="0" presId="urn:microsoft.com/office/officeart/2005/8/layout/list1"/>
    <dgm:cxn modelId="{D18E81FE-3CBB-4C99-AFE9-419E17396165}" srcId="{E0179E23-EF88-4CA3-A1A3-C99F822CFAC4}" destId="{A57113CD-4263-4683-970C-FF275450F9C4}" srcOrd="0" destOrd="0" parTransId="{3B06C1D7-6CD2-402E-B382-21C16B9ECFA6}" sibTransId="{8A7DC9FF-CDE2-406B-809D-6B03095A8DC6}"/>
    <dgm:cxn modelId="{27F7A40C-41B8-48A6-822E-8BE0B0E96FDA}" type="presParOf" srcId="{9BCBA0C4-0363-498B-93B4-C5EB4018E8FF}" destId="{8F92B8E9-331F-427E-AE1F-6F81B9D22AF7}" srcOrd="0" destOrd="0" presId="urn:microsoft.com/office/officeart/2005/8/layout/list1"/>
    <dgm:cxn modelId="{23A915A8-B8D6-43F7-AF21-AE7AAB288480}" type="presParOf" srcId="{8F92B8E9-331F-427E-AE1F-6F81B9D22AF7}" destId="{85BAC8C9-3962-4CCC-8F68-1B575F3DF3A5}" srcOrd="0" destOrd="0" presId="urn:microsoft.com/office/officeart/2005/8/layout/list1"/>
    <dgm:cxn modelId="{363BB9B6-8E00-4F3E-BAE6-B9796CFFEE7B}" type="presParOf" srcId="{8F92B8E9-331F-427E-AE1F-6F81B9D22AF7}" destId="{8F583F6E-1B66-47C7-8159-4128D54BDE68}" srcOrd="1" destOrd="0" presId="urn:microsoft.com/office/officeart/2005/8/layout/list1"/>
    <dgm:cxn modelId="{0BE8AF8A-683F-481F-9D63-B62F80207D45}" type="presParOf" srcId="{9BCBA0C4-0363-498B-93B4-C5EB4018E8FF}" destId="{BF306D62-7E86-4530-BA59-9EE5985F12A4}" srcOrd="1" destOrd="0" presId="urn:microsoft.com/office/officeart/2005/8/layout/list1"/>
    <dgm:cxn modelId="{3D5B8DA6-45FA-4398-9E80-906FD304168F}" type="presParOf" srcId="{9BCBA0C4-0363-498B-93B4-C5EB4018E8FF}" destId="{A55B7B0B-1D7E-4BC2-9DD3-B55382FD76BB}" srcOrd="2" destOrd="0" presId="urn:microsoft.com/office/officeart/2005/8/layout/list1"/>
    <dgm:cxn modelId="{175C4D12-3D73-43BB-A1B8-EB962BF2359C}" type="presParOf" srcId="{9BCBA0C4-0363-498B-93B4-C5EB4018E8FF}" destId="{3439DFE9-3B4D-4239-9937-D04DA0009CBD}" srcOrd="3" destOrd="0" presId="urn:microsoft.com/office/officeart/2005/8/layout/list1"/>
    <dgm:cxn modelId="{E55B5B5B-7392-4112-8BB0-83539C0217A0}" type="presParOf" srcId="{9BCBA0C4-0363-498B-93B4-C5EB4018E8FF}" destId="{B1E059B3-82FB-4393-9009-11FA27F9A934}" srcOrd="4" destOrd="0" presId="urn:microsoft.com/office/officeart/2005/8/layout/list1"/>
    <dgm:cxn modelId="{F0E2A746-90CA-4DF1-A8A8-D84DA063B479}" type="presParOf" srcId="{B1E059B3-82FB-4393-9009-11FA27F9A934}" destId="{F0B270D0-21E8-4DCD-8172-31EAA1263AAF}" srcOrd="0" destOrd="0" presId="urn:microsoft.com/office/officeart/2005/8/layout/list1"/>
    <dgm:cxn modelId="{AD6A8FD9-A956-4910-9110-AD37B7EB4876}" type="presParOf" srcId="{B1E059B3-82FB-4393-9009-11FA27F9A934}" destId="{A4B1037D-AD60-4A89-A19E-98380EDD97CB}" srcOrd="1" destOrd="0" presId="urn:microsoft.com/office/officeart/2005/8/layout/list1"/>
    <dgm:cxn modelId="{CC567EDB-E5C8-478A-820A-B02604430F52}" type="presParOf" srcId="{9BCBA0C4-0363-498B-93B4-C5EB4018E8FF}" destId="{877FF711-2E32-4034-B74B-289ACCC8ABCD}" srcOrd="5" destOrd="0" presId="urn:microsoft.com/office/officeart/2005/8/layout/list1"/>
    <dgm:cxn modelId="{2D96CE46-1FFC-404E-8A2B-2B5460E1E19C}" type="presParOf" srcId="{9BCBA0C4-0363-498B-93B4-C5EB4018E8FF}" destId="{EDF801CA-466E-4B49-9C3D-89C979F7E60F}" srcOrd="6" destOrd="0" presId="urn:microsoft.com/office/officeart/2005/8/layout/list1"/>
    <dgm:cxn modelId="{F16B841B-91BE-4D6B-93E4-818F7826B274}" type="presParOf" srcId="{9BCBA0C4-0363-498B-93B4-C5EB4018E8FF}" destId="{75174519-7416-4327-9586-9DFD6DDA0AB0}" srcOrd="7" destOrd="0" presId="urn:microsoft.com/office/officeart/2005/8/layout/list1"/>
    <dgm:cxn modelId="{207C9573-BF7C-42A5-803E-9A22C4248995}" type="presParOf" srcId="{9BCBA0C4-0363-498B-93B4-C5EB4018E8FF}" destId="{34AEBEA6-3EFE-4388-A2E2-6C329824102C}" srcOrd="8" destOrd="0" presId="urn:microsoft.com/office/officeart/2005/8/layout/list1"/>
    <dgm:cxn modelId="{19C956F5-386E-4651-8F7F-051331678A00}" type="presParOf" srcId="{34AEBEA6-3EFE-4388-A2E2-6C329824102C}" destId="{24E1ABB1-0E73-44E9-A69D-093AE789AB55}" srcOrd="0" destOrd="0" presId="urn:microsoft.com/office/officeart/2005/8/layout/list1"/>
    <dgm:cxn modelId="{33793E78-FE28-466C-885A-11799DF21495}" type="presParOf" srcId="{34AEBEA6-3EFE-4388-A2E2-6C329824102C}" destId="{BE94D1DD-22EE-4C6E-8B71-408CEF96EFFF}" srcOrd="1" destOrd="0" presId="urn:microsoft.com/office/officeart/2005/8/layout/list1"/>
    <dgm:cxn modelId="{1A57ED29-5EA2-4A7D-8042-84ACE02A9E6C}" type="presParOf" srcId="{9BCBA0C4-0363-498B-93B4-C5EB4018E8FF}" destId="{01070997-BFE0-4976-9D6E-495497DBD128}" srcOrd="9" destOrd="0" presId="urn:microsoft.com/office/officeart/2005/8/layout/list1"/>
    <dgm:cxn modelId="{9C564754-5C57-45F2-93B2-4D508C03441A}" type="presParOf" srcId="{9BCBA0C4-0363-498B-93B4-C5EB4018E8FF}" destId="{3AAF2626-49B0-4B50-B6B7-A5CB07A2D5E8}" srcOrd="10" destOrd="0" presId="urn:microsoft.com/office/officeart/2005/8/layout/list1"/>
    <dgm:cxn modelId="{2AA2EDA5-0F3E-4EA4-859C-CA3D299D06F6}" type="presParOf" srcId="{9BCBA0C4-0363-498B-93B4-C5EB4018E8FF}" destId="{E89337D3-DA3F-455A-86F2-766BDD2AA343}" srcOrd="11" destOrd="0" presId="urn:microsoft.com/office/officeart/2005/8/layout/list1"/>
    <dgm:cxn modelId="{FB632381-E6D2-43B5-A08B-68D9784AD86C}" type="presParOf" srcId="{9BCBA0C4-0363-498B-93B4-C5EB4018E8FF}" destId="{EADE9A04-B403-4A35-AD1B-0724DFFE2756}" srcOrd="12" destOrd="0" presId="urn:microsoft.com/office/officeart/2005/8/layout/list1"/>
    <dgm:cxn modelId="{49954267-D912-4841-B52B-EB29145061B7}" type="presParOf" srcId="{EADE9A04-B403-4A35-AD1B-0724DFFE2756}" destId="{72FA9441-1D70-4EEF-8729-4D12EDD5F5E1}" srcOrd="0" destOrd="0" presId="urn:microsoft.com/office/officeart/2005/8/layout/list1"/>
    <dgm:cxn modelId="{00DE1275-D145-4E86-B5B5-9AC6FC36FDB9}" type="presParOf" srcId="{EADE9A04-B403-4A35-AD1B-0724DFFE2756}" destId="{FF223EBD-29C5-4C8A-9618-85C0A6F6630C}" srcOrd="1" destOrd="0" presId="urn:microsoft.com/office/officeart/2005/8/layout/list1"/>
    <dgm:cxn modelId="{8A3829B7-994D-4C2B-91C7-7CE18D8E81F0}" type="presParOf" srcId="{9BCBA0C4-0363-498B-93B4-C5EB4018E8FF}" destId="{F03B366E-1AFD-4538-BF34-7B35BFF61A5A}" srcOrd="13" destOrd="0" presId="urn:microsoft.com/office/officeart/2005/8/layout/list1"/>
    <dgm:cxn modelId="{8313D298-47E5-4B33-8F7F-5997A2C5E61C}" type="presParOf" srcId="{9BCBA0C4-0363-498B-93B4-C5EB4018E8FF}" destId="{94D4B5A6-85B7-42FE-9924-2A56F7F7EA04}" srcOrd="14" destOrd="0" presId="urn:microsoft.com/office/officeart/2005/8/layout/list1"/>
    <dgm:cxn modelId="{2A259A90-26CA-49AD-B065-2074BB8156C9}" type="presParOf" srcId="{9BCBA0C4-0363-498B-93B4-C5EB4018E8FF}" destId="{DBFAF35B-FB37-4AB8-B08F-F6DC2EABE9B1}" srcOrd="15" destOrd="0" presId="urn:microsoft.com/office/officeart/2005/8/layout/list1"/>
    <dgm:cxn modelId="{4C3CB3F3-37C7-4539-8DBE-168AC9D350D4}" type="presParOf" srcId="{9BCBA0C4-0363-498B-93B4-C5EB4018E8FF}" destId="{94847F8C-D277-4231-83E6-2CE34A652D50}" srcOrd="16" destOrd="0" presId="urn:microsoft.com/office/officeart/2005/8/layout/list1"/>
    <dgm:cxn modelId="{E6AE9492-11FF-40E6-B618-89ACAD9E8D16}" type="presParOf" srcId="{94847F8C-D277-4231-83E6-2CE34A652D50}" destId="{2D2B1C39-2470-4992-9BFC-DCAB239482A3}" srcOrd="0" destOrd="0" presId="urn:microsoft.com/office/officeart/2005/8/layout/list1"/>
    <dgm:cxn modelId="{6F9697A0-A043-4357-949B-4C6090BBFD76}" type="presParOf" srcId="{94847F8C-D277-4231-83E6-2CE34A652D50}" destId="{1E758FFD-EB02-4E54-935C-91AE1CCDAEAD}" srcOrd="1" destOrd="0" presId="urn:microsoft.com/office/officeart/2005/8/layout/list1"/>
    <dgm:cxn modelId="{1E78F334-AE63-4416-93BB-1E9D97D6D3DD}" type="presParOf" srcId="{9BCBA0C4-0363-498B-93B4-C5EB4018E8FF}" destId="{D3722CDB-B5D1-4B79-9537-CD74D0B5491E}" srcOrd="17" destOrd="0" presId="urn:microsoft.com/office/officeart/2005/8/layout/list1"/>
    <dgm:cxn modelId="{9E18EBE8-841F-4D0D-B16A-C184149DC821}" type="presParOf" srcId="{9BCBA0C4-0363-498B-93B4-C5EB4018E8FF}" destId="{8A819BDE-735B-4BA0-949A-0687FDCC1C0F}" srcOrd="18"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DDEA6B-DDFA-4FEC-8C6D-B45FFBAA2802}" type="doc">
      <dgm:prSet loTypeId="urn:microsoft.com/office/officeart/2005/8/layout/hProcess9" loCatId="process" qsTypeId="urn:microsoft.com/office/officeart/2005/8/quickstyle/simple1" qsCatId="simple" csTypeId="urn:microsoft.com/office/officeart/2005/8/colors/colorful4" csCatId="colorful" phldr="1"/>
      <dgm:spPr/>
    </dgm:pt>
    <dgm:pt modelId="{CB22783E-26F0-473B-A241-87FFDAAE007B}">
      <dgm:prSet phldrT="[Text]"/>
      <dgm:spPr>
        <a:ln>
          <a:solidFill>
            <a:schemeClr val="accent1"/>
          </a:solidFill>
        </a:ln>
      </dgm:spPr>
      <dgm:t>
        <a:bodyPr/>
        <a:lstStyle/>
        <a:p>
          <a:pPr algn="ctr"/>
          <a:r>
            <a:rPr lang="en-US" b="1" dirty="0">
              <a:solidFill>
                <a:schemeClr val="tx1"/>
              </a:solidFill>
            </a:rPr>
            <a:t>1. Interpersonal role</a:t>
          </a:r>
          <a:endParaRPr lang="en-US" dirty="0">
            <a:solidFill>
              <a:schemeClr val="tx1"/>
            </a:solidFill>
          </a:endParaRPr>
        </a:p>
      </dgm:t>
    </dgm:pt>
    <dgm:pt modelId="{D376DAD8-8427-451A-9D18-733425A49AEF}" type="parTrans" cxnId="{DE666BAD-D79B-4A1F-BB70-4E8D76070009}">
      <dgm:prSet/>
      <dgm:spPr/>
      <dgm:t>
        <a:bodyPr/>
        <a:lstStyle/>
        <a:p>
          <a:endParaRPr lang="en-US">
            <a:solidFill>
              <a:schemeClr val="tx1"/>
            </a:solidFill>
          </a:endParaRPr>
        </a:p>
      </dgm:t>
    </dgm:pt>
    <dgm:pt modelId="{678F8438-804B-4139-9C03-2B8F42FD8120}" type="sibTrans" cxnId="{DE666BAD-D79B-4A1F-BB70-4E8D76070009}">
      <dgm:prSet/>
      <dgm:spPr/>
      <dgm:t>
        <a:bodyPr/>
        <a:lstStyle/>
        <a:p>
          <a:endParaRPr lang="en-US">
            <a:solidFill>
              <a:schemeClr val="tx1"/>
            </a:solidFill>
          </a:endParaRPr>
        </a:p>
      </dgm:t>
    </dgm:pt>
    <dgm:pt modelId="{88078635-C3F6-4BE2-A772-5D937D6E520C}">
      <dgm:prSet phldrT="[Text]"/>
      <dgm:spPr>
        <a:ln>
          <a:solidFill>
            <a:schemeClr val="accent1"/>
          </a:solidFill>
        </a:ln>
      </dgm:spPr>
      <dgm:t>
        <a:bodyPr/>
        <a:lstStyle/>
        <a:p>
          <a:r>
            <a:rPr lang="en-US" b="1" dirty="0">
              <a:solidFill>
                <a:schemeClr val="tx1"/>
              </a:solidFill>
            </a:rPr>
            <a:t>2. Informational role </a:t>
          </a:r>
          <a:endParaRPr lang="en-US" dirty="0">
            <a:solidFill>
              <a:schemeClr val="tx1"/>
            </a:solidFill>
          </a:endParaRPr>
        </a:p>
      </dgm:t>
    </dgm:pt>
    <dgm:pt modelId="{143EFFA2-3447-4F3B-A8B8-63DB82028BEE}" type="parTrans" cxnId="{64622DDD-6388-4413-95F6-0A53A90BDDF2}">
      <dgm:prSet/>
      <dgm:spPr/>
      <dgm:t>
        <a:bodyPr/>
        <a:lstStyle/>
        <a:p>
          <a:endParaRPr lang="en-US">
            <a:solidFill>
              <a:schemeClr val="tx1"/>
            </a:solidFill>
          </a:endParaRPr>
        </a:p>
      </dgm:t>
    </dgm:pt>
    <dgm:pt modelId="{E52BCBF1-F02B-4B7F-B907-66A1021C0277}" type="sibTrans" cxnId="{64622DDD-6388-4413-95F6-0A53A90BDDF2}">
      <dgm:prSet/>
      <dgm:spPr/>
      <dgm:t>
        <a:bodyPr/>
        <a:lstStyle/>
        <a:p>
          <a:endParaRPr lang="en-US">
            <a:solidFill>
              <a:schemeClr val="tx1"/>
            </a:solidFill>
          </a:endParaRPr>
        </a:p>
      </dgm:t>
    </dgm:pt>
    <dgm:pt modelId="{CADC3E64-EA9A-4649-BF37-0BAB921E46FA}">
      <dgm:prSet phldrT="[Text]"/>
      <dgm:spPr>
        <a:ln>
          <a:solidFill>
            <a:schemeClr val="accent1"/>
          </a:solidFill>
        </a:ln>
      </dgm:spPr>
      <dgm:t>
        <a:bodyPr/>
        <a:lstStyle/>
        <a:p>
          <a:pPr algn="ctr"/>
          <a:r>
            <a:rPr lang="en-US" b="1" dirty="0">
              <a:solidFill>
                <a:schemeClr val="tx1"/>
              </a:solidFill>
            </a:rPr>
            <a:t>3. Decisional role</a:t>
          </a:r>
          <a:endParaRPr lang="en-US" dirty="0">
            <a:solidFill>
              <a:schemeClr val="tx1"/>
            </a:solidFill>
          </a:endParaRPr>
        </a:p>
      </dgm:t>
    </dgm:pt>
    <dgm:pt modelId="{440FB5D3-2820-4165-A4E4-27B7266615A3}" type="parTrans" cxnId="{7760C494-CCAC-4BBD-B65F-0CC500ABC7EE}">
      <dgm:prSet/>
      <dgm:spPr/>
      <dgm:t>
        <a:bodyPr/>
        <a:lstStyle/>
        <a:p>
          <a:endParaRPr lang="en-US">
            <a:solidFill>
              <a:schemeClr val="tx1"/>
            </a:solidFill>
          </a:endParaRPr>
        </a:p>
      </dgm:t>
    </dgm:pt>
    <dgm:pt modelId="{57B324FB-6E26-4922-B22E-656F79886EB8}" type="sibTrans" cxnId="{7760C494-CCAC-4BBD-B65F-0CC500ABC7EE}">
      <dgm:prSet/>
      <dgm:spPr/>
      <dgm:t>
        <a:bodyPr/>
        <a:lstStyle/>
        <a:p>
          <a:endParaRPr lang="en-US">
            <a:solidFill>
              <a:schemeClr val="tx1"/>
            </a:solidFill>
          </a:endParaRPr>
        </a:p>
      </dgm:t>
    </dgm:pt>
    <dgm:pt modelId="{1A36EF5D-4451-442D-987C-05F4DC623D5E}" type="pres">
      <dgm:prSet presAssocID="{3BDDEA6B-DDFA-4FEC-8C6D-B45FFBAA2802}" presName="CompostProcess" presStyleCnt="0">
        <dgm:presLayoutVars>
          <dgm:dir/>
          <dgm:resizeHandles val="exact"/>
        </dgm:presLayoutVars>
      </dgm:prSet>
      <dgm:spPr/>
    </dgm:pt>
    <dgm:pt modelId="{80983B56-7EB4-4825-935F-88F5C6E0048B}" type="pres">
      <dgm:prSet presAssocID="{3BDDEA6B-DDFA-4FEC-8C6D-B45FFBAA2802}" presName="arrow" presStyleLbl="bgShp" presStyleIdx="0" presStyleCnt="1" custScaleX="114397"/>
      <dgm:spPr/>
    </dgm:pt>
    <dgm:pt modelId="{BC2061CB-F980-42E7-9FE3-1CD9D23C367C}" type="pres">
      <dgm:prSet presAssocID="{3BDDEA6B-DDFA-4FEC-8C6D-B45FFBAA2802}" presName="linearProcess" presStyleCnt="0"/>
      <dgm:spPr/>
    </dgm:pt>
    <dgm:pt modelId="{B433A19C-5536-48F7-9454-D66654AEE51A}" type="pres">
      <dgm:prSet presAssocID="{CB22783E-26F0-473B-A241-87FFDAAE007B}" presName="textNode" presStyleLbl="node1" presStyleIdx="0" presStyleCnt="3">
        <dgm:presLayoutVars>
          <dgm:bulletEnabled val="1"/>
        </dgm:presLayoutVars>
      </dgm:prSet>
      <dgm:spPr/>
    </dgm:pt>
    <dgm:pt modelId="{BB8412D0-3EA2-48B1-82DA-CB08F1F4ECC6}" type="pres">
      <dgm:prSet presAssocID="{678F8438-804B-4139-9C03-2B8F42FD8120}" presName="sibTrans" presStyleCnt="0"/>
      <dgm:spPr/>
    </dgm:pt>
    <dgm:pt modelId="{083CCC1F-B921-4B76-97C0-783F4CC63A96}" type="pres">
      <dgm:prSet presAssocID="{88078635-C3F6-4BE2-A772-5D937D6E520C}" presName="textNode" presStyleLbl="node1" presStyleIdx="1" presStyleCnt="3" custScaleX="103136">
        <dgm:presLayoutVars>
          <dgm:bulletEnabled val="1"/>
        </dgm:presLayoutVars>
      </dgm:prSet>
      <dgm:spPr/>
    </dgm:pt>
    <dgm:pt modelId="{0AA76F87-79BF-4579-83D3-F50212C613B6}" type="pres">
      <dgm:prSet presAssocID="{E52BCBF1-F02B-4B7F-B907-66A1021C0277}" presName="sibTrans" presStyleCnt="0"/>
      <dgm:spPr/>
    </dgm:pt>
    <dgm:pt modelId="{6FE476A9-2D07-45A2-B26C-083AD78834CE}" type="pres">
      <dgm:prSet presAssocID="{CADC3E64-EA9A-4649-BF37-0BAB921E46FA}" presName="textNode" presStyleLbl="node1" presStyleIdx="2" presStyleCnt="3">
        <dgm:presLayoutVars>
          <dgm:bulletEnabled val="1"/>
        </dgm:presLayoutVars>
      </dgm:prSet>
      <dgm:spPr/>
    </dgm:pt>
  </dgm:ptLst>
  <dgm:cxnLst>
    <dgm:cxn modelId="{A22F6804-521D-4762-8088-DD0FD4F67DF4}" type="presOf" srcId="{CADC3E64-EA9A-4649-BF37-0BAB921E46FA}" destId="{6FE476A9-2D07-45A2-B26C-083AD78834CE}" srcOrd="0" destOrd="0" presId="urn:microsoft.com/office/officeart/2005/8/layout/hProcess9"/>
    <dgm:cxn modelId="{CF67D927-747B-4014-A498-474E8FD2539C}" type="presOf" srcId="{88078635-C3F6-4BE2-A772-5D937D6E520C}" destId="{083CCC1F-B921-4B76-97C0-783F4CC63A96}" srcOrd="0" destOrd="0" presId="urn:microsoft.com/office/officeart/2005/8/layout/hProcess9"/>
    <dgm:cxn modelId="{9027124C-5A7E-4CC1-A2FD-B97449587800}" type="presOf" srcId="{3BDDEA6B-DDFA-4FEC-8C6D-B45FFBAA2802}" destId="{1A36EF5D-4451-442D-987C-05F4DC623D5E}" srcOrd="0" destOrd="0" presId="urn:microsoft.com/office/officeart/2005/8/layout/hProcess9"/>
    <dgm:cxn modelId="{7760C494-CCAC-4BBD-B65F-0CC500ABC7EE}" srcId="{3BDDEA6B-DDFA-4FEC-8C6D-B45FFBAA2802}" destId="{CADC3E64-EA9A-4649-BF37-0BAB921E46FA}" srcOrd="2" destOrd="0" parTransId="{440FB5D3-2820-4165-A4E4-27B7266615A3}" sibTransId="{57B324FB-6E26-4922-B22E-656F79886EB8}"/>
    <dgm:cxn modelId="{60220EAD-3F59-4543-8000-6F66B8F9197A}" type="presOf" srcId="{CB22783E-26F0-473B-A241-87FFDAAE007B}" destId="{B433A19C-5536-48F7-9454-D66654AEE51A}" srcOrd="0" destOrd="0" presId="urn:microsoft.com/office/officeart/2005/8/layout/hProcess9"/>
    <dgm:cxn modelId="{DE666BAD-D79B-4A1F-BB70-4E8D76070009}" srcId="{3BDDEA6B-DDFA-4FEC-8C6D-B45FFBAA2802}" destId="{CB22783E-26F0-473B-A241-87FFDAAE007B}" srcOrd="0" destOrd="0" parTransId="{D376DAD8-8427-451A-9D18-733425A49AEF}" sibTransId="{678F8438-804B-4139-9C03-2B8F42FD8120}"/>
    <dgm:cxn modelId="{64622DDD-6388-4413-95F6-0A53A90BDDF2}" srcId="{3BDDEA6B-DDFA-4FEC-8C6D-B45FFBAA2802}" destId="{88078635-C3F6-4BE2-A772-5D937D6E520C}" srcOrd="1" destOrd="0" parTransId="{143EFFA2-3447-4F3B-A8B8-63DB82028BEE}" sibTransId="{E52BCBF1-F02B-4B7F-B907-66A1021C0277}"/>
    <dgm:cxn modelId="{EA774E5F-1477-4F52-9BEC-385E51A38EC3}" type="presParOf" srcId="{1A36EF5D-4451-442D-987C-05F4DC623D5E}" destId="{80983B56-7EB4-4825-935F-88F5C6E0048B}" srcOrd="0" destOrd="0" presId="urn:microsoft.com/office/officeart/2005/8/layout/hProcess9"/>
    <dgm:cxn modelId="{20CCE190-BD77-4B8A-AB1D-A418510DD750}" type="presParOf" srcId="{1A36EF5D-4451-442D-987C-05F4DC623D5E}" destId="{BC2061CB-F980-42E7-9FE3-1CD9D23C367C}" srcOrd="1" destOrd="0" presId="urn:microsoft.com/office/officeart/2005/8/layout/hProcess9"/>
    <dgm:cxn modelId="{0472C0CB-F1D1-4BFB-A34B-3580C1818C64}" type="presParOf" srcId="{BC2061CB-F980-42E7-9FE3-1CD9D23C367C}" destId="{B433A19C-5536-48F7-9454-D66654AEE51A}" srcOrd="0" destOrd="0" presId="urn:microsoft.com/office/officeart/2005/8/layout/hProcess9"/>
    <dgm:cxn modelId="{DA88D884-5ADE-4CA6-B013-E03C3D790155}" type="presParOf" srcId="{BC2061CB-F980-42E7-9FE3-1CD9D23C367C}" destId="{BB8412D0-3EA2-48B1-82DA-CB08F1F4ECC6}" srcOrd="1" destOrd="0" presId="urn:microsoft.com/office/officeart/2005/8/layout/hProcess9"/>
    <dgm:cxn modelId="{5BB1FB3F-3D8E-4D03-BA8F-88D9455EB12A}" type="presParOf" srcId="{BC2061CB-F980-42E7-9FE3-1CD9D23C367C}" destId="{083CCC1F-B921-4B76-97C0-783F4CC63A96}" srcOrd="2" destOrd="0" presId="urn:microsoft.com/office/officeart/2005/8/layout/hProcess9"/>
    <dgm:cxn modelId="{09459F78-DBE2-4757-BE48-B1C0ED61CBFC}" type="presParOf" srcId="{BC2061CB-F980-42E7-9FE3-1CD9D23C367C}" destId="{0AA76F87-79BF-4579-83D3-F50212C613B6}" srcOrd="3" destOrd="0" presId="urn:microsoft.com/office/officeart/2005/8/layout/hProcess9"/>
    <dgm:cxn modelId="{1B3CF349-0344-47CE-A4C7-A1E32BF64906}" type="presParOf" srcId="{BC2061CB-F980-42E7-9FE3-1CD9D23C367C}" destId="{6FE476A9-2D07-45A2-B26C-083AD78834CE}" srcOrd="4" destOrd="0" presId="urn:microsoft.com/office/officeart/2005/8/layout/hProcess9"/>
  </dgm:cxnLst>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DDEA6B-DDFA-4FEC-8C6D-B45FFBAA2802}" type="doc">
      <dgm:prSet loTypeId="urn:microsoft.com/office/officeart/2005/8/layout/hProcess9" loCatId="process" qsTypeId="urn:microsoft.com/office/officeart/2005/8/quickstyle/simple1" qsCatId="simple" csTypeId="urn:microsoft.com/office/officeart/2005/8/colors/colorful4" csCatId="colorful" phldr="1"/>
      <dgm:spPr/>
    </dgm:pt>
    <dgm:pt modelId="{CB22783E-26F0-473B-A241-87FFDAAE007B}">
      <dgm:prSet phldrT="[Text]"/>
      <dgm:spPr>
        <a:ln>
          <a:solidFill>
            <a:schemeClr val="accent1"/>
          </a:solidFill>
        </a:ln>
      </dgm:spPr>
      <dgm:t>
        <a:bodyPr/>
        <a:lstStyle/>
        <a:p>
          <a:pPr algn="ctr"/>
          <a:r>
            <a:rPr lang="ar-EG" b="1" dirty="0">
              <a:solidFill>
                <a:schemeClr val="tx1"/>
              </a:solidFill>
            </a:rPr>
            <a:t>1. الدور الشخصي</a:t>
          </a:r>
          <a:endParaRPr lang="en-US" dirty="0">
            <a:solidFill>
              <a:schemeClr val="tx1"/>
            </a:solidFill>
          </a:endParaRPr>
        </a:p>
      </dgm:t>
    </dgm:pt>
    <dgm:pt modelId="{D376DAD8-8427-451A-9D18-733425A49AEF}" type="parTrans" cxnId="{DE666BAD-D79B-4A1F-BB70-4E8D76070009}">
      <dgm:prSet/>
      <dgm:spPr/>
      <dgm:t>
        <a:bodyPr/>
        <a:lstStyle/>
        <a:p>
          <a:endParaRPr lang="en-US">
            <a:solidFill>
              <a:schemeClr val="tx1"/>
            </a:solidFill>
          </a:endParaRPr>
        </a:p>
      </dgm:t>
    </dgm:pt>
    <dgm:pt modelId="{678F8438-804B-4139-9C03-2B8F42FD8120}" type="sibTrans" cxnId="{DE666BAD-D79B-4A1F-BB70-4E8D76070009}">
      <dgm:prSet/>
      <dgm:spPr/>
      <dgm:t>
        <a:bodyPr/>
        <a:lstStyle/>
        <a:p>
          <a:endParaRPr lang="en-US">
            <a:solidFill>
              <a:schemeClr val="tx1"/>
            </a:solidFill>
          </a:endParaRPr>
        </a:p>
      </dgm:t>
    </dgm:pt>
    <dgm:pt modelId="{CEC5B718-CD45-4CF7-B0D5-1FC8AEB3D219}">
      <dgm:prSet/>
      <dgm:spPr/>
      <dgm:t>
        <a:bodyPr/>
        <a:lstStyle/>
        <a:p>
          <a:pPr algn="ctr"/>
          <a:r>
            <a:rPr lang="ar-EG" b="1" dirty="0">
              <a:solidFill>
                <a:schemeClr val="tx1"/>
              </a:solidFill>
            </a:rPr>
            <a:t>2. الدور المعلوماتي</a:t>
          </a:r>
          <a:endParaRPr lang="en-US" b="1" dirty="0">
            <a:solidFill>
              <a:schemeClr val="tx1"/>
            </a:solidFill>
          </a:endParaRPr>
        </a:p>
      </dgm:t>
    </dgm:pt>
    <dgm:pt modelId="{70946340-471F-484E-8786-9B76B7DA646B}" type="parTrans" cxnId="{D86FBAFE-A754-444E-A8E4-31C60F062886}">
      <dgm:prSet/>
      <dgm:spPr/>
      <dgm:t>
        <a:bodyPr/>
        <a:lstStyle/>
        <a:p>
          <a:endParaRPr lang="en-US"/>
        </a:p>
      </dgm:t>
    </dgm:pt>
    <dgm:pt modelId="{8CF506AC-ECEF-4CA7-8801-58832A3DCC83}" type="sibTrans" cxnId="{D86FBAFE-A754-444E-A8E4-31C60F062886}">
      <dgm:prSet/>
      <dgm:spPr/>
      <dgm:t>
        <a:bodyPr/>
        <a:lstStyle/>
        <a:p>
          <a:endParaRPr lang="en-US"/>
        </a:p>
      </dgm:t>
    </dgm:pt>
    <dgm:pt modelId="{BD471CB3-6E01-46BD-9839-58C762AF859F}">
      <dgm:prSet/>
      <dgm:spPr/>
      <dgm:t>
        <a:bodyPr/>
        <a:lstStyle/>
        <a:p>
          <a:pPr algn="ctr"/>
          <a:r>
            <a:rPr lang="ar-EG" b="1" dirty="0">
              <a:solidFill>
                <a:schemeClr val="tx1"/>
              </a:solidFill>
            </a:rPr>
            <a:t>3. الدور القراري</a:t>
          </a:r>
          <a:endParaRPr lang="en-US" b="1" dirty="0">
            <a:solidFill>
              <a:schemeClr val="tx1"/>
            </a:solidFill>
          </a:endParaRPr>
        </a:p>
      </dgm:t>
    </dgm:pt>
    <dgm:pt modelId="{8FB7EAFF-86D9-4041-BAF6-1D838955592B}" type="parTrans" cxnId="{D9A01DCD-3511-44C0-AB14-90CAC78B2BB6}">
      <dgm:prSet/>
      <dgm:spPr/>
      <dgm:t>
        <a:bodyPr/>
        <a:lstStyle/>
        <a:p>
          <a:endParaRPr lang="en-US"/>
        </a:p>
      </dgm:t>
    </dgm:pt>
    <dgm:pt modelId="{D1A382CD-1488-4B49-8B1F-4F0B5169D992}" type="sibTrans" cxnId="{D9A01DCD-3511-44C0-AB14-90CAC78B2BB6}">
      <dgm:prSet/>
      <dgm:spPr/>
      <dgm:t>
        <a:bodyPr/>
        <a:lstStyle/>
        <a:p>
          <a:endParaRPr lang="en-US"/>
        </a:p>
      </dgm:t>
    </dgm:pt>
    <dgm:pt modelId="{1A36EF5D-4451-442D-987C-05F4DC623D5E}" type="pres">
      <dgm:prSet presAssocID="{3BDDEA6B-DDFA-4FEC-8C6D-B45FFBAA2802}" presName="CompostProcess" presStyleCnt="0">
        <dgm:presLayoutVars>
          <dgm:dir/>
          <dgm:resizeHandles val="exact"/>
        </dgm:presLayoutVars>
      </dgm:prSet>
      <dgm:spPr/>
    </dgm:pt>
    <dgm:pt modelId="{80983B56-7EB4-4825-935F-88F5C6E0048B}" type="pres">
      <dgm:prSet presAssocID="{3BDDEA6B-DDFA-4FEC-8C6D-B45FFBAA2802}" presName="arrow" presStyleLbl="bgShp" presStyleIdx="0" presStyleCnt="1" custScaleX="114397"/>
      <dgm:spPr/>
    </dgm:pt>
    <dgm:pt modelId="{BC2061CB-F980-42E7-9FE3-1CD9D23C367C}" type="pres">
      <dgm:prSet presAssocID="{3BDDEA6B-DDFA-4FEC-8C6D-B45FFBAA2802}" presName="linearProcess" presStyleCnt="0"/>
      <dgm:spPr/>
    </dgm:pt>
    <dgm:pt modelId="{B433A19C-5536-48F7-9454-D66654AEE51A}" type="pres">
      <dgm:prSet presAssocID="{CB22783E-26F0-473B-A241-87FFDAAE007B}" presName="textNode" presStyleLbl="node1" presStyleIdx="0" presStyleCnt="3">
        <dgm:presLayoutVars>
          <dgm:bulletEnabled val="1"/>
        </dgm:presLayoutVars>
      </dgm:prSet>
      <dgm:spPr/>
    </dgm:pt>
    <dgm:pt modelId="{BB8412D0-3EA2-48B1-82DA-CB08F1F4ECC6}" type="pres">
      <dgm:prSet presAssocID="{678F8438-804B-4139-9C03-2B8F42FD8120}" presName="sibTrans" presStyleCnt="0"/>
      <dgm:spPr/>
    </dgm:pt>
    <dgm:pt modelId="{B4B7376C-4062-4756-AAE0-1BBE5924060B}" type="pres">
      <dgm:prSet presAssocID="{CEC5B718-CD45-4CF7-B0D5-1FC8AEB3D219}" presName="textNode" presStyleLbl="node1" presStyleIdx="1" presStyleCnt="3">
        <dgm:presLayoutVars>
          <dgm:bulletEnabled val="1"/>
        </dgm:presLayoutVars>
      </dgm:prSet>
      <dgm:spPr/>
    </dgm:pt>
    <dgm:pt modelId="{DDB2E85B-4FE6-4C3F-B714-A929E5EDFBBC}" type="pres">
      <dgm:prSet presAssocID="{8CF506AC-ECEF-4CA7-8801-58832A3DCC83}" presName="sibTrans" presStyleCnt="0"/>
      <dgm:spPr/>
    </dgm:pt>
    <dgm:pt modelId="{88EE742A-112B-4BA4-81E3-0FF0BA18F168}" type="pres">
      <dgm:prSet presAssocID="{BD471CB3-6E01-46BD-9839-58C762AF859F}" presName="textNode" presStyleLbl="node1" presStyleIdx="2" presStyleCnt="3">
        <dgm:presLayoutVars>
          <dgm:bulletEnabled val="1"/>
        </dgm:presLayoutVars>
      </dgm:prSet>
      <dgm:spPr/>
    </dgm:pt>
  </dgm:ptLst>
  <dgm:cxnLst>
    <dgm:cxn modelId="{9027124C-5A7E-4CC1-A2FD-B97449587800}" type="presOf" srcId="{3BDDEA6B-DDFA-4FEC-8C6D-B45FFBAA2802}" destId="{1A36EF5D-4451-442D-987C-05F4DC623D5E}" srcOrd="0" destOrd="0" presId="urn:microsoft.com/office/officeart/2005/8/layout/hProcess9"/>
    <dgm:cxn modelId="{56C79B6D-6BDE-4AF1-AD36-7EA27D339A62}" type="presOf" srcId="{BD471CB3-6E01-46BD-9839-58C762AF859F}" destId="{88EE742A-112B-4BA4-81E3-0FF0BA18F168}" srcOrd="0" destOrd="0" presId="urn:microsoft.com/office/officeart/2005/8/layout/hProcess9"/>
    <dgm:cxn modelId="{4B483FAC-C05E-44BB-BA6C-E48B2D509A5E}" type="presOf" srcId="{CEC5B718-CD45-4CF7-B0D5-1FC8AEB3D219}" destId="{B4B7376C-4062-4756-AAE0-1BBE5924060B}" srcOrd="0" destOrd="0" presId="urn:microsoft.com/office/officeart/2005/8/layout/hProcess9"/>
    <dgm:cxn modelId="{60220EAD-3F59-4543-8000-6F66B8F9197A}" type="presOf" srcId="{CB22783E-26F0-473B-A241-87FFDAAE007B}" destId="{B433A19C-5536-48F7-9454-D66654AEE51A}" srcOrd="0" destOrd="0" presId="urn:microsoft.com/office/officeart/2005/8/layout/hProcess9"/>
    <dgm:cxn modelId="{DE666BAD-D79B-4A1F-BB70-4E8D76070009}" srcId="{3BDDEA6B-DDFA-4FEC-8C6D-B45FFBAA2802}" destId="{CB22783E-26F0-473B-A241-87FFDAAE007B}" srcOrd="0" destOrd="0" parTransId="{D376DAD8-8427-451A-9D18-733425A49AEF}" sibTransId="{678F8438-804B-4139-9C03-2B8F42FD8120}"/>
    <dgm:cxn modelId="{D9A01DCD-3511-44C0-AB14-90CAC78B2BB6}" srcId="{3BDDEA6B-DDFA-4FEC-8C6D-B45FFBAA2802}" destId="{BD471CB3-6E01-46BD-9839-58C762AF859F}" srcOrd="2" destOrd="0" parTransId="{8FB7EAFF-86D9-4041-BAF6-1D838955592B}" sibTransId="{D1A382CD-1488-4B49-8B1F-4F0B5169D992}"/>
    <dgm:cxn modelId="{D86FBAFE-A754-444E-A8E4-31C60F062886}" srcId="{3BDDEA6B-DDFA-4FEC-8C6D-B45FFBAA2802}" destId="{CEC5B718-CD45-4CF7-B0D5-1FC8AEB3D219}" srcOrd="1" destOrd="0" parTransId="{70946340-471F-484E-8786-9B76B7DA646B}" sibTransId="{8CF506AC-ECEF-4CA7-8801-58832A3DCC83}"/>
    <dgm:cxn modelId="{EA774E5F-1477-4F52-9BEC-385E51A38EC3}" type="presParOf" srcId="{1A36EF5D-4451-442D-987C-05F4DC623D5E}" destId="{80983B56-7EB4-4825-935F-88F5C6E0048B}" srcOrd="0" destOrd="0" presId="urn:microsoft.com/office/officeart/2005/8/layout/hProcess9"/>
    <dgm:cxn modelId="{20CCE190-BD77-4B8A-AB1D-A418510DD750}" type="presParOf" srcId="{1A36EF5D-4451-442D-987C-05F4DC623D5E}" destId="{BC2061CB-F980-42E7-9FE3-1CD9D23C367C}" srcOrd="1" destOrd="0" presId="urn:microsoft.com/office/officeart/2005/8/layout/hProcess9"/>
    <dgm:cxn modelId="{0472C0CB-F1D1-4BFB-A34B-3580C1818C64}" type="presParOf" srcId="{BC2061CB-F980-42E7-9FE3-1CD9D23C367C}" destId="{B433A19C-5536-48F7-9454-D66654AEE51A}" srcOrd="0" destOrd="0" presId="urn:microsoft.com/office/officeart/2005/8/layout/hProcess9"/>
    <dgm:cxn modelId="{DA88D884-5ADE-4CA6-B013-E03C3D790155}" type="presParOf" srcId="{BC2061CB-F980-42E7-9FE3-1CD9D23C367C}" destId="{BB8412D0-3EA2-48B1-82DA-CB08F1F4ECC6}" srcOrd="1" destOrd="0" presId="urn:microsoft.com/office/officeart/2005/8/layout/hProcess9"/>
    <dgm:cxn modelId="{3C54C389-9E58-4CFB-A0FF-A5B4A110AAD1}" type="presParOf" srcId="{BC2061CB-F980-42E7-9FE3-1CD9D23C367C}" destId="{B4B7376C-4062-4756-AAE0-1BBE5924060B}" srcOrd="2" destOrd="0" presId="urn:microsoft.com/office/officeart/2005/8/layout/hProcess9"/>
    <dgm:cxn modelId="{3B4438D3-F2C7-464A-9CC8-D9083D4E244B}" type="presParOf" srcId="{BC2061CB-F980-42E7-9FE3-1CD9D23C367C}" destId="{DDB2E85B-4FE6-4C3F-B714-A929E5EDFBBC}" srcOrd="3" destOrd="0" presId="urn:microsoft.com/office/officeart/2005/8/layout/hProcess9"/>
    <dgm:cxn modelId="{F977D53E-619F-4A12-80AA-C526108E326C}" type="presParOf" srcId="{BC2061CB-F980-42E7-9FE3-1CD9D23C367C}" destId="{88EE742A-112B-4BA4-81E3-0FF0BA18F168}" srcOrd="4" destOrd="0" presId="urn:microsoft.com/office/officeart/2005/8/layout/hProcess9"/>
  </dgm:cxnLst>
  <dgm:bg/>
  <dgm:whole>
    <a:ln>
      <a:solidFill>
        <a:schemeClr val="accent1"/>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0A7FD4-4EA9-428E-9D85-0945D8DA02B5}" type="doc">
      <dgm:prSet loTypeId="urn:microsoft.com/office/officeart/2005/8/layout/radial5" loCatId="cycle" qsTypeId="urn:microsoft.com/office/officeart/2005/8/quickstyle/simple1" qsCatId="simple" csTypeId="urn:microsoft.com/office/officeart/2005/8/colors/colorful4" csCatId="colorful" phldr="1"/>
      <dgm:spPr/>
      <dgm:t>
        <a:bodyPr/>
        <a:lstStyle/>
        <a:p>
          <a:endParaRPr lang="en-US"/>
        </a:p>
      </dgm:t>
    </dgm:pt>
    <dgm:pt modelId="{80A32ECC-6C96-4A3F-AE58-6705E9489A30}">
      <dgm:prSet phldrT="[Text]" custT="1"/>
      <dgm:spPr/>
      <dgm:t>
        <a:bodyPr/>
        <a:lstStyle/>
        <a:p>
          <a:r>
            <a:rPr lang="en-US" sz="1800" b="1" dirty="0">
              <a:solidFill>
                <a:schemeClr val="tx1"/>
              </a:solidFill>
            </a:rPr>
            <a:t>Organization</a:t>
          </a:r>
          <a:endParaRPr lang="ar-EG" sz="1800" b="1" dirty="0">
            <a:solidFill>
              <a:schemeClr val="tx1"/>
            </a:solidFill>
          </a:endParaRPr>
        </a:p>
        <a:p>
          <a:r>
            <a:rPr lang="ar-EG" sz="1800" b="1" dirty="0">
              <a:solidFill>
                <a:schemeClr val="tx1"/>
              </a:solidFill>
            </a:rPr>
            <a:t>المنظمة</a:t>
          </a:r>
          <a:endParaRPr lang="en-US" sz="1800" b="1" dirty="0">
            <a:solidFill>
              <a:schemeClr val="tx1"/>
            </a:solidFill>
          </a:endParaRPr>
        </a:p>
      </dgm:t>
    </dgm:pt>
    <dgm:pt modelId="{5DCF95EB-F433-48AA-B619-C11B7D34D5F2}" type="parTrans" cxnId="{A67BFB70-2EA0-44EB-9A73-490B6267D7C9}">
      <dgm:prSet/>
      <dgm:spPr/>
      <dgm:t>
        <a:bodyPr/>
        <a:lstStyle/>
        <a:p>
          <a:endParaRPr lang="en-US" sz="2000" b="1">
            <a:solidFill>
              <a:schemeClr val="tx1"/>
            </a:solidFill>
          </a:endParaRPr>
        </a:p>
      </dgm:t>
    </dgm:pt>
    <dgm:pt modelId="{E0000247-C1E8-46F2-B36B-31979B05B855}" type="sibTrans" cxnId="{A67BFB70-2EA0-44EB-9A73-490B6267D7C9}">
      <dgm:prSet/>
      <dgm:spPr/>
      <dgm:t>
        <a:bodyPr/>
        <a:lstStyle/>
        <a:p>
          <a:endParaRPr lang="en-US" sz="2000" b="1">
            <a:solidFill>
              <a:schemeClr val="tx1"/>
            </a:solidFill>
          </a:endParaRPr>
        </a:p>
      </dgm:t>
    </dgm:pt>
    <dgm:pt modelId="{512443EE-9B11-43AC-8A48-753B9A78A002}">
      <dgm:prSet phldrT="[Text]" custT="1"/>
      <dgm:spPr/>
      <dgm:t>
        <a:bodyPr/>
        <a:lstStyle/>
        <a:p>
          <a:r>
            <a:rPr lang="en-US" sz="2000" b="1" dirty="0">
              <a:solidFill>
                <a:schemeClr val="tx1"/>
              </a:solidFill>
            </a:rPr>
            <a:t>People</a:t>
          </a:r>
          <a:endParaRPr lang="ar-EG" sz="2000" b="1" dirty="0">
            <a:solidFill>
              <a:schemeClr val="tx1"/>
            </a:solidFill>
          </a:endParaRPr>
        </a:p>
        <a:p>
          <a:r>
            <a:rPr lang="ar-EG" sz="2000" b="1" dirty="0">
              <a:solidFill>
                <a:schemeClr val="tx1"/>
              </a:solidFill>
            </a:rPr>
            <a:t>الاشخاص</a:t>
          </a:r>
          <a:endParaRPr lang="en-US" sz="2000" b="1" dirty="0">
            <a:solidFill>
              <a:schemeClr val="tx1"/>
            </a:solidFill>
          </a:endParaRPr>
        </a:p>
      </dgm:t>
    </dgm:pt>
    <dgm:pt modelId="{B1DCBC38-787F-47B2-8657-0AC73C059226}" type="parTrans" cxnId="{1F72EB96-F3C5-42EC-ABE2-BD0F1A998183}">
      <dgm:prSet custT="1"/>
      <dgm:spPr/>
      <dgm:t>
        <a:bodyPr/>
        <a:lstStyle/>
        <a:p>
          <a:endParaRPr lang="en-US" sz="2000" b="1">
            <a:solidFill>
              <a:schemeClr val="tx1"/>
            </a:solidFill>
          </a:endParaRPr>
        </a:p>
      </dgm:t>
    </dgm:pt>
    <dgm:pt modelId="{D8BB880B-0486-4E5D-9586-EDECDDC7C5E7}" type="sibTrans" cxnId="{1F72EB96-F3C5-42EC-ABE2-BD0F1A998183}">
      <dgm:prSet/>
      <dgm:spPr/>
      <dgm:t>
        <a:bodyPr/>
        <a:lstStyle/>
        <a:p>
          <a:endParaRPr lang="en-US" sz="2000" b="1">
            <a:solidFill>
              <a:schemeClr val="tx1"/>
            </a:solidFill>
          </a:endParaRPr>
        </a:p>
      </dgm:t>
    </dgm:pt>
    <dgm:pt modelId="{F2586341-1E5F-4542-9AAC-17588B6428B6}">
      <dgm:prSet phldrT="[Text]" custT="1"/>
      <dgm:spPr/>
      <dgm:t>
        <a:bodyPr/>
        <a:lstStyle/>
        <a:p>
          <a:r>
            <a:rPr lang="en-US" sz="2000" b="1" dirty="0">
              <a:solidFill>
                <a:schemeClr val="tx1"/>
              </a:solidFill>
            </a:rPr>
            <a:t>Resources</a:t>
          </a:r>
          <a:endParaRPr lang="ar-EG" sz="2000" b="1" dirty="0">
            <a:solidFill>
              <a:schemeClr val="tx1"/>
            </a:solidFill>
          </a:endParaRPr>
        </a:p>
        <a:p>
          <a:r>
            <a:rPr lang="ar-EG" sz="2000" b="1" dirty="0">
              <a:solidFill>
                <a:schemeClr val="tx1"/>
              </a:solidFill>
            </a:rPr>
            <a:t>الموارد</a:t>
          </a:r>
          <a:endParaRPr lang="en-US" sz="2000" b="1" dirty="0">
            <a:solidFill>
              <a:schemeClr val="tx1"/>
            </a:solidFill>
          </a:endParaRPr>
        </a:p>
      </dgm:t>
    </dgm:pt>
    <dgm:pt modelId="{539BD093-C6C3-46B7-AE06-51DC75ABDAC9}" type="parTrans" cxnId="{F57C3CC6-ED67-49EF-87E9-F12822A731B7}">
      <dgm:prSet custT="1"/>
      <dgm:spPr/>
      <dgm:t>
        <a:bodyPr/>
        <a:lstStyle/>
        <a:p>
          <a:endParaRPr lang="en-US" sz="2000" b="1">
            <a:solidFill>
              <a:schemeClr val="tx1"/>
            </a:solidFill>
          </a:endParaRPr>
        </a:p>
      </dgm:t>
    </dgm:pt>
    <dgm:pt modelId="{29D70178-4EAA-4738-A7EC-CC46594B4064}" type="sibTrans" cxnId="{F57C3CC6-ED67-49EF-87E9-F12822A731B7}">
      <dgm:prSet/>
      <dgm:spPr/>
      <dgm:t>
        <a:bodyPr/>
        <a:lstStyle/>
        <a:p>
          <a:endParaRPr lang="en-US" sz="2000" b="1">
            <a:solidFill>
              <a:schemeClr val="tx1"/>
            </a:solidFill>
          </a:endParaRPr>
        </a:p>
      </dgm:t>
    </dgm:pt>
    <dgm:pt modelId="{3A81FDD4-4559-40BB-8BE9-09F349C87457}">
      <dgm:prSet phldrT="[Text]" custT="1"/>
      <dgm:spPr/>
      <dgm:t>
        <a:bodyPr/>
        <a:lstStyle/>
        <a:p>
          <a:r>
            <a:rPr lang="en-US" sz="2000" b="1" dirty="0">
              <a:solidFill>
                <a:schemeClr val="tx1"/>
              </a:solidFill>
            </a:rPr>
            <a:t>Goals and objectives</a:t>
          </a:r>
          <a:endParaRPr lang="ar-EG" sz="2000" b="1" dirty="0">
            <a:solidFill>
              <a:schemeClr val="tx1"/>
            </a:solidFill>
          </a:endParaRPr>
        </a:p>
        <a:p>
          <a:r>
            <a:rPr lang="ar-EG" sz="2000" b="1" dirty="0">
              <a:solidFill>
                <a:schemeClr val="tx1"/>
              </a:solidFill>
            </a:rPr>
            <a:t>الأهداف</a:t>
          </a:r>
          <a:endParaRPr lang="en-US" sz="2000" b="1" dirty="0">
            <a:solidFill>
              <a:schemeClr val="tx1"/>
            </a:solidFill>
          </a:endParaRPr>
        </a:p>
      </dgm:t>
    </dgm:pt>
    <dgm:pt modelId="{27073D61-6022-4758-A587-6C5BE1F23282}" type="parTrans" cxnId="{8B13E81B-0B06-47AD-BF87-4EA863ADD84A}">
      <dgm:prSet custT="1"/>
      <dgm:spPr/>
      <dgm:t>
        <a:bodyPr/>
        <a:lstStyle/>
        <a:p>
          <a:endParaRPr lang="en-US" sz="2000" b="1">
            <a:solidFill>
              <a:schemeClr val="tx1"/>
            </a:solidFill>
          </a:endParaRPr>
        </a:p>
      </dgm:t>
    </dgm:pt>
    <dgm:pt modelId="{195750FE-4474-4A1E-8C2D-80D96E216D71}" type="sibTrans" cxnId="{8B13E81B-0B06-47AD-BF87-4EA863ADD84A}">
      <dgm:prSet/>
      <dgm:spPr/>
      <dgm:t>
        <a:bodyPr/>
        <a:lstStyle/>
        <a:p>
          <a:endParaRPr lang="en-US" sz="2000" b="1">
            <a:solidFill>
              <a:schemeClr val="tx1"/>
            </a:solidFill>
          </a:endParaRPr>
        </a:p>
      </dgm:t>
    </dgm:pt>
    <dgm:pt modelId="{8451EC3F-ED44-4A32-B1E9-F626FE5F48A7}" type="pres">
      <dgm:prSet presAssocID="{BE0A7FD4-4EA9-428E-9D85-0945D8DA02B5}" presName="Name0" presStyleCnt="0">
        <dgm:presLayoutVars>
          <dgm:chMax val="1"/>
          <dgm:dir/>
          <dgm:animLvl val="ctr"/>
          <dgm:resizeHandles val="exact"/>
        </dgm:presLayoutVars>
      </dgm:prSet>
      <dgm:spPr/>
    </dgm:pt>
    <dgm:pt modelId="{39858AED-411E-44E5-BEEF-A128940A3A27}" type="pres">
      <dgm:prSet presAssocID="{80A32ECC-6C96-4A3F-AE58-6705E9489A30}" presName="centerShape" presStyleLbl="node0" presStyleIdx="0" presStyleCnt="1" custScaleX="179164"/>
      <dgm:spPr/>
    </dgm:pt>
    <dgm:pt modelId="{CBD1C184-B526-49AE-BD11-EDAE1C82872F}" type="pres">
      <dgm:prSet presAssocID="{B1DCBC38-787F-47B2-8657-0AC73C059226}" presName="parTrans" presStyleLbl="sibTrans2D1" presStyleIdx="0" presStyleCnt="3"/>
      <dgm:spPr/>
    </dgm:pt>
    <dgm:pt modelId="{4395E005-78E0-4C86-A8B3-E92A3259F16F}" type="pres">
      <dgm:prSet presAssocID="{B1DCBC38-787F-47B2-8657-0AC73C059226}" presName="connectorText" presStyleLbl="sibTrans2D1" presStyleIdx="0" presStyleCnt="3"/>
      <dgm:spPr/>
    </dgm:pt>
    <dgm:pt modelId="{978014A6-3676-49E5-A63A-4EFD5CE7A6ED}" type="pres">
      <dgm:prSet presAssocID="{512443EE-9B11-43AC-8A48-753B9A78A002}" presName="node" presStyleLbl="node1" presStyleIdx="0" presStyleCnt="3">
        <dgm:presLayoutVars>
          <dgm:bulletEnabled val="1"/>
        </dgm:presLayoutVars>
      </dgm:prSet>
      <dgm:spPr/>
    </dgm:pt>
    <dgm:pt modelId="{144FBD08-CF5E-4D17-B9CC-F3D3A9CEEB59}" type="pres">
      <dgm:prSet presAssocID="{539BD093-C6C3-46B7-AE06-51DC75ABDAC9}" presName="parTrans" presStyleLbl="sibTrans2D1" presStyleIdx="1" presStyleCnt="3"/>
      <dgm:spPr/>
    </dgm:pt>
    <dgm:pt modelId="{9CC24F98-E060-4E8E-87BF-38FBE16F4952}" type="pres">
      <dgm:prSet presAssocID="{539BD093-C6C3-46B7-AE06-51DC75ABDAC9}" presName="connectorText" presStyleLbl="sibTrans2D1" presStyleIdx="1" presStyleCnt="3"/>
      <dgm:spPr/>
    </dgm:pt>
    <dgm:pt modelId="{66A63487-2FAE-4D16-B51F-4A94AFC2325F}" type="pres">
      <dgm:prSet presAssocID="{F2586341-1E5F-4542-9AAC-17588B6428B6}" presName="node" presStyleLbl="node1" presStyleIdx="1" presStyleCnt="3" custScaleX="124714">
        <dgm:presLayoutVars>
          <dgm:bulletEnabled val="1"/>
        </dgm:presLayoutVars>
      </dgm:prSet>
      <dgm:spPr/>
    </dgm:pt>
    <dgm:pt modelId="{55C30B57-AB82-43DE-B0BA-B2B9A801D7A5}" type="pres">
      <dgm:prSet presAssocID="{27073D61-6022-4758-A587-6C5BE1F23282}" presName="parTrans" presStyleLbl="sibTrans2D1" presStyleIdx="2" presStyleCnt="3"/>
      <dgm:spPr/>
    </dgm:pt>
    <dgm:pt modelId="{E094D895-DC49-4517-BDE1-B98478C50905}" type="pres">
      <dgm:prSet presAssocID="{27073D61-6022-4758-A587-6C5BE1F23282}" presName="connectorText" presStyleLbl="sibTrans2D1" presStyleIdx="2" presStyleCnt="3"/>
      <dgm:spPr/>
    </dgm:pt>
    <dgm:pt modelId="{93807065-10FF-49B7-BD8A-85D706180AE8}" type="pres">
      <dgm:prSet presAssocID="{3A81FDD4-4559-40BB-8BE9-09F349C87457}" presName="node" presStyleLbl="node1" presStyleIdx="2" presStyleCnt="3" custScaleX="128803">
        <dgm:presLayoutVars>
          <dgm:bulletEnabled val="1"/>
        </dgm:presLayoutVars>
      </dgm:prSet>
      <dgm:spPr/>
    </dgm:pt>
  </dgm:ptLst>
  <dgm:cxnLst>
    <dgm:cxn modelId="{7B167D0B-369F-47E3-AC18-A8420D920D61}" type="presOf" srcId="{F2586341-1E5F-4542-9AAC-17588B6428B6}" destId="{66A63487-2FAE-4D16-B51F-4A94AFC2325F}" srcOrd="0" destOrd="0" presId="urn:microsoft.com/office/officeart/2005/8/layout/radial5"/>
    <dgm:cxn modelId="{455FB218-2C1A-4E65-95BF-7A9117C585FC}" type="presOf" srcId="{BE0A7FD4-4EA9-428E-9D85-0945D8DA02B5}" destId="{8451EC3F-ED44-4A32-B1E9-F626FE5F48A7}" srcOrd="0" destOrd="0" presId="urn:microsoft.com/office/officeart/2005/8/layout/radial5"/>
    <dgm:cxn modelId="{8B13E81B-0B06-47AD-BF87-4EA863ADD84A}" srcId="{80A32ECC-6C96-4A3F-AE58-6705E9489A30}" destId="{3A81FDD4-4559-40BB-8BE9-09F349C87457}" srcOrd="2" destOrd="0" parTransId="{27073D61-6022-4758-A587-6C5BE1F23282}" sibTransId="{195750FE-4474-4A1E-8C2D-80D96E216D71}"/>
    <dgm:cxn modelId="{3014451F-A9B8-486B-BEDE-DB23AC0BCE4A}" type="presOf" srcId="{539BD093-C6C3-46B7-AE06-51DC75ABDAC9}" destId="{144FBD08-CF5E-4D17-B9CC-F3D3A9CEEB59}" srcOrd="0" destOrd="0" presId="urn:microsoft.com/office/officeart/2005/8/layout/radial5"/>
    <dgm:cxn modelId="{56313728-BF5A-4015-A92D-09867F1D0EB5}" type="presOf" srcId="{B1DCBC38-787F-47B2-8657-0AC73C059226}" destId="{CBD1C184-B526-49AE-BD11-EDAE1C82872F}" srcOrd="0" destOrd="0" presId="urn:microsoft.com/office/officeart/2005/8/layout/radial5"/>
    <dgm:cxn modelId="{C5916830-CD9E-428E-9D5F-8E14A7156675}" type="presOf" srcId="{3A81FDD4-4559-40BB-8BE9-09F349C87457}" destId="{93807065-10FF-49B7-BD8A-85D706180AE8}" srcOrd="0" destOrd="0" presId="urn:microsoft.com/office/officeart/2005/8/layout/radial5"/>
    <dgm:cxn modelId="{017FE93B-DA06-476B-A95C-28D3A6521C5B}" type="presOf" srcId="{27073D61-6022-4758-A587-6C5BE1F23282}" destId="{55C30B57-AB82-43DE-B0BA-B2B9A801D7A5}" srcOrd="0" destOrd="0" presId="urn:microsoft.com/office/officeart/2005/8/layout/radial5"/>
    <dgm:cxn modelId="{A67BFB70-2EA0-44EB-9A73-490B6267D7C9}" srcId="{BE0A7FD4-4EA9-428E-9D85-0945D8DA02B5}" destId="{80A32ECC-6C96-4A3F-AE58-6705E9489A30}" srcOrd="0" destOrd="0" parTransId="{5DCF95EB-F433-48AA-B619-C11B7D34D5F2}" sibTransId="{E0000247-C1E8-46F2-B36B-31979B05B855}"/>
    <dgm:cxn modelId="{FC92E578-AFE7-49C7-BB1D-06EE757BC712}" type="presOf" srcId="{B1DCBC38-787F-47B2-8657-0AC73C059226}" destId="{4395E005-78E0-4C86-A8B3-E92A3259F16F}" srcOrd="1" destOrd="0" presId="urn:microsoft.com/office/officeart/2005/8/layout/radial5"/>
    <dgm:cxn modelId="{440FA17E-E14B-459A-A691-F517A2F3DE12}" type="presOf" srcId="{512443EE-9B11-43AC-8A48-753B9A78A002}" destId="{978014A6-3676-49E5-A63A-4EFD5CE7A6ED}" srcOrd="0" destOrd="0" presId="urn:microsoft.com/office/officeart/2005/8/layout/radial5"/>
    <dgm:cxn modelId="{1F72EB96-F3C5-42EC-ABE2-BD0F1A998183}" srcId="{80A32ECC-6C96-4A3F-AE58-6705E9489A30}" destId="{512443EE-9B11-43AC-8A48-753B9A78A002}" srcOrd="0" destOrd="0" parTransId="{B1DCBC38-787F-47B2-8657-0AC73C059226}" sibTransId="{D8BB880B-0486-4E5D-9586-EDECDDC7C5E7}"/>
    <dgm:cxn modelId="{B88AD9A5-8A30-41AD-9873-F12F60D1BA75}" type="presOf" srcId="{539BD093-C6C3-46B7-AE06-51DC75ABDAC9}" destId="{9CC24F98-E060-4E8E-87BF-38FBE16F4952}" srcOrd="1" destOrd="0" presId="urn:microsoft.com/office/officeart/2005/8/layout/radial5"/>
    <dgm:cxn modelId="{F57C3CC6-ED67-49EF-87E9-F12822A731B7}" srcId="{80A32ECC-6C96-4A3F-AE58-6705E9489A30}" destId="{F2586341-1E5F-4542-9AAC-17588B6428B6}" srcOrd="1" destOrd="0" parTransId="{539BD093-C6C3-46B7-AE06-51DC75ABDAC9}" sibTransId="{29D70178-4EAA-4738-A7EC-CC46594B4064}"/>
    <dgm:cxn modelId="{CC789CDB-CFAA-450B-8BE7-AAB1D42F42B3}" type="presOf" srcId="{80A32ECC-6C96-4A3F-AE58-6705E9489A30}" destId="{39858AED-411E-44E5-BEEF-A128940A3A27}" srcOrd="0" destOrd="0" presId="urn:microsoft.com/office/officeart/2005/8/layout/radial5"/>
    <dgm:cxn modelId="{2728DBE7-B824-4581-9795-30F6E0CD38C6}" type="presOf" srcId="{27073D61-6022-4758-A587-6C5BE1F23282}" destId="{E094D895-DC49-4517-BDE1-B98478C50905}" srcOrd="1" destOrd="0" presId="urn:microsoft.com/office/officeart/2005/8/layout/radial5"/>
    <dgm:cxn modelId="{C4ADDA88-77BA-48F5-AC3D-14C3D097B6F4}" type="presParOf" srcId="{8451EC3F-ED44-4A32-B1E9-F626FE5F48A7}" destId="{39858AED-411E-44E5-BEEF-A128940A3A27}" srcOrd="0" destOrd="0" presId="urn:microsoft.com/office/officeart/2005/8/layout/radial5"/>
    <dgm:cxn modelId="{1802D21C-D221-4BAF-8BF9-A0AD4A5977E9}" type="presParOf" srcId="{8451EC3F-ED44-4A32-B1E9-F626FE5F48A7}" destId="{CBD1C184-B526-49AE-BD11-EDAE1C82872F}" srcOrd="1" destOrd="0" presId="urn:microsoft.com/office/officeart/2005/8/layout/radial5"/>
    <dgm:cxn modelId="{3BB7140F-27D1-4FA2-ADDB-696BA1A1F19B}" type="presParOf" srcId="{CBD1C184-B526-49AE-BD11-EDAE1C82872F}" destId="{4395E005-78E0-4C86-A8B3-E92A3259F16F}" srcOrd="0" destOrd="0" presId="urn:microsoft.com/office/officeart/2005/8/layout/radial5"/>
    <dgm:cxn modelId="{BD185721-4145-499F-80B9-75B71992A858}" type="presParOf" srcId="{8451EC3F-ED44-4A32-B1E9-F626FE5F48A7}" destId="{978014A6-3676-49E5-A63A-4EFD5CE7A6ED}" srcOrd="2" destOrd="0" presId="urn:microsoft.com/office/officeart/2005/8/layout/radial5"/>
    <dgm:cxn modelId="{65E4B481-80E0-41CE-9F3A-3C24E37036DE}" type="presParOf" srcId="{8451EC3F-ED44-4A32-B1E9-F626FE5F48A7}" destId="{144FBD08-CF5E-4D17-B9CC-F3D3A9CEEB59}" srcOrd="3" destOrd="0" presId="urn:microsoft.com/office/officeart/2005/8/layout/radial5"/>
    <dgm:cxn modelId="{B295C1A4-2A0E-4A27-B2A9-4655A96E30F2}" type="presParOf" srcId="{144FBD08-CF5E-4D17-B9CC-F3D3A9CEEB59}" destId="{9CC24F98-E060-4E8E-87BF-38FBE16F4952}" srcOrd="0" destOrd="0" presId="urn:microsoft.com/office/officeart/2005/8/layout/radial5"/>
    <dgm:cxn modelId="{E49C64DC-4344-4D4E-9F34-4A7C7290606B}" type="presParOf" srcId="{8451EC3F-ED44-4A32-B1E9-F626FE5F48A7}" destId="{66A63487-2FAE-4D16-B51F-4A94AFC2325F}" srcOrd="4" destOrd="0" presId="urn:microsoft.com/office/officeart/2005/8/layout/radial5"/>
    <dgm:cxn modelId="{DB040FD2-424E-4716-971D-071E4485EBDB}" type="presParOf" srcId="{8451EC3F-ED44-4A32-B1E9-F626FE5F48A7}" destId="{55C30B57-AB82-43DE-B0BA-B2B9A801D7A5}" srcOrd="5" destOrd="0" presId="urn:microsoft.com/office/officeart/2005/8/layout/radial5"/>
    <dgm:cxn modelId="{8318D2E7-132A-4231-A39C-CE28FBA6135F}" type="presParOf" srcId="{55C30B57-AB82-43DE-B0BA-B2B9A801D7A5}" destId="{E094D895-DC49-4517-BDE1-B98478C50905}" srcOrd="0" destOrd="0" presId="urn:microsoft.com/office/officeart/2005/8/layout/radial5"/>
    <dgm:cxn modelId="{795EDBA2-3360-4D61-BA75-54194910E2FA}" type="presParOf" srcId="{8451EC3F-ED44-4A32-B1E9-F626FE5F48A7}" destId="{93807065-10FF-49B7-BD8A-85D706180AE8}" srcOrd="6" destOrd="0" presId="urn:microsoft.com/office/officeart/2005/8/layout/radial5"/>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3F4D74-62D0-49AC-A702-7A4E7F0ED7C8}" type="doc">
      <dgm:prSet loTypeId="urn:microsoft.com/office/officeart/2005/8/layout/hProcess9" loCatId="process" qsTypeId="urn:microsoft.com/office/officeart/2005/8/quickstyle/3d5" qsCatId="3D" csTypeId="urn:microsoft.com/office/officeart/2005/8/colors/accent1_2" csCatId="accent1" phldr="1"/>
      <dgm:spPr/>
      <dgm:t>
        <a:bodyPr/>
        <a:lstStyle/>
        <a:p>
          <a:endParaRPr lang="en-US"/>
        </a:p>
      </dgm:t>
    </dgm:pt>
    <dgm:pt modelId="{6A0276CC-FBB3-4966-BD40-98E2CB77D13A}">
      <dgm:prSet/>
      <dgm:spPr>
        <a:solidFill>
          <a:schemeClr val="accent1">
            <a:lumMod val="60000"/>
            <a:lumOff val="40000"/>
          </a:schemeClr>
        </a:solidFill>
      </dgm:spPr>
      <dgm:t>
        <a:bodyPr/>
        <a:lstStyle/>
        <a:p>
          <a:pPr rtl="0"/>
          <a:r>
            <a:rPr lang="en-US" b="1" dirty="0"/>
            <a:t>A job well planned is half done</a:t>
          </a:r>
          <a:endParaRPr lang="ar-SA" dirty="0"/>
        </a:p>
      </dgm:t>
    </dgm:pt>
    <dgm:pt modelId="{DA907A94-4084-47F7-B4EC-8FE7E80A7AB2}" type="parTrans" cxnId="{C74806CF-FA6B-4C64-A97B-8593D2ED8837}">
      <dgm:prSet/>
      <dgm:spPr/>
      <dgm:t>
        <a:bodyPr/>
        <a:lstStyle/>
        <a:p>
          <a:endParaRPr lang="en-US"/>
        </a:p>
      </dgm:t>
    </dgm:pt>
    <dgm:pt modelId="{524956BF-2640-43F9-8380-24B5A52F3335}" type="sibTrans" cxnId="{C74806CF-FA6B-4C64-A97B-8593D2ED8837}">
      <dgm:prSet/>
      <dgm:spPr/>
      <dgm:t>
        <a:bodyPr/>
        <a:lstStyle/>
        <a:p>
          <a:endParaRPr lang="en-US"/>
        </a:p>
      </dgm:t>
    </dgm:pt>
    <dgm:pt modelId="{6B39E57F-6004-4A65-9666-24611C36A596}" type="pres">
      <dgm:prSet presAssocID="{4F3F4D74-62D0-49AC-A702-7A4E7F0ED7C8}" presName="CompostProcess" presStyleCnt="0">
        <dgm:presLayoutVars>
          <dgm:dir/>
          <dgm:resizeHandles val="exact"/>
        </dgm:presLayoutVars>
      </dgm:prSet>
      <dgm:spPr/>
    </dgm:pt>
    <dgm:pt modelId="{D0006E68-4B41-437B-9E29-37E55BF0DDC4}" type="pres">
      <dgm:prSet presAssocID="{4F3F4D74-62D0-49AC-A702-7A4E7F0ED7C8}" presName="arrow" presStyleLbl="bgShp" presStyleIdx="0" presStyleCnt="1"/>
      <dgm:spPr/>
    </dgm:pt>
    <dgm:pt modelId="{425B9A7B-6A09-4AD9-8CD1-21EB62E45EAC}" type="pres">
      <dgm:prSet presAssocID="{4F3F4D74-62D0-49AC-A702-7A4E7F0ED7C8}" presName="linearProcess" presStyleCnt="0"/>
      <dgm:spPr/>
    </dgm:pt>
    <dgm:pt modelId="{9EBE1290-E34C-4C81-B8F0-EDE17DA02D07}" type="pres">
      <dgm:prSet presAssocID="{6A0276CC-FBB3-4966-BD40-98E2CB77D13A}" presName="textNode" presStyleLbl="node1" presStyleIdx="0" presStyleCnt="1">
        <dgm:presLayoutVars>
          <dgm:bulletEnabled val="1"/>
        </dgm:presLayoutVars>
      </dgm:prSet>
      <dgm:spPr/>
    </dgm:pt>
  </dgm:ptLst>
  <dgm:cxnLst>
    <dgm:cxn modelId="{9CE8FE46-DFEB-4E38-9586-C11165A0E6E2}" type="presOf" srcId="{6A0276CC-FBB3-4966-BD40-98E2CB77D13A}" destId="{9EBE1290-E34C-4C81-B8F0-EDE17DA02D07}" srcOrd="0" destOrd="0" presId="urn:microsoft.com/office/officeart/2005/8/layout/hProcess9"/>
    <dgm:cxn modelId="{B787637A-0877-4B60-B3C3-BEE48D7B6E7A}" type="presOf" srcId="{4F3F4D74-62D0-49AC-A702-7A4E7F0ED7C8}" destId="{6B39E57F-6004-4A65-9666-24611C36A596}" srcOrd="0" destOrd="0" presId="urn:microsoft.com/office/officeart/2005/8/layout/hProcess9"/>
    <dgm:cxn modelId="{C74806CF-FA6B-4C64-A97B-8593D2ED8837}" srcId="{4F3F4D74-62D0-49AC-A702-7A4E7F0ED7C8}" destId="{6A0276CC-FBB3-4966-BD40-98E2CB77D13A}" srcOrd="0" destOrd="0" parTransId="{DA907A94-4084-47F7-B4EC-8FE7E80A7AB2}" sibTransId="{524956BF-2640-43F9-8380-24B5A52F3335}"/>
    <dgm:cxn modelId="{62760642-EB78-462C-B561-73A88550D936}" type="presParOf" srcId="{6B39E57F-6004-4A65-9666-24611C36A596}" destId="{D0006E68-4B41-437B-9E29-37E55BF0DDC4}" srcOrd="0" destOrd="0" presId="urn:microsoft.com/office/officeart/2005/8/layout/hProcess9"/>
    <dgm:cxn modelId="{6D91CBE8-A205-47A8-B366-C1AF8930B24A}" type="presParOf" srcId="{6B39E57F-6004-4A65-9666-24611C36A596}" destId="{425B9A7B-6A09-4AD9-8CD1-21EB62E45EAC}" srcOrd="1" destOrd="0" presId="urn:microsoft.com/office/officeart/2005/8/layout/hProcess9"/>
    <dgm:cxn modelId="{574B2925-2D76-4D24-A7F2-D4C7D4EFA763}" type="presParOf" srcId="{425B9A7B-6A09-4AD9-8CD1-21EB62E45EAC}" destId="{9EBE1290-E34C-4C81-B8F0-EDE17DA02D07}"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8E41C3-F603-450B-B576-D9EFCBC46F6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ABEDC03-2BD2-4CC9-B328-63D2BC2BE1F9}">
      <dgm:prSet/>
      <dgm:spPr/>
      <dgm:t>
        <a:bodyPr/>
        <a:lstStyle/>
        <a:p>
          <a:pPr rtl="0"/>
          <a:r>
            <a:rPr lang="en-US" b="1" dirty="0">
              <a:solidFill>
                <a:schemeClr val="tx1"/>
              </a:solidFill>
            </a:rPr>
            <a:t>Marketing</a:t>
          </a:r>
          <a:endParaRPr lang="ar-SA" dirty="0">
            <a:solidFill>
              <a:schemeClr val="tx1"/>
            </a:solidFill>
          </a:endParaRPr>
        </a:p>
      </dgm:t>
    </dgm:pt>
    <dgm:pt modelId="{E79C735F-D892-401D-A629-8089E0720158}" type="parTrans" cxnId="{DB4E1208-4554-4E33-A285-C41F436ECCC4}">
      <dgm:prSet/>
      <dgm:spPr/>
      <dgm:t>
        <a:bodyPr/>
        <a:lstStyle/>
        <a:p>
          <a:endParaRPr lang="en-US"/>
        </a:p>
      </dgm:t>
    </dgm:pt>
    <dgm:pt modelId="{D6F43835-4AB9-416E-A8EC-748B05F47682}" type="sibTrans" cxnId="{DB4E1208-4554-4E33-A285-C41F436ECCC4}">
      <dgm:prSet/>
      <dgm:spPr/>
      <dgm:t>
        <a:bodyPr/>
        <a:lstStyle/>
        <a:p>
          <a:endParaRPr lang="en-US"/>
        </a:p>
      </dgm:t>
    </dgm:pt>
    <dgm:pt modelId="{941A8DEC-8E22-4DDD-9FA0-DEA02D5279AF}">
      <dgm:prSet/>
      <dgm:spPr/>
      <dgm:t>
        <a:bodyPr/>
        <a:lstStyle/>
        <a:p>
          <a:pPr rtl="0"/>
          <a:r>
            <a:rPr lang="en-US" b="1" dirty="0">
              <a:solidFill>
                <a:schemeClr val="tx1"/>
              </a:solidFill>
            </a:rPr>
            <a:t>Finance</a:t>
          </a:r>
          <a:endParaRPr lang="ar-SA" dirty="0">
            <a:solidFill>
              <a:schemeClr val="tx1"/>
            </a:solidFill>
          </a:endParaRPr>
        </a:p>
      </dgm:t>
    </dgm:pt>
    <dgm:pt modelId="{1CEF3F02-56AB-4BD8-82CE-C05970B55A07}" type="parTrans" cxnId="{E0416167-5BCF-410D-8C36-B3D0BE99C187}">
      <dgm:prSet/>
      <dgm:spPr/>
      <dgm:t>
        <a:bodyPr/>
        <a:lstStyle/>
        <a:p>
          <a:endParaRPr lang="en-US"/>
        </a:p>
      </dgm:t>
    </dgm:pt>
    <dgm:pt modelId="{6863FDD3-1724-4C50-AE0C-00F264E70DFB}" type="sibTrans" cxnId="{E0416167-5BCF-410D-8C36-B3D0BE99C187}">
      <dgm:prSet/>
      <dgm:spPr/>
      <dgm:t>
        <a:bodyPr/>
        <a:lstStyle/>
        <a:p>
          <a:endParaRPr lang="en-US"/>
        </a:p>
      </dgm:t>
    </dgm:pt>
    <dgm:pt modelId="{BA35FB49-4869-4AB7-ACA3-BABE3759BE52}">
      <dgm:prSet/>
      <dgm:spPr/>
      <dgm:t>
        <a:bodyPr/>
        <a:lstStyle/>
        <a:p>
          <a:pPr rtl="0"/>
          <a:r>
            <a:rPr lang="en-US" b="1" dirty="0">
              <a:solidFill>
                <a:schemeClr val="tx1"/>
              </a:solidFill>
            </a:rPr>
            <a:t>Production</a:t>
          </a:r>
          <a:endParaRPr lang="ar-SA" dirty="0">
            <a:solidFill>
              <a:schemeClr val="tx1"/>
            </a:solidFill>
          </a:endParaRPr>
        </a:p>
      </dgm:t>
    </dgm:pt>
    <dgm:pt modelId="{88744B8B-91A0-4888-9777-ADB61000175D}" type="parTrans" cxnId="{1F736EA9-8AC8-442B-8B75-0F409B4175B3}">
      <dgm:prSet/>
      <dgm:spPr/>
      <dgm:t>
        <a:bodyPr/>
        <a:lstStyle/>
        <a:p>
          <a:endParaRPr lang="en-US"/>
        </a:p>
      </dgm:t>
    </dgm:pt>
    <dgm:pt modelId="{B706FF80-2DF1-4FE2-A5B8-7D7F7DE10B1D}" type="sibTrans" cxnId="{1F736EA9-8AC8-442B-8B75-0F409B4175B3}">
      <dgm:prSet/>
      <dgm:spPr/>
      <dgm:t>
        <a:bodyPr/>
        <a:lstStyle/>
        <a:p>
          <a:endParaRPr lang="en-US"/>
        </a:p>
      </dgm:t>
    </dgm:pt>
    <dgm:pt modelId="{77DB94F9-7701-4E59-9C55-2A879FB7CF80}">
      <dgm:prSet/>
      <dgm:spPr/>
      <dgm:t>
        <a:bodyPr/>
        <a:lstStyle/>
        <a:p>
          <a:pPr rtl="0"/>
          <a:r>
            <a:rPr lang="en-US" b="1" dirty="0">
              <a:solidFill>
                <a:schemeClr val="tx1"/>
              </a:solidFill>
            </a:rPr>
            <a:t>Human Resources</a:t>
          </a:r>
          <a:endParaRPr lang="ar-SA" dirty="0">
            <a:solidFill>
              <a:schemeClr val="tx1"/>
            </a:solidFill>
          </a:endParaRPr>
        </a:p>
      </dgm:t>
    </dgm:pt>
    <dgm:pt modelId="{000D5F5F-7B90-4C87-B37D-2BA57CD9DE96}" type="parTrans" cxnId="{107C2FDC-E383-4434-AE65-756DD39EAEA5}">
      <dgm:prSet/>
      <dgm:spPr/>
      <dgm:t>
        <a:bodyPr/>
        <a:lstStyle/>
        <a:p>
          <a:endParaRPr lang="en-US"/>
        </a:p>
      </dgm:t>
    </dgm:pt>
    <dgm:pt modelId="{E0774FB2-8886-444A-820F-01D698482A21}" type="sibTrans" cxnId="{107C2FDC-E383-4434-AE65-756DD39EAEA5}">
      <dgm:prSet/>
      <dgm:spPr/>
      <dgm:t>
        <a:bodyPr/>
        <a:lstStyle/>
        <a:p>
          <a:endParaRPr lang="en-US"/>
        </a:p>
      </dgm:t>
    </dgm:pt>
    <dgm:pt modelId="{580F6D44-8072-4E99-A903-0FE9CBE7E8EE}" type="pres">
      <dgm:prSet presAssocID="{898E41C3-F603-450B-B576-D9EFCBC46F62}" presName="matrix" presStyleCnt="0">
        <dgm:presLayoutVars>
          <dgm:chMax val="1"/>
          <dgm:dir/>
          <dgm:resizeHandles val="exact"/>
        </dgm:presLayoutVars>
      </dgm:prSet>
      <dgm:spPr/>
    </dgm:pt>
    <dgm:pt modelId="{8D28D5A5-FE94-441A-866A-330CA3D3AA49}" type="pres">
      <dgm:prSet presAssocID="{898E41C3-F603-450B-B576-D9EFCBC46F62}" presName="diamond" presStyleLbl="bgShp" presStyleIdx="0" presStyleCnt="1"/>
      <dgm:spPr/>
    </dgm:pt>
    <dgm:pt modelId="{5E0063C0-F39A-423C-A69E-9FAA13508EF4}" type="pres">
      <dgm:prSet presAssocID="{898E41C3-F603-450B-B576-D9EFCBC46F62}" presName="quad1" presStyleLbl="node1" presStyleIdx="0" presStyleCnt="4">
        <dgm:presLayoutVars>
          <dgm:chMax val="0"/>
          <dgm:chPref val="0"/>
          <dgm:bulletEnabled val="1"/>
        </dgm:presLayoutVars>
      </dgm:prSet>
      <dgm:spPr/>
    </dgm:pt>
    <dgm:pt modelId="{3FFA975B-B5E0-49E2-BBC2-F0E6D8EADE7A}" type="pres">
      <dgm:prSet presAssocID="{898E41C3-F603-450B-B576-D9EFCBC46F62}" presName="quad2" presStyleLbl="node1" presStyleIdx="1" presStyleCnt="4">
        <dgm:presLayoutVars>
          <dgm:chMax val="0"/>
          <dgm:chPref val="0"/>
          <dgm:bulletEnabled val="1"/>
        </dgm:presLayoutVars>
      </dgm:prSet>
      <dgm:spPr/>
    </dgm:pt>
    <dgm:pt modelId="{009B5CAF-73A9-4E30-B8D6-EE93E7756B98}" type="pres">
      <dgm:prSet presAssocID="{898E41C3-F603-450B-B576-D9EFCBC46F62}" presName="quad3" presStyleLbl="node1" presStyleIdx="2" presStyleCnt="4">
        <dgm:presLayoutVars>
          <dgm:chMax val="0"/>
          <dgm:chPref val="0"/>
          <dgm:bulletEnabled val="1"/>
        </dgm:presLayoutVars>
      </dgm:prSet>
      <dgm:spPr/>
    </dgm:pt>
    <dgm:pt modelId="{05AF3ACE-EA8F-47EA-BF23-ED4C0F1ED36B}" type="pres">
      <dgm:prSet presAssocID="{898E41C3-F603-450B-B576-D9EFCBC46F62}" presName="quad4" presStyleLbl="node1" presStyleIdx="3" presStyleCnt="4">
        <dgm:presLayoutVars>
          <dgm:chMax val="0"/>
          <dgm:chPref val="0"/>
          <dgm:bulletEnabled val="1"/>
        </dgm:presLayoutVars>
      </dgm:prSet>
      <dgm:spPr/>
    </dgm:pt>
  </dgm:ptLst>
  <dgm:cxnLst>
    <dgm:cxn modelId="{C3870F05-A540-469F-99E6-B510492144FB}" type="presOf" srcId="{77DB94F9-7701-4E59-9C55-2A879FB7CF80}" destId="{05AF3ACE-EA8F-47EA-BF23-ED4C0F1ED36B}" srcOrd="0" destOrd="0" presId="urn:microsoft.com/office/officeart/2005/8/layout/matrix3"/>
    <dgm:cxn modelId="{DB4E1208-4554-4E33-A285-C41F436ECCC4}" srcId="{898E41C3-F603-450B-B576-D9EFCBC46F62}" destId="{FABEDC03-2BD2-4CC9-B328-63D2BC2BE1F9}" srcOrd="0" destOrd="0" parTransId="{E79C735F-D892-401D-A629-8089E0720158}" sibTransId="{D6F43835-4AB9-416E-A8EC-748B05F47682}"/>
    <dgm:cxn modelId="{A64B4D26-49F1-4842-9FF5-D35F6B13575D}" type="presOf" srcId="{941A8DEC-8E22-4DDD-9FA0-DEA02D5279AF}" destId="{3FFA975B-B5E0-49E2-BBC2-F0E6D8EADE7A}" srcOrd="0" destOrd="0" presId="urn:microsoft.com/office/officeart/2005/8/layout/matrix3"/>
    <dgm:cxn modelId="{E0416167-5BCF-410D-8C36-B3D0BE99C187}" srcId="{898E41C3-F603-450B-B576-D9EFCBC46F62}" destId="{941A8DEC-8E22-4DDD-9FA0-DEA02D5279AF}" srcOrd="1" destOrd="0" parTransId="{1CEF3F02-56AB-4BD8-82CE-C05970B55A07}" sibTransId="{6863FDD3-1724-4C50-AE0C-00F264E70DFB}"/>
    <dgm:cxn modelId="{A6901473-A4F9-4E4D-8F33-0AA03C69C436}" type="presOf" srcId="{BA35FB49-4869-4AB7-ACA3-BABE3759BE52}" destId="{009B5CAF-73A9-4E30-B8D6-EE93E7756B98}" srcOrd="0" destOrd="0" presId="urn:microsoft.com/office/officeart/2005/8/layout/matrix3"/>
    <dgm:cxn modelId="{1F736EA9-8AC8-442B-8B75-0F409B4175B3}" srcId="{898E41C3-F603-450B-B576-D9EFCBC46F62}" destId="{BA35FB49-4869-4AB7-ACA3-BABE3759BE52}" srcOrd="2" destOrd="0" parTransId="{88744B8B-91A0-4888-9777-ADB61000175D}" sibTransId="{B706FF80-2DF1-4FE2-A5B8-7D7F7DE10B1D}"/>
    <dgm:cxn modelId="{8E752EBC-2736-415A-9F73-6931B8071168}" type="presOf" srcId="{898E41C3-F603-450B-B576-D9EFCBC46F62}" destId="{580F6D44-8072-4E99-A903-0FE9CBE7E8EE}" srcOrd="0" destOrd="0" presId="urn:microsoft.com/office/officeart/2005/8/layout/matrix3"/>
    <dgm:cxn modelId="{6401E3D6-65B5-4A29-AE12-94D9E367492C}" type="presOf" srcId="{FABEDC03-2BD2-4CC9-B328-63D2BC2BE1F9}" destId="{5E0063C0-F39A-423C-A69E-9FAA13508EF4}" srcOrd="0" destOrd="0" presId="urn:microsoft.com/office/officeart/2005/8/layout/matrix3"/>
    <dgm:cxn modelId="{107C2FDC-E383-4434-AE65-756DD39EAEA5}" srcId="{898E41C3-F603-450B-B576-D9EFCBC46F62}" destId="{77DB94F9-7701-4E59-9C55-2A879FB7CF80}" srcOrd="3" destOrd="0" parTransId="{000D5F5F-7B90-4C87-B37D-2BA57CD9DE96}" sibTransId="{E0774FB2-8886-444A-820F-01D698482A21}"/>
    <dgm:cxn modelId="{17963434-C66D-426C-BD6E-6CB59402CAC6}" type="presParOf" srcId="{580F6D44-8072-4E99-A903-0FE9CBE7E8EE}" destId="{8D28D5A5-FE94-441A-866A-330CA3D3AA49}" srcOrd="0" destOrd="0" presId="urn:microsoft.com/office/officeart/2005/8/layout/matrix3"/>
    <dgm:cxn modelId="{096F5C54-6CBC-4BB3-9992-62B5C1ED1154}" type="presParOf" srcId="{580F6D44-8072-4E99-A903-0FE9CBE7E8EE}" destId="{5E0063C0-F39A-423C-A69E-9FAA13508EF4}" srcOrd="1" destOrd="0" presId="urn:microsoft.com/office/officeart/2005/8/layout/matrix3"/>
    <dgm:cxn modelId="{47851E88-3890-49AE-B6C5-FC54B9F54A87}" type="presParOf" srcId="{580F6D44-8072-4E99-A903-0FE9CBE7E8EE}" destId="{3FFA975B-B5E0-49E2-BBC2-F0E6D8EADE7A}" srcOrd="2" destOrd="0" presId="urn:microsoft.com/office/officeart/2005/8/layout/matrix3"/>
    <dgm:cxn modelId="{3ABDE345-8C5E-4162-89E7-30DC18B2ED51}" type="presParOf" srcId="{580F6D44-8072-4E99-A903-0FE9CBE7E8EE}" destId="{009B5CAF-73A9-4E30-B8D6-EE93E7756B98}" srcOrd="3" destOrd="0" presId="urn:microsoft.com/office/officeart/2005/8/layout/matrix3"/>
    <dgm:cxn modelId="{F70FF98D-26B4-4E4B-A14B-B123897C2120}" type="presParOf" srcId="{580F6D44-8072-4E99-A903-0FE9CBE7E8EE}" destId="{05AF3ACE-EA8F-47EA-BF23-ED4C0F1ED36B}"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8E41C3-F603-450B-B576-D9EFCBC46F6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FABEDC03-2BD2-4CC9-B328-63D2BC2BE1F9}">
      <dgm:prSet/>
      <dgm:spPr/>
      <dgm:t>
        <a:bodyPr/>
        <a:lstStyle/>
        <a:p>
          <a:pPr rtl="0"/>
          <a:r>
            <a:rPr lang="ar-EG" b="1" dirty="0">
              <a:solidFill>
                <a:schemeClr val="tx1"/>
              </a:solidFill>
            </a:rPr>
            <a:t>التسويق</a:t>
          </a:r>
          <a:endParaRPr lang="ar-SA" dirty="0">
            <a:solidFill>
              <a:schemeClr val="tx1"/>
            </a:solidFill>
          </a:endParaRPr>
        </a:p>
      </dgm:t>
    </dgm:pt>
    <dgm:pt modelId="{E79C735F-D892-401D-A629-8089E0720158}" type="parTrans" cxnId="{DB4E1208-4554-4E33-A285-C41F436ECCC4}">
      <dgm:prSet/>
      <dgm:spPr/>
      <dgm:t>
        <a:bodyPr/>
        <a:lstStyle/>
        <a:p>
          <a:endParaRPr lang="en-US"/>
        </a:p>
      </dgm:t>
    </dgm:pt>
    <dgm:pt modelId="{D6F43835-4AB9-416E-A8EC-748B05F47682}" type="sibTrans" cxnId="{DB4E1208-4554-4E33-A285-C41F436ECCC4}">
      <dgm:prSet/>
      <dgm:spPr/>
      <dgm:t>
        <a:bodyPr/>
        <a:lstStyle/>
        <a:p>
          <a:endParaRPr lang="en-US"/>
        </a:p>
      </dgm:t>
    </dgm:pt>
    <dgm:pt modelId="{941A8DEC-8E22-4DDD-9FA0-DEA02D5279AF}">
      <dgm:prSet/>
      <dgm:spPr/>
      <dgm:t>
        <a:bodyPr/>
        <a:lstStyle/>
        <a:p>
          <a:pPr rtl="0"/>
          <a:r>
            <a:rPr lang="ar-EG" b="1" dirty="0">
              <a:solidFill>
                <a:schemeClr val="tx1"/>
              </a:solidFill>
            </a:rPr>
            <a:t>المالية</a:t>
          </a:r>
          <a:endParaRPr lang="ar-SA" dirty="0">
            <a:solidFill>
              <a:schemeClr val="tx1"/>
            </a:solidFill>
          </a:endParaRPr>
        </a:p>
      </dgm:t>
    </dgm:pt>
    <dgm:pt modelId="{1CEF3F02-56AB-4BD8-82CE-C05970B55A07}" type="parTrans" cxnId="{E0416167-5BCF-410D-8C36-B3D0BE99C187}">
      <dgm:prSet/>
      <dgm:spPr/>
      <dgm:t>
        <a:bodyPr/>
        <a:lstStyle/>
        <a:p>
          <a:endParaRPr lang="en-US"/>
        </a:p>
      </dgm:t>
    </dgm:pt>
    <dgm:pt modelId="{6863FDD3-1724-4C50-AE0C-00F264E70DFB}" type="sibTrans" cxnId="{E0416167-5BCF-410D-8C36-B3D0BE99C187}">
      <dgm:prSet/>
      <dgm:spPr/>
      <dgm:t>
        <a:bodyPr/>
        <a:lstStyle/>
        <a:p>
          <a:endParaRPr lang="en-US"/>
        </a:p>
      </dgm:t>
    </dgm:pt>
    <dgm:pt modelId="{BA35FB49-4869-4AB7-ACA3-BABE3759BE52}">
      <dgm:prSet/>
      <dgm:spPr/>
      <dgm:t>
        <a:bodyPr/>
        <a:lstStyle/>
        <a:p>
          <a:pPr rtl="0"/>
          <a:r>
            <a:rPr lang="ar-EG" b="1" dirty="0">
              <a:solidFill>
                <a:schemeClr val="tx1"/>
              </a:solidFill>
            </a:rPr>
            <a:t>الإنتاج</a:t>
          </a:r>
          <a:endParaRPr lang="ar-SA" dirty="0">
            <a:solidFill>
              <a:schemeClr val="tx1"/>
            </a:solidFill>
          </a:endParaRPr>
        </a:p>
      </dgm:t>
    </dgm:pt>
    <dgm:pt modelId="{88744B8B-91A0-4888-9777-ADB61000175D}" type="parTrans" cxnId="{1F736EA9-8AC8-442B-8B75-0F409B4175B3}">
      <dgm:prSet/>
      <dgm:spPr/>
      <dgm:t>
        <a:bodyPr/>
        <a:lstStyle/>
        <a:p>
          <a:endParaRPr lang="en-US"/>
        </a:p>
      </dgm:t>
    </dgm:pt>
    <dgm:pt modelId="{B706FF80-2DF1-4FE2-A5B8-7D7F7DE10B1D}" type="sibTrans" cxnId="{1F736EA9-8AC8-442B-8B75-0F409B4175B3}">
      <dgm:prSet/>
      <dgm:spPr/>
      <dgm:t>
        <a:bodyPr/>
        <a:lstStyle/>
        <a:p>
          <a:endParaRPr lang="en-US"/>
        </a:p>
      </dgm:t>
    </dgm:pt>
    <dgm:pt modelId="{77DB94F9-7701-4E59-9C55-2A879FB7CF80}">
      <dgm:prSet/>
      <dgm:spPr/>
      <dgm:t>
        <a:bodyPr/>
        <a:lstStyle/>
        <a:p>
          <a:pPr rtl="0"/>
          <a:r>
            <a:rPr lang="ar-EG" b="1" dirty="0">
              <a:solidFill>
                <a:schemeClr val="tx1"/>
              </a:solidFill>
            </a:rPr>
            <a:t>الموارد البشرية</a:t>
          </a:r>
          <a:endParaRPr lang="ar-SA" dirty="0">
            <a:solidFill>
              <a:schemeClr val="tx1"/>
            </a:solidFill>
          </a:endParaRPr>
        </a:p>
      </dgm:t>
    </dgm:pt>
    <dgm:pt modelId="{000D5F5F-7B90-4C87-B37D-2BA57CD9DE96}" type="parTrans" cxnId="{107C2FDC-E383-4434-AE65-756DD39EAEA5}">
      <dgm:prSet/>
      <dgm:spPr/>
      <dgm:t>
        <a:bodyPr/>
        <a:lstStyle/>
        <a:p>
          <a:endParaRPr lang="en-US"/>
        </a:p>
      </dgm:t>
    </dgm:pt>
    <dgm:pt modelId="{E0774FB2-8886-444A-820F-01D698482A21}" type="sibTrans" cxnId="{107C2FDC-E383-4434-AE65-756DD39EAEA5}">
      <dgm:prSet/>
      <dgm:spPr/>
      <dgm:t>
        <a:bodyPr/>
        <a:lstStyle/>
        <a:p>
          <a:endParaRPr lang="en-US"/>
        </a:p>
      </dgm:t>
    </dgm:pt>
    <dgm:pt modelId="{580F6D44-8072-4E99-A903-0FE9CBE7E8EE}" type="pres">
      <dgm:prSet presAssocID="{898E41C3-F603-450B-B576-D9EFCBC46F62}" presName="matrix" presStyleCnt="0">
        <dgm:presLayoutVars>
          <dgm:chMax val="1"/>
          <dgm:dir/>
          <dgm:resizeHandles val="exact"/>
        </dgm:presLayoutVars>
      </dgm:prSet>
      <dgm:spPr/>
    </dgm:pt>
    <dgm:pt modelId="{8D28D5A5-FE94-441A-866A-330CA3D3AA49}" type="pres">
      <dgm:prSet presAssocID="{898E41C3-F603-450B-B576-D9EFCBC46F62}" presName="diamond" presStyleLbl="bgShp" presStyleIdx="0" presStyleCnt="1"/>
      <dgm:spPr/>
    </dgm:pt>
    <dgm:pt modelId="{5E0063C0-F39A-423C-A69E-9FAA13508EF4}" type="pres">
      <dgm:prSet presAssocID="{898E41C3-F603-450B-B576-D9EFCBC46F62}" presName="quad1" presStyleLbl="node1" presStyleIdx="0" presStyleCnt="4">
        <dgm:presLayoutVars>
          <dgm:chMax val="0"/>
          <dgm:chPref val="0"/>
          <dgm:bulletEnabled val="1"/>
        </dgm:presLayoutVars>
      </dgm:prSet>
      <dgm:spPr/>
    </dgm:pt>
    <dgm:pt modelId="{3FFA975B-B5E0-49E2-BBC2-F0E6D8EADE7A}" type="pres">
      <dgm:prSet presAssocID="{898E41C3-F603-450B-B576-D9EFCBC46F62}" presName="quad2" presStyleLbl="node1" presStyleIdx="1" presStyleCnt="4">
        <dgm:presLayoutVars>
          <dgm:chMax val="0"/>
          <dgm:chPref val="0"/>
          <dgm:bulletEnabled val="1"/>
        </dgm:presLayoutVars>
      </dgm:prSet>
      <dgm:spPr/>
    </dgm:pt>
    <dgm:pt modelId="{009B5CAF-73A9-4E30-B8D6-EE93E7756B98}" type="pres">
      <dgm:prSet presAssocID="{898E41C3-F603-450B-B576-D9EFCBC46F62}" presName="quad3" presStyleLbl="node1" presStyleIdx="2" presStyleCnt="4">
        <dgm:presLayoutVars>
          <dgm:chMax val="0"/>
          <dgm:chPref val="0"/>
          <dgm:bulletEnabled val="1"/>
        </dgm:presLayoutVars>
      </dgm:prSet>
      <dgm:spPr/>
    </dgm:pt>
    <dgm:pt modelId="{05AF3ACE-EA8F-47EA-BF23-ED4C0F1ED36B}" type="pres">
      <dgm:prSet presAssocID="{898E41C3-F603-450B-B576-D9EFCBC46F62}" presName="quad4" presStyleLbl="node1" presStyleIdx="3" presStyleCnt="4">
        <dgm:presLayoutVars>
          <dgm:chMax val="0"/>
          <dgm:chPref val="0"/>
          <dgm:bulletEnabled val="1"/>
        </dgm:presLayoutVars>
      </dgm:prSet>
      <dgm:spPr/>
    </dgm:pt>
  </dgm:ptLst>
  <dgm:cxnLst>
    <dgm:cxn modelId="{C3870F05-A540-469F-99E6-B510492144FB}" type="presOf" srcId="{77DB94F9-7701-4E59-9C55-2A879FB7CF80}" destId="{05AF3ACE-EA8F-47EA-BF23-ED4C0F1ED36B}" srcOrd="0" destOrd="0" presId="urn:microsoft.com/office/officeart/2005/8/layout/matrix3"/>
    <dgm:cxn modelId="{DB4E1208-4554-4E33-A285-C41F436ECCC4}" srcId="{898E41C3-F603-450B-B576-D9EFCBC46F62}" destId="{FABEDC03-2BD2-4CC9-B328-63D2BC2BE1F9}" srcOrd="0" destOrd="0" parTransId="{E79C735F-D892-401D-A629-8089E0720158}" sibTransId="{D6F43835-4AB9-416E-A8EC-748B05F47682}"/>
    <dgm:cxn modelId="{A64B4D26-49F1-4842-9FF5-D35F6B13575D}" type="presOf" srcId="{941A8DEC-8E22-4DDD-9FA0-DEA02D5279AF}" destId="{3FFA975B-B5E0-49E2-BBC2-F0E6D8EADE7A}" srcOrd="0" destOrd="0" presId="urn:microsoft.com/office/officeart/2005/8/layout/matrix3"/>
    <dgm:cxn modelId="{E0416167-5BCF-410D-8C36-B3D0BE99C187}" srcId="{898E41C3-F603-450B-B576-D9EFCBC46F62}" destId="{941A8DEC-8E22-4DDD-9FA0-DEA02D5279AF}" srcOrd="1" destOrd="0" parTransId="{1CEF3F02-56AB-4BD8-82CE-C05970B55A07}" sibTransId="{6863FDD3-1724-4C50-AE0C-00F264E70DFB}"/>
    <dgm:cxn modelId="{A6901473-A4F9-4E4D-8F33-0AA03C69C436}" type="presOf" srcId="{BA35FB49-4869-4AB7-ACA3-BABE3759BE52}" destId="{009B5CAF-73A9-4E30-B8D6-EE93E7756B98}" srcOrd="0" destOrd="0" presId="urn:microsoft.com/office/officeart/2005/8/layout/matrix3"/>
    <dgm:cxn modelId="{1F736EA9-8AC8-442B-8B75-0F409B4175B3}" srcId="{898E41C3-F603-450B-B576-D9EFCBC46F62}" destId="{BA35FB49-4869-4AB7-ACA3-BABE3759BE52}" srcOrd="2" destOrd="0" parTransId="{88744B8B-91A0-4888-9777-ADB61000175D}" sibTransId="{B706FF80-2DF1-4FE2-A5B8-7D7F7DE10B1D}"/>
    <dgm:cxn modelId="{8E752EBC-2736-415A-9F73-6931B8071168}" type="presOf" srcId="{898E41C3-F603-450B-B576-D9EFCBC46F62}" destId="{580F6D44-8072-4E99-A903-0FE9CBE7E8EE}" srcOrd="0" destOrd="0" presId="urn:microsoft.com/office/officeart/2005/8/layout/matrix3"/>
    <dgm:cxn modelId="{6401E3D6-65B5-4A29-AE12-94D9E367492C}" type="presOf" srcId="{FABEDC03-2BD2-4CC9-B328-63D2BC2BE1F9}" destId="{5E0063C0-F39A-423C-A69E-9FAA13508EF4}" srcOrd="0" destOrd="0" presId="urn:microsoft.com/office/officeart/2005/8/layout/matrix3"/>
    <dgm:cxn modelId="{107C2FDC-E383-4434-AE65-756DD39EAEA5}" srcId="{898E41C3-F603-450B-B576-D9EFCBC46F62}" destId="{77DB94F9-7701-4E59-9C55-2A879FB7CF80}" srcOrd="3" destOrd="0" parTransId="{000D5F5F-7B90-4C87-B37D-2BA57CD9DE96}" sibTransId="{E0774FB2-8886-444A-820F-01D698482A21}"/>
    <dgm:cxn modelId="{17963434-C66D-426C-BD6E-6CB59402CAC6}" type="presParOf" srcId="{580F6D44-8072-4E99-A903-0FE9CBE7E8EE}" destId="{8D28D5A5-FE94-441A-866A-330CA3D3AA49}" srcOrd="0" destOrd="0" presId="urn:microsoft.com/office/officeart/2005/8/layout/matrix3"/>
    <dgm:cxn modelId="{096F5C54-6CBC-4BB3-9992-62B5C1ED1154}" type="presParOf" srcId="{580F6D44-8072-4E99-A903-0FE9CBE7E8EE}" destId="{5E0063C0-F39A-423C-A69E-9FAA13508EF4}" srcOrd="1" destOrd="0" presId="urn:microsoft.com/office/officeart/2005/8/layout/matrix3"/>
    <dgm:cxn modelId="{47851E88-3890-49AE-B6C5-FC54B9F54A87}" type="presParOf" srcId="{580F6D44-8072-4E99-A903-0FE9CBE7E8EE}" destId="{3FFA975B-B5E0-49E2-BBC2-F0E6D8EADE7A}" srcOrd="2" destOrd="0" presId="urn:microsoft.com/office/officeart/2005/8/layout/matrix3"/>
    <dgm:cxn modelId="{3ABDE345-8C5E-4162-89E7-30DC18B2ED51}" type="presParOf" srcId="{580F6D44-8072-4E99-A903-0FE9CBE7E8EE}" destId="{009B5CAF-73A9-4E30-B8D6-EE93E7756B98}" srcOrd="3" destOrd="0" presId="urn:microsoft.com/office/officeart/2005/8/layout/matrix3"/>
    <dgm:cxn modelId="{F70FF98D-26B4-4E4B-A14B-B123897C2120}" type="presParOf" srcId="{580F6D44-8072-4E99-A903-0FE9CBE7E8EE}" destId="{05AF3ACE-EA8F-47EA-BF23-ED4C0F1ED36B}" srcOrd="4" destOrd="0" presId="urn:microsoft.com/office/officeart/2005/8/layout/matrix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B7B0B-1D7E-4BC2-9DD3-B55382FD76BB}">
      <dsp:nvSpPr>
        <dsp:cNvPr id="0" name=""/>
        <dsp:cNvSpPr/>
      </dsp:nvSpPr>
      <dsp:spPr>
        <a:xfrm>
          <a:off x="0" y="352809"/>
          <a:ext cx="4701362"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583F6E-1B66-47C7-8159-4128D54BDE68}">
      <dsp:nvSpPr>
        <dsp:cNvPr id="0" name=""/>
        <dsp:cNvSpPr/>
      </dsp:nvSpPr>
      <dsp:spPr>
        <a:xfrm>
          <a:off x="235068" y="72369"/>
          <a:ext cx="3290954"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90" tIns="0" rIns="124390" bIns="0" numCol="1" spcCol="1270" anchor="ctr" anchorCtr="0">
          <a:noAutofit/>
        </a:bodyPr>
        <a:lstStyle/>
        <a:p>
          <a:pPr marL="0" lvl="0" indent="0" algn="l" defTabSz="1244600" rtl="0">
            <a:lnSpc>
              <a:spcPct val="90000"/>
            </a:lnSpc>
            <a:spcBef>
              <a:spcPct val="0"/>
            </a:spcBef>
            <a:spcAft>
              <a:spcPct val="35000"/>
            </a:spcAft>
            <a:buNone/>
          </a:pPr>
          <a:r>
            <a:rPr lang="en-US" sz="2800" b="1" kern="1200">
              <a:solidFill>
                <a:schemeClr val="tx1"/>
              </a:solidFill>
            </a:rPr>
            <a:t>Technical skills </a:t>
          </a:r>
          <a:endParaRPr lang="ar-SA" sz="2800" b="1" kern="1200">
            <a:solidFill>
              <a:schemeClr val="tx1"/>
            </a:solidFill>
          </a:endParaRPr>
        </a:p>
      </dsp:txBody>
      <dsp:txXfrm>
        <a:off x="262448" y="99749"/>
        <a:ext cx="3236194" cy="506120"/>
      </dsp:txXfrm>
    </dsp:sp>
    <dsp:sp modelId="{13FBC7A4-1188-46B5-A2A5-A770583273EC}">
      <dsp:nvSpPr>
        <dsp:cNvPr id="0" name=""/>
        <dsp:cNvSpPr/>
      </dsp:nvSpPr>
      <dsp:spPr>
        <a:xfrm>
          <a:off x="0" y="1214649"/>
          <a:ext cx="4701362" cy="4788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E98C0F-8A4A-49F7-8D30-A76BFABF01F1}">
      <dsp:nvSpPr>
        <dsp:cNvPr id="0" name=""/>
        <dsp:cNvSpPr/>
      </dsp:nvSpPr>
      <dsp:spPr>
        <a:xfrm>
          <a:off x="235068" y="934209"/>
          <a:ext cx="3290954" cy="5608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90" tIns="0" rIns="124390" bIns="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chemeClr val="tx1"/>
              </a:solidFill>
            </a:rPr>
            <a:t>Diagnostic and Analytical Skills</a:t>
          </a:r>
          <a:endParaRPr lang="ar-SA" sz="2000" b="1" kern="1200" dirty="0">
            <a:solidFill>
              <a:schemeClr val="tx1"/>
            </a:solidFill>
          </a:endParaRPr>
        </a:p>
      </dsp:txBody>
      <dsp:txXfrm>
        <a:off x="262448" y="961589"/>
        <a:ext cx="3236194" cy="506120"/>
      </dsp:txXfrm>
    </dsp:sp>
    <dsp:sp modelId="{047D0262-EFEA-437C-8220-2EDCBD9C382D}">
      <dsp:nvSpPr>
        <dsp:cNvPr id="0" name=""/>
        <dsp:cNvSpPr/>
      </dsp:nvSpPr>
      <dsp:spPr>
        <a:xfrm>
          <a:off x="0" y="2076489"/>
          <a:ext cx="4701362" cy="478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D71F4E-3D8B-40E9-BAD1-F01686D53189}">
      <dsp:nvSpPr>
        <dsp:cNvPr id="0" name=""/>
        <dsp:cNvSpPr/>
      </dsp:nvSpPr>
      <dsp:spPr>
        <a:xfrm>
          <a:off x="235068" y="1796049"/>
          <a:ext cx="3290954" cy="560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90" tIns="0" rIns="124390" bIns="0" numCol="1" spcCol="1270" anchor="ctr" anchorCtr="0">
          <a:noAutofit/>
        </a:bodyPr>
        <a:lstStyle/>
        <a:p>
          <a:pPr marL="0" lvl="0" indent="0" algn="l" defTabSz="1066800" rtl="0">
            <a:lnSpc>
              <a:spcPct val="90000"/>
            </a:lnSpc>
            <a:spcBef>
              <a:spcPct val="0"/>
            </a:spcBef>
            <a:spcAft>
              <a:spcPct val="35000"/>
            </a:spcAft>
            <a:buNone/>
          </a:pPr>
          <a:r>
            <a:rPr lang="en-US" sz="2400" b="1" kern="1200" dirty="0">
              <a:solidFill>
                <a:schemeClr val="tx1"/>
              </a:solidFill>
            </a:rPr>
            <a:t>Conceptual skills </a:t>
          </a:r>
          <a:endParaRPr lang="ar-SA" sz="2400" b="1" kern="1200" dirty="0">
            <a:solidFill>
              <a:schemeClr val="tx1"/>
            </a:solidFill>
          </a:endParaRPr>
        </a:p>
      </dsp:txBody>
      <dsp:txXfrm>
        <a:off x="262448" y="1823429"/>
        <a:ext cx="3236194" cy="506120"/>
      </dsp:txXfrm>
    </dsp:sp>
    <dsp:sp modelId="{853C62A0-EF26-44E3-8A9B-AB275226A737}">
      <dsp:nvSpPr>
        <dsp:cNvPr id="0" name=""/>
        <dsp:cNvSpPr/>
      </dsp:nvSpPr>
      <dsp:spPr>
        <a:xfrm>
          <a:off x="0" y="2938329"/>
          <a:ext cx="4701362" cy="4788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42C7BC-CC65-49ED-9523-D72DBAD3A434}">
      <dsp:nvSpPr>
        <dsp:cNvPr id="0" name=""/>
        <dsp:cNvSpPr/>
      </dsp:nvSpPr>
      <dsp:spPr>
        <a:xfrm>
          <a:off x="235068" y="2657889"/>
          <a:ext cx="3290954" cy="5608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90" tIns="0" rIns="124390" bIns="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chemeClr val="tx1"/>
              </a:solidFill>
            </a:rPr>
            <a:t>Interpersonal and Communication Skills</a:t>
          </a:r>
          <a:endParaRPr lang="ar-SA" sz="2000" b="1" kern="1200" dirty="0">
            <a:solidFill>
              <a:schemeClr val="tx1"/>
            </a:solidFill>
          </a:endParaRPr>
        </a:p>
      </dsp:txBody>
      <dsp:txXfrm>
        <a:off x="262448" y="2685269"/>
        <a:ext cx="3236194" cy="506120"/>
      </dsp:txXfrm>
    </dsp:sp>
    <dsp:sp modelId="{C3D5BA18-1A78-4F36-B94F-E0AE998C44B9}">
      <dsp:nvSpPr>
        <dsp:cNvPr id="0" name=""/>
        <dsp:cNvSpPr/>
      </dsp:nvSpPr>
      <dsp:spPr>
        <a:xfrm>
          <a:off x="0" y="3800169"/>
          <a:ext cx="4701362" cy="478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C13E6A-D4C6-456C-8193-7C0D65D930BB}">
      <dsp:nvSpPr>
        <dsp:cNvPr id="0" name=""/>
        <dsp:cNvSpPr/>
      </dsp:nvSpPr>
      <dsp:spPr>
        <a:xfrm>
          <a:off x="235068" y="3519729"/>
          <a:ext cx="3290954" cy="560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390" tIns="0" rIns="124390" bIns="0" numCol="1" spcCol="1270" anchor="ctr" anchorCtr="0">
          <a:noAutofit/>
        </a:bodyPr>
        <a:lstStyle/>
        <a:p>
          <a:pPr marL="0" lvl="0" indent="0" algn="l" defTabSz="1066800" rtl="0">
            <a:lnSpc>
              <a:spcPct val="90000"/>
            </a:lnSpc>
            <a:spcBef>
              <a:spcPct val="0"/>
            </a:spcBef>
            <a:spcAft>
              <a:spcPct val="35000"/>
            </a:spcAft>
            <a:buNone/>
          </a:pPr>
          <a:r>
            <a:rPr lang="en-US" sz="2400" b="1" kern="1200">
              <a:solidFill>
                <a:schemeClr val="tx1"/>
              </a:solidFill>
            </a:rPr>
            <a:t>Decision-making Skills</a:t>
          </a:r>
          <a:endParaRPr lang="ar-SA" sz="2400" b="1" kern="1200">
            <a:solidFill>
              <a:schemeClr val="tx1"/>
            </a:solidFill>
          </a:endParaRPr>
        </a:p>
      </dsp:txBody>
      <dsp:txXfrm>
        <a:off x="262448" y="3547109"/>
        <a:ext cx="3236194"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B7B0B-1D7E-4BC2-9DD3-B55382FD76BB}">
      <dsp:nvSpPr>
        <dsp:cNvPr id="0" name=""/>
        <dsp:cNvSpPr/>
      </dsp:nvSpPr>
      <dsp:spPr>
        <a:xfrm>
          <a:off x="0" y="352809"/>
          <a:ext cx="4042144"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583F6E-1B66-47C7-8159-4128D54BDE68}">
      <dsp:nvSpPr>
        <dsp:cNvPr id="0" name=""/>
        <dsp:cNvSpPr/>
      </dsp:nvSpPr>
      <dsp:spPr>
        <a:xfrm>
          <a:off x="202107" y="72369"/>
          <a:ext cx="2829500"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0" rIns="106948" bIns="0" numCol="1" spcCol="1270" anchor="ctr" anchorCtr="0">
          <a:noAutofit/>
        </a:bodyPr>
        <a:lstStyle/>
        <a:p>
          <a:pPr marL="0" lvl="0" indent="0" algn="ctr" defTabSz="1066800" rtl="0">
            <a:lnSpc>
              <a:spcPct val="90000"/>
            </a:lnSpc>
            <a:spcBef>
              <a:spcPct val="0"/>
            </a:spcBef>
            <a:spcAft>
              <a:spcPct val="35000"/>
            </a:spcAft>
            <a:buNone/>
          </a:pPr>
          <a:r>
            <a:rPr lang="ar-EG" sz="2400" b="1" kern="1200" dirty="0">
              <a:solidFill>
                <a:schemeClr val="tx1"/>
              </a:solidFill>
            </a:rPr>
            <a:t>المهارات الفنية</a:t>
          </a:r>
          <a:endParaRPr lang="ar-SA" sz="2400" b="1" kern="1200" dirty="0">
            <a:solidFill>
              <a:schemeClr val="tx1"/>
            </a:solidFill>
          </a:endParaRPr>
        </a:p>
      </dsp:txBody>
      <dsp:txXfrm>
        <a:off x="229487" y="99749"/>
        <a:ext cx="2774740" cy="506120"/>
      </dsp:txXfrm>
    </dsp:sp>
    <dsp:sp modelId="{EDF801CA-466E-4B49-9C3D-89C979F7E60F}">
      <dsp:nvSpPr>
        <dsp:cNvPr id="0" name=""/>
        <dsp:cNvSpPr/>
      </dsp:nvSpPr>
      <dsp:spPr>
        <a:xfrm>
          <a:off x="0" y="1214649"/>
          <a:ext cx="4042144" cy="4788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B1037D-AD60-4A89-A19E-98380EDD97CB}">
      <dsp:nvSpPr>
        <dsp:cNvPr id="0" name=""/>
        <dsp:cNvSpPr/>
      </dsp:nvSpPr>
      <dsp:spPr>
        <a:xfrm>
          <a:off x="202107" y="934209"/>
          <a:ext cx="2829500" cy="5608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0" rIns="106948" bIns="0" numCol="1" spcCol="1270" anchor="ctr" anchorCtr="0">
          <a:noAutofit/>
        </a:bodyPr>
        <a:lstStyle/>
        <a:p>
          <a:pPr marL="0" lvl="0" indent="0" algn="ctr" defTabSz="1066800" rtl="1">
            <a:lnSpc>
              <a:spcPct val="90000"/>
            </a:lnSpc>
            <a:spcBef>
              <a:spcPct val="0"/>
            </a:spcBef>
            <a:spcAft>
              <a:spcPct val="35000"/>
            </a:spcAft>
            <a:buNone/>
          </a:pPr>
          <a:r>
            <a:rPr lang="ar-EG" sz="2400" b="1" kern="1200" dirty="0">
              <a:solidFill>
                <a:schemeClr val="tx1"/>
              </a:solidFill>
            </a:rPr>
            <a:t>المهارات التشخيصية والتحليلية</a:t>
          </a:r>
          <a:endParaRPr lang="en-US" sz="2400" b="1" kern="1200" dirty="0">
            <a:solidFill>
              <a:schemeClr val="tx1"/>
            </a:solidFill>
          </a:endParaRPr>
        </a:p>
      </dsp:txBody>
      <dsp:txXfrm>
        <a:off x="229487" y="961589"/>
        <a:ext cx="2774740" cy="506120"/>
      </dsp:txXfrm>
    </dsp:sp>
    <dsp:sp modelId="{3AAF2626-49B0-4B50-B6B7-A5CB07A2D5E8}">
      <dsp:nvSpPr>
        <dsp:cNvPr id="0" name=""/>
        <dsp:cNvSpPr/>
      </dsp:nvSpPr>
      <dsp:spPr>
        <a:xfrm>
          <a:off x="0" y="2076489"/>
          <a:ext cx="4042144" cy="478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4D1DD-22EE-4C6E-8B71-408CEF96EFFF}">
      <dsp:nvSpPr>
        <dsp:cNvPr id="0" name=""/>
        <dsp:cNvSpPr/>
      </dsp:nvSpPr>
      <dsp:spPr>
        <a:xfrm>
          <a:off x="202107" y="1796049"/>
          <a:ext cx="2829500" cy="560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0" rIns="106948" bIns="0" numCol="1" spcCol="1270" anchor="ctr" anchorCtr="0">
          <a:noAutofit/>
        </a:bodyPr>
        <a:lstStyle/>
        <a:p>
          <a:pPr marL="0" lvl="0" indent="0" algn="ctr" defTabSz="1066800" rtl="0">
            <a:lnSpc>
              <a:spcPct val="90000"/>
            </a:lnSpc>
            <a:spcBef>
              <a:spcPct val="0"/>
            </a:spcBef>
            <a:spcAft>
              <a:spcPct val="35000"/>
            </a:spcAft>
            <a:buNone/>
          </a:pPr>
          <a:r>
            <a:rPr lang="ar-EG" sz="2400" b="1" kern="1200" dirty="0">
              <a:solidFill>
                <a:schemeClr val="tx1"/>
              </a:solidFill>
            </a:rPr>
            <a:t>المهارات المفاهيمية</a:t>
          </a:r>
          <a:endParaRPr lang="en-US" sz="2400" b="1" kern="1200" dirty="0">
            <a:solidFill>
              <a:schemeClr val="tx1"/>
            </a:solidFill>
          </a:endParaRPr>
        </a:p>
      </dsp:txBody>
      <dsp:txXfrm>
        <a:off x="229487" y="1823429"/>
        <a:ext cx="2774740" cy="506120"/>
      </dsp:txXfrm>
    </dsp:sp>
    <dsp:sp modelId="{94D4B5A6-85B7-42FE-9924-2A56F7F7EA04}">
      <dsp:nvSpPr>
        <dsp:cNvPr id="0" name=""/>
        <dsp:cNvSpPr/>
      </dsp:nvSpPr>
      <dsp:spPr>
        <a:xfrm>
          <a:off x="0" y="2938329"/>
          <a:ext cx="4042144" cy="4788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223EBD-29C5-4C8A-9618-85C0A6F6630C}">
      <dsp:nvSpPr>
        <dsp:cNvPr id="0" name=""/>
        <dsp:cNvSpPr/>
      </dsp:nvSpPr>
      <dsp:spPr>
        <a:xfrm>
          <a:off x="202107" y="2657889"/>
          <a:ext cx="2829500" cy="5608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0" rIns="106948" bIns="0" numCol="1" spcCol="1270" anchor="ctr" anchorCtr="0">
          <a:noAutofit/>
        </a:bodyPr>
        <a:lstStyle/>
        <a:p>
          <a:pPr marL="0" lvl="0" indent="0" algn="ctr" defTabSz="1066800" rtl="1">
            <a:lnSpc>
              <a:spcPct val="90000"/>
            </a:lnSpc>
            <a:spcBef>
              <a:spcPct val="0"/>
            </a:spcBef>
            <a:spcAft>
              <a:spcPct val="35000"/>
            </a:spcAft>
            <a:buNone/>
          </a:pPr>
          <a:r>
            <a:rPr lang="ar-EG" sz="2400" b="1" kern="1200" dirty="0">
              <a:solidFill>
                <a:schemeClr val="tx1"/>
              </a:solidFill>
            </a:rPr>
            <a:t>المهارات الشخصية والتواصل مع الاخرين</a:t>
          </a:r>
          <a:endParaRPr lang="en-US" sz="2400" b="1" kern="1200" dirty="0">
            <a:solidFill>
              <a:schemeClr val="tx1"/>
            </a:solidFill>
          </a:endParaRPr>
        </a:p>
      </dsp:txBody>
      <dsp:txXfrm>
        <a:off x="229487" y="2685269"/>
        <a:ext cx="2774740" cy="506120"/>
      </dsp:txXfrm>
    </dsp:sp>
    <dsp:sp modelId="{8A819BDE-735B-4BA0-949A-0687FDCC1C0F}">
      <dsp:nvSpPr>
        <dsp:cNvPr id="0" name=""/>
        <dsp:cNvSpPr/>
      </dsp:nvSpPr>
      <dsp:spPr>
        <a:xfrm>
          <a:off x="0" y="3800169"/>
          <a:ext cx="4042144" cy="478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758FFD-EB02-4E54-935C-91AE1CCDAEAD}">
      <dsp:nvSpPr>
        <dsp:cNvPr id="0" name=""/>
        <dsp:cNvSpPr/>
      </dsp:nvSpPr>
      <dsp:spPr>
        <a:xfrm>
          <a:off x="202107" y="3519729"/>
          <a:ext cx="2829500" cy="560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948" tIns="0" rIns="106948" bIns="0" numCol="1" spcCol="1270" anchor="ctr" anchorCtr="0">
          <a:noAutofit/>
        </a:bodyPr>
        <a:lstStyle/>
        <a:p>
          <a:pPr marL="0" lvl="0" indent="0" algn="ctr" defTabSz="1066800" rtl="1">
            <a:lnSpc>
              <a:spcPct val="90000"/>
            </a:lnSpc>
            <a:spcBef>
              <a:spcPct val="0"/>
            </a:spcBef>
            <a:spcAft>
              <a:spcPct val="35000"/>
            </a:spcAft>
            <a:buNone/>
          </a:pPr>
          <a:r>
            <a:rPr lang="ar-EG" sz="2400" b="1" kern="1200" dirty="0">
              <a:solidFill>
                <a:schemeClr val="tx1"/>
              </a:solidFill>
            </a:rPr>
            <a:t>مهارات اتخاذ القرار</a:t>
          </a:r>
          <a:endParaRPr lang="en-US" sz="2400" b="1" kern="1200" dirty="0">
            <a:solidFill>
              <a:schemeClr val="tx1"/>
            </a:solidFill>
          </a:endParaRPr>
        </a:p>
      </dsp:txBody>
      <dsp:txXfrm>
        <a:off x="229487" y="3547109"/>
        <a:ext cx="2774740"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83B56-7EB4-4825-935F-88F5C6E0048B}">
      <dsp:nvSpPr>
        <dsp:cNvPr id="0" name=""/>
        <dsp:cNvSpPr/>
      </dsp:nvSpPr>
      <dsp:spPr>
        <a:xfrm>
          <a:off x="145249" y="0"/>
          <a:ext cx="10225101" cy="2414057"/>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3A19C-5536-48F7-9454-D66654AEE51A}">
      <dsp:nvSpPr>
        <dsp:cNvPr id="0" name=""/>
        <dsp:cNvSpPr/>
      </dsp:nvSpPr>
      <dsp:spPr>
        <a:xfrm>
          <a:off x="5108" y="724217"/>
          <a:ext cx="3317189" cy="965622"/>
        </a:xfrm>
        <a:prstGeom prst="roundRect">
          <a:avLst/>
        </a:prstGeom>
        <a:solidFill>
          <a:schemeClr val="accent4">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rPr>
            <a:t>1. Interpersonal role</a:t>
          </a:r>
          <a:endParaRPr lang="en-US" sz="2800" kern="1200" dirty="0">
            <a:solidFill>
              <a:schemeClr val="tx1"/>
            </a:solidFill>
          </a:endParaRPr>
        </a:p>
      </dsp:txBody>
      <dsp:txXfrm>
        <a:off x="52246" y="771355"/>
        <a:ext cx="3222913" cy="871346"/>
      </dsp:txXfrm>
    </dsp:sp>
    <dsp:sp modelId="{083CCC1F-B921-4B76-97C0-783F4CC63A96}">
      <dsp:nvSpPr>
        <dsp:cNvPr id="0" name=""/>
        <dsp:cNvSpPr/>
      </dsp:nvSpPr>
      <dsp:spPr>
        <a:xfrm>
          <a:off x="3547191" y="724217"/>
          <a:ext cx="3421216" cy="965622"/>
        </a:xfrm>
        <a:prstGeom prst="roundRect">
          <a:avLst/>
        </a:prstGeom>
        <a:solidFill>
          <a:schemeClr val="accent4">
            <a:hueOff val="4900445"/>
            <a:satOff val="-20388"/>
            <a:lumOff val="4804"/>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rPr>
            <a:t>2. Informational role </a:t>
          </a:r>
          <a:endParaRPr lang="en-US" sz="2800" kern="1200" dirty="0">
            <a:solidFill>
              <a:schemeClr val="tx1"/>
            </a:solidFill>
          </a:endParaRPr>
        </a:p>
      </dsp:txBody>
      <dsp:txXfrm>
        <a:off x="3594329" y="771355"/>
        <a:ext cx="3326940" cy="871346"/>
      </dsp:txXfrm>
    </dsp:sp>
    <dsp:sp modelId="{6FE476A9-2D07-45A2-B26C-083AD78834CE}">
      <dsp:nvSpPr>
        <dsp:cNvPr id="0" name=""/>
        <dsp:cNvSpPr/>
      </dsp:nvSpPr>
      <dsp:spPr>
        <a:xfrm>
          <a:off x="7193302" y="724217"/>
          <a:ext cx="3317189" cy="965622"/>
        </a:xfrm>
        <a:prstGeom prst="roundRect">
          <a:avLst/>
        </a:prstGeom>
        <a:solidFill>
          <a:schemeClr val="accent4">
            <a:hueOff val="9800891"/>
            <a:satOff val="-40777"/>
            <a:lumOff val="9608"/>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tx1"/>
              </a:solidFill>
            </a:rPr>
            <a:t>3. Decisional role</a:t>
          </a:r>
          <a:endParaRPr lang="en-US" sz="2800" kern="1200" dirty="0">
            <a:solidFill>
              <a:schemeClr val="tx1"/>
            </a:solidFill>
          </a:endParaRPr>
        </a:p>
      </dsp:txBody>
      <dsp:txXfrm>
        <a:off x="7240440" y="771355"/>
        <a:ext cx="3222913" cy="8713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83B56-7EB4-4825-935F-88F5C6E0048B}">
      <dsp:nvSpPr>
        <dsp:cNvPr id="0" name=""/>
        <dsp:cNvSpPr/>
      </dsp:nvSpPr>
      <dsp:spPr>
        <a:xfrm>
          <a:off x="145249" y="0"/>
          <a:ext cx="10225101" cy="2414057"/>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3A19C-5536-48F7-9454-D66654AEE51A}">
      <dsp:nvSpPr>
        <dsp:cNvPr id="0" name=""/>
        <dsp:cNvSpPr/>
      </dsp:nvSpPr>
      <dsp:spPr>
        <a:xfrm>
          <a:off x="6193" y="724217"/>
          <a:ext cx="3297741" cy="965622"/>
        </a:xfrm>
        <a:prstGeom prst="roundRect">
          <a:avLst/>
        </a:prstGeom>
        <a:solidFill>
          <a:schemeClr val="accent4">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ar-EG" sz="3500" b="1" kern="1200" dirty="0">
              <a:solidFill>
                <a:schemeClr val="tx1"/>
              </a:solidFill>
            </a:rPr>
            <a:t>1. الدور الشخصي</a:t>
          </a:r>
          <a:endParaRPr lang="en-US" sz="3500" kern="1200" dirty="0">
            <a:solidFill>
              <a:schemeClr val="tx1"/>
            </a:solidFill>
          </a:endParaRPr>
        </a:p>
      </dsp:txBody>
      <dsp:txXfrm>
        <a:off x="53331" y="771355"/>
        <a:ext cx="3203465" cy="871346"/>
      </dsp:txXfrm>
    </dsp:sp>
    <dsp:sp modelId="{B4B7376C-4062-4756-AAE0-1BBE5924060B}">
      <dsp:nvSpPr>
        <dsp:cNvPr id="0" name=""/>
        <dsp:cNvSpPr/>
      </dsp:nvSpPr>
      <dsp:spPr>
        <a:xfrm>
          <a:off x="3608929" y="724217"/>
          <a:ext cx="3297741" cy="965622"/>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ar-EG" sz="3500" b="1" kern="1200" dirty="0">
              <a:solidFill>
                <a:schemeClr val="tx1"/>
              </a:solidFill>
            </a:rPr>
            <a:t>2. الدور المعلوماتي</a:t>
          </a:r>
          <a:endParaRPr lang="en-US" sz="3500" b="1" kern="1200" dirty="0">
            <a:solidFill>
              <a:schemeClr val="tx1"/>
            </a:solidFill>
          </a:endParaRPr>
        </a:p>
      </dsp:txBody>
      <dsp:txXfrm>
        <a:off x="3656067" y="771355"/>
        <a:ext cx="3203465" cy="871346"/>
      </dsp:txXfrm>
    </dsp:sp>
    <dsp:sp modelId="{88EE742A-112B-4BA4-81E3-0FF0BA18F168}">
      <dsp:nvSpPr>
        <dsp:cNvPr id="0" name=""/>
        <dsp:cNvSpPr/>
      </dsp:nvSpPr>
      <dsp:spPr>
        <a:xfrm>
          <a:off x="7211664" y="724217"/>
          <a:ext cx="3297741" cy="965622"/>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ar-EG" sz="3500" b="1" kern="1200" dirty="0">
              <a:solidFill>
                <a:schemeClr val="tx1"/>
              </a:solidFill>
            </a:rPr>
            <a:t>3. الدور القراري</a:t>
          </a:r>
          <a:endParaRPr lang="en-US" sz="3500" b="1" kern="1200" dirty="0">
            <a:solidFill>
              <a:schemeClr val="tx1"/>
            </a:solidFill>
          </a:endParaRPr>
        </a:p>
      </dsp:txBody>
      <dsp:txXfrm>
        <a:off x="7258802" y="771355"/>
        <a:ext cx="3203465" cy="8713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58AED-411E-44E5-BEEF-A128940A3A27}">
      <dsp:nvSpPr>
        <dsp:cNvPr id="0" name=""/>
        <dsp:cNvSpPr/>
      </dsp:nvSpPr>
      <dsp:spPr>
        <a:xfrm>
          <a:off x="1963779" y="1868725"/>
          <a:ext cx="2382822" cy="132996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Organization</a:t>
          </a:r>
          <a:endParaRPr lang="ar-EG" sz="1800" b="1" kern="1200" dirty="0">
            <a:solidFill>
              <a:schemeClr val="tx1"/>
            </a:solidFill>
          </a:endParaRPr>
        </a:p>
        <a:p>
          <a:pPr marL="0" lvl="0" indent="0" algn="ctr" defTabSz="800100">
            <a:lnSpc>
              <a:spcPct val="90000"/>
            </a:lnSpc>
            <a:spcBef>
              <a:spcPct val="0"/>
            </a:spcBef>
            <a:spcAft>
              <a:spcPct val="35000"/>
            </a:spcAft>
            <a:buNone/>
          </a:pPr>
          <a:r>
            <a:rPr lang="ar-EG" sz="1800" b="1" kern="1200" dirty="0">
              <a:solidFill>
                <a:schemeClr val="tx1"/>
              </a:solidFill>
            </a:rPr>
            <a:t>المنظمة</a:t>
          </a:r>
          <a:endParaRPr lang="en-US" sz="1800" b="1" kern="1200" dirty="0">
            <a:solidFill>
              <a:schemeClr val="tx1"/>
            </a:solidFill>
          </a:endParaRPr>
        </a:p>
      </dsp:txBody>
      <dsp:txXfrm>
        <a:off x="2312735" y="2063494"/>
        <a:ext cx="1684910" cy="940429"/>
      </dsp:txXfrm>
    </dsp:sp>
    <dsp:sp modelId="{CBD1C184-B526-49AE-BD11-EDAE1C82872F}">
      <dsp:nvSpPr>
        <dsp:cNvPr id="0" name=""/>
        <dsp:cNvSpPr/>
      </dsp:nvSpPr>
      <dsp:spPr>
        <a:xfrm rot="16200000">
          <a:off x="3013937" y="1383592"/>
          <a:ext cx="282506" cy="45322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b="1" kern="1200">
            <a:solidFill>
              <a:schemeClr val="tx1"/>
            </a:solidFill>
          </a:endParaRPr>
        </a:p>
      </dsp:txBody>
      <dsp:txXfrm>
        <a:off x="3056313" y="1516613"/>
        <a:ext cx="197754" cy="271935"/>
      </dsp:txXfrm>
    </dsp:sp>
    <dsp:sp modelId="{978014A6-3676-49E5-A63A-4EFD5CE7A6ED}">
      <dsp:nvSpPr>
        <dsp:cNvPr id="0" name=""/>
        <dsp:cNvSpPr/>
      </dsp:nvSpPr>
      <dsp:spPr>
        <a:xfrm>
          <a:off x="2488682" y="2677"/>
          <a:ext cx="1333017" cy="133301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People</a:t>
          </a:r>
          <a:endParaRPr lang="ar-EG" sz="2000" b="1" kern="1200" dirty="0">
            <a:solidFill>
              <a:schemeClr val="tx1"/>
            </a:solidFill>
          </a:endParaRPr>
        </a:p>
        <a:p>
          <a:pPr marL="0" lvl="0" indent="0" algn="ctr" defTabSz="889000">
            <a:lnSpc>
              <a:spcPct val="90000"/>
            </a:lnSpc>
            <a:spcBef>
              <a:spcPct val="0"/>
            </a:spcBef>
            <a:spcAft>
              <a:spcPct val="35000"/>
            </a:spcAft>
            <a:buNone/>
          </a:pPr>
          <a:r>
            <a:rPr lang="ar-EG" sz="2000" b="1" kern="1200" dirty="0">
              <a:solidFill>
                <a:schemeClr val="tx1"/>
              </a:solidFill>
            </a:rPr>
            <a:t>الاشخاص</a:t>
          </a:r>
          <a:endParaRPr lang="en-US" sz="2000" b="1" kern="1200" dirty="0">
            <a:solidFill>
              <a:schemeClr val="tx1"/>
            </a:solidFill>
          </a:endParaRPr>
        </a:p>
      </dsp:txBody>
      <dsp:txXfrm>
        <a:off x="2683898" y="197893"/>
        <a:ext cx="942585" cy="942585"/>
      </dsp:txXfrm>
    </dsp:sp>
    <dsp:sp modelId="{144FBD08-CF5E-4D17-B9CC-F3D3A9CEEB59}">
      <dsp:nvSpPr>
        <dsp:cNvPr id="0" name=""/>
        <dsp:cNvSpPr/>
      </dsp:nvSpPr>
      <dsp:spPr>
        <a:xfrm rot="1800000">
          <a:off x="4003342" y="2816576"/>
          <a:ext cx="68588" cy="453225"/>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b="1" kern="1200">
            <a:solidFill>
              <a:schemeClr val="tx1"/>
            </a:solidFill>
          </a:endParaRPr>
        </a:p>
      </dsp:txBody>
      <dsp:txXfrm>
        <a:off x="4004720" y="2902077"/>
        <a:ext cx="48012" cy="271935"/>
      </dsp:txXfrm>
    </dsp:sp>
    <dsp:sp modelId="{66A63487-2FAE-4D16-B51F-4A94AFC2325F}">
      <dsp:nvSpPr>
        <dsp:cNvPr id="0" name=""/>
        <dsp:cNvSpPr/>
      </dsp:nvSpPr>
      <dsp:spPr>
        <a:xfrm>
          <a:off x="3938685" y="2799461"/>
          <a:ext cx="1662459" cy="1333017"/>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Resources</a:t>
          </a:r>
          <a:endParaRPr lang="ar-EG" sz="2000" b="1" kern="1200" dirty="0">
            <a:solidFill>
              <a:schemeClr val="tx1"/>
            </a:solidFill>
          </a:endParaRPr>
        </a:p>
        <a:p>
          <a:pPr marL="0" lvl="0" indent="0" algn="ctr" defTabSz="889000">
            <a:lnSpc>
              <a:spcPct val="90000"/>
            </a:lnSpc>
            <a:spcBef>
              <a:spcPct val="0"/>
            </a:spcBef>
            <a:spcAft>
              <a:spcPct val="35000"/>
            </a:spcAft>
            <a:buNone/>
          </a:pPr>
          <a:r>
            <a:rPr lang="ar-EG" sz="2000" b="1" kern="1200" dirty="0">
              <a:solidFill>
                <a:schemeClr val="tx1"/>
              </a:solidFill>
            </a:rPr>
            <a:t>الموارد</a:t>
          </a:r>
          <a:endParaRPr lang="en-US" sz="2000" b="1" kern="1200" dirty="0">
            <a:solidFill>
              <a:schemeClr val="tx1"/>
            </a:solidFill>
          </a:endParaRPr>
        </a:p>
      </dsp:txBody>
      <dsp:txXfrm>
        <a:off x="4182146" y="2994677"/>
        <a:ext cx="1175537" cy="942585"/>
      </dsp:txXfrm>
    </dsp:sp>
    <dsp:sp modelId="{55C30B57-AB82-43DE-B0BA-B2B9A801D7A5}">
      <dsp:nvSpPr>
        <dsp:cNvPr id="0" name=""/>
        <dsp:cNvSpPr/>
      </dsp:nvSpPr>
      <dsp:spPr>
        <a:xfrm rot="9000000">
          <a:off x="2249779" y="2812565"/>
          <a:ext cx="59823" cy="453225"/>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b="1" kern="1200">
            <a:solidFill>
              <a:schemeClr val="tx1"/>
            </a:solidFill>
          </a:endParaRPr>
        </a:p>
      </dsp:txBody>
      <dsp:txXfrm rot="10800000">
        <a:off x="2266524" y="2898723"/>
        <a:ext cx="41876" cy="271935"/>
      </dsp:txXfrm>
    </dsp:sp>
    <dsp:sp modelId="{93807065-10FF-49B7-BD8A-85D706180AE8}">
      <dsp:nvSpPr>
        <dsp:cNvPr id="0" name=""/>
        <dsp:cNvSpPr/>
      </dsp:nvSpPr>
      <dsp:spPr>
        <a:xfrm>
          <a:off x="681983" y="2799461"/>
          <a:ext cx="1716966" cy="1333017"/>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Goals and objectives</a:t>
          </a:r>
          <a:endParaRPr lang="ar-EG" sz="2000" b="1" kern="1200" dirty="0">
            <a:solidFill>
              <a:schemeClr val="tx1"/>
            </a:solidFill>
          </a:endParaRPr>
        </a:p>
        <a:p>
          <a:pPr marL="0" lvl="0" indent="0" algn="ctr" defTabSz="889000">
            <a:lnSpc>
              <a:spcPct val="90000"/>
            </a:lnSpc>
            <a:spcBef>
              <a:spcPct val="0"/>
            </a:spcBef>
            <a:spcAft>
              <a:spcPct val="35000"/>
            </a:spcAft>
            <a:buNone/>
          </a:pPr>
          <a:r>
            <a:rPr lang="ar-EG" sz="2000" b="1" kern="1200" dirty="0">
              <a:solidFill>
                <a:schemeClr val="tx1"/>
              </a:solidFill>
            </a:rPr>
            <a:t>الأهداف</a:t>
          </a:r>
          <a:endParaRPr lang="en-US" sz="2000" b="1" kern="1200" dirty="0">
            <a:solidFill>
              <a:schemeClr val="tx1"/>
            </a:solidFill>
          </a:endParaRPr>
        </a:p>
      </dsp:txBody>
      <dsp:txXfrm>
        <a:off x="933427" y="2994677"/>
        <a:ext cx="1214078" cy="9425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6E68-4B41-437B-9E29-37E55BF0DDC4}">
      <dsp:nvSpPr>
        <dsp:cNvPr id="0" name=""/>
        <dsp:cNvSpPr/>
      </dsp:nvSpPr>
      <dsp:spPr>
        <a:xfrm>
          <a:off x="772376" y="0"/>
          <a:ext cx="8753606" cy="2231633"/>
        </a:xfrm>
        <a:prstGeom prst="rightArrow">
          <a:avLst/>
        </a:prstGeom>
        <a:solidFill>
          <a:schemeClr val="accent1">
            <a:tint val="40000"/>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9EBE1290-E34C-4C81-B8F0-EDE17DA02D07}">
      <dsp:nvSpPr>
        <dsp:cNvPr id="0" name=""/>
        <dsp:cNvSpPr/>
      </dsp:nvSpPr>
      <dsp:spPr>
        <a:xfrm>
          <a:off x="1914851" y="669489"/>
          <a:ext cx="6468657" cy="892653"/>
        </a:xfrm>
        <a:prstGeom prst="roundRect">
          <a:avLst/>
        </a:prstGeom>
        <a:solidFill>
          <a:schemeClr val="accent1">
            <a:lumMod val="60000"/>
            <a:lumOff val="4000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rtl="0">
            <a:lnSpc>
              <a:spcPct val="90000"/>
            </a:lnSpc>
            <a:spcBef>
              <a:spcPct val="0"/>
            </a:spcBef>
            <a:spcAft>
              <a:spcPct val="35000"/>
            </a:spcAft>
            <a:buNone/>
          </a:pPr>
          <a:r>
            <a:rPr lang="en-US" sz="3700" b="1" kern="1200" dirty="0"/>
            <a:t>A job well planned is half done</a:t>
          </a:r>
          <a:endParaRPr lang="ar-SA" sz="3700" kern="1200" dirty="0"/>
        </a:p>
      </dsp:txBody>
      <dsp:txXfrm>
        <a:off x="1958427" y="713065"/>
        <a:ext cx="6381505" cy="8055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8D5A5-FE94-441A-866A-330CA3D3AA49}">
      <dsp:nvSpPr>
        <dsp:cNvPr id="0" name=""/>
        <dsp:cNvSpPr/>
      </dsp:nvSpPr>
      <dsp:spPr>
        <a:xfrm>
          <a:off x="0" y="192848"/>
          <a:ext cx="3965642" cy="396564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063C0-F39A-423C-A69E-9FAA13508EF4}">
      <dsp:nvSpPr>
        <dsp:cNvPr id="0" name=""/>
        <dsp:cNvSpPr/>
      </dsp:nvSpPr>
      <dsp:spPr>
        <a:xfrm>
          <a:off x="376735" y="569583"/>
          <a:ext cx="1546600" cy="1546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b="1" kern="1200" dirty="0">
              <a:solidFill>
                <a:schemeClr val="tx1"/>
              </a:solidFill>
            </a:rPr>
            <a:t>Marketing</a:t>
          </a:r>
          <a:endParaRPr lang="ar-SA" sz="2100" kern="1200" dirty="0">
            <a:solidFill>
              <a:schemeClr val="tx1"/>
            </a:solidFill>
          </a:endParaRPr>
        </a:p>
      </dsp:txBody>
      <dsp:txXfrm>
        <a:off x="452234" y="645082"/>
        <a:ext cx="1395602" cy="1395602"/>
      </dsp:txXfrm>
    </dsp:sp>
    <dsp:sp modelId="{3FFA975B-B5E0-49E2-BBC2-F0E6D8EADE7A}">
      <dsp:nvSpPr>
        <dsp:cNvPr id="0" name=""/>
        <dsp:cNvSpPr/>
      </dsp:nvSpPr>
      <dsp:spPr>
        <a:xfrm>
          <a:off x="2042305" y="569583"/>
          <a:ext cx="1546600" cy="1546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b="1" kern="1200" dirty="0">
              <a:solidFill>
                <a:schemeClr val="tx1"/>
              </a:solidFill>
            </a:rPr>
            <a:t>Finance</a:t>
          </a:r>
          <a:endParaRPr lang="ar-SA" sz="2100" kern="1200" dirty="0">
            <a:solidFill>
              <a:schemeClr val="tx1"/>
            </a:solidFill>
          </a:endParaRPr>
        </a:p>
      </dsp:txBody>
      <dsp:txXfrm>
        <a:off x="2117804" y="645082"/>
        <a:ext cx="1395602" cy="1395602"/>
      </dsp:txXfrm>
    </dsp:sp>
    <dsp:sp modelId="{009B5CAF-73A9-4E30-B8D6-EE93E7756B98}">
      <dsp:nvSpPr>
        <dsp:cNvPr id="0" name=""/>
        <dsp:cNvSpPr/>
      </dsp:nvSpPr>
      <dsp:spPr>
        <a:xfrm>
          <a:off x="376735" y="2235153"/>
          <a:ext cx="1546600" cy="15466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b="1" kern="1200" dirty="0">
              <a:solidFill>
                <a:schemeClr val="tx1"/>
              </a:solidFill>
            </a:rPr>
            <a:t>Production</a:t>
          </a:r>
          <a:endParaRPr lang="ar-SA" sz="2100" kern="1200" dirty="0">
            <a:solidFill>
              <a:schemeClr val="tx1"/>
            </a:solidFill>
          </a:endParaRPr>
        </a:p>
      </dsp:txBody>
      <dsp:txXfrm>
        <a:off x="452234" y="2310652"/>
        <a:ext cx="1395602" cy="1395602"/>
      </dsp:txXfrm>
    </dsp:sp>
    <dsp:sp modelId="{05AF3ACE-EA8F-47EA-BF23-ED4C0F1ED36B}">
      <dsp:nvSpPr>
        <dsp:cNvPr id="0" name=""/>
        <dsp:cNvSpPr/>
      </dsp:nvSpPr>
      <dsp:spPr>
        <a:xfrm>
          <a:off x="2042305" y="2235153"/>
          <a:ext cx="1546600" cy="1546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b="1" kern="1200" dirty="0">
              <a:solidFill>
                <a:schemeClr val="tx1"/>
              </a:solidFill>
            </a:rPr>
            <a:t>Human Resources</a:t>
          </a:r>
          <a:endParaRPr lang="ar-SA" sz="2100" kern="1200" dirty="0">
            <a:solidFill>
              <a:schemeClr val="tx1"/>
            </a:solidFill>
          </a:endParaRPr>
        </a:p>
      </dsp:txBody>
      <dsp:txXfrm>
        <a:off x="2117804" y="2310652"/>
        <a:ext cx="1395602" cy="13956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8D5A5-FE94-441A-866A-330CA3D3AA49}">
      <dsp:nvSpPr>
        <dsp:cNvPr id="0" name=""/>
        <dsp:cNvSpPr/>
      </dsp:nvSpPr>
      <dsp:spPr>
        <a:xfrm>
          <a:off x="0" y="28043"/>
          <a:ext cx="4295251" cy="429525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063C0-F39A-423C-A69E-9FAA13508EF4}">
      <dsp:nvSpPr>
        <dsp:cNvPr id="0" name=""/>
        <dsp:cNvSpPr/>
      </dsp:nvSpPr>
      <dsp:spPr>
        <a:xfrm>
          <a:off x="408048" y="436092"/>
          <a:ext cx="1675147" cy="16751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ar-EG" sz="3600" b="1" kern="1200" dirty="0">
              <a:solidFill>
                <a:schemeClr val="tx1"/>
              </a:solidFill>
            </a:rPr>
            <a:t>التسويق</a:t>
          </a:r>
          <a:endParaRPr lang="ar-SA" sz="3600" kern="1200" dirty="0">
            <a:solidFill>
              <a:schemeClr val="tx1"/>
            </a:solidFill>
          </a:endParaRPr>
        </a:p>
      </dsp:txBody>
      <dsp:txXfrm>
        <a:off x="489822" y="517866"/>
        <a:ext cx="1511599" cy="1511599"/>
      </dsp:txXfrm>
    </dsp:sp>
    <dsp:sp modelId="{3FFA975B-B5E0-49E2-BBC2-F0E6D8EADE7A}">
      <dsp:nvSpPr>
        <dsp:cNvPr id="0" name=""/>
        <dsp:cNvSpPr/>
      </dsp:nvSpPr>
      <dsp:spPr>
        <a:xfrm>
          <a:off x="2212054" y="436092"/>
          <a:ext cx="1675147" cy="167514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ar-EG" sz="3600" b="1" kern="1200" dirty="0">
              <a:solidFill>
                <a:schemeClr val="tx1"/>
              </a:solidFill>
            </a:rPr>
            <a:t>المالية</a:t>
          </a:r>
          <a:endParaRPr lang="ar-SA" sz="3600" kern="1200" dirty="0">
            <a:solidFill>
              <a:schemeClr val="tx1"/>
            </a:solidFill>
          </a:endParaRPr>
        </a:p>
      </dsp:txBody>
      <dsp:txXfrm>
        <a:off x="2293828" y="517866"/>
        <a:ext cx="1511599" cy="1511599"/>
      </dsp:txXfrm>
    </dsp:sp>
    <dsp:sp modelId="{009B5CAF-73A9-4E30-B8D6-EE93E7756B98}">
      <dsp:nvSpPr>
        <dsp:cNvPr id="0" name=""/>
        <dsp:cNvSpPr/>
      </dsp:nvSpPr>
      <dsp:spPr>
        <a:xfrm>
          <a:off x="408048" y="2240097"/>
          <a:ext cx="1675147" cy="167514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ar-EG" sz="3600" b="1" kern="1200" dirty="0">
              <a:solidFill>
                <a:schemeClr val="tx1"/>
              </a:solidFill>
            </a:rPr>
            <a:t>الإنتاج</a:t>
          </a:r>
          <a:endParaRPr lang="ar-SA" sz="3600" kern="1200" dirty="0">
            <a:solidFill>
              <a:schemeClr val="tx1"/>
            </a:solidFill>
          </a:endParaRPr>
        </a:p>
      </dsp:txBody>
      <dsp:txXfrm>
        <a:off x="489822" y="2321871"/>
        <a:ext cx="1511599" cy="1511599"/>
      </dsp:txXfrm>
    </dsp:sp>
    <dsp:sp modelId="{05AF3ACE-EA8F-47EA-BF23-ED4C0F1ED36B}">
      <dsp:nvSpPr>
        <dsp:cNvPr id="0" name=""/>
        <dsp:cNvSpPr/>
      </dsp:nvSpPr>
      <dsp:spPr>
        <a:xfrm>
          <a:off x="2212054" y="2240097"/>
          <a:ext cx="1675147" cy="167514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ar-EG" sz="3600" b="1" kern="1200" dirty="0">
              <a:solidFill>
                <a:schemeClr val="tx1"/>
              </a:solidFill>
            </a:rPr>
            <a:t>الموارد البشرية</a:t>
          </a:r>
          <a:endParaRPr lang="ar-SA" sz="3600" kern="1200" dirty="0">
            <a:solidFill>
              <a:schemeClr val="tx1"/>
            </a:solidFill>
          </a:endParaRPr>
        </a:p>
      </dsp:txBody>
      <dsp:txXfrm>
        <a:off x="2293828" y="2321871"/>
        <a:ext cx="1511599" cy="151159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531423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092416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9862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4.pn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Layout" Target="../diagrams/layout3.xml"/><Relationship Id="rId7" Type="http://schemas.openxmlformats.org/officeDocument/2006/relationships/image" Target="../media/image4.png"/><Relationship Id="rId12" Type="http://schemas.microsoft.com/office/2007/relationships/diagramDrawing" Target="../diagrams/drawing4.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11" Type="http://schemas.openxmlformats.org/officeDocument/2006/relationships/diagramColors" Target="../diagrams/colors4.xml"/><Relationship Id="rId5" Type="http://schemas.openxmlformats.org/officeDocument/2006/relationships/diagramColors" Target="../diagrams/colors3.xml"/><Relationship Id="rId10" Type="http://schemas.openxmlformats.org/officeDocument/2006/relationships/diagramQuickStyle" Target="../diagrams/quickStyle4.xml"/><Relationship Id="rId4" Type="http://schemas.openxmlformats.org/officeDocument/2006/relationships/diagramQuickStyle" Target="../diagrams/quickStyle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16.jpeg"/><Relationship Id="rId5" Type="http://schemas.openxmlformats.org/officeDocument/2006/relationships/image" Target="../media/image15.jp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7.xml"/><Relationship Id="rId13" Type="http://schemas.openxmlformats.org/officeDocument/2006/relationships/diagramColors" Target="../diagrams/colors8.xml"/><Relationship Id="rId3" Type="http://schemas.openxmlformats.org/officeDocument/2006/relationships/image" Target="../media/image23.jpeg"/><Relationship Id="rId7" Type="http://schemas.openxmlformats.org/officeDocument/2006/relationships/diagramQuickStyle" Target="../diagrams/quickStyle7.xml"/><Relationship Id="rId12" Type="http://schemas.openxmlformats.org/officeDocument/2006/relationships/diagramQuickStyle" Target="../diagrams/quickStyle8.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Layout" Target="../diagrams/layout7.xml"/><Relationship Id="rId11" Type="http://schemas.openxmlformats.org/officeDocument/2006/relationships/diagramLayout" Target="../diagrams/layout8.xml"/><Relationship Id="rId5" Type="http://schemas.openxmlformats.org/officeDocument/2006/relationships/diagramData" Target="../diagrams/data7.xml"/><Relationship Id="rId10" Type="http://schemas.openxmlformats.org/officeDocument/2006/relationships/diagramData" Target="../diagrams/data8.xml"/><Relationship Id="rId4" Type="http://schemas.openxmlformats.org/officeDocument/2006/relationships/image" Target="../media/image4.png"/><Relationship Id="rId9" Type="http://schemas.microsoft.com/office/2007/relationships/diagramDrawing" Target="../diagrams/drawing7.xml"/><Relationship Id="rId14" Type="http://schemas.microsoft.com/office/2007/relationships/diagramDrawing" Target="../diagrams/drawing8.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jpeg"/><Relationship Id="rId1" Type="http://schemas.openxmlformats.org/officeDocument/2006/relationships/slideLayout" Target="../slideLayouts/slideLayout15.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998EB2DE-B590-7199-55D7-22A5E6610F3D}"/>
              </a:ext>
            </a:extLst>
          </p:cNvPr>
          <p:cNvSpPr txBox="1"/>
          <p:nvPr/>
        </p:nvSpPr>
        <p:spPr>
          <a:xfrm>
            <a:off x="6815513" y="4613039"/>
            <a:ext cx="3950954" cy="1384995"/>
          </a:xfrm>
          <a:prstGeom prst="rect">
            <a:avLst/>
          </a:prstGeom>
          <a:noFill/>
        </p:spPr>
        <p:txBody>
          <a:bodyPr wrap="none" rtlCol="0">
            <a:spAutoFit/>
          </a:bodyPr>
          <a:lstStyle/>
          <a:p>
            <a:pPr algn="ctr"/>
            <a:r>
              <a:rPr lang="en-US" sz="2800" b="1" dirty="0">
                <a:solidFill>
                  <a:srgbClr val="C00000"/>
                </a:solidFill>
              </a:rPr>
              <a:t>MGM111</a:t>
            </a:r>
          </a:p>
          <a:p>
            <a:pPr algn="ctr"/>
            <a:r>
              <a:rPr lang="en-US" sz="2800" b="1" dirty="0">
                <a:solidFill>
                  <a:srgbClr val="C00000"/>
                </a:solidFill>
              </a:rPr>
              <a:t>Principle of Management</a:t>
            </a:r>
          </a:p>
          <a:p>
            <a:pPr algn="ctr"/>
            <a:endParaRPr lang="en-US" sz="2800" b="1" dirty="0">
              <a:solidFill>
                <a:srgbClr val="C00000"/>
              </a:solidFill>
            </a:endParaRPr>
          </a:p>
        </p:txBody>
      </p:sp>
      <p:sp>
        <p:nvSpPr>
          <p:cNvPr id="14" name="TextBox 13">
            <a:extLst>
              <a:ext uri="{FF2B5EF4-FFF2-40B4-BE49-F238E27FC236}">
                <a16:creationId xmlns:a16="http://schemas.microsoft.com/office/drawing/2014/main" id="{D98B4495-B9F8-D13F-3419-DC2D7FE24BA4}"/>
              </a:ext>
            </a:extLst>
          </p:cNvPr>
          <p:cNvSpPr txBox="1"/>
          <p:nvPr/>
        </p:nvSpPr>
        <p:spPr>
          <a:xfrm>
            <a:off x="6362319" y="2892988"/>
            <a:ext cx="5804612" cy="1200329"/>
          </a:xfrm>
          <a:prstGeom prst="rect">
            <a:avLst/>
          </a:prstGeom>
          <a:noFill/>
          <a:ln>
            <a:solidFill>
              <a:schemeClr val="accent1"/>
            </a:solidFill>
          </a:ln>
        </p:spPr>
        <p:txBody>
          <a:bodyPr wrap="squar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pPr algn="ctr"/>
            <a:r>
              <a:rPr lang="en-US" sz="3600" dirty="0"/>
              <a:t>Overview of Management 2</a:t>
            </a:r>
          </a:p>
          <a:p>
            <a:pPr algn="ctr"/>
            <a:r>
              <a:rPr lang="ar-EG" sz="3600" dirty="0"/>
              <a:t>نظرة عامة على الإدارة (2)</a:t>
            </a:r>
            <a:endParaRPr lang="en-US" sz="3600" dirty="0"/>
          </a:p>
        </p:txBody>
      </p:sp>
      <p:sp>
        <p:nvSpPr>
          <p:cNvPr id="9" name="TextBox 8">
            <a:extLst>
              <a:ext uri="{FF2B5EF4-FFF2-40B4-BE49-F238E27FC236}">
                <a16:creationId xmlns:a16="http://schemas.microsoft.com/office/drawing/2014/main" id="{7B41E80F-2F3E-C2C3-C3BB-E09F128F3EE2}"/>
              </a:ext>
            </a:extLst>
          </p:cNvPr>
          <p:cNvSpPr txBox="1"/>
          <p:nvPr/>
        </p:nvSpPr>
        <p:spPr>
          <a:xfrm>
            <a:off x="459185" y="6187539"/>
            <a:ext cx="4886463" cy="521970"/>
          </a:xfrm>
          <a:prstGeom prst="rect">
            <a:avLst/>
          </a:prstGeom>
          <a:noFill/>
        </p:spPr>
        <p:txBody>
          <a:bodyPr wrap="square" rtlCol="0">
            <a:spAutoFit/>
          </a:bodyPr>
          <a:lstStyle/>
          <a:p>
            <a:pPr algn="ctr"/>
            <a:r>
              <a:rPr lang="ar-EG" sz="2800" b="1" dirty="0">
                <a:solidFill>
                  <a:srgbClr val="00B0F0"/>
                </a:solidFill>
                <a:latin typeface="Alexandria" charset="0"/>
                <a:cs typeface="Alexandria" charset="0"/>
              </a:rPr>
              <a:t>د. بثينة محمود فؤاد</a:t>
            </a:r>
            <a:endParaRPr lang="en-US" sz="2800" b="1" dirty="0">
              <a:solidFill>
                <a:srgbClr val="00B0F0"/>
              </a:solidFill>
              <a:latin typeface="Alexandria" charset="0"/>
              <a:cs typeface="Alexandria" charset="0"/>
            </a:endParaRPr>
          </a:p>
        </p:txBody>
      </p:sp>
      <p:sp>
        <p:nvSpPr>
          <p:cNvPr id="10" name="TextBox 9">
            <a:extLst>
              <a:ext uri="{FF2B5EF4-FFF2-40B4-BE49-F238E27FC236}">
                <a16:creationId xmlns:a16="http://schemas.microsoft.com/office/drawing/2014/main" id="{F918E841-7282-D6BD-918A-75BFC136223F}"/>
              </a:ext>
            </a:extLst>
          </p:cNvPr>
          <p:cNvSpPr txBox="1"/>
          <p:nvPr/>
        </p:nvSpPr>
        <p:spPr>
          <a:xfrm>
            <a:off x="6649395" y="6030023"/>
            <a:ext cx="5804612" cy="584775"/>
          </a:xfrm>
          <a:prstGeom prst="rect">
            <a:avLst/>
          </a:prstGeom>
          <a:noFill/>
          <a:ln>
            <a:solidFill>
              <a:schemeClr val="accent1"/>
            </a:solidFill>
          </a:ln>
        </p:spPr>
        <p:txBody>
          <a:bodyPr wrap="squar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pPr algn="ctr" rtl="1"/>
            <a:r>
              <a:rPr lang="ar-EG" sz="3200" dirty="0">
                <a:latin typeface="+mn-lt"/>
              </a:rPr>
              <a:t>المحاضرة الثانية</a:t>
            </a:r>
            <a:endParaRPr lang="en-US" sz="3200"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397680"/>
            <a:ext cx="5784645" cy="49594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34531" y="1472983"/>
            <a:ext cx="5126633" cy="2554545"/>
          </a:xfrm>
          <a:prstGeom prst="rect">
            <a:avLst/>
          </a:prstGeom>
        </p:spPr>
        <p:txBody>
          <a:bodyPr wrap="square">
            <a:spAutoFit/>
          </a:bodyPr>
          <a:lstStyle/>
          <a:p>
            <a:pPr marL="457200" indent="-457200" algn="just">
              <a:buFont typeface="Wingdings" panose="05000000000000000000" pitchFamily="2" charset="2"/>
              <a:buChar char="q"/>
            </a:pPr>
            <a:r>
              <a:rPr lang="en-US" sz="2000" b="1" dirty="0"/>
              <a:t>Who is the manager and his needed skills</a:t>
            </a:r>
          </a:p>
          <a:p>
            <a:pPr marL="457200" indent="-457200" algn="just">
              <a:buFont typeface="Wingdings" panose="05000000000000000000" pitchFamily="2" charset="2"/>
              <a:buChar char="q"/>
            </a:pPr>
            <a:r>
              <a:rPr lang="en-US" sz="2000" b="1" dirty="0"/>
              <a:t>Difference between Manager and Leader </a:t>
            </a:r>
          </a:p>
          <a:p>
            <a:pPr marL="457200" indent="-457200" algn="just">
              <a:buFont typeface="Wingdings" panose="05000000000000000000" pitchFamily="2" charset="2"/>
              <a:buChar char="q"/>
            </a:pPr>
            <a:r>
              <a:rPr lang="en-US" sz="2000" b="1" dirty="0"/>
              <a:t>Explain the Managers and their types </a:t>
            </a:r>
          </a:p>
          <a:p>
            <a:pPr marL="457200" indent="-457200" algn="just">
              <a:buFont typeface="Wingdings" panose="05000000000000000000" pitchFamily="2" charset="2"/>
              <a:buChar char="q"/>
            </a:pPr>
            <a:r>
              <a:rPr lang="en-US" sz="2000" b="1" dirty="0"/>
              <a:t>Summarize the essential </a:t>
            </a:r>
            <a:r>
              <a:rPr lang="en-US" sz="2000" b="1" dirty="0">
                <a:solidFill>
                  <a:schemeClr val="tx1"/>
                </a:solidFill>
                <a:latin typeface="+mn-lt"/>
              </a:rPr>
              <a:t>Management Roles</a:t>
            </a:r>
          </a:p>
          <a:p>
            <a:pPr marL="457200" indent="-457200" algn="just">
              <a:buFont typeface="Wingdings" panose="05000000000000000000" pitchFamily="2" charset="2"/>
              <a:buChar char="q"/>
            </a:pPr>
            <a:r>
              <a:rPr lang="en-US" sz="2000" b="1" dirty="0"/>
              <a:t>Understand organization and its performance</a:t>
            </a:r>
          </a:p>
          <a:p>
            <a:pPr marL="457200" indent="-457200" algn="just">
              <a:buFont typeface="Wingdings" panose="05000000000000000000" pitchFamily="2" charset="2"/>
              <a:buChar char="q"/>
            </a:pPr>
            <a:r>
              <a:rPr lang="en-US" sz="2000" b="1" dirty="0"/>
              <a:t>The organization functions and process</a:t>
            </a:r>
          </a:p>
        </p:txBody>
      </p:sp>
      <p:sp>
        <p:nvSpPr>
          <p:cNvPr id="17" name="TextBox 16"/>
          <p:cNvSpPr txBox="1"/>
          <p:nvPr/>
        </p:nvSpPr>
        <p:spPr>
          <a:xfrm>
            <a:off x="6944248" y="3996751"/>
            <a:ext cx="4113898" cy="954107"/>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Learning Outcomes of the Lecture</a:t>
            </a:r>
          </a:p>
        </p:txBody>
      </p:sp>
      <p:sp>
        <p:nvSpPr>
          <p:cNvPr id="18" name="Rectangle 17"/>
          <p:cNvSpPr/>
          <p:nvPr/>
        </p:nvSpPr>
        <p:spPr>
          <a:xfrm>
            <a:off x="5641526" y="343693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Picture Placeholder 8">
            <a:extLst>
              <a:ext uri="{FF2B5EF4-FFF2-40B4-BE49-F238E27FC236}">
                <a16:creationId xmlns:a16="http://schemas.microsoft.com/office/drawing/2014/main" id="{B54D0DBD-E63A-B421-D88D-65E974C14549}"/>
              </a:ext>
            </a:extLst>
          </p:cNvPr>
          <p:cNvSpPr>
            <a:spLocks noGrp="1"/>
          </p:cNvSpPr>
          <p:nvPr>
            <p:ph type="pic" sz="quarter" idx="10"/>
          </p:nvPr>
        </p:nvSpPr>
        <p:spPr/>
      </p:sp>
      <p:pic>
        <p:nvPicPr>
          <p:cNvPr id="1026" name="Picture 2" descr="14 Principles of Management by Henri Fayol | Simplilearn">
            <a:extLst>
              <a:ext uri="{FF2B5EF4-FFF2-40B4-BE49-F238E27FC236}">
                <a16:creationId xmlns:a16="http://schemas.microsoft.com/office/drawing/2014/main" id="{8507AEAF-82B8-EB7B-8051-A2B8DB353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9444" y="941381"/>
            <a:ext cx="4968701" cy="24955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66A9938-8D3F-BE0C-85B6-7DCE79601FB2}"/>
              </a:ext>
            </a:extLst>
          </p:cNvPr>
          <p:cNvSpPr/>
          <p:nvPr/>
        </p:nvSpPr>
        <p:spPr>
          <a:xfrm>
            <a:off x="458832" y="4130485"/>
            <a:ext cx="5126633" cy="2123658"/>
          </a:xfrm>
          <a:prstGeom prst="rect">
            <a:avLst/>
          </a:prstGeom>
        </p:spPr>
        <p:txBody>
          <a:bodyPr wrap="square">
            <a:spAutoFit/>
          </a:bodyPr>
          <a:lstStyle/>
          <a:p>
            <a:pPr marL="457200" indent="-457200" algn="just" rtl="1">
              <a:buFont typeface="Wingdings" panose="05000000000000000000" pitchFamily="2" charset="2"/>
              <a:buChar char="q"/>
            </a:pPr>
            <a:r>
              <a:rPr lang="ar-EG" sz="2200" b="1" dirty="0"/>
              <a:t>من هو المدير وما هي المهارات اللازمة له</a:t>
            </a:r>
          </a:p>
          <a:p>
            <a:pPr marL="457200" indent="-457200" algn="just" rtl="1">
              <a:buFont typeface="Wingdings" panose="05000000000000000000" pitchFamily="2" charset="2"/>
              <a:buChar char="q"/>
            </a:pPr>
            <a:r>
              <a:rPr lang="ar-EG" sz="2200" b="1" dirty="0"/>
              <a:t>الفرق بين المدير والقائد</a:t>
            </a:r>
          </a:p>
          <a:p>
            <a:pPr marL="457200" indent="-457200" algn="just" rtl="1">
              <a:buFont typeface="Wingdings" panose="05000000000000000000" pitchFamily="2" charset="2"/>
              <a:buChar char="q"/>
            </a:pPr>
            <a:r>
              <a:rPr lang="ar-EG" sz="2200" b="1" dirty="0"/>
              <a:t>شرح المديرين وأنواعهم</a:t>
            </a:r>
          </a:p>
          <a:p>
            <a:pPr marL="457200" indent="-457200" algn="just" rtl="1">
              <a:buFont typeface="Wingdings" panose="05000000000000000000" pitchFamily="2" charset="2"/>
              <a:buChar char="q"/>
            </a:pPr>
            <a:r>
              <a:rPr lang="ar-EG" sz="2200" b="1" dirty="0"/>
              <a:t>تلخيص الأدوار الإدارية الأساسية</a:t>
            </a:r>
          </a:p>
          <a:p>
            <a:pPr marL="457200" indent="-457200" algn="just" rtl="1">
              <a:buFont typeface="Wingdings" panose="05000000000000000000" pitchFamily="2" charset="2"/>
              <a:buChar char="q"/>
            </a:pPr>
            <a:r>
              <a:rPr lang="ar-EG" sz="2200" b="1" dirty="0"/>
              <a:t>فهم المنظمة وأدائها</a:t>
            </a:r>
          </a:p>
          <a:p>
            <a:pPr marL="457200" indent="-457200" algn="just" rtl="1">
              <a:buFont typeface="Wingdings" panose="05000000000000000000" pitchFamily="2" charset="2"/>
              <a:buChar char="q"/>
            </a:pPr>
            <a:r>
              <a:rPr lang="ar-EG" sz="2200" b="1" dirty="0"/>
              <a:t>وظائف المنظمة وعملياتها</a:t>
            </a:r>
            <a:endParaRPr lang="en-US" sz="2200" b="1" dirty="0"/>
          </a:p>
        </p:txBody>
      </p:sp>
      <p:sp>
        <p:nvSpPr>
          <p:cNvPr id="5" name="TextBox 4">
            <a:extLst>
              <a:ext uri="{FF2B5EF4-FFF2-40B4-BE49-F238E27FC236}">
                <a16:creationId xmlns:a16="http://schemas.microsoft.com/office/drawing/2014/main" id="{8741E9F7-58CB-18D8-B506-7A90521DB66E}"/>
              </a:ext>
            </a:extLst>
          </p:cNvPr>
          <p:cNvSpPr txBox="1"/>
          <p:nvPr/>
        </p:nvSpPr>
        <p:spPr>
          <a:xfrm>
            <a:off x="6944248" y="5155700"/>
            <a:ext cx="4113898" cy="523220"/>
          </a:xfrm>
          <a:prstGeom prst="rect">
            <a:avLst/>
          </a:prstGeom>
          <a:noFill/>
        </p:spPr>
        <p:txBody>
          <a:bodyPr wrap="square" rtlCol="0">
            <a:spAutoFit/>
          </a:bodyPr>
          <a:lstStyle/>
          <a:p>
            <a:pPr algn="ctr"/>
            <a:r>
              <a:rPr lang="ar-EG" sz="2800" b="1" dirty="0">
                <a:solidFill>
                  <a:srgbClr val="00B0F0"/>
                </a:solidFill>
                <a:latin typeface="Alexandria" charset="0"/>
                <a:cs typeface="Alexandria" charset="0"/>
              </a:rPr>
              <a:t>مخرجات التعلم من المحاضرة</a:t>
            </a:r>
            <a:endParaRPr lang="en-US" sz="2800" b="1" dirty="0">
              <a:solidFill>
                <a:srgbClr val="00B0F0"/>
              </a:solidFill>
              <a:latin typeface="Alexandria" charset="0"/>
              <a:cs typeface="Alexandria" charset="0"/>
            </a:endParaRPr>
          </a:p>
        </p:txBody>
      </p:sp>
    </p:spTree>
    <p:extLst>
      <p:ext uri="{BB962C8B-B14F-4D97-AF65-F5344CB8AC3E}">
        <p14:creationId xmlns:p14="http://schemas.microsoft.com/office/powerpoint/2010/main" val="3196725967"/>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Who is the Manager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89000" y="2185825"/>
            <a:ext cx="10541000" cy="1631216"/>
          </a:xfrm>
          <a:prstGeom prst="rect">
            <a:avLst/>
          </a:prstGeom>
          <a:noFill/>
        </p:spPr>
        <p:txBody>
          <a:bodyPr wrap="square" rtlCol="0">
            <a:spAutoFit/>
          </a:bodyPr>
          <a:lstStyle/>
          <a:p>
            <a:pPr>
              <a:buClr>
                <a:srgbClr val="FF0066"/>
              </a:buClr>
              <a:buFont typeface="Wingdings" panose="05000000000000000000" pitchFamily="2" charset="2"/>
              <a:buChar char="q"/>
            </a:pPr>
            <a:r>
              <a:rPr lang="en-US" sz="2000" b="1" dirty="0"/>
              <a:t> The people responsible for supervising the use of an organization’s resources to meet its goals.</a:t>
            </a:r>
            <a:r>
              <a:rPr lang="ar-EG" sz="2000" b="1" dirty="0"/>
              <a:t> </a:t>
            </a:r>
            <a:r>
              <a:rPr lang="en-US" sz="2000" b="1" dirty="0"/>
              <a:t>(Stoner, Freeman and Gilbert, 2008) </a:t>
            </a:r>
          </a:p>
          <a:p>
            <a:pPr>
              <a:buClr>
                <a:srgbClr val="FF0066"/>
              </a:buClr>
              <a:buFont typeface="Wingdings" panose="05000000000000000000" pitchFamily="2" charset="2"/>
              <a:buChar char="q"/>
            </a:pPr>
            <a:r>
              <a:rPr lang="en-US" sz="2000" b="1" dirty="0"/>
              <a:t> Someone who coordinates and oversees the work of other people so that organizational goals can be accomplished.</a:t>
            </a:r>
            <a:r>
              <a:rPr lang="ar-EG" sz="2000" b="1" dirty="0"/>
              <a:t> </a:t>
            </a:r>
            <a:r>
              <a:rPr lang="en-US" sz="2000" b="1" dirty="0"/>
              <a:t>(Robbins and Coulter, 2012)</a:t>
            </a:r>
          </a:p>
          <a:p>
            <a:pPr>
              <a:buClr>
                <a:srgbClr val="FF0066"/>
              </a:buClr>
              <a:buFont typeface="Wingdings" panose="05000000000000000000" pitchFamily="2" charset="2"/>
              <a:buChar char="q"/>
            </a:pPr>
            <a:r>
              <a:rPr lang="en-US" sz="2000" b="1" dirty="0"/>
              <a:t>  Someone whose primary responsibility is to carry out the management process.</a:t>
            </a:r>
            <a:r>
              <a:rPr lang="ar-EG" sz="2000" b="1" dirty="0"/>
              <a:t> </a:t>
            </a:r>
            <a:r>
              <a:rPr lang="en-US" sz="2000" b="1" dirty="0"/>
              <a:t>(Griffin,2012)</a:t>
            </a:r>
            <a:endParaRPr lang="ar-SA"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A8A808C-7818-8BD1-9206-D7C2B60713F0}"/>
              </a:ext>
            </a:extLst>
          </p:cNvPr>
          <p:cNvSpPr txBox="1"/>
          <p:nvPr/>
        </p:nvSpPr>
        <p:spPr>
          <a:xfrm>
            <a:off x="762000" y="4016629"/>
            <a:ext cx="10541000" cy="1938992"/>
          </a:xfrm>
          <a:prstGeom prst="rect">
            <a:avLst/>
          </a:prstGeom>
          <a:noFill/>
        </p:spPr>
        <p:txBody>
          <a:bodyPr wrap="square" rtlCol="0">
            <a:spAutoFit/>
          </a:bodyPr>
          <a:lstStyle/>
          <a:p>
            <a:pPr marL="342900" indent="-342900" algn="r" rtl="1">
              <a:buFont typeface="Arial" panose="020B0604020202020204" pitchFamily="34" charset="0"/>
              <a:buChar char="•"/>
            </a:pPr>
            <a:r>
              <a:rPr lang="ar-EG" sz="2000" dirty="0">
                <a:latin typeface="Alexandria" charset="0"/>
                <a:cs typeface="Alexandria" charset="0"/>
              </a:rPr>
              <a:t>الأشخاص المسئولون عن الإشراف على استخدام موارد المنظمة لتحقيق أهدافها.</a:t>
            </a:r>
          </a:p>
          <a:p>
            <a:pPr algn="l"/>
            <a:r>
              <a:rPr lang="ar-EG" sz="2000" dirty="0">
                <a:latin typeface="Alexandria" charset="0"/>
                <a:cs typeface="Alexandria" charset="0"/>
              </a:rPr>
              <a:t>)</a:t>
            </a:r>
            <a:r>
              <a:rPr lang="en-US" sz="2000" dirty="0">
                <a:latin typeface="Alexandria" charset="0"/>
                <a:cs typeface="Alexandria" charset="0"/>
              </a:rPr>
              <a:t>Stoner, Freeman and Gilbert, 2008)</a:t>
            </a:r>
          </a:p>
          <a:p>
            <a:pPr marL="342900" indent="-342900" algn="r" rtl="1">
              <a:buFont typeface="Arial" panose="020B0604020202020204" pitchFamily="34" charset="0"/>
              <a:buChar char="•"/>
            </a:pPr>
            <a:r>
              <a:rPr lang="ar-EG" sz="2000" dirty="0">
                <a:latin typeface="Alexandria" charset="0"/>
                <a:cs typeface="Alexandria" charset="0"/>
              </a:rPr>
              <a:t>شخص ينسق ويشرف على عمل الأشخاص الآخرين حتى يمكن تحقيق أهداف المنظمة.</a:t>
            </a:r>
          </a:p>
          <a:p>
            <a:pPr algn="l"/>
            <a:r>
              <a:rPr lang="ar-EG" sz="2000" dirty="0">
                <a:latin typeface="Alexandria" charset="0"/>
                <a:cs typeface="Alexandria" charset="0"/>
              </a:rPr>
              <a:t>)</a:t>
            </a:r>
            <a:r>
              <a:rPr lang="en-US" sz="2000" dirty="0">
                <a:latin typeface="Alexandria" charset="0"/>
                <a:cs typeface="Alexandria" charset="0"/>
              </a:rPr>
              <a:t>Robbins and Coulter, 2012)</a:t>
            </a:r>
          </a:p>
          <a:p>
            <a:pPr marL="342900" indent="-342900" algn="r" rtl="1">
              <a:buFont typeface="Arial" panose="020B0604020202020204" pitchFamily="34" charset="0"/>
              <a:buChar char="•"/>
            </a:pPr>
            <a:r>
              <a:rPr lang="ar-EG" sz="2000" dirty="0">
                <a:latin typeface="Alexandria" charset="0"/>
                <a:cs typeface="Alexandria" charset="0"/>
              </a:rPr>
              <a:t>شخص تكون مسؤوليته الأساسية هي تنفيذ عملية الإدارة.</a:t>
            </a:r>
          </a:p>
          <a:p>
            <a:pPr algn="l"/>
            <a:r>
              <a:rPr lang="ar-EG" sz="2000" dirty="0">
                <a:latin typeface="Alexandria" charset="0"/>
                <a:cs typeface="Alexandria" charset="0"/>
              </a:rPr>
              <a:t>)</a:t>
            </a:r>
            <a:r>
              <a:rPr lang="en-US" sz="2000" dirty="0">
                <a:latin typeface="Alexandria" charset="0"/>
                <a:cs typeface="Alexandria" charset="0"/>
              </a:rPr>
              <a:t>Griffin, 2012)</a:t>
            </a:r>
          </a:p>
        </p:txBody>
      </p:sp>
      <p:sp>
        <p:nvSpPr>
          <p:cNvPr id="8" name="TextBox 7">
            <a:extLst>
              <a:ext uri="{FF2B5EF4-FFF2-40B4-BE49-F238E27FC236}">
                <a16:creationId xmlns:a16="http://schemas.microsoft.com/office/drawing/2014/main" id="{2794874D-2C78-40C8-F134-D1D5E5EF818D}"/>
              </a:ext>
            </a:extLst>
          </p:cNvPr>
          <p:cNvSpPr txBox="1"/>
          <p:nvPr/>
        </p:nvSpPr>
        <p:spPr>
          <a:xfrm>
            <a:off x="6053795" y="1019688"/>
            <a:ext cx="3902032" cy="521970"/>
          </a:xfrm>
          <a:prstGeom prst="rect">
            <a:avLst/>
          </a:prstGeom>
          <a:noFill/>
        </p:spPr>
        <p:txBody>
          <a:bodyPr wrap="square" rtlCol="0">
            <a:spAutoFit/>
          </a:bodyPr>
          <a:lstStyle/>
          <a:p>
            <a:pPr algn="ctr" rtl="1"/>
            <a:r>
              <a:rPr lang="ar-EG" sz="2800" b="1" dirty="0">
                <a:latin typeface="Alexandria" charset="0"/>
                <a:cs typeface="Alexandria" charset="0"/>
              </a:rPr>
              <a:t>من هو المدير</a:t>
            </a:r>
            <a:endParaRPr lang="en-US" sz="2800" b="1" dirty="0">
              <a:latin typeface="Alexandria" charset="0"/>
              <a:cs typeface="Alexandria" charset="0"/>
            </a:endParaRPr>
          </a:p>
        </p:txBody>
      </p:sp>
    </p:spTree>
    <p:extLst>
      <p:ext uri="{BB962C8B-B14F-4D97-AF65-F5344CB8AC3E}">
        <p14:creationId xmlns:p14="http://schemas.microsoft.com/office/powerpoint/2010/main" val="2740827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46765" y="1022950"/>
            <a:ext cx="6003529" cy="523220"/>
          </a:xfrm>
          <a:prstGeom prst="rect">
            <a:avLst/>
          </a:prstGeom>
          <a:noFill/>
        </p:spPr>
        <p:txBody>
          <a:bodyPr wrap="square" rtlCol="0">
            <a:spAutoFit/>
          </a:bodyPr>
          <a:lstStyle/>
          <a:p>
            <a:pPr algn="l"/>
            <a:r>
              <a:rPr lang="en-US" sz="2800" b="1" dirty="0">
                <a:solidFill>
                  <a:srgbClr val="1F1F1F"/>
                </a:solidFill>
                <a:highlight>
                  <a:srgbClr val="FFFFFF"/>
                </a:highlight>
                <a:latin typeface="Source Sans Pro" panose="020B0503030403020204" pitchFamily="34" charset="0"/>
              </a:rPr>
              <a:t>S</a:t>
            </a:r>
            <a:r>
              <a:rPr lang="en-US" sz="2800" b="1" i="0" dirty="0">
                <a:solidFill>
                  <a:srgbClr val="1F1F1F"/>
                </a:solidFill>
                <a:effectLst/>
                <a:highlight>
                  <a:srgbClr val="FFFFFF"/>
                </a:highlight>
                <a:latin typeface="Source Sans Pro" panose="020B0503030403020204" pitchFamily="34" charset="0"/>
              </a:rPr>
              <a:t>ome benefits of being a manager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89000" y="2185825"/>
            <a:ext cx="10541000" cy="1938992"/>
          </a:xfrm>
          <a:prstGeom prst="rect">
            <a:avLst/>
          </a:prstGeom>
          <a:noFill/>
        </p:spPr>
        <p:txBody>
          <a:bodyPr wrap="square" rtlCol="0">
            <a:spAutoFit/>
          </a:bodyPr>
          <a:lstStyle/>
          <a:p>
            <a:pPr marL="342900" indent="-342900" algn="l">
              <a:buFont typeface="Arial" panose="020B0604020202020204" pitchFamily="34" charset="0"/>
              <a:buChar char="•"/>
            </a:pPr>
            <a:r>
              <a:rPr lang="en-US" sz="2000" b="0" i="0" dirty="0">
                <a:solidFill>
                  <a:srgbClr val="1F1F1F"/>
                </a:solidFill>
                <a:effectLst/>
                <a:highlight>
                  <a:srgbClr val="FFFFFF"/>
                </a:highlight>
              </a:rPr>
              <a:t>Get to be involved in making important decisions at work </a:t>
            </a:r>
          </a:p>
          <a:p>
            <a:pPr marL="342900" indent="-342900" algn="l">
              <a:buFont typeface="Arial" panose="020B0604020202020204" pitchFamily="34" charset="0"/>
              <a:buChar char="•"/>
            </a:pPr>
            <a:r>
              <a:rPr lang="en-US" sz="2000" b="0" i="0" dirty="0">
                <a:solidFill>
                  <a:srgbClr val="1F1F1F"/>
                </a:solidFill>
                <a:effectLst/>
                <a:highlight>
                  <a:srgbClr val="FFFFFF"/>
                </a:highlight>
              </a:rPr>
              <a:t>Enjoy some control over what work they do and when and how they work on it</a:t>
            </a:r>
          </a:p>
          <a:p>
            <a:pPr marL="342900" indent="-342900" algn="l">
              <a:buFont typeface="Arial" panose="020B0604020202020204" pitchFamily="34" charset="0"/>
              <a:buChar char="•"/>
            </a:pPr>
            <a:r>
              <a:rPr lang="en-US" sz="2000" b="0" i="0" dirty="0">
                <a:solidFill>
                  <a:srgbClr val="1F1F1F"/>
                </a:solidFill>
                <a:effectLst/>
                <a:highlight>
                  <a:srgbClr val="FFFFFF"/>
                </a:highlight>
              </a:rPr>
              <a:t>Spend a good deal of time in collaboration with other people and working with teams</a:t>
            </a:r>
          </a:p>
          <a:p>
            <a:pPr marL="342900" indent="-342900" algn="l">
              <a:buFont typeface="Arial" panose="020B0604020202020204" pitchFamily="34" charset="0"/>
              <a:buChar char="•"/>
            </a:pPr>
            <a:r>
              <a:rPr lang="en-US" sz="2000" b="0" i="0" dirty="0">
                <a:solidFill>
                  <a:srgbClr val="1F1F1F"/>
                </a:solidFill>
                <a:effectLst/>
                <a:highlight>
                  <a:srgbClr val="FFFFFF"/>
                </a:highlight>
              </a:rPr>
              <a:t>Enjoy opportunities for job-related learning and development</a:t>
            </a:r>
          </a:p>
          <a:p>
            <a:pPr marL="342900" indent="-342900" algn="l">
              <a:buFont typeface="Arial" panose="020B0604020202020204" pitchFamily="34" charset="0"/>
              <a:buChar char="•"/>
            </a:pPr>
            <a:r>
              <a:rPr lang="en-US" sz="2000" b="0" i="0" dirty="0">
                <a:solidFill>
                  <a:srgbClr val="1F1F1F"/>
                </a:solidFill>
                <a:effectLst/>
                <a:highlight>
                  <a:srgbClr val="FFFFFF"/>
                </a:highlight>
              </a:rPr>
              <a:t>Have many options for career advancement within or outside of the workplace</a:t>
            </a:r>
          </a:p>
          <a:p>
            <a:pPr marL="342900" indent="-342900" algn="l">
              <a:buFont typeface="Arial" panose="020B0604020202020204" pitchFamily="34" charset="0"/>
              <a:buChar char="•"/>
            </a:pPr>
            <a:r>
              <a:rPr lang="en-US" sz="2000" b="0" i="0" dirty="0">
                <a:solidFill>
                  <a:srgbClr val="1F1F1F"/>
                </a:solidFill>
                <a:effectLst/>
                <a:highlight>
                  <a:srgbClr val="FFFFFF"/>
                </a:highlight>
              </a:rPr>
              <a:t>Receive a good salary and benefits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565EB84-E15B-0577-D325-E0F92D6CF1B1}"/>
              </a:ext>
            </a:extLst>
          </p:cNvPr>
          <p:cNvSpPr txBox="1"/>
          <p:nvPr/>
        </p:nvSpPr>
        <p:spPr>
          <a:xfrm>
            <a:off x="1214179" y="4168278"/>
            <a:ext cx="10096543" cy="1754326"/>
          </a:xfrm>
          <a:prstGeom prst="rect">
            <a:avLst/>
          </a:prstGeom>
          <a:noFill/>
        </p:spPr>
        <p:txBody>
          <a:bodyPr wrap="square">
            <a:spAutoFit/>
          </a:bodyPr>
          <a:lstStyle/>
          <a:p>
            <a:pPr marL="342900" indent="-342900" algn="r" rtl="1">
              <a:buFont typeface="Arial" panose="020B0604020202020204" pitchFamily="34" charset="0"/>
              <a:buChar char="•"/>
            </a:pPr>
            <a:r>
              <a:rPr lang="ar-EG" sz="1800" b="0" i="0" dirty="0">
                <a:solidFill>
                  <a:srgbClr val="1F1F1F"/>
                </a:solidFill>
                <a:effectLst/>
                <a:highlight>
                  <a:srgbClr val="FFFFFF"/>
                </a:highlight>
              </a:rPr>
              <a:t>المشاركة في اتخاذ القرارات المهمة في العمل</a:t>
            </a:r>
          </a:p>
          <a:p>
            <a:pPr marL="342900" indent="-342900" algn="r" rtl="1">
              <a:buFont typeface="Arial" panose="020B0604020202020204" pitchFamily="34" charset="0"/>
              <a:buChar char="•"/>
            </a:pPr>
            <a:r>
              <a:rPr lang="ar-EG" sz="1800" b="0" i="0" dirty="0">
                <a:solidFill>
                  <a:srgbClr val="1F1F1F"/>
                </a:solidFill>
                <a:effectLst/>
                <a:highlight>
                  <a:srgbClr val="FFFFFF"/>
                </a:highlight>
              </a:rPr>
              <a:t>التمتع ببعض السيطرة على العمل الذي يقومون به ومتى وكيف يعملون عليه</a:t>
            </a:r>
          </a:p>
          <a:p>
            <a:pPr marL="342900" indent="-342900" algn="r" rtl="1">
              <a:buFont typeface="Arial" panose="020B0604020202020204" pitchFamily="34" charset="0"/>
              <a:buChar char="•"/>
            </a:pPr>
            <a:r>
              <a:rPr lang="ar-EG" sz="1800" b="0" i="0" dirty="0">
                <a:solidFill>
                  <a:srgbClr val="1F1F1F"/>
                </a:solidFill>
                <a:effectLst/>
                <a:highlight>
                  <a:srgbClr val="FFFFFF"/>
                </a:highlight>
              </a:rPr>
              <a:t>قضاء قدر كبير من الوقت في التعاون مع أشخاص آخرين والعمل مع فرق</a:t>
            </a:r>
          </a:p>
          <a:p>
            <a:pPr marL="342900" indent="-342900" algn="r" rtl="1">
              <a:buFont typeface="Arial" panose="020B0604020202020204" pitchFamily="34" charset="0"/>
              <a:buChar char="•"/>
            </a:pPr>
            <a:r>
              <a:rPr lang="ar-EG" sz="1800" b="0" i="0" dirty="0">
                <a:solidFill>
                  <a:srgbClr val="1F1F1F"/>
                </a:solidFill>
                <a:effectLst/>
                <a:highlight>
                  <a:srgbClr val="FFFFFF"/>
                </a:highlight>
              </a:rPr>
              <a:t>التمتع بفرص التعلم والتطوير المتعلقة بالوظيفة</a:t>
            </a:r>
          </a:p>
          <a:p>
            <a:pPr marL="342900" indent="-342900" algn="r" rtl="1">
              <a:buFont typeface="Arial" panose="020B0604020202020204" pitchFamily="34" charset="0"/>
              <a:buChar char="•"/>
            </a:pPr>
            <a:r>
              <a:rPr lang="ar-EG" sz="1800" b="0" i="0" dirty="0">
                <a:solidFill>
                  <a:srgbClr val="1F1F1F"/>
                </a:solidFill>
                <a:effectLst/>
                <a:highlight>
                  <a:srgbClr val="FFFFFF"/>
                </a:highlight>
              </a:rPr>
              <a:t>الحصول على العديد من الخيارات للتقدم الوظيفي داخل مكان العمل أو خارجه</a:t>
            </a:r>
          </a:p>
          <a:p>
            <a:pPr marL="342900" indent="-342900" algn="r" rtl="1">
              <a:buFont typeface="Arial" panose="020B0604020202020204" pitchFamily="34" charset="0"/>
              <a:buChar char="•"/>
            </a:pPr>
            <a:r>
              <a:rPr lang="ar-EG" sz="1800" b="0" i="0" dirty="0">
                <a:solidFill>
                  <a:srgbClr val="1F1F1F"/>
                </a:solidFill>
                <a:effectLst/>
                <a:highlight>
                  <a:srgbClr val="FFFFFF"/>
                </a:highlight>
              </a:rPr>
              <a:t>الحصول على راتب ومزايا جيدة</a:t>
            </a:r>
            <a:endParaRPr lang="en-US" sz="1800" b="0" i="0" dirty="0">
              <a:solidFill>
                <a:srgbClr val="1F1F1F"/>
              </a:solidFill>
              <a:effectLst/>
              <a:highlight>
                <a:srgbClr val="FFFFFF"/>
              </a:highlight>
            </a:endParaRPr>
          </a:p>
        </p:txBody>
      </p:sp>
      <p:sp>
        <p:nvSpPr>
          <p:cNvPr id="9" name="TextBox 8">
            <a:extLst>
              <a:ext uri="{FF2B5EF4-FFF2-40B4-BE49-F238E27FC236}">
                <a16:creationId xmlns:a16="http://schemas.microsoft.com/office/drawing/2014/main" id="{69305EDE-2597-F6DA-A392-AEC47BDB6A17}"/>
              </a:ext>
            </a:extLst>
          </p:cNvPr>
          <p:cNvSpPr txBox="1"/>
          <p:nvPr/>
        </p:nvSpPr>
        <p:spPr>
          <a:xfrm>
            <a:off x="7624137" y="1003587"/>
            <a:ext cx="3026528" cy="523220"/>
          </a:xfrm>
          <a:prstGeom prst="rect">
            <a:avLst/>
          </a:prstGeom>
          <a:noFill/>
        </p:spPr>
        <p:txBody>
          <a:bodyPr wrap="square" rtlCol="0">
            <a:spAutoFit/>
          </a:bodyPr>
          <a:lstStyle/>
          <a:p>
            <a:pPr algn="ctr"/>
            <a:r>
              <a:rPr lang="ar-EG" sz="2800" b="1" dirty="0">
                <a:solidFill>
                  <a:srgbClr val="C00000"/>
                </a:solidFill>
                <a:highlight>
                  <a:srgbClr val="FFFFFF"/>
                </a:highlight>
                <a:latin typeface="Source Sans Pro" panose="020B0503030403020204" pitchFamily="34" charset="0"/>
              </a:rPr>
              <a:t>فوائد كونك مديرًا</a:t>
            </a:r>
          </a:p>
        </p:txBody>
      </p:sp>
    </p:spTree>
    <p:extLst>
      <p:ext uri="{BB962C8B-B14F-4D97-AF65-F5344CB8AC3E}">
        <p14:creationId xmlns:p14="http://schemas.microsoft.com/office/powerpoint/2010/main" val="732923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187971" y="1133380"/>
            <a:ext cx="5535697" cy="523220"/>
          </a:xfrm>
          <a:prstGeom prst="rect">
            <a:avLst/>
          </a:prstGeom>
          <a:noFill/>
        </p:spPr>
        <p:txBody>
          <a:bodyPr wrap="square" rtlCol="0">
            <a:spAutoFit/>
          </a:bodyPr>
          <a:lstStyle/>
          <a:p>
            <a:pPr algn="ctr"/>
            <a:r>
              <a:rPr lang="en-US" sz="2800" dirty="0">
                <a:latin typeface="Aharoni" panose="02010803020104030203" pitchFamily="2" charset="-79"/>
                <a:cs typeface="Aharoni" panose="02010803020104030203" pitchFamily="2" charset="-79"/>
              </a:rPr>
              <a:t>Managerial Skills Definition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617280" y="2126039"/>
            <a:ext cx="10727660" cy="1015663"/>
          </a:xfrm>
          <a:prstGeom prst="rect">
            <a:avLst/>
          </a:prstGeom>
          <a:noFill/>
        </p:spPr>
        <p:txBody>
          <a:bodyPr wrap="square" rtlCol="0">
            <a:spAutoFit/>
          </a:bodyPr>
          <a:lstStyle/>
          <a:p>
            <a:r>
              <a:rPr lang="en-US" sz="2000" dirty="0">
                <a:solidFill>
                  <a:srgbClr val="383838"/>
                </a:solidFill>
                <a:highlight>
                  <a:srgbClr val="FFFFFF"/>
                </a:highlight>
                <a:latin typeface="Georgia" panose="02040502050405020303" pitchFamily="18" charset="0"/>
              </a:rPr>
              <a:t>I</a:t>
            </a:r>
            <a:r>
              <a:rPr lang="en-US" sz="2000" b="0" i="0" dirty="0">
                <a:solidFill>
                  <a:srgbClr val="383838"/>
                </a:solidFill>
                <a:effectLst/>
                <a:highlight>
                  <a:srgbClr val="FFFFFF"/>
                </a:highlight>
                <a:latin typeface="Georgia" panose="02040502050405020303" pitchFamily="18" charset="0"/>
              </a:rPr>
              <a:t>t is a term that refers to the required skills of the manager.</a:t>
            </a:r>
          </a:p>
          <a:p>
            <a:pPr algn="ctr"/>
            <a:r>
              <a:rPr lang="en-US" sz="2000" b="1" i="0" dirty="0">
                <a:solidFill>
                  <a:srgbClr val="383838"/>
                </a:solidFill>
                <a:effectLst/>
                <a:highlight>
                  <a:srgbClr val="FFFFFF"/>
                </a:highlight>
                <a:latin typeface="Georgia" panose="02040502050405020303" pitchFamily="18" charset="0"/>
              </a:rPr>
              <a:t>or in another way; </a:t>
            </a:r>
          </a:p>
          <a:p>
            <a:r>
              <a:rPr lang="en-US" sz="2000" dirty="0">
                <a:solidFill>
                  <a:srgbClr val="383838"/>
                </a:solidFill>
                <a:highlight>
                  <a:srgbClr val="FFFFFF"/>
                </a:highlight>
                <a:latin typeface="Georgia" panose="02040502050405020303" pitchFamily="18" charset="0"/>
              </a:rPr>
              <a:t>I</a:t>
            </a:r>
            <a:r>
              <a:rPr lang="en-US" sz="2000" b="0" i="0" dirty="0">
                <a:solidFill>
                  <a:srgbClr val="383838"/>
                </a:solidFill>
                <a:effectLst/>
                <a:highlight>
                  <a:srgbClr val="FFFFFF"/>
                </a:highlight>
                <a:latin typeface="Georgia" panose="02040502050405020303" pitchFamily="18" charset="0"/>
              </a:rPr>
              <a:t>t is the ability to make business decisions and lead the underlying within a company. </a:t>
            </a:r>
            <a:endParaRPr lang="en-US" sz="2000" b="1"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77FFC0D9-9B35-452C-A8A4-162B11D2C911}"/>
              </a:ext>
            </a:extLst>
          </p:cNvPr>
          <p:cNvSpPr txBox="1"/>
          <p:nvPr/>
        </p:nvSpPr>
        <p:spPr>
          <a:xfrm>
            <a:off x="762000" y="4855578"/>
            <a:ext cx="6097772" cy="1200329"/>
          </a:xfrm>
          <a:prstGeom prst="rect">
            <a:avLst/>
          </a:prstGeom>
          <a:noFill/>
        </p:spPr>
        <p:txBody>
          <a:bodyPr wrap="square">
            <a:spAutoFit/>
          </a:bodyPr>
          <a:lstStyle/>
          <a:p>
            <a:pPr algn="ctr"/>
            <a:r>
              <a:rPr lang="en-US" sz="2400" b="1" i="0" dirty="0">
                <a:solidFill>
                  <a:srgbClr val="C00000"/>
                </a:solidFill>
                <a:effectLst/>
                <a:highlight>
                  <a:srgbClr val="FFFFFF"/>
                </a:highlight>
                <a:latin typeface="Georgia" panose="02040502050405020303" pitchFamily="18" charset="0"/>
              </a:rPr>
              <a:t>Therefore, we can say that no one will make it in the business world without these skills.</a:t>
            </a:r>
            <a:endParaRPr lang="en-US" sz="2400" b="1" dirty="0">
              <a:solidFill>
                <a:srgbClr val="C00000"/>
              </a:solidFill>
            </a:endParaRPr>
          </a:p>
        </p:txBody>
      </p:sp>
      <p:sp>
        <p:nvSpPr>
          <p:cNvPr id="2" name="TextBox 1">
            <a:extLst>
              <a:ext uri="{FF2B5EF4-FFF2-40B4-BE49-F238E27FC236}">
                <a16:creationId xmlns:a16="http://schemas.microsoft.com/office/drawing/2014/main" id="{DFF03587-2331-8DE8-0789-44E207EB9586}"/>
              </a:ext>
            </a:extLst>
          </p:cNvPr>
          <p:cNvSpPr txBox="1"/>
          <p:nvPr/>
        </p:nvSpPr>
        <p:spPr>
          <a:xfrm>
            <a:off x="1125917" y="3113850"/>
            <a:ext cx="10219023" cy="1200329"/>
          </a:xfrm>
          <a:prstGeom prst="rect">
            <a:avLst/>
          </a:prstGeom>
          <a:noFill/>
        </p:spPr>
        <p:txBody>
          <a:bodyPr wrap="square" rtlCol="0">
            <a:spAutoFit/>
          </a:bodyPr>
          <a:lstStyle/>
          <a:p>
            <a:pPr algn="r" rtl="1"/>
            <a:r>
              <a:rPr lang="ar-EG" sz="2400" dirty="0">
                <a:solidFill>
                  <a:srgbClr val="383838"/>
                </a:solidFill>
                <a:highlight>
                  <a:srgbClr val="FFFFFF"/>
                </a:highlight>
                <a:latin typeface="Georgia" panose="02040502050405020303" pitchFamily="18" charset="0"/>
              </a:rPr>
              <a:t>هو مصطلح يشير إلى المهارات المطلوبة من المدير.</a:t>
            </a:r>
          </a:p>
          <a:p>
            <a:pPr algn="ctr" rtl="1"/>
            <a:r>
              <a:rPr lang="ar-EG" sz="2400" b="1" dirty="0">
                <a:solidFill>
                  <a:srgbClr val="383838"/>
                </a:solidFill>
                <a:highlight>
                  <a:srgbClr val="FFFFFF"/>
                </a:highlight>
                <a:latin typeface="Georgia" panose="02040502050405020303" pitchFamily="18" charset="0"/>
              </a:rPr>
              <a:t>أو بمعنى آخر؛</a:t>
            </a:r>
          </a:p>
          <a:p>
            <a:pPr algn="r" rtl="1"/>
            <a:r>
              <a:rPr lang="ar-EG" sz="2400" dirty="0">
                <a:solidFill>
                  <a:srgbClr val="383838"/>
                </a:solidFill>
                <a:highlight>
                  <a:srgbClr val="FFFFFF"/>
                </a:highlight>
                <a:latin typeface="Georgia" panose="02040502050405020303" pitchFamily="18" charset="0"/>
              </a:rPr>
              <a:t>إنها القدرة على اتخاذ القرارات التجارية وقيادة العمل الأساسي داخل الشركة.</a:t>
            </a:r>
            <a:endParaRPr lang="en-US" sz="2400" b="1" dirty="0"/>
          </a:p>
        </p:txBody>
      </p:sp>
      <p:sp>
        <p:nvSpPr>
          <p:cNvPr id="8" name="TextBox 7">
            <a:extLst>
              <a:ext uri="{FF2B5EF4-FFF2-40B4-BE49-F238E27FC236}">
                <a16:creationId xmlns:a16="http://schemas.microsoft.com/office/drawing/2014/main" id="{EC7DDCB7-3DDB-C1E8-42F5-10427CA5AFF2}"/>
              </a:ext>
            </a:extLst>
          </p:cNvPr>
          <p:cNvSpPr txBox="1"/>
          <p:nvPr/>
        </p:nvSpPr>
        <p:spPr>
          <a:xfrm>
            <a:off x="6859772" y="4824936"/>
            <a:ext cx="4570228" cy="954107"/>
          </a:xfrm>
          <a:prstGeom prst="rect">
            <a:avLst/>
          </a:prstGeom>
          <a:noFill/>
        </p:spPr>
        <p:txBody>
          <a:bodyPr wrap="square">
            <a:spAutoFit/>
          </a:bodyPr>
          <a:lstStyle/>
          <a:p>
            <a:pPr algn="ctr"/>
            <a:r>
              <a:rPr lang="ar-EG" sz="2800" b="1" i="0" dirty="0">
                <a:solidFill>
                  <a:srgbClr val="C00000"/>
                </a:solidFill>
                <a:effectLst/>
                <a:highlight>
                  <a:srgbClr val="FFFFFF"/>
                </a:highlight>
                <a:latin typeface="Georgia" panose="02040502050405020303" pitchFamily="18" charset="0"/>
              </a:rPr>
              <a:t>ولذلك، يمكننا القول أنه لن ينجح أحد في عالم الأعمال دون هذه المهارات.</a:t>
            </a:r>
            <a:endParaRPr lang="en-US" sz="2800" b="1" dirty="0">
              <a:solidFill>
                <a:srgbClr val="C00000"/>
              </a:solidFill>
            </a:endParaRPr>
          </a:p>
        </p:txBody>
      </p:sp>
      <p:sp>
        <p:nvSpPr>
          <p:cNvPr id="11" name="TextBox 10">
            <a:extLst>
              <a:ext uri="{FF2B5EF4-FFF2-40B4-BE49-F238E27FC236}">
                <a16:creationId xmlns:a16="http://schemas.microsoft.com/office/drawing/2014/main" id="{F9D2822F-F3B9-40D6-2223-1C48D8DBFC46}"/>
              </a:ext>
            </a:extLst>
          </p:cNvPr>
          <p:cNvSpPr txBox="1"/>
          <p:nvPr/>
        </p:nvSpPr>
        <p:spPr>
          <a:xfrm>
            <a:off x="7290826" y="1187161"/>
            <a:ext cx="3958866" cy="523220"/>
          </a:xfrm>
          <a:prstGeom prst="rect">
            <a:avLst/>
          </a:prstGeom>
          <a:noFill/>
        </p:spPr>
        <p:txBody>
          <a:bodyPr wrap="square" rtlCol="0">
            <a:spAutoFit/>
          </a:bodyPr>
          <a:lstStyle/>
          <a:p>
            <a:pPr algn="ctr"/>
            <a:r>
              <a:rPr lang="ar-EG" sz="2800" b="1" dirty="0">
                <a:latin typeface="Aharoni" panose="02010803020104030203" pitchFamily="2" charset="-79"/>
                <a:cs typeface="Aharoni" panose="02010803020104030203" pitchFamily="2" charset="-79"/>
              </a:rPr>
              <a:t>تعريف المهارات الإدارية</a:t>
            </a:r>
            <a:endParaRPr lang="en-US" sz="2800" b="1"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872659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EE9D36E2-B063-59D1-595E-6A1CCB5BD331}"/>
              </a:ext>
            </a:extLst>
          </p:cNvPr>
          <p:cNvSpPr/>
          <p:nvPr/>
        </p:nvSpPr>
        <p:spPr>
          <a:xfrm>
            <a:off x="6458120" y="2077639"/>
            <a:ext cx="56240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7550" y="2063464"/>
            <a:ext cx="56240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1970"/>
          </a:xfrm>
          <a:prstGeom prst="rect">
            <a:avLst/>
          </a:prstGeom>
          <a:noFill/>
        </p:spPr>
        <p:txBody>
          <a:bodyPr wrap="square" rtlCol="0">
            <a:spAutoFit/>
          </a:bodyPr>
          <a:lstStyle/>
          <a:p>
            <a:pPr algn="ctr"/>
            <a:r>
              <a:rPr lang="en-US" sz="2800" dirty="0">
                <a:latin typeface="Aharoni" panose="02010803020104030203" pitchFamily="2" charset="-79"/>
                <a:cs typeface="Aharoni" panose="02010803020104030203" pitchFamily="2" charset="-79"/>
              </a:rPr>
              <a:t>Manager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208016" y="2713501"/>
            <a:ext cx="2925088" cy="2677656"/>
          </a:xfrm>
          <a:prstGeom prst="rect">
            <a:avLst/>
          </a:prstGeom>
          <a:noFill/>
        </p:spPr>
        <p:txBody>
          <a:bodyPr wrap="square" rtlCol="0">
            <a:spAutoFit/>
          </a:bodyPr>
          <a:lstStyle/>
          <a:p>
            <a:r>
              <a:rPr lang="en-US" sz="2400" b="1" dirty="0">
                <a:solidFill>
                  <a:srgbClr val="FF0000"/>
                </a:solidFill>
              </a:rPr>
              <a:t>General skills:</a:t>
            </a:r>
          </a:p>
          <a:p>
            <a:pPr marL="457200" indent="-457200">
              <a:buFont typeface="Arial" panose="020B0604020202020204" pitchFamily="34" charset="0"/>
              <a:buChar char="•"/>
            </a:pPr>
            <a:r>
              <a:rPr lang="en-US" sz="2400" b="1" dirty="0"/>
              <a:t>Interpersonal skills</a:t>
            </a:r>
          </a:p>
          <a:p>
            <a:pPr marL="457200" indent="-457200">
              <a:buFont typeface="Arial" panose="020B0604020202020204" pitchFamily="34" charset="0"/>
              <a:buChar char="•"/>
            </a:pPr>
            <a:r>
              <a:rPr lang="en-US" sz="2400" b="1" dirty="0"/>
              <a:t>Technical skills</a:t>
            </a:r>
          </a:p>
          <a:p>
            <a:pPr marL="457200" indent="-457200">
              <a:buFont typeface="Arial" panose="020B0604020202020204" pitchFamily="34" charset="0"/>
              <a:buChar char="•"/>
            </a:pPr>
            <a:r>
              <a:rPr lang="en-US" sz="2400" b="1" dirty="0"/>
              <a:t>Conceptual skills</a:t>
            </a:r>
          </a:p>
          <a:p>
            <a:pPr marL="457200" indent="-457200">
              <a:buFont typeface="Arial" panose="020B0604020202020204" pitchFamily="34" charset="0"/>
              <a:buChar char="•"/>
            </a:pPr>
            <a:r>
              <a:rPr lang="en-US" sz="2400" b="1" dirty="0"/>
              <a:t>Human skills</a:t>
            </a:r>
          </a:p>
          <a:p>
            <a:pPr marL="457200" indent="-457200">
              <a:buFont typeface="Arial" panose="020B0604020202020204" pitchFamily="34" charset="0"/>
              <a:buChar char="•"/>
            </a:pPr>
            <a:endParaRPr lang="en-US" sz="2400" b="1" dirty="0"/>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8A77F4BA-9246-B5AF-48A8-21E82EBE6DD2}"/>
              </a:ext>
            </a:extLst>
          </p:cNvPr>
          <p:cNvSpPr txBox="1"/>
          <p:nvPr/>
        </p:nvSpPr>
        <p:spPr>
          <a:xfrm>
            <a:off x="6595973" y="2528835"/>
            <a:ext cx="2781944" cy="3046988"/>
          </a:xfrm>
          <a:prstGeom prst="rect">
            <a:avLst/>
          </a:prstGeom>
          <a:noFill/>
        </p:spPr>
        <p:txBody>
          <a:bodyPr wrap="square" rtlCol="0">
            <a:spAutoFit/>
          </a:bodyPr>
          <a:lstStyle/>
          <a:p>
            <a:r>
              <a:rPr lang="en-US" sz="2400" b="1" dirty="0">
                <a:solidFill>
                  <a:srgbClr val="FF0000"/>
                </a:solidFill>
              </a:rPr>
              <a:t>Specific skills:</a:t>
            </a:r>
          </a:p>
          <a:p>
            <a:pPr marL="457200" indent="-457200">
              <a:buFont typeface="Arial" panose="020B0604020202020204" pitchFamily="34" charset="0"/>
              <a:buChar char="•"/>
            </a:pPr>
            <a:r>
              <a:rPr lang="en-US" sz="2400" b="1" dirty="0"/>
              <a:t>Job knowledge</a:t>
            </a:r>
          </a:p>
          <a:p>
            <a:pPr marL="457200" indent="-457200">
              <a:buFont typeface="Arial" panose="020B0604020202020204" pitchFamily="34" charset="0"/>
              <a:buChar char="•"/>
            </a:pPr>
            <a:r>
              <a:rPr lang="en-US" sz="2400" b="1" dirty="0"/>
              <a:t>Oral communication</a:t>
            </a:r>
          </a:p>
          <a:p>
            <a:pPr marL="457200" indent="-457200">
              <a:buFont typeface="Arial" panose="020B0604020202020204" pitchFamily="34" charset="0"/>
              <a:buChar char="•"/>
            </a:pPr>
            <a:r>
              <a:rPr lang="en-US" sz="2400" b="1" dirty="0"/>
              <a:t>Problem analysis</a:t>
            </a:r>
          </a:p>
          <a:p>
            <a:pPr marL="457200" indent="-457200">
              <a:buFont typeface="Arial" panose="020B0604020202020204" pitchFamily="34" charset="0"/>
              <a:buChar char="•"/>
            </a:pPr>
            <a:r>
              <a:rPr lang="en-US" sz="2400" b="1" dirty="0"/>
              <a:t>Cooperativeness Negotiation </a:t>
            </a:r>
          </a:p>
          <a:p>
            <a:pPr marL="457200" indent="-457200">
              <a:buFont typeface="Arial" panose="020B0604020202020204" pitchFamily="34" charset="0"/>
              <a:buChar char="•"/>
            </a:pPr>
            <a:r>
              <a:rPr lang="en-US" sz="2400" b="1" dirty="0"/>
              <a:t>Initiative</a:t>
            </a:r>
          </a:p>
        </p:txBody>
      </p:sp>
      <p:sp>
        <p:nvSpPr>
          <p:cNvPr id="8" name="TextBox 7">
            <a:extLst>
              <a:ext uri="{FF2B5EF4-FFF2-40B4-BE49-F238E27FC236}">
                <a16:creationId xmlns:a16="http://schemas.microsoft.com/office/drawing/2014/main" id="{4E26B011-0C3B-8502-D306-96DFF39ACFA4}"/>
              </a:ext>
            </a:extLst>
          </p:cNvPr>
          <p:cNvSpPr txBox="1"/>
          <p:nvPr/>
        </p:nvSpPr>
        <p:spPr>
          <a:xfrm>
            <a:off x="2236515" y="2751433"/>
            <a:ext cx="3380237" cy="1938992"/>
          </a:xfrm>
          <a:prstGeom prst="rect">
            <a:avLst/>
          </a:prstGeom>
          <a:noFill/>
        </p:spPr>
        <p:txBody>
          <a:bodyPr wrap="square" rtlCol="0">
            <a:spAutoFit/>
          </a:bodyPr>
          <a:lstStyle/>
          <a:p>
            <a:pPr algn="ctr" rtl="1"/>
            <a:r>
              <a:rPr lang="ar-EG" sz="2400" b="1" dirty="0">
                <a:solidFill>
                  <a:srgbClr val="FF0000"/>
                </a:solidFill>
              </a:rPr>
              <a:t>المهارات العامة</a:t>
            </a:r>
          </a:p>
          <a:p>
            <a:pPr algn="r" rtl="1"/>
            <a:r>
              <a:rPr lang="ar-EG" sz="2400" b="1" dirty="0"/>
              <a:t>المهارات الشخصية</a:t>
            </a:r>
          </a:p>
          <a:p>
            <a:pPr algn="r" rtl="1"/>
            <a:r>
              <a:rPr lang="ar-EG" sz="2400" b="1" dirty="0"/>
              <a:t>المهارات التقنية وفنية</a:t>
            </a:r>
          </a:p>
          <a:p>
            <a:pPr algn="r" rtl="1"/>
            <a:r>
              <a:rPr lang="ar-EG" sz="2400" b="1" dirty="0"/>
              <a:t>المهارات المفاهيمية</a:t>
            </a:r>
          </a:p>
          <a:p>
            <a:pPr algn="r" rtl="1"/>
            <a:r>
              <a:rPr lang="ar-EG" sz="2400" b="1" dirty="0"/>
              <a:t>المهارات الإنسانية</a:t>
            </a:r>
            <a:endParaRPr lang="en-US" sz="2400" b="1" dirty="0"/>
          </a:p>
        </p:txBody>
      </p:sp>
      <p:sp>
        <p:nvSpPr>
          <p:cNvPr id="11" name="TextBox 10">
            <a:extLst>
              <a:ext uri="{FF2B5EF4-FFF2-40B4-BE49-F238E27FC236}">
                <a16:creationId xmlns:a16="http://schemas.microsoft.com/office/drawing/2014/main" id="{87A982D2-F0DC-9DBF-4ABE-1AE200BCF057}"/>
              </a:ext>
            </a:extLst>
          </p:cNvPr>
          <p:cNvSpPr txBox="1"/>
          <p:nvPr/>
        </p:nvSpPr>
        <p:spPr>
          <a:xfrm>
            <a:off x="8513111" y="2528835"/>
            <a:ext cx="3413466" cy="3046988"/>
          </a:xfrm>
          <a:prstGeom prst="rect">
            <a:avLst/>
          </a:prstGeom>
          <a:noFill/>
        </p:spPr>
        <p:txBody>
          <a:bodyPr wrap="square" rtlCol="0">
            <a:spAutoFit/>
          </a:bodyPr>
          <a:lstStyle/>
          <a:p>
            <a:pPr algn="r" rtl="1"/>
            <a:r>
              <a:rPr lang="ar-EG" sz="2400" b="1" dirty="0">
                <a:solidFill>
                  <a:srgbClr val="FF0000"/>
                </a:solidFill>
              </a:rPr>
              <a:t>المهارات المحددة</a:t>
            </a:r>
          </a:p>
          <a:p>
            <a:pPr algn="r" rtl="1"/>
            <a:endParaRPr lang="ar-EG" sz="2400" b="1" dirty="0">
              <a:solidFill>
                <a:srgbClr val="FF0000"/>
              </a:solidFill>
            </a:endParaRPr>
          </a:p>
          <a:p>
            <a:pPr algn="r" rtl="1"/>
            <a:r>
              <a:rPr lang="ar-EG" sz="2400" b="1" dirty="0"/>
              <a:t>المعرفة الوظيفية</a:t>
            </a:r>
          </a:p>
          <a:p>
            <a:pPr algn="r" rtl="1"/>
            <a:r>
              <a:rPr lang="ar-EG" sz="2400" b="1" dirty="0"/>
              <a:t>التواصل الشفهي</a:t>
            </a:r>
          </a:p>
          <a:p>
            <a:pPr algn="r" rtl="1"/>
            <a:r>
              <a:rPr lang="ar-EG" sz="2400" b="1" dirty="0"/>
              <a:t>تحليل المشكلات</a:t>
            </a:r>
          </a:p>
          <a:p>
            <a:pPr algn="r" rtl="1"/>
            <a:r>
              <a:rPr lang="ar-EG" sz="2400" b="1" dirty="0"/>
              <a:t>التعاون</a:t>
            </a:r>
          </a:p>
          <a:p>
            <a:pPr algn="r" rtl="1"/>
            <a:r>
              <a:rPr lang="ar-EG" sz="2400" b="1" dirty="0"/>
              <a:t>التفاوض</a:t>
            </a:r>
          </a:p>
          <a:p>
            <a:pPr algn="r" rtl="1"/>
            <a:r>
              <a:rPr lang="ar-EG" sz="2400" b="1" dirty="0"/>
              <a:t>المبادرة</a:t>
            </a:r>
            <a:endParaRPr lang="en-US" sz="2400" b="1" dirty="0"/>
          </a:p>
        </p:txBody>
      </p:sp>
      <p:sp>
        <p:nvSpPr>
          <p:cNvPr id="12" name="TextBox 11">
            <a:extLst>
              <a:ext uri="{FF2B5EF4-FFF2-40B4-BE49-F238E27FC236}">
                <a16:creationId xmlns:a16="http://schemas.microsoft.com/office/drawing/2014/main" id="{BD4480D6-2C7A-C1FB-5AF6-13F0AB79ACC1}"/>
              </a:ext>
            </a:extLst>
          </p:cNvPr>
          <p:cNvSpPr txBox="1"/>
          <p:nvPr/>
        </p:nvSpPr>
        <p:spPr>
          <a:xfrm>
            <a:off x="6048215" y="1041789"/>
            <a:ext cx="3902032" cy="521970"/>
          </a:xfrm>
          <a:prstGeom prst="rect">
            <a:avLst/>
          </a:prstGeom>
          <a:noFill/>
        </p:spPr>
        <p:txBody>
          <a:bodyPr wrap="square" rtlCol="0">
            <a:spAutoFit/>
          </a:bodyPr>
          <a:lstStyle/>
          <a:p>
            <a:pPr algn="ctr"/>
            <a:r>
              <a:rPr lang="ar-EG" sz="2800" b="1" dirty="0">
                <a:latin typeface="Aharoni" panose="02010803020104030203" pitchFamily="2" charset="-79"/>
                <a:cs typeface="Aharoni" panose="02010803020104030203" pitchFamily="2" charset="-79"/>
              </a:rPr>
              <a:t>مهارات المدير</a:t>
            </a:r>
            <a:endParaRPr lang="en-US" sz="2800" b="1"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650950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41137" y="1403246"/>
            <a:ext cx="11188863" cy="49975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9" name="Content Placeholder 1"/>
          <p:cNvGraphicFramePr>
            <a:graphicFrameLocks/>
          </p:cNvGraphicFramePr>
          <p:nvPr>
            <p:extLst>
              <p:ext uri="{D42A27DB-BD31-4B8C-83A1-F6EECF244321}">
                <p14:modId xmlns:p14="http://schemas.microsoft.com/office/powerpoint/2010/main" val="4049667049"/>
              </p:ext>
            </p:extLst>
          </p:nvPr>
        </p:nvGraphicFramePr>
        <p:xfrm>
          <a:off x="838200" y="1825625"/>
          <a:ext cx="470136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p:cNvSpPr txBox="1">
            <a:spLocks/>
          </p:cNvSpPr>
          <p:nvPr/>
        </p:nvSpPr>
        <p:spPr>
          <a:xfrm>
            <a:off x="504308" y="276259"/>
            <a:ext cx="6685673" cy="1325563"/>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3600" b="1" dirty="0">
                <a:solidFill>
                  <a:schemeClr val="tx1"/>
                </a:solidFill>
                <a:latin typeface="+mn-lt"/>
              </a:rPr>
              <a:t>Managerial Skills</a:t>
            </a:r>
          </a:p>
        </p:txBody>
      </p:sp>
      <p:pic>
        <p:nvPicPr>
          <p:cNvPr id="3" name="Graphic 21">
            <a:extLst>
              <a:ext uri="{FF2B5EF4-FFF2-40B4-BE49-F238E27FC236}">
                <a16:creationId xmlns:a16="http://schemas.microsoft.com/office/drawing/2014/main" id="{2544D091-EFCC-2681-3C9C-1D74B76F1B5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Content Placeholder 1">
            <a:extLst>
              <a:ext uri="{FF2B5EF4-FFF2-40B4-BE49-F238E27FC236}">
                <a16:creationId xmlns:a16="http://schemas.microsoft.com/office/drawing/2014/main" id="{D235F599-3A26-9CF1-BF4F-A999FE15932F}"/>
              </a:ext>
            </a:extLst>
          </p:cNvPr>
          <p:cNvGraphicFramePr>
            <a:graphicFrameLocks/>
          </p:cNvGraphicFramePr>
          <p:nvPr>
            <p:extLst>
              <p:ext uri="{D42A27DB-BD31-4B8C-83A1-F6EECF244321}">
                <p14:modId xmlns:p14="http://schemas.microsoft.com/office/powerpoint/2010/main" val="355470921"/>
              </p:ext>
            </p:extLst>
          </p:nvPr>
        </p:nvGraphicFramePr>
        <p:xfrm>
          <a:off x="7111409" y="1825625"/>
          <a:ext cx="4042144"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itle 1">
            <a:extLst>
              <a:ext uri="{FF2B5EF4-FFF2-40B4-BE49-F238E27FC236}">
                <a16:creationId xmlns:a16="http://schemas.microsoft.com/office/drawing/2014/main" id="{0E392570-CAE9-FA73-1BBF-5BB71F966743}"/>
              </a:ext>
            </a:extLst>
          </p:cNvPr>
          <p:cNvSpPr txBox="1">
            <a:spLocks/>
          </p:cNvSpPr>
          <p:nvPr/>
        </p:nvSpPr>
        <p:spPr>
          <a:xfrm>
            <a:off x="5002019" y="340354"/>
            <a:ext cx="6685673" cy="1325563"/>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3600" b="1" dirty="0">
                <a:solidFill>
                  <a:schemeClr val="tx1"/>
                </a:solidFill>
                <a:latin typeface="+mn-lt"/>
              </a:rPr>
              <a:t>المهارات الإدارية</a:t>
            </a:r>
            <a:endParaRPr lang="en-US" sz="3600" b="1" dirty="0">
              <a:solidFill>
                <a:schemeClr val="tx1"/>
              </a:solidFill>
              <a:latin typeface="+mn-lt"/>
            </a:endParaRPr>
          </a:p>
        </p:txBody>
      </p:sp>
    </p:spTree>
    <p:extLst>
      <p:ext uri="{BB962C8B-B14F-4D97-AF65-F5344CB8AC3E}">
        <p14:creationId xmlns:p14="http://schemas.microsoft.com/office/powerpoint/2010/main" val="3775868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147598" y="6497269"/>
            <a:ext cx="2616200" cy="400110"/>
          </a:xfrm>
          <a:prstGeom prst="rect">
            <a:avLst/>
          </a:prstGeom>
          <a:noFill/>
        </p:spPr>
        <p:txBody>
          <a:bodyPr wrap="square" rtlCol="0">
            <a:spAutoFit/>
          </a:bodyPr>
          <a:lstStyle/>
          <a:p>
            <a:pPr algn="ctr"/>
            <a:r>
              <a:rPr lang="en-US" sz="2000" dirty="0"/>
              <a:t>www.midocean.ae</a:t>
            </a:r>
          </a:p>
        </p:txBody>
      </p:sp>
      <p:sp>
        <p:nvSpPr>
          <p:cNvPr id="11" name="Title 1"/>
          <p:cNvSpPr txBox="1">
            <a:spLocks/>
          </p:cNvSpPr>
          <p:nvPr/>
        </p:nvSpPr>
        <p:spPr>
          <a:xfrm>
            <a:off x="640160" y="116246"/>
            <a:ext cx="6685673" cy="1325563"/>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3600" b="1" dirty="0">
                <a:solidFill>
                  <a:schemeClr val="tx1"/>
                </a:solidFill>
                <a:latin typeface="+mn-lt"/>
              </a:rPr>
              <a:t>Managerial Skills</a:t>
            </a:r>
          </a:p>
        </p:txBody>
      </p:sp>
      <p:pic>
        <p:nvPicPr>
          <p:cNvPr id="3" name="Graphic 21">
            <a:extLst>
              <a:ext uri="{FF2B5EF4-FFF2-40B4-BE49-F238E27FC236}">
                <a16:creationId xmlns:a16="http://schemas.microsoft.com/office/drawing/2014/main" id="{2544D091-EFCC-2681-3C9C-1D74B76F1B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8" name="Picture 4" descr="5 managerial skill">
            <a:extLst>
              <a:ext uri="{FF2B5EF4-FFF2-40B4-BE49-F238E27FC236}">
                <a16:creationId xmlns:a16="http://schemas.microsoft.com/office/drawing/2014/main" id="{E7E729A1-7C45-2F05-00EC-A5015640FD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049" y="1345305"/>
            <a:ext cx="6224690" cy="528901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4C938F4-CE2F-0C06-828E-DCDC193D5572}"/>
              </a:ext>
            </a:extLst>
          </p:cNvPr>
          <p:cNvSpPr txBox="1"/>
          <p:nvPr/>
        </p:nvSpPr>
        <p:spPr>
          <a:xfrm>
            <a:off x="6231777" y="1234290"/>
            <a:ext cx="5752214" cy="5262979"/>
          </a:xfrm>
          <a:prstGeom prst="rect">
            <a:avLst/>
          </a:prstGeom>
          <a:noFill/>
        </p:spPr>
        <p:txBody>
          <a:bodyPr wrap="square">
            <a:spAutoFit/>
          </a:bodyPr>
          <a:lstStyle/>
          <a:p>
            <a:pPr algn="r" rtl="1">
              <a:buNone/>
            </a:pPr>
            <a:r>
              <a:rPr lang="ar-EG" sz="1600" b="1" dirty="0"/>
              <a:t>1. المهارة الفنية </a:t>
            </a:r>
            <a:r>
              <a:rPr lang="en-US" sz="1600" b="1" dirty="0"/>
              <a:t>Technical Skill</a:t>
            </a:r>
            <a:r>
              <a:rPr lang="ar-EG" sz="1600" b="1" dirty="0"/>
              <a:t>: </a:t>
            </a:r>
            <a:r>
              <a:rPr lang="ar-EG" sz="1600" dirty="0"/>
              <a:t>هي المعرفة المتخصصة والبراعة في أداء الأنشطة التي تتضمن طرقاً وعمليات وإجراءات محددة.</a:t>
            </a:r>
          </a:p>
          <a:p>
            <a:pPr marL="285750" indent="-285750" algn="r" rtl="1">
              <a:buFont typeface="Arial" panose="020B0604020202020204" pitchFamily="34" charset="0"/>
              <a:buChar char="•"/>
            </a:pPr>
            <a:r>
              <a:rPr lang="ar-EG" sz="1600" b="1" dirty="0"/>
              <a:t>بمعنى: </a:t>
            </a:r>
            <a:r>
              <a:rPr lang="ar-EG" sz="1600" dirty="0"/>
              <a:t>هي "أصول المهنة" أو الجانب التطبيقي للعمل (مثل مهارة البرمجة للمدير التقني، أو مهارة المحاسبة للمدير المالي).</a:t>
            </a:r>
          </a:p>
          <a:p>
            <a:pPr algn="r" rtl="1">
              <a:buNone/>
            </a:pPr>
            <a:r>
              <a:rPr lang="ar-EG" sz="1600" b="1" dirty="0"/>
              <a:t>2. المهارة الإدراكية/المفاهيمية </a:t>
            </a:r>
            <a:r>
              <a:rPr lang="en-US" sz="1600" b="1" dirty="0"/>
              <a:t>Conceptual Skill</a:t>
            </a:r>
            <a:r>
              <a:rPr lang="ar-EG" sz="1600" b="1" dirty="0"/>
              <a:t>: </a:t>
            </a:r>
            <a:r>
              <a:rPr lang="ar-EG" sz="1600" dirty="0"/>
              <a:t>تشير إلى القدرة على التنسيق ودمج كافة مصالح وأنشطة المنظمة مع بعضها البعض.</a:t>
            </a:r>
          </a:p>
          <a:p>
            <a:pPr marL="285750" indent="-285750" algn="r" rtl="1">
              <a:buFont typeface="Arial" panose="020B0604020202020204" pitchFamily="34" charset="0"/>
              <a:buChar char="•"/>
            </a:pPr>
            <a:r>
              <a:rPr lang="ar-EG" sz="1600" b="1" dirty="0"/>
              <a:t>بمعنى:</a:t>
            </a:r>
            <a:r>
              <a:rPr lang="ar-EG" sz="1600" dirty="0"/>
              <a:t> هي قدرة المدير على رؤية "الصورة الكبيرة"، وفهم كيف تؤثر الأقسام المختلفة على بعضها البعض وعلى المؤسسة ككل.</a:t>
            </a:r>
          </a:p>
          <a:p>
            <a:pPr algn="r" rtl="1">
              <a:buNone/>
            </a:pPr>
            <a:r>
              <a:rPr lang="ar-EG" sz="1600" b="1" dirty="0"/>
              <a:t>3. مهارات التواصل والتعامل مع الآخرين </a:t>
            </a:r>
            <a:r>
              <a:rPr lang="en-US" sz="1600" b="1" dirty="0"/>
              <a:t>Interpersonal and Communication Skills</a:t>
            </a:r>
            <a:r>
              <a:rPr lang="ar-EG" sz="1600" b="1" dirty="0"/>
              <a:t>: </a:t>
            </a:r>
            <a:r>
              <a:rPr lang="ar-EG" sz="1600" dirty="0"/>
              <a:t>هي القدرة على إيصال الأفكار والمعلومات للآخرين، واستقبال المعلومات والأفكار منهم بفعالية.</a:t>
            </a:r>
          </a:p>
          <a:p>
            <a:pPr marL="285750" indent="-285750" algn="r" rtl="1">
              <a:buFont typeface="Arial" panose="020B0604020202020204" pitchFamily="34" charset="0"/>
              <a:buChar char="•"/>
            </a:pPr>
            <a:r>
              <a:rPr lang="ar-EG" sz="1600" b="1" dirty="0"/>
              <a:t>بمعنى:</a:t>
            </a:r>
            <a:r>
              <a:rPr lang="ar-EG" sz="1600" dirty="0"/>
              <a:t> هي "الذكاء الاجتماعي"؛ كيف تتعامل مع فريقك، تحفزهم، وتدير الحوار معهم بنجاح.</a:t>
            </a:r>
          </a:p>
          <a:p>
            <a:pPr algn="r" rtl="1">
              <a:buNone/>
            </a:pPr>
            <a:r>
              <a:rPr lang="ar-EG" sz="1600" b="1" dirty="0"/>
              <a:t>4. مهارة اتخاذ القرار </a:t>
            </a:r>
            <a:r>
              <a:rPr lang="en-US" sz="1600" b="1" dirty="0"/>
              <a:t>Decision-Making Skill</a:t>
            </a:r>
            <a:r>
              <a:rPr lang="ar-EG" sz="1600" b="1" dirty="0"/>
              <a:t>: </a:t>
            </a:r>
            <a:r>
              <a:rPr lang="ar-EG" sz="1600" dirty="0"/>
              <a:t>تتمثل في القدرة على اتخاذ القرارات التي تقود المنظمة نحو تحقيق أهدافها.</a:t>
            </a:r>
          </a:p>
          <a:p>
            <a:pPr marL="285750" indent="-285750" algn="r" rtl="1">
              <a:buFont typeface="Arial" panose="020B0604020202020204" pitchFamily="34" charset="0"/>
              <a:buChar char="•"/>
            </a:pPr>
            <a:r>
              <a:rPr lang="ar-EG" sz="1600" b="1" dirty="0"/>
              <a:t>بمعنى:</a:t>
            </a:r>
            <a:r>
              <a:rPr lang="ar-EG" sz="1600" dirty="0"/>
              <a:t> هي القدرة على اختيار البديل الأفضل من بين الخيارات المتاحة في الوقت المناسب لحل المشكلات أو تطوير العمل.</a:t>
            </a:r>
          </a:p>
          <a:p>
            <a:pPr algn="r" rtl="1">
              <a:buNone/>
            </a:pPr>
            <a:r>
              <a:rPr lang="ar-EG" sz="1600" b="1" dirty="0"/>
              <a:t>5. المهارات التشخيصية والتحليلية </a:t>
            </a:r>
            <a:r>
              <a:rPr lang="en-US" sz="1600" b="1" dirty="0"/>
              <a:t>Diagnostic and Analytical Skills</a:t>
            </a:r>
            <a:r>
              <a:rPr lang="ar-EG" sz="1600" b="1" dirty="0"/>
              <a:t>: </a:t>
            </a:r>
            <a:r>
              <a:rPr lang="ar-EG" sz="1600" dirty="0"/>
              <a:t>هي القدرة على تصور وتحديد أفضل استجابة أو رد فعل لموقف معين.</a:t>
            </a:r>
          </a:p>
          <a:p>
            <a:pPr marL="285750" indent="-285750" algn="r" rtl="1">
              <a:buFont typeface="Arial" panose="020B0604020202020204" pitchFamily="34" charset="0"/>
              <a:buChar char="•"/>
            </a:pPr>
            <a:r>
              <a:rPr lang="ar-EG" sz="1600" b="1" dirty="0"/>
              <a:t>بمعنى:</a:t>
            </a:r>
            <a:r>
              <a:rPr lang="ar-EG" sz="1600" dirty="0"/>
              <a:t> هي قدرة المدير على تحليل المشكلة (تشخيصها) ومعرفة أسبابها، ثم تحديد الحل الأمثل للتعامل معها بناءً على البيانات المتاحة.</a:t>
            </a:r>
          </a:p>
        </p:txBody>
      </p:sp>
      <p:sp>
        <p:nvSpPr>
          <p:cNvPr id="6" name="Title 1">
            <a:extLst>
              <a:ext uri="{FF2B5EF4-FFF2-40B4-BE49-F238E27FC236}">
                <a16:creationId xmlns:a16="http://schemas.microsoft.com/office/drawing/2014/main" id="{E3078BD0-AB18-3C29-4A2B-90F45E75FA94}"/>
              </a:ext>
            </a:extLst>
          </p:cNvPr>
          <p:cNvSpPr txBox="1">
            <a:spLocks/>
          </p:cNvSpPr>
          <p:nvPr/>
        </p:nvSpPr>
        <p:spPr>
          <a:xfrm>
            <a:off x="5002020" y="340355"/>
            <a:ext cx="4078186" cy="893936"/>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3200" b="1" dirty="0">
                <a:solidFill>
                  <a:schemeClr val="tx1"/>
                </a:solidFill>
                <a:latin typeface="+mn-lt"/>
              </a:rPr>
              <a:t>المهارات الإدارية</a:t>
            </a:r>
            <a:endParaRPr lang="en-US" sz="3200" b="1" dirty="0">
              <a:solidFill>
                <a:schemeClr val="tx1"/>
              </a:solidFill>
              <a:latin typeface="+mn-lt"/>
            </a:endParaRPr>
          </a:p>
        </p:txBody>
      </p:sp>
    </p:spTree>
    <p:extLst>
      <p:ext uri="{BB962C8B-B14F-4D97-AF65-F5344CB8AC3E}">
        <p14:creationId xmlns:p14="http://schemas.microsoft.com/office/powerpoint/2010/main" val="17249803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751475" cy="523220"/>
          </a:xfrm>
          <a:prstGeom prst="rect">
            <a:avLst/>
          </a:prstGeom>
          <a:noFill/>
        </p:spPr>
        <p:txBody>
          <a:bodyPr wrap="square" rtlCol="0">
            <a:spAutoFit/>
          </a:bodyPr>
          <a:lstStyle/>
          <a:p>
            <a:pPr algn="just"/>
            <a:r>
              <a:rPr lang="en-US" sz="2800" dirty="0">
                <a:latin typeface="Aharoni" panose="02010803020104030203" pitchFamily="2" charset="-79"/>
                <a:cs typeface="Aharoni" panose="02010803020104030203" pitchFamily="2" charset="-79"/>
              </a:rPr>
              <a:t>What Resources does a Manager use?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25500" y="2165757"/>
            <a:ext cx="10541000" cy="2246769"/>
          </a:xfrm>
          <a:prstGeom prst="rect">
            <a:avLst/>
          </a:prstGeom>
          <a:noFill/>
        </p:spPr>
        <p:txBody>
          <a:bodyPr wrap="square" rtlCol="0">
            <a:spAutoFit/>
          </a:bodyPr>
          <a:lstStyle/>
          <a:p>
            <a:pPr marL="457200" indent="-457200">
              <a:buFont typeface="Arial" panose="020B0604020202020204" pitchFamily="34" charset="0"/>
              <a:buChar char="•"/>
            </a:pPr>
            <a:r>
              <a:rPr lang="en-US" sz="2800" b="1" dirty="0">
                <a:solidFill>
                  <a:srgbClr val="FF0000"/>
                </a:solidFill>
              </a:rPr>
              <a:t>Human Resources-</a:t>
            </a:r>
            <a:r>
              <a:rPr lang="en-US" sz="2800" b="1" dirty="0"/>
              <a:t>the</a:t>
            </a:r>
            <a:r>
              <a:rPr lang="en-US" sz="2800" b="1" dirty="0">
                <a:solidFill>
                  <a:srgbClr val="FF0000"/>
                </a:solidFill>
              </a:rPr>
              <a:t> </a:t>
            </a:r>
            <a:r>
              <a:rPr lang="en-US" sz="2800" b="1" dirty="0"/>
              <a:t>people. Your most valuable resource.</a:t>
            </a:r>
          </a:p>
          <a:p>
            <a:pPr marL="457200" indent="-457200">
              <a:buFont typeface="Arial" panose="020B0604020202020204" pitchFamily="34" charset="0"/>
              <a:buChar char="•"/>
            </a:pPr>
            <a:r>
              <a:rPr lang="en-US" sz="2800" b="1" dirty="0">
                <a:solidFill>
                  <a:srgbClr val="FF0000"/>
                </a:solidFill>
              </a:rPr>
              <a:t>Financial Resources-</a:t>
            </a:r>
            <a:r>
              <a:rPr lang="en-US" sz="2800" b="1" dirty="0"/>
              <a:t>the</a:t>
            </a:r>
            <a:r>
              <a:rPr lang="en-US" sz="2800" b="1" dirty="0">
                <a:solidFill>
                  <a:srgbClr val="FF0000"/>
                </a:solidFill>
              </a:rPr>
              <a:t> </a:t>
            </a:r>
            <a:r>
              <a:rPr lang="en-US" sz="2800" b="1" dirty="0"/>
              <a:t>money, the budget</a:t>
            </a:r>
          </a:p>
          <a:p>
            <a:pPr marL="457200" indent="-457200">
              <a:buFont typeface="Arial" panose="020B0604020202020204" pitchFamily="34" charset="0"/>
              <a:buChar char="•"/>
            </a:pPr>
            <a:r>
              <a:rPr lang="en-US" sz="2800" b="1" dirty="0">
                <a:solidFill>
                  <a:srgbClr val="FF0000"/>
                </a:solidFill>
              </a:rPr>
              <a:t>Physical</a:t>
            </a:r>
            <a:r>
              <a:rPr lang="en-US" sz="2800" b="1" dirty="0"/>
              <a:t> </a:t>
            </a:r>
            <a:r>
              <a:rPr lang="en-US" sz="2800" b="1" dirty="0">
                <a:solidFill>
                  <a:srgbClr val="FF0000"/>
                </a:solidFill>
              </a:rPr>
              <a:t>Resources</a:t>
            </a:r>
            <a:r>
              <a:rPr lang="en-US" sz="2800" b="1" dirty="0"/>
              <a:t>-the buildings, the equipment, supplies</a:t>
            </a:r>
          </a:p>
          <a:p>
            <a:pPr marL="457200" indent="-457200">
              <a:buFont typeface="Arial" panose="020B0604020202020204" pitchFamily="34" charset="0"/>
              <a:buChar char="•"/>
            </a:pPr>
            <a:r>
              <a:rPr lang="en-US" sz="2800" b="1" dirty="0">
                <a:solidFill>
                  <a:srgbClr val="FF0000"/>
                </a:solidFill>
              </a:rPr>
              <a:t>Information</a:t>
            </a:r>
            <a:r>
              <a:rPr lang="en-US" sz="2800" b="1" dirty="0"/>
              <a:t>-computers, reports</a:t>
            </a:r>
          </a:p>
          <a:p>
            <a:pPr marL="457200" indent="-457200">
              <a:buFont typeface="Arial" panose="020B0604020202020204" pitchFamily="34" charset="0"/>
              <a:buChar char="•"/>
            </a:pPr>
            <a:endParaRPr lang="en-US" sz="28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87E638F8-81AC-6D11-D593-BE5983AB1683}"/>
              </a:ext>
            </a:extLst>
          </p:cNvPr>
          <p:cNvSpPr txBox="1"/>
          <p:nvPr/>
        </p:nvSpPr>
        <p:spPr>
          <a:xfrm>
            <a:off x="617280" y="4240025"/>
            <a:ext cx="10541000" cy="1815882"/>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a:t>الموارد البشرية - الناس. موردك الأكثر قيمة</a:t>
            </a:r>
          </a:p>
          <a:p>
            <a:pPr marL="457200" indent="-457200" algn="r" rtl="1">
              <a:buFont typeface="Arial" panose="020B0604020202020204" pitchFamily="34" charset="0"/>
              <a:buChar char="•"/>
            </a:pPr>
            <a:r>
              <a:rPr lang="ar-EG" sz="2800" b="1" dirty="0"/>
              <a:t>الموارد المالية - المال، الميزانية</a:t>
            </a:r>
          </a:p>
          <a:p>
            <a:pPr marL="457200" indent="-457200" algn="r" rtl="1">
              <a:buFont typeface="Arial" panose="020B0604020202020204" pitchFamily="34" charset="0"/>
              <a:buChar char="•"/>
            </a:pPr>
            <a:r>
              <a:rPr lang="ar-EG" sz="2800" b="1" dirty="0"/>
              <a:t>الموارد المادية - المباني، المعدات، اللوازم</a:t>
            </a:r>
          </a:p>
          <a:p>
            <a:pPr marL="457200" indent="-457200" algn="r" rtl="1">
              <a:buFont typeface="Arial" panose="020B0604020202020204" pitchFamily="34" charset="0"/>
              <a:buChar char="•"/>
            </a:pPr>
            <a:r>
              <a:rPr lang="ar-EG" sz="2800" b="1" dirty="0"/>
              <a:t>المعلومات - أجهزة الكمبيوتر، التقارير</a:t>
            </a:r>
            <a:endParaRPr lang="en-US" sz="2800" dirty="0">
              <a:latin typeface="Alexandria" charset="0"/>
              <a:cs typeface="Alexandria" charset="0"/>
            </a:endParaRPr>
          </a:p>
        </p:txBody>
      </p:sp>
      <p:sp>
        <p:nvSpPr>
          <p:cNvPr id="8" name="TextBox 7">
            <a:extLst>
              <a:ext uri="{FF2B5EF4-FFF2-40B4-BE49-F238E27FC236}">
                <a16:creationId xmlns:a16="http://schemas.microsoft.com/office/drawing/2014/main" id="{C697E778-2ACF-085B-B09C-15FA34777B10}"/>
              </a:ext>
            </a:extLst>
          </p:cNvPr>
          <p:cNvSpPr txBox="1"/>
          <p:nvPr/>
        </p:nvSpPr>
        <p:spPr>
          <a:xfrm>
            <a:off x="2665549" y="405923"/>
            <a:ext cx="6751475" cy="523220"/>
          </a:xfrm>
          <a:prstGeom prst="rect">
            <a:avLst/>
          </a:prstGeom>
          <a:noFill/>
        </p:spPr>
        <p:txBody>
          <a:bodyPr wrap="square" rtlCol="0">
            <a:spAutoFit/>
          </a:bodyPr>
          <a:lstStyle/>
          <a:p>
            <a:pPr algn="ctr" rtl="1"/>
            <a:r>
              <a:rPr lang="ar-EG" sz="2800" b="1" dirty="0">
                <a:solidFill>
                  <a:srgbClr val="C00000"/>
                </a:solidFill>
                <a:latin typeface="Aharoni" panose="02010803020104030203" pitchFamily="2" charset="-79"/>
                <a:cs typeface="Aharoni" panose="02010803020104030203" pitchFamily="2" charset="-79"/>
              </a:rPr>
              <a:t>ما هي الموارد التي يستخدمها المدير؟</a:t>
            </a:r>
            <a:endParaRPr lang="en-US" sz="2800" b="1" dirty="0">
              <a:solidFill>
                <a:srgbClr val="C0000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807807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6" y="1403246"/>
            <a:ext cx="11087614" cy="46526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itle 1"/>
          <p:cNvSpPr txBox="1">
            <a:spLocks/>
          </p:cNvSpPr>
          <p:nvPr/>
        </p:nvSpPr>
        <p:spPr>
          <a:xfrm>
            <a:off x="1470747" y="380523"/>
            <a:ext cx="3753293" cy="89392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48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en-US" sz="4000" b="1" dirty="0">
                <a:solidFill>
                  <a:schemeClr val="tx1"/>
                </a:solidFill>
                <a:latin typeface="+mn-lt"/>
              </a:rPr>
              <a:t>Manager’s Roles</a:t>
            </a:r>
          </a:p>
        </p:txBody>
      </p:sp>
      <p:graphicFrame>
        <p:nvGraphicFramePr>
          <p:cNvPr id="11" name="Content Placeholder 3"/>
          <p:cNvGraphicFramePr>
            <a:graphicFrameLocks/>
          </p:cNvGraphicFramePr>
          <p:nvPr>
            <p:extLst>
              <p:ext uri="{D42A27DB-BD31-4B8C-83A1-F6EECF244321}">
                <p14:modId xmlns:p14="http://schemas.microsoft.com/office/powerpoint/2010/main" val="31324954"/>
              </p:ext>
            </p:extLst>
          </p:nvPr>
        </p:nvGraphicFramePr>
        <p:xfrm>
          <a:off x="628393" y="1381767"/>
          <a:ext cx="10515600" cy="2414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1">
            <a:extLst>
              <a:ext uri="{FF2B5EF4-FFF2-40B4-BE49-F238E27FC236}">
                <a16:creationId xmlns:a16="http://schemas.microsoft.com/office/drawing/2014/main" id="{733AFAC9-A9EB-A216-5B00-A2FD70C86139}"/>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Content Placeholder 3">
            <a:extLst>
              <a:ext uri="{FF2B5EF4-FFF2-40B4-BE49-F238E27FC236}">
                <a16:creationId xmlns:a16="http://schemas.microsoft.com/office/drawing/2014/main" id="{C1C23350-B879-5690-2991-0FFF1169318A}"/>
              </a:ext>
            </a:extLst>
          </p:cNvPr>
          <p:cNvGraphicFramePr>
            <a:graphicFrameLocks/>
          </p:cNvGraphicFramePr>
          <p:nvPr>
            <p:extLst>
              <p:ext uri="{D42A27DB-BD31-4B8C-83A1-F6EECF244321}">
                <p14:modId xmlns:p14="http://schemas.microsoft.com/office/powerpoint/2010/main" val="321858226"/>
              </p:ext>
            </p:extLst>
          </p:nvPr>
        </p:nvGraphicFramePr>
        <p:xfrm>
          <a:off x="628393" y="3638023"/>
          <a:ext cx="10515600" cy="24140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itle 1">
            <a:extLst>
              <a:ext uri="{FF2B5EF4-FFF2-40B4-BE49-F238E27FC236}">
                <a16:creationId xmlns:a16="http://schemas.microsoft.com/office/drawing/2014/main" id="{CEF3CA32-4A2A-2161-43A0-C702B8B3FBDE}"/>
              </a:ext>
            </a:extLst>
          </p:cNvPr>
          <p:cNvSpPr txBox="1">
            <a:spLocks/>
          </p:cNvSpPr>
          <p:nvPr/>
        </p:nvSpPr>
        <p:spPr>
          <a:xfrm>
            <a:off x="4883800" y="451719"/>
            <a:ext cx="3753293" cy="893925"/>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48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4000" b="1" dirty="0">
                <a:solidFill>
                  <a:schemeClr val="tx1"/>
                </a:solidFill>
                <a:latin typeface="+mn-lt"/>
              </a:rPr>
              <a:t>أدوار المدير</a:t>
            </a:r>
            <a:endParaRPr lang="en-US" sz="4000" b="1" dirty="0">
              <a:solidFill>
                <a:schemeClr val="tx1"/>
              </a:solidFill>
              <a:latin typeface="+mn-lt"/>
            </a:endParaRPr>
          </a:p>
        </p:txBody>
      </p:sp>
    </p:spTree>
    <p:extLst>
      <p:ext uri="{BB962C8B-B14F-4D97-AF65-F5344CB8AC3E}">
        <p14:creationId xmlns:p14="http://schemas.microsoft.com/office/powerpoint/2010/main" val="258942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6" y="1403246"/>
            <a:ext cx="11087614" cy="49336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Content Placeholder 1"/>
          <p:cNvSpPr txBox="1">
            <a:spLocks/>
          </p:cNvSpPr>
          <p:nvPr/>
        </p:nvSpPr>
        <p:spPr>
          <a:xfrm>
            <a:off x="342386" y="1403246"/>
            <a:ext cx="8131763" cy="2575352"/>
          </a:xfrm>
          <a:prstGeom prst="rect">
            <a:avLst/>
          </a:prstGeom>
          <a:ln>
            <a:noFill/>
          </a:ln>
        </p:spPr>
        <p:txBody>
          <a:bodyPr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t>Henry Mintzberg described </a:t>
            </a:r>
            <a:r>
              <a:rPr lang="en-US" sz="2000" b="1" dirty="0">
                <a:solidFill>
                  <a:srgbClr val="C00000"/>
                </a:solidFill>
              </a:rPr>
              <a:t>ten specific management roles</a:t>
            </a:r>
            <a:r>
              <a:rPr lang="en-US" sz="2000" b="1" dirty="0"/>
              <a:t> that can be placed into three broad categories:</a:t>
            </a:r>
          </a:p>
          <a:p>
            <a:pPr lvl="1"/>
            <a:r>
              <a:rPr lang="en-US" sz="2000" b="1" dirty="0">
                <a:solidFill>
                  <a:srgbClr val="C00000"/>
                </a:solidFill>
              </a:rPr>
              <a:t>Interpersonal roles </a:t>
            </a:r>
            <a:r>
              <a:rPr lang="en-US" sz="2000" b="1" dirty="0"/>
              <a:t>involve interaction with others who are external or internal to the organization, at the same level as the manager, or at higher or lower levels. </a:t>
            </a:r>
          </a:p>
          <a:p>
            <a:pPr lvl="1"/>
            <a:r>
              <a:rPr lang="en-US" sz="2000" b="1" dirty="0">
                <a:solidFill>
                  <a:srgbClr val="C00000"/>
                </a:solidFill>
              </a:rPr>
              <a:t>Informational roles </a:t>
            </a:r>
            <a:r>
              <a:rPr lang="en-US" sz="2000" b="1" dirty="0"/>
              <a:t>focus on obtaining data that are important for the decisions the manager makes. </a:t>
            </a:r>
          </a:p>
          <a:p>
            <a:pPr lvl="1"/>
            <a:r>
              <a:rPr lang="en-US" sz="2000" b="1" dirty="0">
                <a:solidFill>
                  <a:srgbClr val="C00000"/>
                </a:solidFill>
              </a:rPr>
              <a:t>Decisional roles </a:t>
            </a:r>
            <a:r>
              <a:rPr lang="en-US" sz="2000" b="1" dirty="0"/>
              <a:t>deal primarily with the allocation of resources to reach organizational objectives. </a:t>
            </a:r>
          </a:p>
        </p:txBody>
      </p:sp>
      <p:sp>
        <p:nvSpPr>
          <p:cNvPr id="11" name="Title 2"/>
          <p:cNvSpPr txBox="1">
            <a:spLocks/>
          </p:cNvSpPr>
          <p:nvPr/>
        </p:nvSpPr>
        <p:spPr>
          <a:xfrm>
            <a:off x="1341271" y="388130"/>
            <a:ext cx="5121257" cy="88323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48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4400" b="1" dirty="0">
                <a:solidFill>
                  <a:schemeClr val="tx1"/>
                </a:solidFill>
                <a:latin typeface="+mn-lt"/>
              </a:rPr>
              <a:t>Management Roles</a:t>
            </a:r>
          </a:p>
        </p:txBody>
      </p:sp>
      <p:pic>
        <p:nvPicPr>
          <p:cNvPr id="3" name="Graphic 21">
            <a:extLst>
              <a:ext uri="{FF2B5EF4-FFF2-40B4-BE49-F238E27FC236}">
                <a16:creationId xmlns:a16="http://schemas.microsoft.com/office/drawing/2014/main" id="{45A4B9CB-AFC6-A4DB-FFA5-9D1D2F7954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Henry Mintzberg on Rebalancing Society - CKGSB">
            <a:extLst>
              <a:ext uri="{FF2B5EF4-FFF2-40B4-BE49-F238E27FC236}">
                <a16:creationId xmlns:a16="http://schemas.microsoft.com/office/drawing/2014/main" id="{8C0272F1-2B69-1C6F-799D-E7D343E8A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0611" y="1642701"/>
            <a:ext cx="2468880" cy="32629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ED9C0A8-E00F-BA68-2547-EFA7D78FDD09}"/>
              </a:ext>
            </a:extLst>
          </p:cNvPr>
          <p:cNvSpPr txBox="1"/>
          <p:nvPr/>
        </p:nvSpPr>
        <p:spPr>
          <a:xfrm>
            <a:off x="425302" y="3863091"/>
            <a:ext cx="7954800" cy="2308324"/>
          </a:xfrm>
          <a:prstGeom prst="rect">
            <a:avLst/>
          </a:prstGeom>
          <a:noFill/>
        </p:spPr>
        <p:txBody>
          <a:bodyPr wrap="square">
            <a:spAutoFit/>
          </a:bodyPr>
          <a:lstStyle/>
          <a:p>
            <a:pPr algn="r" rtl="1"/>
            <a:r>
              <a:rPr lang="ar-EG" sz="1800" b="1" dirty="0"/>
              <a:t>وصف هنري </a:t>
            </a:r>
            <a:r>
              <a:rPr lang="ar-EG" sz="1800" b="1" dirty="0" err="1"/>
              <a:t>مينتزبيرج</a:t>
            </a:r>
            <a:r>
              <a:rPr lang="ar-EG" sz="1800" b="1" dirty="0"/>
              <a:t> عشرة أدوار إدارية محددة يمكن تصنيفها إلى ثلاث فئات عريضة:</a:t>
            </a:r>
          </a:p>
          <a:p>
            <a:pPr algn="r" rtl="1"/>
            <a:endParaRPr lang="ar-EG" sz="1800" b="1" dirty="0"/>
          </a:p>
          <a:p>
            <a:pPr algn="r" rtl="1"/>
            <a:r>
              <a:rPr lang="ar-EG" sz="1800" b="1" dirty="0"/>
              <a:t>تتضمن </a:t>
            </a:r>
            <a:r>
              <a:rPr lang="ar-EG" sz="1800" b="1" dirty="0">
                <a:solidFill>
                  <a:srgbClr val="C00000"/>
                </a:solidFill>
              </a:rPr>
              <a:t>الأدوار الشخصية </a:t>
            </a:r>
            <a:r>
              <a:rPr lang="ar-EG" sz="1800" b="1" dirty="0"/>
              <a:t>التفاعل مع الآخرين من خارج المنظمة أو داخلها، على نفس مستوى المدير، أو على مستويات أعلى أو أدنى.</a:t>
            </a:r>
          </a:p>
          <a:p>
            <a:pPr algn="r" rtl="1"/>
            <a:endParaRPr lang="ar-EG" sz="1800" b="1" dirty="0"/>
          </a:p>
          <a:p>
            <a:pPr algn="r" rtl="1"/>
            <a:r>
              <a:rPr lang="ar-EG" sz="1800" b="1" dirty="0"/>
              <a:t>تركز </a:t>
            </a:r>
            <a:r>
              <a:rPr lang="ar-EG" sz="1800" b="1" dirty="0">
                <a:solidFill>
                  <a:srgbClr val="C00000"/>
                </a:solidFill>
              </a:rPr>
              <a:t>الأدوار المعلوماتية </a:t>
            </a:r>
            <a:r>
              <a:rPr lang="ar-EG" sz="1800" b="1" dirty="0"/>
              <a:t>على الحصول على البيانات المهمة للقرارات التي يتخذها المدير.</a:t>
            </a:r>
          </a:p>
          <a:p>
            <a:pPr algn="r" rtl="1"/>
            <a:endParaRPr lang="ar-EG" sz="1800" b="1" dirty="0"/>
          </a:p>
          <a:p>
            <a:pPr algn="r" rtl="1"/>
            <a:r>
              <a:rPr lang="ar-EG" sz="1800" b="1" dirty="0"/>
              <a:t>تتعامل </a:t>
            </a:r>
            <a:r>
              <a:rPr lang="ar-EG" sz="1800" b="1" dirty="0">
                <a:solidFill>
                  <a:srgbClr val="C00000"/>
                </a:solidFill>
              </a:rPr>
              <a:t>الأدوار المتعلقة باتخاذ القرار </a:t>
            </a:r>
            <a:r>
              <a:rPr lang="ar-EG" sz="1800" b="1" dirty="0"/>
              <a:t>في المقام الأول مع تخصيص الموارد للوصول إلى الأهداف التنظيمية.</a:t>
            </a:r>
            <a:endParaRPr lang="en-US" b="1" dirty="0"/>
          </a:p>
        </p:txBody>
      </p:sp>
      <p:sp>
        <p:nvSpPr>
          <p:cNvPr id="7" name="Title 2">
            <a:extLst>
              <a:ext uri="{FF2B5EF4-FFF2-40B4-BE49-F238E27FC236}">
                <a16:creationId xmlns:a16="http://schemas.microsoft.com/office/drawing/2014/main" id="{775B8BAD-473C-C8B0-A42E-C7D4ECF48291}"/>
              </a:ext>
            </a:extLst>
          </p:cNvPr>
          <p:cNvSpPr txBox="1">
            <a:spLocks/>
          </p:cNvSpPr>
          <p:nvPr/>
        </p:nvSpPr>
        <p:spPr>
          <a:xfrm>
            <a:off x="5117904" y="491045"/>
            <a:ext cx="5121257" cy="88323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48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4400" b="1" dirty="0">
                <a:solidFill>
                  <a:schemeClr val="tx1"/>
                </a:solidFill>
                <a:latin typeface="+mn-lt"/>
              </a:rPr>
              <a:t>الأدوار الإدارية</a:t>
            </a:r>
            <a:endParaRPr lang="en-US" sz="4400" b="1" dirty="0">
              <a:solidFill>
                <a:schemeClr val="tx1"/>
              </a:solidFill>
              <a:latin typeface="+mn-lt"/>
            </a:endParaRPr>
          </a:p>
        </p:txBody>
      </p:sp>
    </p:spTree>
    <p:extLst>
      <p:ext uri="{BB962C8B-B14F-4D97-AF65-F5344CB8AC3E}">
        <p14:creationId xmlns:p14="http://schemas.microsoft.com/office/powerpoint/2010/main" val="2133542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2"/>
          <p:cNvSpPr txBox="1">
            <a:spLocks noChangeArrowheads="1"/>
          </p:cNvSpPr>
          <p:nvPr/>
        </p:nvSpPr>
        <p:spPr bwMode="auto">
          <a:xfrm>
            <a:off x="1381677" y="552704"/>
            <a:ext cx="6460510" cy="78132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48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en-US" sz="4000" b="1" dirty="0">
                <a:solidFill>
                  <a:schemeClr val="tx1"/>
                </a:solidFill>
                <a:latin typeface="+mn-lt"/>
              </a:rPr>
              <a:t>Ten Roles Managers Play</a:t>
            </a:r>
          </a:p>
        </p:txBody>
      </p:sp>
      <p:pic>
        <p:nvPicPr>
          <p:cNvPr id="11" name="Picture 3" descr="0104"/>
          <p:cNvPicPr>
            <a:picLocks noChangeAspect="1" noChangeArrowheads="1"/>
          </p:cNvPicPr>
          <p:nvPr/>
        </p:nvPicPr>
        <p:blipFill>
          <a:blip r:embed="rId2" cstate="print"/>
          <a:srcRect/>
          <a:stretch>
            <a:fillRect/>
          </a:stretch>
        </p:blipFill>
        <p:spPr bwMode="auto">
          <a:xfrm>
            <a:off x="241137" y="1466833"/>
            <a:ext cx="11119589" cy="5065506"/>
          </a:xfrm>
          <a:prstGeom prst="rect">
            <a:avLst/>
          </a:prstGeom>
          <a:noFill/>
        </p:spPr>
      </p:pic>
      <p:pic>
        <p:nvPicPr>
          <p:cNvPr id="3" name="Graphic 21">
            <a:extLst>
              <a:ext uri="{FF2B5EF4-FFF2-40B4-BE49-F238E27FC236}">
                <a16:creationId xmlns:a16="http://schemas.microsoft.com/office/drawing/2014/main" id="{D76EE2EF-9CF1-4082-DBBA-F1B1FF2120E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007751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41137" y="1356294"/>
            <a:ext cx="11639688" cy="5183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3" name="Content Placeholder 2"/>
          <p:cNvSpPr txBox="1">
            <a:spLocks/>
          </p:cNvSpPr>
          <p:nvPr/>
        </p:nvSpPr>
        <p:spPr>
          <a:xfrm>
            <a:off x="439367" y="1427349"/>
            <a:ext cx="10952018" cy="2836307"/>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Wingdings" panose="05000000000000000000" pitchFamily="2" charset="2"/>
              <a:buChar char="q"/>
            </a:pPr>
            <a:r>
              <a:rPr lang="en-US" sz="2400" b="1" dirty="0"/>
              <a:t>  Roles that managers assume to provide direction and supervision to both employees and the organization as a whole</a:t>
            </a:r>
          </a:p>
          <a:p>
            <a:pPr marL="571500" indent="-571500" algn="just">
              <a:buFont typeface="+mj-lt"/>
              <a:buAutoNum type="romanUcPeriod"/>
            </a:pPr>
            <a:r>
              <a:rPr lang="en-US" sz="2400" b="1" dirty="0"/>
              <a:t>  </a:t>
            </a:r>
            <a:r>
              <a:rPr lang="en-US" sz="2400" b="1" dirty="0">
                <a:solidFill>
                  <a:srgbClr val="C00000"/>
                </a:solidFill>
              </a:rPr>
              <a:t>Figurehead</a:t>
            </a:r>
            <a:r>
              <a:rPr lang="en-US" sz="2400" b="1" dirty="0"/>
              <a:t>—symbolizing the organization’s mission and what it is seeking to achieve.</a:t>
            </a:r>
          </a:p>
          <a:p>
            <a:pPr marL="571500" indent="-571500" algn="just">
              <a:buFont typeface="+mj-lt"/>
              <a:buAutoNum type="romanUcPeriod"/>
            </a:pPr>
            <a:r>
              <a:rPr lang="en-US" sz="2400" b="1" dirty="0"/>
              <a:t>  </a:t>
            </a:r>
            <a:r>
              <a:rPr lang="en-US" sz="2400" b="1" dirty="0">
                <a:solidFill>
                  <a:srgbClr val="C00000"/>
                </a:solidFill>
              </a:rPr>
              <a:t>Leader</a:t>
            </a:r>
            <a:r>
              <a:rPr lang="en-US" sz="2400" b="1" dirty="0"/>
              <a:t>—training, counseling, and mentoring high employee performance.</a:t>
            </a:r>
          </a:p>
          <a:p>
            <a:pPr marL="571500" indent="-571500" algn="just">
              <a:buFont typeface="+mj-lt"/>
              <a:buAutoNum type="romanUcPeriod"/>
            </a:pPr>
            <a:r>
              <a:rPr lang="en-US" sz="2400" b="1" dirty="0"/>
              <a:t>  </a:t>
            </a:r>
            <a:r>
              <a:rPr lang="en-US" sz="2400" b="1" dirty="0">
                <a:solidFill>
                  <a:srgbClr val="C00000"/>
                </a:solidFill>
              </a:rPr>
              <a:t>Liaison</a:t>
            </a:r>
            <a:r>
              <a:rPr lang="en-US" sz="2400" b="1" dirty="0"/>
              <a:t>—linking and coordinating the activities of people and groups both inside and outside the organization. </a:t>
            </a:r>
            <a:endParaRPr lang="ar-SA" sz="2400" b="1" dirty="0"/>
          </a:p>
        </p:txBody>
      </p:sp>
      <p:sp>
        <p:nvSpPr>
          <p:cNvPr id="14" name="Title 1"/>
          <p:cNvSpPr txBox="1">
            <a:spLocks/>
          </p:cNvSpPr>
          <p:nvPr/>
        </p:nvSpPr>
        <p:spPr>
          <a:xfrm>
            <a:off x="1247732" y="489291"/>
            <a:ext cx="4618490" cy="83521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US" sz="4400" b="1" dirty="0">
                <a:solidFill>
                  <a:srgbClr val="C00000"/>
                </a:solidFill>
                <a:latin typeface="+mn-lt"/>
              </a:rPr>
              <a:t>Interpersonal role</a:t>
            </a:r>
            <a:endParaRPr lang="ar-SA" sz="4400" b="1" dirty="0">
              <a:solidFill>
                <a:srgbClr val="C00000"/>
              </a:solidFill>
              <a:latin typeface="+mn-lt"/>
            </a:endParaRPr>
          </a:p>
        </p:txBody>
      </p:sp>
      <p:pic>
        <p:nvPicPr>
          <p:cNvPr id="3" name="Graphic 21">
            <a:extLst>
              <a:ext uri="{FF2B5EF4-FFF2-40B4-BE49-F238E27FC236}">
                <a16:creationId xmlns:a16="http://schemas.microsoft.com/office/drawing/2014/main" id="{4D893372-FAC9-0E30-AA48-449EDF9DFEA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2052" y="152469"/>
            <a:ext cx="2305141" cy="1076343"/>
          </a:xfrm>
          <a:prstGeom prst="rect">
            <a:avLst/>
          </a:prstGeom>
        </p:spPr>
      </p:pic>
      <p:sp>
        <p:nvSpPr>
          <p:cNvPr id="2" name="Content Placeholder 2">
            <a:extLst>
              <a:ext uri="{FF2B5EF4-FFF2-40B4-BE49-F238E27FC236}">
                <a16:creationId xmlns:a16="http://schemas.microsoft.com/office/drawing/2014/main" id="{10D0E8D1-F263-3345-FC8F-C4A021F14120}"/>
              </a:ext>
            </a:extLst>
          </p:cNvPr>
          <p:cNvSpPr txBox="1">
            <a:spLocks/>
          </p:cNvSpPr>
          <p:nvPr/>
        </p:nvSpPr>
        <p:spPr>
          <a:xfrm>
            <a:off x="758548" y="4295441"/>
            <a:ext cx="10952018" cy="1785825"/>
          </a:xfrm>
          <a:prstGeom prst="rect">
            <a:avLst/>
          </a:prstGeom>
          <a:ln>
            <a:no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buNone/>
            </a:pPr>
            <a:r>
              <a:rPr lang="ar-SA" sz="2400" b="1" dirty="0"/>
              <a:t>الأدوار التي يتولى المديرون القيام بها لتوفير التوجيه والإشراف لكل من الموظفين والمنظمة ككل</a:t>
            </a:r>
          </a:p>
          <a:p>
            <a:pPr marL="0" indent="0" algn="just" rtl="1">
              <a:buNone/>
            </a:pPr>
            <a:r>
              <a:rPr lang="ar-EG" sz="2400" b="1" dirty="0"/>
              <a:t>	</a:t>
            </a:r>
            <a:r>
              <a:rPr lang="ar-SA" sz="2400" b="1" dirty="0">
                <a:solidFill>
                  <a:srgbClr val="C00000"/>
                </a:solidFill>
              </a:rPr>
              <a:t>الرئيس الرمزي</a:t>
            </a:r>
            <a:r>
              <a:rPr lang="ar-SA" sz="2400" b="1" dirty="0"/>
              <a:t> - يرمز إلى مهمة المنظمة وما تسعى إلى تحقيقه.</a:t>
            </a:r>
          </a:p>
          <a:p>
            <a:pPr marL="0" indent="0" algn="just" rtl="1">
              <a:buNone/>
            </a:pPr>
            <a:r>
              <a:rPr lang="ar-EG" sz="2400" b="1" dirty="0"/>
              <a:t>	</a:t>
            </a:r>
            <a:r>
              <a:rPr lang="ar-SA" sz="2400" b="1" dirty="0">
                <a:solidFill>
                  <a:srgbClr val="C00000"/>
                </a:solidFill>
              </a:rPr>
              <a:t>القائد</a:t>
            </a:r>
            <a:r>
              <a:rPr lang="ar-SA" sz="2400" b="1" dirty="0"/>
              <a:t> - تدريب الموظفين ذوي الأداء العالي وتقديم المشورة لهم وتوجيههم.</a:t>
            </a:r>
          </a:p>
          <a:p>
            <a:pPr marL="0" indent="0" algn="just" rtl="1">
              <a:buNone/>
            </a:pPr>
            <a:r>
              <a:rPr lang="ar-EG" sz="2400" b="1" dirty="0"/>
              <a:t>	</a:t>
            </a:r>
            <a:r>
              <a:rPr lang="ar-SA" sz="2400" b="1" dirty="0">
                <a:solidFill>
                  <a:srgbClr val="C00000"/>
                </a:solidFill>
              </a:rPr>
              <a:t>الوسيط</a:t>
            </a:r>
            <a:r>
              <a:rPr lang="ar-SA" sz="2400" b="1" dirty="0"/>
              <a:t> - ربط وتنسيق أنشطة الأشخاص والمجموعات داخل المنظمة وخارجها.</a:t>
            </a:r>
          </a:p>
        </p:txBody>
      </p:sp>
      <p:sp>
        <p:nvSpPr>
          <p:cNvPr id="4" name="Title 1">
            <a:extLst>
              <a:ext uri="{FF2B5EF4-FFF2-40B4-BE49-F238E27FC236}">
                <a16:creationId xmlns:a16="http://schemas.microsoft.com/office/drawing/2014/main" id="{E6335885-B40A-EDC2-74D2-AEDA31AF34ED}"/>
              </a:ext>
            </a:extLst>
          </p:cNvPr>
          <p:cNvSpPr txBox="1">
            <a:spLocks/>
          </p:cNvSpPr>
          <p:nvPr/>
        </p:nvSpPr>
        <p:spPr>
          <a:xfrm>
            <a:off x="5371137" y="587400"/>
            <a:ext cx="4618490" cy="83521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4400" b="1" dirty="0">
                <a:solidFill>
                  <a:srgbClr val="C00000"/>
                </a:solidFill>
              </a:rPr>
              <a:t>الأدوار الشخصية</a:t>
            </a:r>
            <a:endParaRPr lang="ar-SA" sz="4400" b="1" dirty="0">
              <a:solidFill>
                <a:srgbClr val="C00000"/>
              </a:solidFill>
              <a:latin typeface="+mn-lt"/>
            </a:endParaRPr>
          </a:p>
        </p:txBody>
      </p:sp>
    </p:spTree>
    <p:extLst>
      <p:ext uri="{BB962C8B-B14F-4D97-AF65-F5344CB8AC3E}">
        <p14:creationId xmlns:p14="http://schemas.microsoft.com/office/powerpoint/2010/main" val="247717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6" y="1356294"/>
            <a:ext cx="11087614" cy="46526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itle 1"/>
          <p:cNvSpPr txBox="1">
            <a:spLocks/>
          </p:cNvSpPr>
          <p:nvPr/>
        </p:nvSpPr>
        <p:spPr>
          <a:xfrm>
            <a:off x="1470746" y="231171"/>
            <a:ext cx="4462221" cy="104765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en-US" sz="4000" b="1" dirty="0">
                <a:solidFill>
                  <a:schemeClr val="tx1"/>
                </a:solidFill>
                <a:latin typeface="+mn-lt"/>
              </a:rPr>
              <a:t>Informational role</a:t>
            </a:r>
            <a:endParaRPr lang="ar-SA" sz="4000" b="1" dirty="0">
              <a:solidFill>
                <a:schemeClr val="tx1"/>
              </a:solidFill>
              <a:latin typeface="+mn-lt"/>
            </a:endParaRPr>
          </a:p>
        </p:txBody>
      </p:sp>
      <p:sp>
        <p:nvSpPr>
          <p:cNvPr id="11" name="Content Placeholder 2"/>
          <p:cNvSpPr txBox="1">
            <a:spLocks/>
          </p:cNvSpPr>
          <p:nvPr/>
        </p:nvSpPr>
        <p:spPr>
          <a:xfrm>
            <a:off x="423958" y="1659886"/>
            <a:ext cx="10645824" cy="2242264"/>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US" sz="2000" b="1" dirty="0"/>
              <a:t> Roles associated with the tasks needed to obtain and transmit information in the process of managing the organization. </a:t>
            </a:r>
          </a:p>
          <a:p>
            <a:pPr marL="571500" indent="-571500">
              <a:buFont typeface="+mj-lt"/>
              <a:buAutoNum type="romanUcPeriod"/>
            </a:pPr>
            <a:r>
              <a:rPr lang="en-US" sz="2000" b="1" dirty="0"/>
              <a:t>Monitor—analyzing information from both the internal and external environment.</a:t>
            </a:r>
          </a:p>
          <a:p>
            <a:pPr marL="571500" indent="-571500">
              <a:buFont typeface="+mj-lt"/>
              <a:buAutoNum type="romanUcPeriod"/>
            </a:pPr>
            <a:r>
              <a:rPr lang="en-US" sz="2000" b="1" dirty="0"/>
              <a:t> Disseminator—transmitting information to influence the attitudes and behavior of employees.</a:t>
            </a:r>
          </a:p>
          <a:p>
            <a:pPr marL="571500" indent="-571500">
              <a:buFont typeface="+mj-lt"/>
              <a:buAutoNum type="romanUcPeriod"/>
            </a:pPr>
            <a:r>
              <a:rPr lang="en-US" sz="2000" b="1" dirty="0"/>
              <a:t> Spokesperson—using information to positively influence the way people in and out of the organization respond to it. </a:t>
            </a:r>
          </a:p>
          <a:p>
            <a:endParaRPr lang="ar-SA" sz="2000" b="1" dirty="0"/>
          </a:p>
        </p:txBody>
      </p:sp>
      <p:pic>
        <p:nvPicPr>
          <p:cNvPr id="3" name="Graphic 21">
            <a:extLst>
              <a:ext uri="{FF2B5EF4-FFF2-40B4-BE49-F238E27FC236}">
                <a16:creationId xmlns:a16="http://schemas.microsoft.com/office/drawing/2014/main" id="{5CCAB5F8-DE01-7A08-7BEB-F98A990B690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2052" y="152469"/>
            <a:ext cx="2305141" cy="1076343"/>
          </a:xfrm>
          <a:prstGeom prst="rect">
            <a:avLst/>
          </a:prstGeom>
        </p:spPr>
      </p:pic>
      <p:sp>
        <p:nvSpPr>
          <p:cNvPr id="2" name="Content Placeholder 2">
            <a:extLst>
              <a:ext uri="{FF2B5EF4-FFF2-40B4-BE49-F238E27FC236}">
                <a16:creationId xmlns:a16="http://schemas.microsoft.com/office/drawing/2014/main" id="{1BCB5196-A6B7-90E4-78F5-BA8FF3E4B22B}"/>
              </a:ext>
            </a:extLst>
          </p:cNvPr>
          <p:cNvSpPr txBox="1">
            <a:spLocks/>
          </p:cNvSpPr>
          <p:nvPr/>
        </p:nvSpPr>
        <p:spPr>
          <a:xfrm>
            <a:off x="649459" y="3558425"/>
            <a:ext cx="10567016" cy="2528002"/>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buNone/>
            </a:pPr>
            <a:r>
              <a:rPr lang="ar-SA" sz="2000" b="1" dirty="0"/>
              <a:t>الأدوار المرتبطة بالمهام اللازمة للحصول على المعلومات ونقلها في عملية إدارة المنظمة.</a:t>
            </a:r>
          </a:p>
          <a:p>
            <a:pPr marL="0" indent="0" algn="r" rtl="1">
              <a:buNone/>
            </a:pPr>
            <a:r>
              <a:rPr lang="ar-EG" sz="2000" b="1" dirty="0"/>
              <a:t>	</a:t>
            </a:r>
            <a:r>
              <a:rPr lang="ar-SA" sz="2000" b="1" dirty="0">
                <a:solidFill>
                  <a:srgbClr val="C00000"/>
                </a:solidFill>
              </a:rPr>
              <a:t>المراقب</a:t>
            </a:r>
            <a:r>
              <a:rPr lang="ar-SA" sz="2000" b="1" dirty="0"/>
              <a:t> - تحليل المعلومات من البيئة الداخلية والخارجية.</a:t>
            </a:r>
          </a:p>
          <a:p>
            <a:pPr marL="0" indent="0" algn="r" rtl="1">
              <a:buNone/>
            </a:pPr>
            <a:r>
              <a:rPr lang="ar-EG" sz="2000" b="1" dirty="0"/>
              <a:t>	</a:t>
            </a:r>
            <a:r>
              <a:rPr lang="ar-SA" sz="2000" b="1" dirty="0">
                <a:solidFill>
                  <a:srgbClr val="C00000"/>
                </a:solidFill>
              </a:rPr>
              <a:t>الناشر</a:t>
            </a:r>
            <a:r>
              <a:rPr lang="ar-EG" sz="2000" b="1" dirty="0">
                <a:solidFill>
                  <a:srgbClr val="C00000"/>
                </a:solidFill>
              </a:rPr>
              <a:t> ( الموزع )</a:t>
            </a:r>
            <a:r>
              <a:rPr lang="ar-SA" sz="2000" b="1" dirty="0"/>
              <a:t> - نقل المعلومات للتأثير على مواقف وسلوك الموظفين.</a:t>
            </a:r>
          </a:p>
          <a:p>
            <a:pPr marL="0" indent="0" algn="r" rtl="1">
              <a:buNone/>
            </a:pPr>
            <a:r>
              <a:rPr lang="ar-EG" sz="2000" b="1" dirty="0"/>
              <a:t>	</a:t>
            </a:r>
            <a:r>
              <a:rPr lang="ar-SA" sz="2000" b="1" dirty="0">
                <a:solidFill>
                  <a:srgbClr val="C00000"/>
                </a:solidFill>
              </a:rPr>
              <a:t>المتحدث الرسمي </a:t>
            </a:r>
            <a:r>
              <a:rPr lang="ar-SA" sz="2000" b="1" dirty="0"/>
              <a:t>- استخدام المعلومات للتأثير بشكل إيجابي على الطريقة التي يستجيب بها الأشخاص داخل وخارج المنظمة لها.</a:t>
            </a:r>
          </a:p>
        </p:txBody>
      </p:sp>
      <p:sp>
        <p:nvSpPr>
          <p:cNvPr id="4" name="Title 1">
            <a:extLst>
              <a:ext uri="{FF2B5EF4-FFF2-40B4-BE49-F238E27FC236}">
                <a16:creationId xmlns:a16="http://schemas.microsoft.com/office/drawing/2014/main" id="{6FD817F1-9BC6-2E83-0E8B-7E4410C1547A}"/>
              </a:ext>
            </a:extLst>
          </p:cNvPr>
          <p:cNvSpPr txBox="1">
            <a:spLocks/>
          </p:cNvSpPr>
          <p:nvPr/>
        </p:nvSpPr>
        <p:spPr>
          <a:xfrm>
            <a:off x="5675964" y="324348"/>
            <a:ext cx="4462221" cy="1047651"/>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ar-EG" sz="4000" b="1" dirty="0">
                <a:solidFill>
                  <a:srgbClr val="C00000"/>
                </a:solidFill>
              </a:rPr>
              <a:t>الأدوار المعلوماتية</a:t>
            </a:r>
            <a:endParaRPr lang="ar-SA" sz="4000" b="1" dirty="0">
              <a:solidFill>
                <a:schemeClr val="tx1"/>
              </a:solidFill>
              <a:latin typeface="+mn-lt"/>
            </a:endParaRPr>
          </a:p>
        </p:txBody>
      </p:sp>
    </p:spTree>
    <p:extLst>
      <p:ext uri="{BB962C8B-B14F-4D97-AF65-F5344CB8AC3E}">
        <p14:creationId xmlns:p14="http://schemas.microsoft.com/office/powerpoint/2010/main" val="12882006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6" y="1403246"/>
            <a:ext cx="11087614" cy="46526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itle 1"/>
          <p:cNvSpPr txBox="1">
            <a:spLocks/>
          </p:cNvSpPr>
          <p:nvPr/>
        </p:nvSpPr>
        <p:spPr>
          <a:xfrm>
            <a:off x="1442520" y="688158"/>
            <a:ext cx="3661396" cy="48848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algn="l"/>
            <a:r>
              <a:rPr lang="en-US" sz="4000" b="1" dirty="0">
                <a:solidFill>
                  <a:schemeClr val="tx1"/>
                </a:solidFill>
                <a:latin typeface="+mn-lt"/>
              </a:rPr>
              <a:t>Decisional role</a:t>
            </a:r>
            <a:endParaRPr lang="ar-SA" sz="4000" b="1" dirty="0">
              <a:solidFill>
                <a:schemeClr val="tx1"/>
              </a:solidFill>
              <a:latin typeface="+mn-lt"/>
            </a:endParaRPr>
          </a:p>
        </p:txBody>
      </p:sp>
      <p:sp>
        <p:nvSpPr>
          <p:cNvPr id="11" name="Content Placeholder 2"/>
          <p:cNvSpPr txBox="1">
            <a:spLocks/>
          </p:cNvSpPr>
          <p:nvPr/>
        </p:nvSpPr>
        <p:spPr>
          <a:xfrm>
            <a:off x="697665" y="1353312"/>
            <a:ext cx="10658400" cy="2655162"/>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US" sz="2000" b="1" dirty="0"/>
              <a:t> Roles associated with methods managers use in planning strategy and utilizing resources </a:t>
            </a:r>
          </a:p>
          <a:p>
            <a:pPr marL="571500" indent="-571500">
              <a:buFont typeface="+mj-lt"/>
              <a:buAutoNum type="romanUcPeriod"/>
            </a:pPr>
            <a:r>
              <a:rPr lang="en-US" sz="2000" b="1" dirty="0"/>
              <a:t>Entrepreneur—deciding which new projects or programs to initiate and to invest resources in. </a:t>
            </a:r>
          </a:p>
          <a:p>
            <a:pPr marL="571500" indent="-571500">
              <a:buFont typeface="+mj-lt"/>
              <a:buAutoNum type="romanUcPeriod"/>
            </a:pPr>
            <a:r>
              <a:rPr lang="en-US" sz="2000" b="1" dirty="0"/>
              <a:t> Disturbance handler—managing an unexpected event or crisis</a:t>
            </a:r>
          </a:p>
          <a:p>
            <a:pPr marL="571500" indent="-571500">
              <a:buFont typeface="+mj-lt"/>
              <a:buAutoNum type="romanUcPeriod"/>
            </a:pPr>
            <a:r>
              <a:rPr lang="en-US" sz="2000" b="1" dirty="0"/>
              <a:t> Resource allocator—assigning resources between functions and divisions, setting the budgets of lower managers.</a:t>
            </a:r>
          </a:p>
          <a:p>
            <a:pPr marL="571500" indent="-571500">
              <a:buFont typeface="+mj-lt"/>
              <a:buAutoNum type="romanUcPeriod"/>
            </a:pPr>
            <a:r>
              <a:rPr lang="en-US" sz="2000" b="1" dirty="0"/>
              <a:t> Negotiator—reaching agreements between other managers, unions, customers, or shareholders.</a:t>
            </a:r>
            <a:endParaRPr lang="ar-SA" sz="2000" b="1" dirty="0"/>
          </a:p>
        </p:txBody>
      </p:sp>
      <p:pic>
        <p:nvPicPr>
          <p:cNvPr id="3" name="Graphic 21">
            <a:extLst>
              <a:ext uri="{FF2B5EF4-FFF2-40B4-BE49-F238E27FC236}">
                <a16:creationId xmlns:a16="http://schemas.microsoft.com/office/drawing/2014/main" id="{4750CB51-617D-88AA-4CEB-BFAEB27B3C9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2052" y="152469"/>
            <a:ext cx="2305141" cy="1076343"/>
          </a:xfrm>
          <a:prstGeom prst="rect">
            <a:avLst/>
          </a:prstGeom>
        </p:spPr>
      </p:pic>
      <p:sp>
        <p:nvSpPr>
          <p:cNvPr id="4" name="TextBox 3">
            <a:extLst>
              <a:ext uri="{FF2B5EF4-FFF2-40B4-BE49-F238E27FC236}">
                <a16:creationId xmlns:a16="http://schemas.microsoft.com/office/drawing/2014/main" id="{DDC71C7E-0AC4-7893-80A6-D80CD44BBF18}"/>
              </a:ext>
            </a:extLst>
          </p:cNvPr>
          <p:cNvSpPr txBox="1"/>
          <p:nvPr/>
        </p:nvSpPr>
        <p:spPr>
          <a:xfrm>
            <a:off x="342386" y="3977426"/>
            <a:ext cx="10658399" cy="1631216"/>
          </a:xfrm>
          <a:prstGeom prst="rect">
            <a:avLst/>
          </a:prstGeom>
          <a:noFill/>
        </p:spPr>
        <p:txBody>
          <a:bodyPr wrap="square">
            <a:spAutoFit/>
          </a:bodyPr>
          <a:lstStyle/>
          <a:p>
            <a:pPr marL="0" indent="0" algn="r" rtl="1">
              <a:buNone/>
            </a:pPr>
            <a:r>
              <a:rPr lang="ar-SA" sz="2000" b="1" dirty="0"/>
              <a:t>الأدوار المرتبطة بالأساليب التي يستخدمها المديرون في التخطيط للإستراتيجية والاستفادة من الموارد</a:t>
            </a:r>
          </a:p>
          <a:p>
            <a:pPr marL="0" indent="0" algn="r" rtl="1">
              <a:buNone/>
            </a:pPr>
            <a:r>
              <a:rPr lang="ar-EG" sz="2000" b="1" dirty="0"/>
              <a:t>	</a:t>
            </a:r>
            <a:r>
              <a:rPr lang="ar-SA" sz="2000" b="1" dirty="0">
                <a:solidFill>
                  <a:srgbClr val="C00000"/>
                </a:solidFill>
              </a:rPr>
              <a:t>رائد الأعمال </a:t>
            </a:r>
            <a:r>
              <a:rPr lang="ar-SA" sz="2000" b="1" dirty="0"/>
              <a:t>- تحديد المشاريع أو البرامج الجديدة التي يجب البدء فيها واستثمار الموارد فيها.</a:t>
            </a:r>
          </a:p>
          <a:p>
            <a:pPr marL="0" indent="0" algn="r" rtl="1">
              <a:buNone/>
            </a:pPr>
            <a:r>
              <a:rPr lang="ar-EG" sz="2000" b="1" dirty="0"/>
              <a:t>	</a:t>
            </a:r>
            <a:r>
              <a:rPr lang="ar-SA" sz="2000" b="1" dirty="0">
                <a:solidFill>
                  <a:srgbClr val="C00000"/>
                </a:solidFill>
              </a:rPr>
              <a:t>معالج الاضطرابات</a:t>
            </a:r>
            <a:r>
              <a:rPr lang="ar-EG" sz="2000" b="1" dirty="0">
                <a:solidFill>
                  <a:srgbClr val="C00000"/>
                </a:solidFill>
              </a:rPr>
              <a:t> والمشاكل</a:t>
            </a:r>
            <a:r>
              <a:rPr lang="ar-SA" sz="2000" b="1" dirty="0">
                <a:solidFill>
                  <a:srgbClr val="C00000"/>
                </a:solidFill>
              </a:rPr>
              <a:t> </a:t>
            </a:r>
            <a:r>
              <a:rPr lang="ar-SA" sz="2000" b="1" dirty="0"/>
              <a:t>- إدارة حدث أو أزمة غير متوقعة</a:t>
            </a:r>
          </a:p>
          <a:p>
            <a:pPr marL="0" indent="0" algn="r" rtl="1">
              <a:buNone/>
            </a:pPr>
            <a:r>
              <a:rPr lang="ar-EG" sz="2000" b="1" dirty="0"/>
              <a:t>	</a:t>
            </a:r>
            <a:r>
              <a:rPr lang="ar-SA" sz="2000" b="1" dirty="0">
                <a:solidFill>
                  <a:srgbClr val="C00000"/>
                </a:solidFill>
              </a:rPr>
              <a:t>مخصص الموارد </a:t>
            </a:r>
            <a:r>
              <a:rPr lang="ar-SA" sz="2000" b="1" dirty="0"/>
              <a:t>- تخصيص الموارد بين الوظائف والأقسام، وتحديد ميزانيات المديرين الأدنى.</a:t>
            </a:r>
          </a:p>
          <a:p>
            <a:pPr marL="0" indent="0" algn="r" rtl="1">
              <a:buNone/>
            </a:pPr>
            <a:r>
              <a:rPr lang="ar-EG" sz="2000" b="1" dirty="0"/>
              <a:t>	</a:t>
            </a:r>
            <a:r>
              <a:rPr lang="ar-SA" sz="2000" b="1" dirty="0">
                <a:solidFill>
                  <a:srgbClr val="C00000"/>
                </a:solidFill>
              </a:rPr>
              <a:t>المفاوض</a:t>
            </a:r>
            <a:r>
              <a:rPr lang="ar-SA" sz="2000" b="1" dirty="0"/>
              <a:t> - التوصل إلى اتفاقيات بين المديرين الآخرين أو النقابات أو العملاء أو المساهمين.</a:t>
            </a:r>
          </a:p>
        </p:txBody>
      </p:sp>
      <p:sp>
        <p:nvSpPr>
          <p:cNvPr id="7" name="Title 1">
            <a:extLst>
              <a:ext uri="{FF2B5EF4-FFF2-40B4-BE49-F238E27FC236}">
                <a16:creationId xmlns:a16="http://schemas.microsoft.com/office/drawing/2014/main" id="{BC7314EC-783D-E6DF-DAF3-D9AEAF897918}"/>
              </a:ext>
            </a:extLst>
          </p:cNvPr>
          <p:cNvSpPr txBox="1">
            <a:spLocks/>
          </p:cNvSpPr>
          <p:nvPr/>
        </p:nvSpPr>
        <p:spPr>
          <a:xfrm>
            <a:off x="5291507" y="675705"/>
            <a:ext cx="3661396" cy="48848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Autofit/>
          </a:bodyPr>
          <a:lstStyle>
            <a:defPPr>
              <a:defRPr lang="en-US"/>
            </a:defPPr>
            <a:lvl1pPr indent="0" algn="ctr">
              <a:lnSpc>
                <a:spcPct val="90000"/>
              </a:lnSpc>
              <a:spcBef>
                <a:spcPct val="0"/>
              </a:spcBef>
              <a:buFont typeface="Arial" panose="020B0604020202020204" pitchFamily="34" charset="0"/>
              <a:buNone/>
              <a:defRPr sz="5400">
                <a:solidFill>
                  <a:schemeClr val="bg1"/>
                </a:solidFill>
                <a:latin typeface="Aharoni" panose="02010803020104030203" pitchFamily="2" charset="-79"/>
                <a:ea typeface="+mj-ea"/>
                <a:cs typeface="Aharoni" panose="02010803020104030203" pitchFamily="2" charset="-79"/>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ar-EG" sz="4000" b="1" dirty="0">
                <a:solidFill>
                  <a:srgbClr val="C00000"/>
                </a:solidFill>
                <a:latin typeface="+mn-lt"/>
              </a:rPr>
              <a:t>الدور </a:t>
            </a:r>
            <a:r>
              <a:rPr lang="ar-EG" sz="4000" b="1" dirty="0" err="1">
                <a:solidFill>
                  <a:srgbClr val="C00000"/>
                </a:solidFill>
                <a:latin typeface="+mn-lt"/>
              </a:rPr>
              <a:t>القراري</a:t>
            </a:r>
            <a:endParaRPr lang="ar-SA" sz="4000" b="1" dirty="0">
              <a:solidFill>
                <a:srgbClr val="C00000"/>
              </a:solidFill>
              <a:latin typeface="+mn-lt"/>
            </a:endParaRPr>
          </a:p>
        </p:txBody>
      </p:sp>
    </p:spTree>
    <p:extLst>
      <p:ext uri="{BB962C8B-B14F-4D97-AF65-F5344CB8AC3E}">
        <p14:creationId xmlns:p14="http://schemas.microsoft.com/office/powerpoint/2010/main" val="14560909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33678" y="1337368"/>
            <a:ext cx="4514377" cy="523220"/>
          </a:xfrm>
          <a:prstGeom prst="rect">
            <a:avLst/>
          </a:prstGeom>
          <a:noFill/>
        </p:spPr>
        <p:txBody>
          <a:bodyPr wrap="none" rtlCol="0">
            <a:spAutoFit/>
          </a:bodyPr>
          <a:lstStyle/>
          <a:p>
            <a:pPr algn="ctr"/>
            <a:r>
              <a:rPr lang="en-US" sz="2800" dirty="0">
                <a:solidFill>
                  <a:srgbClr val="C00000"/>
                </a:solidFill>
                <a:latin typeface="Aharoni" panose="02010803020104030203" pitchFamily="2" charset="-79"/>
                <a:cs typeface="Aharoni" panose="02010803020104030203" pitchFamily="2" charset="-79"/>
              </a:rPr>
              <a:t>What is an Organization?</a:t>
            </a:r>
            <a:endParaRPr lang="ar-SA" sz="2800" dirty="0">
              <a:solidFill>
                <a:srgbClr val="C00000"/>
              </a:solidFill>
              <a:latin typeface="Aharoni" panose="02010803020104030203" pitchFamily="2" charset="-79"/>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 name="Picture Placeholder 9">
            <a:extLst>
              <a:ext uri="{FF2B5EF4-FFF2-40B4-BE49-F238E27FC236}">
                <a16:creationId xmlns:a16="http://schemas.microsoft.com/office/drawing/2014/main" id="{6D503DE0-0B6F-F227-3A32-C3A199D2DEC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3919" b="13919"/>
          <a:stretch>
            <a:fillRect/>
          </a:stretch>
        </p:blipFill>
        <p:spPr>
          <a:xfrm>
            <a:off x="1127760" y="1123952"/>
            <a:ext cx="9936480" cy="4610100"/>
          </a:xfrm>
        </p:spPr>
      </p:pic>
      <p:sp>
        <p:nvSpPr>
          <p:cNvPr id="3" name="TextBox 2">
            <a:extLst>
              <a:ext uri="{FF2B5EF4-FFF2-40B4-BE49-F238E27FC236}">
                <a16:creationId xmlns:a16="http://schemas.microsoft.com/office/drawing/2014/main" id="{3D0645D4-2908-0151-53C9-11EA5DDDC378}"/>
              </a:ext>
            </a:extLst>
          </p:cNvPr>
          <p:cNvSpPr txBox="1"/>
          <p:nvPr/>
        </p:nvSpPr>
        <p:spPr>
          <a:xfrm>
            <a:off x="1716518" y="5223565"/>
            <a:ext cx="3842720" cy="523220"/>
          </a:xfrm>
          <a:prstGeom prst="rect">
            <a:avLst/>
          </a:prstGeom>
          <a:noFill/>
        </p:spPr>
        <p:txBody>
          <a:bodyPr wrap="none" rtlCol="0">
            <a:spAutoFit/>
          </a:bodyPr>
          <a:lstStyle/>
          <a:p>
            <a:pPr algn="ctr"/>
            <a:r>
              <a:rPr lang="ar-EG" sz="2800" b="1" dirty="0">
                <a:solidFill>
                  <a:srgbClr val="C00000"/>
                </a:solidFill>
                <a:latin typeface="Aharoni" panose="02010803020104030203" pitchFamily="2" charset="-79"/>
              </a:rPr>
              <a:t>ما هي المنظمة ( المؤسسة ) ؟؟</a:t>
            </a:r>
            <a:endParaRPr lang="ar-SA" sz="2800" b="1" dirty="0">
              <a:solidFill>
                <a:srgbClr val="C00000"/>
              </a:solidFill>
              <a:latin typeface="Aharoni" panose="02010803020104030203" pitchFamily="2" charset="-79"/>
            </a:endParaRPr>
          </a:p>
        </p:txBody>
      </p:sp>
    </p:spTree>
    <p:extLst>
      <p:ext uri="{BB962C8B-B14F-4D97-AF65-F5344CB8AC3E}">
        <p14:creationId xmlns:p14="http://schemas.microsoft.com/office/powerpoint/2010/main" val="567565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4791164" cy="523220"/>
          </a:xfrm>
          <a:prstGeom prst="rect">
            <a:avLst/>
          </a:prstGeom>
          <a:noFill/>
        </p:spPr>
        <p:txBody>
          <a:bodyPr wrap="square" rtlCol="0">
            <a:spAutoFit/>
          </a:bodyPr>
          <a:lstStyle/>
          <a:p>
            <a:r>
              <a:rPr lang="en-US" sz="2800" b="1" dirty="0">
                <a:solidFill>
                  <a:srgbClr val="C00000"/>
                </a:solidFill>
                <a:latin typeface="Alexandria" charset="0"/>
                <a:cs typeface="Alexandria" charset="0"/>
              </a:rPr>
              <a:t>The Organization Definition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25500" y="2168399"/>
            <a:ext cx="10541000" cy="2308324"/>
          </a:xfrm>
          <a:prstGeom prst="rect">
            <a:avLst/>
          </a:prstGeom>
          <a:noFill/>
        </p:spPr>
        <p:txBody>
          <a:bodyPr wrap="square" rtlCol="0">
            <a:spAutoFit/>
          </a:bodyPr>
          <a:lstStyle/>
          <a:p>
            <a:pPr marL="285750" indent="-285750">
              <a:buFont typeface="Arial" panose="020B0604020202020204" pitchFamily="34" charset="0"/>
              <a:buChar char="•"/>
            </a:pPr>
            <a:r>
              <a:rPr lang="en-US" sz="2400" b="1" dirty="0">
                <a:solidFill>
                  <a:schemeClr val="tx1"/>
                </a:solidFill>
              </a:rPr>
              <a:t>A group of people who work together in a structured way for a shared purpose</a:t>
            </a:r>
          </a:p>
          <a:p>
            <a:pPr marL="285750" indent="-285750">
              <a:buFont typeface="Arial" panose="020B0604020202020204" pitchFamily="34" charset="0"/>
              <a:buChar char="•"/>
            </a:pPr>
            <a:r>
              <a:rPr lang="en-US" sz="2400" b="1" dirty="0">
                <a:solidFill>
                  <a:schemeClr val="tx1"/>
                </a:solidFill>
              </a:rPr>
              <a:t> is a two or more people who work together in a structured way to achieve a specific goal or set of goals</a:t>
            </a:r>
            <a:endParaRPr lang="en-US" sz="2400" b="1" dirty="0"/>
          </a:p>
          <a:p>
            <a:pPr marL="285750" indent="-285750">
              <a:buFont typeface="Arial" panose="020B0604020202020204" pitchFamily="34" charset="0"/>
              <a:buChar char="•"/>
            </a:pPr>
            <a:r>
              <a:rPr lang="en-US" sz="2400" b="1" dirty="0"/>
              <a:t>can be any structured body such as department, business, company in private or public sector or nonprofit association.</a:t>
            </a:r>
          </a:p>
          <a:p>
            <a:pPr marL="285750" indent="-285750">
              <a:buFont typeface="Arial" panose="020B0604020202020204" pitchFamily="34" charset="0"/>
              <a:buChar char="•"/>
            </a:pPr>
            <a:endParaRPr lang="en-US" sz="2400" dirty="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4E0C884-7179-3C5A-AE62-92DBFADC66E7}"/>
              </a:ext>
            </a:extLst>
          </p:cNvPr>
          <p:cNvSpPr txBox="1"/>
          <p:nvPr/>
        </p:nvSpPr>
        <p:spPr>
          <a:xfrm>
            <a:off x="942308" y="4309080"/>
            <a:ext cx="10541000" cy="1107996"/>
          </a:xfrm>
          <a:prstGeom prst="rect">
            <a:avLst/>
          </a:prstGeom>
          <a:noFill/>
        </p:spPr>
        <p:txBody>
          <a:bodyPr wrap="square" rtlCol="0">
            <a:spAutoFit/>
          </a:bodyPr>
          <a:lstStyle/>
          <a:p>
            <a:pPr marL="285750" indent="-285750" algn="ctr" rtl="1">
              <a:buFont typeface="Arial" panose="020B0604020202020204" pitchFamily="34" charset="0"/>
              <a:buChar char="•"/>
            </a:pPr>
            <a:r>
              <a:rPr lang="ar-EG" sz="2200" b="1" dirty="0">
                <a:solidFill>
                  <a:schemeClr val="tx1"/>
                </a:solidFill>
              </a:rPr>
              <a:t>مجموعة من الأشخاص الذين يعملون معًا بطريقة منظمة لتحقيق غرض مشترك</a:t>
            </a:r>
            <a:endParaRPr lang="en-US" sz="2200" b="1" dirty="0">
              <a:solidFill>
                <a:schemeClr val="tx1"/>
              </a:solidFill>
            </a:endParaRPr>
          </a:p>
          <a:p>
            <a:pPr marL="285750" indent="-285750" algn="ctr" rtl="1">
              <a:buFont typeface="Arial" panose="020B0604020202020204" pitchFamily="34" charset="0"/>
              <a:buChar char="•"/>
            </a:pPr>
            <a:r>
              <a:rPr lang="ar-EG" sz="2200" b="1" dirty="0">
                <a:solidFill>
                  <a:schemeClr val="tx1"/>
                </a:solidFill>
              </a:rPr>
              <a:t>هي شخصان أو أكثر يعملون معًا بطريقة منظمة لتحقيق هدف محدد أو مجموعة من الأهداف</a:t>
            </a:r>
            <a:endParaRPr lang="en-US" sz="2200" b="1" dirty="0">
              <a:solidFill>
                <a:schemeClr val="tx1"/>
              </a:solidFill>
            </a:endParaRPr>
          </a:p>
          <a:p>
            <a:pPr marL="285750" indent="-285750" algn="ctr" rtl="1">
              <a:buFont typeface="Arial" panose="020B0604020202020204" pitchFamily="34" charset="0"/>
              <a:buChar char="•"/>
            </a:pPr>
            <a:r>
              <a:rPr lang="ar-EG" sz="2200" b="1" dirty="0">
                <a:solidFill>
                  <a:schemeClr val="tx1"/>
                </a:solidFill>
              </a:rPr>
              <a:t>يمكن أن تكون أي هيئة منظمة مثل القسم أو العمل أو الشركة في القطاع الخاص أو العام أو جمعية غير ربحية.</a:t>
            </a:r>
            <a:endParaRPr lang="en-US" sz="2200" dirty="0">
              <a:cs typeface="Alexandria" charset="0"/>
            </a:endParaRPr>
          </a:p>
        </p:txBody>
      </p:sp>
      <p:sp>
        <p:nvSpPr>
          <p:cNvPr id="6" name="TextBox 5">
            <a:extLst>
              <a:ext uri="{FF2B5EF4-FFF2-40B4-BE49-F238E27FC236}">
                <a16:creationId xmlns:a16="http://schemas.microsoft.com/office/drawing/2014/main" id="{AFD8284D-4C70-9718-265C-592E1CA9C286}"/>
              </a:ext>
            </a:extLst>
          </p:cNvPr>
          <p:cNvSpPr txBox="1"/>
          <p:nvPr/>
        </p:nvSpPr>
        <p:spPr>
          <a:xfrm>
            <a:off x="5483182" y="1033243"/>
            <a:ext cx="4791164" cy="523220"/>
          </a:xfrm>
          <a:prstGeom prst="rect">
            <a:avLst/>
          </a:prstGeom>
          <a:noFill/>
        </p:spPr>
        <p:txBody>
          <a:bodyPr wrap="square" rtlCol="0">
            <a:spAutoFit/>
          </a:bodyPr>
          <a:lstStyle/>
          <a:p>
            <a:pPr algn="ctr" rtl="1"/>
            <a:r>
              <a:rPr lang="ar-EG" sz="2800" b="1" dirty="0">
                <a:solidFill>
                  <a:srgbClr val="C00000"/>
                </a:solidFill>
                <a:latin typeface="Alexandria" charset="0"/>
                <a:cs typeface="Alexandria" charset="0"/>
              </a:rPr>
              <a:t>تعريف المنظمة</a:t>
            </a:r>
            <a:endParaRPr lang="en-US" sz="2800" b="1" dirty="0">
              <a:solidFill>
                <a:srgbClr val="C00000"/>
              </a:solidFill>
              <a:latin typeface="Alexandria" charset="0"/>
              <a:cs typeface="Alexandria" charset="0"/>
            </a:endParaRPr>
          </a:p>
        </p:txBody>
      </p:sp>
    </p:spTree>
    <p:extLst>
      <p:ext uri="{BB962C8B-B14F-4D97-AF65-F5344CB8AC3E}">
        <p14:creationId xmlns:p14="http://schemas.microsoft.com/office/powerpoint/2010/main" val="683489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4791164" cy="523220"/>
          </a:xfrm>
          <a:prstGeom prst="rect">
            <a:avLst/>
          </a:prstGeom>
          <a:noFill/>
        </p:spPr>
        <p:txBody>
          <a:bodyPr wrap="square" rtlCol="0">
            <a:spAutoFit/>
          </a:bodyPr>
          <a:lstStyle/>
          <a:p>
            <a:r>
              <a:rPr lang="en-US" sz="2800" b="1" dirty="0">
                <a:solidFill>
                  <a:srgbClr val="C00000"/>
                </a:solidFill>
                <a:latin typeface="Alexandria" charset="0"/>
                <a:cs typeface="Alexandria" charset="0"/>
              </a:rPr>
              <a:t>Other definition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33548" y="2228671"/>
            <a:ext cx="3885019" cy="1200329"/>
          </a:xfrm>
          <a:prstGeom prst="rect">
            <a:avLst/>
          </a:prstGeom>
          <a:noFill/>
        </p:spPr>
        <p:txBody>
          <a:bodyPr wrap="square" rtlCol="0">
            <a:spAutoFit/>
          </a:bodyPr>
          <a:lstStyle/>
          <a:p>
            <a:pPr algn="ctr"/>
            <a:r>
              <a:rPr lang="en-US" sz="2400" b="1" dirty="0"/>
              <a:t>is an arrangement of people and resources to accomplish some specific purpose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Content Placeholder 3">
            <a:extLst>
              <a:ext uri="{FF2B5EF4-FFF2-40B4-BE49-F238E27FC236}">
                <a16:creationId xmlns:a16="http://schemas.microsoft.com/office/drawing/2014/main" id="{21A1A528-55D7-4B8C-3278-366E8AB6FD8D}"/>
              </a:ext>
            </a:extLst>
          </p:cNvPr>
          <p:cNvGraphicFramePr>
            <a:graphicFrameLocks/>
          </p:cNvGraphicFramePr>
          <p:nvPr>
            <p:extLst>
              <p:ext uri="{D42A27DB-BD31-4B8C-83A1-F6EECF244321}">
                <p14:modId xmlns:p14="http://schemas.microsoft.com/office/powerpoint/2010/main" val="3440061885"/>
              </p:ext>
            </p:extLst>
          </p:nvPr>
        </p:nvGraphicFramePr>
        <p:xfrm>
          <a:off x="4908732" y="1882478"/>
          <a:ext cx="6283128" cy="4135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378FFC5-5D8A-29A8-989F-D647157FAB4F}"/>
              </a:ext>
            </a:extLst>
          </p:cNvPr>
          <p:cNvSpPr txBox="1"/>
          <p:nvPr/>
        </p:nvSpPr>
        <p:spPr>
          <a:xfrm>
            <a:off x="1197344" y="4124952"/>
            <a:ext cx="3885019" cy="830997"/>
          </a:xfrm>
          <a:prstGeom prst="rect">
            <a:avLst/>
          </a:prstGeom>
          <a:noFill/>
        </p:spPr>
        <p:txBody>
          <a:bodyPr wrap="square" rtlCol="0">
            <a:spAutoFit/>
          </a:bodyPr>
          <a:lstStyle/>
          <a:p>
            <a:pPr algn="ctr"/>
            <a:r>
              <a:rPr lang="ar-EG" sz="2400" b="1" dirty="0"/>
              <a:t>هو ترتيب الأشخاص والموارد لتحقيق غرض محدد</a:t>
            </a:r>
            <a:endParaRPr lang="en-US" sz="2400" b="1" dirty="0"/>
          </a:p>
        </p:txBody>
      </p:sp>
      <p:sp>
        <p:nvSpPr>
          <p:cNvPr id="8" name="TextBox 7">
            <a:extLst>
              <a:ext uri="{FF2B5EF4-FFF2-40B4-BE49-F238E27FC236}">
                <a16:creationId xmlns:a16="http://schemas.microsoft.com/office/drawing/2014/main" id="{DD2596A1-FFB8-912F-E560-9B61AC71BF6C}"/>
              </a:ext>
            </a:extLst>
          </p:cNvPr>
          <p:cNvSpPr txBox="1"/>
          <p:nvPr/>
        </p:nvSpPr>
        <p:spPr>
          <a:xfrm>
            <a:off x="3737416" y="983413"/>
            <a:ext cx="4791164" cy="523220"/>
          </a:xfrm>
          <a:prstGeom prst="rect">
            <a:avLst/>
          </a:prstGeom>
          <a:noFill/>
        </p:spPr>
        <p:txBody>
          <a:bodyPr wrap="square" rtlCol="0">
            <a:spAutoFit/>
          </a:bodyPr>
          <a:lstStyle/>
          <a:p>
            <a:pPr algn="ctr" rtl="1"/>
            <a:r>
              <a:rPr lang="ar-EG" sz="2800" b="1" dirty="0">
                <a:solidFill>
                  <a:srgbClr val="C00000"/>
                </a:solidFill>
                <a:latin typeface="Alexandria" charset="0"/>
                <a:cs typeface="Alexandria" charset="0"/>
              </a:rPr>
              <a:t>تعريف آخر</a:t>
            </a:r>
            <a:endParaRPr lang="en-US" sz="2800" b="1" dirty="0">
              <a:solidFill>
                <a:srgbClr val="C00000"/>
              </a:solidFill>
              <a:latin typeface="Alexandria" charset="0"/>
              <a:cs typeface="Alexandria" charset="0"/>
            </a:endParaRPr>
          </a:p>
        </p:txBody>
      </p:sp>
    </p:spTree>
    <p:extLst>
      <p:ext uri="{BB962C8B-B14F-4D97-AF65-F5344CB8AC3E}">
        <p14:creationId xmlns:p14="http://schemas.microsoft.com/office/powerpoint/2010/main" val="8495072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428831" cy="523220"/>
          </a:xfrm>
          <a:prstGeom prst="rect">
            <a:avLst/>
          </a:prstGeom>
          <a:noFill/>
        </p:spPr>
        <p:txBody>
          <a:bodyPr wrap="square" rtlCol="0">
            <a:spAutoFit/>
          </a:bodyPr>
          <a:lstStyle/>
          <a:p>
            <a:pPr>
              <a:buClr>
                <a:srgbClr val="7030A0"/>
              </a:buClr>
            </a:pPr>
            <a:r>
              <a:rPr lang="en-US" sz="2800" b="1" dirty="0">
                <a:solidFill>
                  <a:srgbClr val="C00000"/>
                </a:solidFill>
              </a:rPr>
              <a:t> Common Characteristics of Organizations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758970" y="2194914"/>
            <a:ext cx="4650563" cy="1200329"/>
          </a:xfrm>
          <a:prstGeom prst="rect">
            <a:avLst/>
          </a:prstGeom>
          <a:noFill/>
        </p:spPr>
        <p:txBody>
          <a:bodyPr wrap="square" rtlCol="0">
            <a:spAutoFit/>
          </a:bodyPr>
          <a:lstStyle/>
          <a:p>
            <a:pPr marL="342900" indent="-342900">
              <a:buFont typeface="Arial" panose="020B0604020202020204" pitchFamily="34" charset="0"/>
              <a:buChar char="•"/>
            </a:pPr>
            <a:r>
              <a:rPr lang="en-US" sz="2400" b="1" dirty="0"/>
              <a:t> Have a distinct purpose (goal)</a:t>
            </a:r>
          </a:p>
          <a:p>
            <a:pPr marL="342900" indent="-342900">
              <a:buFont typeface="Arial" panose="020B0604020202020204" pitchFamily="34" charset="0"/>
              <a:buChar char="•"/>
            </a:pPr>
            <a:r>
              <a:rPr lang="en-US" sz="2400" b="1" dirty="0"/>
              <a:t>Composed of people </a:t>
            </a:r>
          </a:p>
          <a:p>
            <a:pPr marL="342900" indent="-342900">
              <a:buFont typeface="Arial" panose="020B0604020202020204" pitchFamily="34" charset="0"/>
              <a:buChar char="•"/>
            </a:pPr>
            <a:r>
              <a:rPr lang="en-US" sz="2400" b="1" dirty="0"/>
              <a:t>Have a deliberate structure</a:t>
            </a:r>
            <a:endParaRPr lang="ar-SA" sz="24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2" name="Picture 11">
            <a:extLst>
              <a:ext uri="{FF2B5EF4-FFF2-40B4-BE49-F238E27FC236}">
                <a16:creationId xmlns:a16="http://schemas.microsoft.com/office/drawing/2014/main" id="{87EAD465-634C-846B-B26E-4D06505DB11F}"/>
              </a:ext>
            </a:extLst>
          </p:cNvPr>
          <p:cNvPicPr>
            <a:picLocks noChangeAspect="1"/>
          </p:cNvPicPr>
          <p:nvPr/>
        </p:nvPicPr>
        <p:blipFill rotWithShape="1">
          <a:blip r:embed="rId3"/>
          <a:srcRect l="25263" t="20776" r="22335" b="28217"/>
          <a:stretch/>
        </p:blipFill>
        <p:spPr>
          <a:xfrm>
            <a:off x="5007935" y="1779013"/>
            <a:ext cx="6226097" cy="4059918"/>
          </a:xfrm>
          <a:prstGeom prst="rect">
            <a:avLst/>
          </a:prstGeom>
        </p:spPr>
      </p:pic>
      <p:sp>
        <p:nvSpPr>
          <p:cNvPr id="2" name="TextBox 1">
            <a:extLst>
              <a:ext uri="{FF2B5EF4-FFF2-40B4-BE49-F238E27FC236}">
                <a16:creationId xmlns:a16="http://schemas.microsoft.com/office/drawing/2014/main" id="{B3CE9926-58BF-7B98-33A8-CF542A90ED04}"/>
              </a:ext>
            </a:extLst>
          </p:cNvPr>
          <p:cNvSpPr txBox="1"/>
          <p:nvPr/>
        </p:nvSpPr>
        <p:spPr>
          <a:xfrm>
            <a:off x="1382214" y="3814867"/>
            <a:ext cx="3307316" cy="1569660"/>
          </a:xfrm>
          <a:prstGeom prst="rect">
            <a:avLst/>
          </a:prstGeom>
          <a:noFill/>
        </p:spPr>
        <p:txBody>
          <a:bodyPr wrap="square" rtlCol="0">
            <a:spAutoFit/>
          </a:bodyPr>
          <a:lstStyle/>
          <a:p>
            <a:pPr marL="342900" indent="-342900" algn="r" rtl="1">
              <a:buFont typeface="Arial" panose="020B0604020202020204" pitchFamily="34" charset="0"/>
              <a:buChar char="•"/>
            </a:pPr>
            <a:r>
              <a:rPr lang="ar-EG" sz="2400" b="1" dirty="0"/>
              <a:t>أن يكون لها هدف واضح</a:t>
            </a:r>
          </a:p>
          <a:p>
            <a:pPr marL="342900" indent="-342900" algn="r" rtl="1">
              <a:buFont typeface="Arial" panose="020B0604020202020204" pitchFamily="34" charset="0"/>
              <a:buChar char="•"/>
            </a:pPr>
            <a:r>
              <a:rPr lang="ar-EG" sz="2400" b="1" dirty="0"/>
              <a:t>أن تتكون من أشخاص</a:t>
            </a:r>
          </a:p>
          <a:p>
            <a:pPr marL="342900" indent="-342900" algn="r" rtl="1">
              <a:buFont typeface="Arial" panose="020B0604020202020204" pitchFamily="34" charset="0"/>
              <a:buChar char="•"/>
            </a:pPr>
            <a:r>
              <a:rPr lang="ar-EG" sz="2400" b="1" dirty="0"/>
              <a:t>أن يكون لها هيكل ( بناء ) واضح</a:t>
            </a:r>
            <a:endParaRPr lang="ar-SA" sz="2400" b="1" dirty="0"/>
          </a:p>
        </p:txBody>
      </p:sp>
      <p:sp>
        <p:nvSpPr>
          <p:cNvPr id="6" name="TextBox 5">
            <a:extLst>
              <a:ext uri="{FF2B5EF4-FFF2-40B4-BE49-F238E27FC236}">
                <a16:creationId xmlns:a16="http://schemas.microsoft.com/office/drawing/2014/main" id="{A663A7DA-7997-E65C-FC10-6B641CCBDAB3}"/>
              </a:ext>
            </a:extLst>
          </p:cNvPr>
          <p:cNvSpPr txBox="1"/>
          <p:nvPr/>
        </p:nvSpPr>
        <p:spPr>
          <a:xfrm>
            <a:off x="2665549" y="607941"/>
            <a:ext cx="6428831" cy="523220"/>
          </a:xfrm>
          <a:prstGeom prst="rect">
            <a:avLst/>
          </a:prstGeom>
          <a:noFill/>
        </p:spPr>
        <p:txBody>
          <a:bodyPr wrap="square" rtlCol="0">
            <a:spAutoFit/>
          </a:bodyPr>
          <a:lstStyle/>
          <a:p>
            <a:pPr algn="ctr">
              <a:buClr>
                <a:srgbClr val="7030A0"/>
              </a:buClr>
            </a:pPr>
            <a:r>
              <a:rPr lang="ar-EG" sz="2800" b="1" dirty="0">
                <a:solidFill>
                  <a:srgbClr val="C00000"/>
                </a:solidFill>
              </a:rPr>
              <a:t>الخصائص المشتركة للمنظمات</a:t>
            </a:r>
            <a:endParaRPr lang="en-US" sz="2800" b="1" dirty="0">
              <a:solidFill>
                <a:srgbClr val="C00000"/>
              </a:solidFill>
            </a:endParaRPr>
          </a:p>
        </p:txBody>
      </p:sp>
    </p:spTree>
    <p:extLst>
      <p:ext uri="{BB962C8B-B14F-4D97-AF65-F5344CB8AC3E}">
        <p14:creationId xmlns:p14="http://schemas.microsoft.com/office/powerpoint/2010/main" val="33565650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2386" y="1403246"/>
            <a:ext cx="11087614" cy="46526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47598" y="223681"/>
            <a:ext cx="1100134" cy="7813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41137" y="183372"/>
            <a:ext cx="103482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Chapter</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710559" cy="584775"/>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02</a:t>
            </a:r>
            <a:endParaRPr lang="en-US" sz="1000" b="1" dirty="0">
              <a:solidFill>
                <a:schemeClr val="bg1"/>
              </a:solidFill>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1669312" y="802092"/>
            <a:ext cx="8472215" cy="694633"/>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latin typeface="+mn-lt"/>
                <a:cs typeface="Aharoni" panose="02010803020104030203" pitchFamily="2" charset="-79"/>
              </a:rPr>
              <a:t>Organizational Performance</a:t>
            </a:r>
            <a:endParaRPr lang="ar-SA" sz="3600" b="1" dirty="0">
              <a:latin typeface="+mn-lt"/>
            </a:endParaRPr>
          </a:p>
        </p:txBody>
      </p:sp>
      <p:sp>
        <p:nvSpPr>
          <p:cNvPr id="11" name="Content Placeholder 2"/>
          <p:cNvSpPr txBox="1">
            <a:spLocks/>
          </p:cNvSpPr>
          <p:nvPr/>
        </p:nvSpPr>
        <p:spPr>
          <a:xfrm>
            <a:off x="628393" y="1496726"/>
            <a:ext cx="10515600" cy="2756297"/>
          </a:xfrm>
          <a:prstGeom prst="rect">
            <a:avLst/>
          </a:prstGeom>
          <a:ln>
            <a:no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2600" b="1" dirty="0"/>
              <a:t>• A measure of how efficiently and effectively managers use available resources to satisfy customers and achieve organizational goals </a:t>
            </a:r>
          </a:p>
          <a:p>
            <a:pPr algn="just">
              <a:buFont typeface="Wingdings" panose="05000000000000000000" pitchFamily="2" charset="2"/>
              <a:buChar char="ü"/>
            </a:pPr>
            <a:r>
              <a:rPr lang="en-US" sz="2600" b="1" dirty="0"/>
              <a:t> </a:t>
            </a:r>
            <a:r>
              <a:rPr lang="en-US" sz="2600" b="1" dirty="0">
                <a:solidFill>
                  <a:srgbClr val="FF0000"/>
                </a:solidFill>
              </a:rPr>
              <a:t>Efficiency</a:t>
            </a:r>
            <a:r>
              <a:rPr lang="en-US" sz="2600" b="1" dirty="0"/>
              <a:t> – A measure of how well or how productively resources are used.  </a:t>
            </a:r>
          </a:p>
          <a:p>
            <a:pPr algn="just">
              <a:buFont typeface="Wingdings" panose="05000000000000000000" pitchFamily="2" charset="2"/>
              <a:buChar char="ü"/>
            </a:pPr>
            <a:r>
              <a:rPr lang="en-US" sz="2600" b="1" dirty="0">
                <a:solidFill>
                  <a:srgbClr val="FF0000"/>
                </a:solidFill>
              </a:rPr>
              <a:t> Effectiveness </a:t>
            </a:r>
            <a:r>
              <a:rPr lang="en-US" sz="2600" b="1" dirty="0"/>
              <a:t>– A measure of the appropriateness of the goals an organization is pursuing and the degree to which they are achieved</a:t>
            </a:r>
            <a:endParaRPr lang="ar-SA" sz="2600" b="1" dirty="0"/>
          </a:p>
        </p:txBody>
      </p:sp>
      <p:pic>
        <p:nvPicPr>
          <p:cNvPr id="3" name="Graphic 21">
            <a:extLst>
              <a:ext uri="{FF2B5EF4-FFF2-40B4-BE49-F238E27FC236}">
                <a16:creationId xmlns:a16="http://schemas.microsoft.com/office/drawing/2014/main" id="{0142A68A-F691-28F4-56A7-05AE9ADED1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3">
            <a:extLst>
              <a:ext uri="{FF2B5EF4-FFF2-40B4-BE49-F238E27FC236}">
                <a16:creationId xmlns:a16="http://schemas.microsoft.com/office/drawing/2014/main" id="{0ECCD5A3-5D47-5C9F-2591-2F35DA73AE81}"/>
              </a:ext>
            </a:extLst>
          </p:cNvPr>
          <p:cNvSpPr txBox="1"/>
          <p:nvPr/>
        </p:nvSpPr>
        <p:spPr>
          <a:xfrm>
            <a:off x="342386" y="4253023"/>
            <a:ext cx="10905624" cy="1569660"/>
          </a:xfrm>
          <a:prstGeom prst="rect">
            <a:avLst/>
          </a:prstGeom>
          <a:noFill/>
        </p:spPr>
        <p:txBody>
          <a:bodyPr wrap="square">
            <a:spAutoFit/>
          </a:bodyPr>
          <a:lstStyle/>
          <a:p>
            <a:pPr marL="0" indent="0" algn="r" rtl="1">
              <a:buFont typeface="Arial" panose="020B0604020202020204" pitchFamily="34" charset="0"/>
              <a:buNone/>
            </a:pPr>
            <a:r>
              <a:rPr lang="ar-EG" sz="2400" b="1" dirty="0"/>
              <a:t>• مقياس لمدى كفاءة وفعالية المديرين في استخدام الموارد المتاحة لإرضاء العملاء وتحقيق أهداف المنظمة.</a:t>
            </a:r>
          </a:p>
          <a:p>
            <a:pPr marL="0" indent="0" algn="r" rtl="1">
              <a:buFont typeface="Arial" panose="020B0604020202020204" pitchFamily="34" charset="0"/>
              <a:buNone/>
            </a:pPr>
            <a:r>
              <a:rPr lang="ar-EG" sz="2400" b="1" dirty="0">
                <a:solidFill>
                  <a:srgbClr val="C00000"/>
                </a:solidFill>
              </a:rPr>
              <a:t>الكفاءة (  </a:t>
            </a:r>
            <a:r>
              <a:rPr lang="en-US" sz="2400" b="1" dirty="0">
                <a:solidFill>
                  <a:srgbClr val="C00000"/>
                </a:solidFill>
              </a:rPr>
              <a:t>Efficiency</a:t>
            </a:r>
            <a:r>
              <a:rPr lang="ar-EG" sz="2400" b="1" dirty="0">
                <a:solidFill>
                  <a:srgbClr val="C00000"/>
                </a:solidFill>
              </a:rPr>
              <a:t> ) </a:t>
            </a:r>
            <a:r>
              <a:rPr lang="ar-EG" sz="2400" b="1" dirty="0"/>
              <a:t>- مقياس ( مؤشر ) لمدى جودة استخدام الموارد المتاحة.</a:t>
            </a:r>
          </a:p>
          <a:p>
            <a:pPr marL="0" indent="0" algn="r" rtl="1">
              <a:buFont typeface="Arial" panose="020B0604020202020204" pitchFamily="34" charset="0"/>
              <a:buNone/>
            </a:pPr>
            <a:r>
              <a:rPr lang="ar-EG" sz="2400" b="1" dirty="0">
                <a:solidFill>
                  <a:srgbClr val="C00000"/>
                </a:solidFill>
              </a:rPr>
              <a:t>الفعالية</a:t>
            </a:r>
            <a:r>
              <a:rPr lang="en-US" sz="2400" b="1" dirty="0">
                <a:solidFill>
                  <a:srgbClr val="C00000"/>
                </a:solidFill>
              </a:rPr>
              <a:t> </a:t>
            </a:r>
            <a:r>
              <a:rPr lang="ar-EG" sz="2400" b="1" dirty="0">
                <a:solidFill>
                  <a:srgbClr val="C00000"/>
                </a:solidFill>
              </a:rPr>
              <a:t> (  </a:t>
            </a:r>
            <a:r>
              <a:rPr lang="en-US" sz="2400" b="1" dirty="0">
                <a:solidFill>
                  <a:srgbClr val="C00000"/>
                </a:solidFill>
              </a:rPr>
              <a:t>Effectiveness</a:t>
            </a:r>
            <a:r>
              <a:rPr lang="ar-EG" sz="2400" b="1" dirty="0">
                <a:solidFill>
                  <a:srgbClr val="C00000"/>
                </a:solidFill>
              </a:rPr>
              <a:t> ) </a:t>
            </a:r>
            <a:r>
              <a:rPr lang="ar-EG" sz="2400" b="1" dirty="0"/>
              <a:t>- مقياس ( مؤشر ) لمدى ملاءمة الأهداف التي تسعى المنظمة إلى تحقيقها ومدى تحقيقها بالفعل.</a:t>
            </a:r>
            <a:endParaRPr lang="ar-SA" sz="2400" b="1" dirty="0"/>
          </a:p>
        </p:txBody>
      </p:sp>
      <p:sp>
        <p:nvSpPr>
          <p:cNvPr id="7" name="Title 1">
            <a:extLst>
              <a:ext uri="{FF2B5EF4-FFF2-40B4-BE49-F238E27FC236}">
                <a16:creationId xmlns:a16="http://schemas.microsoft.com/office/drawing/2014/main" id="{52483A83-FC2F-59E4-8FA9-CE7A8D0E2FD2}"/>
              </a:ext>
            </a:extLst>
          </p:cNvPr>
          <p:cNvSpPr txBox="1">
            <a:spLocks/>
          </p:cNvSpPr>
          <p:nvPr/>
        </p:nvSpPr>
        <p:spPr>
          <a:xfrm>
            <a:off x="4231758" y="33351"/>
            <a:ext cx="3221101" cy="107250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EG" sz="3200" b="1" dirty="0">
                <a:latin typeface="+mn-lt"/>
                <a:cs typeface="Aharoni" panose="02010803020104030203" pitchFamily="2" charset="-79"/>
              </a:rPr>
              <a:t>الأداء التنظيمي</a:t>
            </a:r>
            <a:endParaRPr lang="ar-SA" sz="3200" b="1" dirty="0">
              <a:latin typeface="+mn-lt"/>
            </a:endParaRPr>
          </a:p>
        </p:txBody>
      </p:sp>
    </p:spTree>
    <p:extLst>
      <p:ext uri="{BB962C8B-B14F-4D97-AF65-F5344CB8AC3E}">
        <p14:creationId xmlns:p14="http://schemas.microsoft.com/office/powerpoint/2010/main" val="30700090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5695186" cy="523220"/>
          </a:xfrm>
          <a:prstGeom prst="rect">
            <a:avLst/>
          </a:prstGeom>
          <a:noFill/>
        </p:spPr>
        <p:txBody>
          <a:bodyPr wrap="square" rtlCol="0">
            <a:spAutoFit/>
          </a:bodyPr>
          <a:lstStyle/>
          <a:p>
            <a:pPr algn="just"/>
            <a:r>
              <a:rPr lang="en-US" sz="2800" dirty="0">
                <a:latin typeface="Aharoni" panose="02010803020104030203" pitchFamily="2" charset="-79"/>
                <a:cs typeface="Aharoni" panose="02010803020104030203" pitchFamily="2" charset="-79"/>
              </a:rPr>
              <a:t>Organizational Performance</a:t>
            </a:r>
            <a:endParaRPr lang="ar-SA" sz="2800" dirty="0">
              <a:latin typeface="Aharoni" panose="02010803020104030203" pitchFamily="2" charset="-79"/>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E86BB6E-D72F-BB68-2760-421FACEBAE85}"/>
              </a:ext>
            </a:extLst>
          </p:cNvPr>
          <p:cNvSpPr txBox="1"/>
          <p:nvPr/>
        </p:nvSpPr>
        <p:spPr>
          <a:xfrm>
            <a:off x="5613991" y="2024041"/>
            <a:ext cx="5726959" cy="3970318"/>
          </a:xfrm>
          <a:prstGeom prst="rect">
            <a:avLst/>
          </a:prstGeom>
          <a:noFill/>
        </p:spPr>
        <p:txBody>
          <a:bodyPr wrap="square">
            <a:spAutoFit/>
          </a:bodyPr>
          <a:lstStyle/>
          <a:p>
            <a:pPr algn="r" rtl="1"/>
            <a:r>
              <a:rPr lang="ar-EG" b="0" i="0" dirty="0">
                <a:effectLst/>
                <a:latin typeface="-apple-system"/>
              </a:rPr>
              <a:t>الكفاءة والفاعلية هما مفهومان متعلقان بالأداء ولكنهما مختلفان:</a:t>
            </a:r>
            <a:br>
              <a:rPr lang="ar-EG" b="0" i="0" dirty="0">
                <a:effectLst/>
                <a:latin typeface="-apple-system"/>
              </a:rPr>
            </a:br>
            <a:br>
              <a:rPr lang="ar-EG" b="0" i="0" dirty="0">
                <a:effectLst/>
                <a:latin typeface="-apple-system"/>
              </a:rPr>
            </a:br>
            <a:r>
              <a:rPr lang="ar-EG" b="0" i="0" dirty="0">
                <a:effectLst/>
                <a:latin typeface="-apple-system"/>
              </a:rPr>
              <a:t>‏• </a:t>
            </a:r>
            <a:r>
              <a:rPr lang="ar-EG" b="1" i="0" dirty="0">
                <a:effectLst/>
                <a:latin typeface="-apple-system"/>
              </a:rPr>
              <a:t>الكفاءة</a:t>
            </a:r>
            <a:r>
              <a:rPr lang="ar-EG" b="0" i="0" dirty="0">
                <a:effectLst/>
                <a:latin typeface="-apple-system"/>
              </a:rPr>
              <a:t>: تعني القدرة على </a:t>
            </a:r>
            <a:r>
              <a:rPr lang="ar-EG" b="0" i="0" dirty="0" err="1">
                <a:effectLst/>
                <a:latin typeface="-apple-system"/>
              </a:rPr>
              <a:t>الإستخدام</a:t>
            </a:r>
            <a:r>
              <a:rPr lang="ar-EG" b="0" i="0" dirty="0">
                <a:effectLst/>
                <a:latin typeface="-apple-system"/>
              </a:rPr>
              <a:t> الأمثل للموارد والجهد والوقت. وهي تركز على الإنتاجية وتقليل الهدر.</a:t>
            </a:r>
            <a:br>
              <a:rPr lang="ar-EG" b="0" i="0" dirty="0">
                <a:effectLst/>
                <a:latin typeface="-apple-system"/>
              </a:rPr>
            </a:br>
            <a:br>
              <a:rPr lang="ar-EG" b="0" i="0" dirty="0">
                <a:effectLst/>
                <a:latin typeface="-apple-system"/>
              </a:rPr>
            </a:br>
            <a:r>
              <a:rPr lang="ar-EG" b="1" i="0" dirty="0">
                <a:effectLst/>
                <a:latin typeface="-apple-system"/>
              </a:rPr>
              <a:t>الفاعلية</a:t>
            </a:r>
            <a:r>
              <a:rPr lang="ar-EG" b="0" i="0" dirty="0">
                <a:effectLst/>
                <a:latin typeface="-apple-system"/>
              </a:rPr>
              <a:t>: تعني تحقيق الأهداف والنتائج المرجوة. وهي تركز على تحقيق النتائج الصحيحة والمؤثرة.</a:t>
            </a:r>
            <a:br>
              <a:rPr lang="ar-EG" b="0" i="0" dirty="0">
                <a:effectLst/>
                <a:latin typeface="-apple-system"/>
              </a:rPr>
            </a:br>
            <a:br>
              <a:rPr lang="ar-EG" b="0" i="0" dirty="0">
                <a:effectLst/>
                <a:latin typeface="-apple-system"/>
              </a:rPr>
            </a:br>
            <a:r>
              <a:rPr lang="ar-EG" b="0" i="0" dirty="0">
                <a:effectLst/>
                <a:latin typeface="-apple-system"/>
              </a:rPr>
              <a:t>الكفاءة تركز على </a:t>
            </a:r>
            <a:r>
              <a:rPr lang="ar-EG" b="1" i="0" dirty="0">
                <a:effectLst/>
                <a:latin typeface="-apple-system"/>
              </a:rPr>
              <a:t>كيفية</a:t>
            </a:r>
            <a:r>
              <a:rPr lang="ar-EG" b="0" i="0" dirty="0">
                <a:effectLst/>
                <a:latin typeface="-apple-system"/>
              </a:rPr>
              <a:t> إنجاز العمل ، بينما الفاعلية تركز </a:t>
            </a:r>
            <a:r>
              <a:rPr lang="ar-EG" b="1" i="0" dirty="0">
                <a:effectLst/>
                <a:latin typeface="-apple-system"/>
              </a:rPr>
              <a:t>على ما يتم إنجازه </a:t>
            </a:r>
            <a:r>
              <a:rPr lang="ar-EG" b="0" i="0" dirty="0">
                <a:effectLst/>
                <a:latin typeface="-apple-system"/>
              </a:rPr>
              <a:t>من عمل.</a:t>
            </a:r>
            <a:br>
              <a:rPr lang="ar-EG" b="0" i="0" dirty="0">
                <a:effectLst/>
                <a:latin typeface="-apple-system"/>
              </a:rPr>
            </a:br>
            <a:br>
              <a:rPr lang="ar-EG" b="0" i="0" dirty="0">
                <a:effectLst/>
                <a:latin typeface="-apple-system"/>
              </a:rPr>
            </a:br>
            <a:r>
              <a:rPr lang="ar-EG" b="0" i="0" dirty="0">
                <a:effectLst/>
                <a:latin typeface="-apple-system"/>
              </a:rPr>
              <a:t>‏الكفاءة تقاس بمعايير </a:t>
            </a:r>
            <a:r>
              <a:rPr lang="ar-EG" b="1" i="0" dirty="0">
                <a:effectLst/>
                <a:latin typeface="-apple-system"/>
              </a:rPr>
              <a:t>مثل الوقت والجهد والتكلفة ، أما الفاعلية فتقاس بمدى تحقيق الأهداف</a:t>
            </a:r>
            <a:endParaRPr lang="en-US" b="1" dirty="0"/>
          </a:p>
        </p:txBody>
      </p:sp>
      <p:pic>
        <p:nvPicPr>
          <p:cNvPr id="2" name="Picture 2" descr="E:\مدرسة الابطال\lecuters\1\lectuers\Overview of management\IMG_٢٠٢٠١١٠٧_٠٥٥٤٢٩.jpg">
            <a:extLst>
              <a:ext uri="{FF2B5EF4-FFF2-40B4-BE49-F238E27FC236}">
                <a16:creationId xmlns:a16="http://schemas.microsoft.com/office/drawing/2014/main" id="{35A932C2-BE38-F88D-ED20-B8A3117EFB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000158"/>
            <a:ext cx="4958316" cy="388186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6F179C56-F22A-D64E-74BE-3AD36BB56A4F}"/>
              </a:ext>
            </a:extLst>
          </p:cNvPr>
          <p:cNvSpPr txBox="1">
            <a:spLocks/>
          </p:cNvSpPr>
          <p:nvPr/>
        </p:nvSpPr>
        <p:spPr>
          <a:xfrm>
            <a:off x="7070655" y="735104"/>
            <a:ext cx="3221101" cy="107250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ar-EG" sz="3200" b="1" dirty="0">
                <a:latin typeface="+mn-lt"/>
                <a:cs typeface="Aharoni" panose="02010803020104030203" pitchFamily="2" charset="-79"/>
              </a:rPr>
              <a:t>الأداء التنظيمي</a:t>
            </a:r>
            <a:endParaRPr lang="ar-SA" sz="3200" b="1" dirty="0">
              <a:latin typeface="+mn-lt"/>
            </a:endParaRPr>
          </a:p>
        </p:txBody>
      </p:sp>
    </p:spTree>
    <p:extLst>
      <p:ext uri="{BB962C8B-B14F-4D97-AF65-F5344CB8AC3E}">
        <p14:creationId xmlns:p14="http://schemas.microsoft.com/office/powerpoint/2010/main" val="29079283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59488" y="1714571"/>
            <a:ext cx="11185452" cy="45780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5184822" cy="523220"/>
          </a:xfrm>
          <a:prstGeom prst="rect">
            <a:avLst/>
          </a:prstGeom>
          <a:noFill/>
        </p:spPr>
        <p:txBody>
          <a:bodyPr wrap="square" rtlCol="0">
            <a:spAutoFit/>
          </a:bodyPr>
          <a:lstStyle/>
          <a:p>
            <a:r>
              <a:rPr lang="en-US" sz="2800" b="1" dirty="0">
                <a:solidFill>
                  <a:srgbClr val="FF0000"/>
                </a:solidFill>
              </a:rPr>
              <a:t>Efficiency Vs. Effectiveness </a:t>
            </a:r>
            <a:endParaRPr lang="en-US" sz="28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E:\مدرسة الابطال\lecuters\1\lectuers\Overview of management\IMG_٢٠٢٠١١٠٧_٠٥٥٥١١.jpg">
            <a:extLst>
              <a:ext uri="{FF2B5EF4-FFF2-40B4-BE49-F238E27FC236}">
                <a16:creationId xmlns:a16="http://schemas.microsoft.com/office/drawing/2014/main" id="{40AF1B1B-89DB-7270-D952-67714D7D1C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70" r="7762"/>
          <a:stretch>
            <a:fillRect/>
          </a:stretch>
        </p:blipFill>
        <p:spPr bwMode="auto">
          <a:xfrm>
            <a:off x="223280" y="1876949"/>
            <a:ext cx="5592726" cy="40456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ADMN 001- مصفوفة الفعالية والكفاءة - YouTube">
            <a:extLst>
              <a:ext uri="{FF2B5EF4-FFF2-40B4-BE49-F238E27FC236}">
                <a16:creationId xmlns:a16="http://schemas.microsoft.com/office/drawing/2014/main" id="{B89671B4-7A0B-C1EA-5F9F-F1C85311D4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7036" y="1946987"/>
            <a:ext cx="5278998" cy="404565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8AD36BE-D28E-93EA-A09B-16E09531935A}"/>
              </a:ext>
            </a:extLst>
          </p:cNvPr>
          <p:cNvSpPr txBox="1"/>
          <p:nvPr/>
        </p:nvSpPr>
        <p:spPr>
          <a:xfrm>
            <a:off x="7372645" y="1023027"/>
            <a:ext cx="2147411" cy="523220"/>
          </a:xfrm>
          <a:prstGeom prst="rect">
            <a:avLst/>
          </a:prstGeom>
          <a:noFill/>
        </p:spPr>
        <p:txBody>
          <a:bodyPr wrap="square" rtlCol="0">
            <a:spAutoFit/>
          </a:bodyPr>
          <a:lstStyle/>
          <a:p>
            <a:pPr algn="r" rtl="1"/>
            <a:r>
              <a:rPr lang="ar-EG" sz="2800" b="1" dirty="0">
                <a:solidFill>
                  <a:srgbClr val="FF0000"/>
                </a:solidFill>
              </a:rPr>
              <a:t>الكفاءة والفعالية</a:t>
            </a:r>
            <a:endParaRPr lang="en-US" sz="2800" b="1" dirty="0">
              <a:latin typeface="Alexandria" charset="0"/>
              <a:cs typeface="Alexandria" charset="0"/>
            </a:endParaRPr>
          </a:p>
        </p:txBody>
      </p:sp>
    </p:spTree>
    <p:extLst>
      <p:ext uri="{BB962C8B-B14F-4D97-AF65-F5344CB8AC3E}">
        <p14:creationId xmlns:p14="http://schemas.microsoft.com/office/powerpoint/2010/main" val="28212000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07923"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90006" y="1175975"/>
            <a:ext cx="4113898" cy="523220"/>
          </a:xfrm>
          <a:prstGeom prst="rect">
            <a:avLst/>
          </a:prstGeom>
          <a:noFill/>
        </p:spPr>
        <p:txBody>
          <a:bodyPr wrap="square" rtlCol="0">
            <a:spAutoFit/>
          </a:bodyPr>
          <a:lstStyle/>
          <a:p>
            <a:pPr algn="ctr"/>
            <a:r>
              <a:rPr lang="en-US" sz="2800" b="1" dirty="0">
                <a:latin typeface="Alexandria" charset="0"/>
                <a:cs typeface="Alexandria" charset="0"/>
              </a:rPr>
              <a:t>Management Functions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Picture 8">
            <a:extLst>
              <a:ext uri="{FF2B5EF4-FFF2-40B4-BE49-F238E27FC236}">
                <a16:creationId xmlns:a16="http://schemas.microsoft.com/office/drawing/2014/main" id="{72A3AFA2-14A4-1CF4-4345-DF72F30A90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93842" y="2551301"/>
            <a:ext cx="4008440" cy="3222178"/>
          </a:xfrm>
          <a:prstGeom prst="rect">
            <a:avLst/>
          </a:prstGeom>
        </p:spPr>
      </p:pic>
      <p:pic>
        <p:nvPicPr>
          <p:cNvPr id="13" name="Picture Placeholder 12">
            <a:extLst>
              <a:ext uri="{FF2B5EF4-FFF2-40B4-BE49-F238E27FC236}">
                <a16:creationId xmlns:a16="http://schemas.microsoft.com/office/drawing/2014/main" id="{367986C5-4F16-E845-CAE2-238A8064E787}"/>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12674" r="12674"/>
          <a:stretch>
            <a:fillRect/>
          </a:stretch>
        </p:blipFill>
        <p:spPr/>
      </p:pic>
      <p:pic>
        <p:nvPicPr>
          <p:cNvPr id="4" name="Picture 2" descr="وظائف الإدارة الخمسة - المركاز - دليل أعمال المملكة">
            <a:extLst>
              <a:ext uri="{FF2B5EF4-FFF2-40B4-BE49-F238E27FC236}">
                <a16:creationId xmlns:a16="http://schemas.microsoft.com/office/drawing/2014/main" id="{57774BCB-8407-6F23-746E-BF83B1C6CE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67015" y="2551301"/>
            <a:ext cx="4114800" cy="32206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4B4607-ABD8-F193-ECC3-B5A569291D28}"/>
              </a:ext>
            </a:extLst>
          </p:cNvPr>
          <p:cNvSpPr txBox="1"/>
          <p:nvPr/>
        </p:nvSpPr>
        <p:spPr>
          <a:xfrm>
            <a:off x="6342406" y="1689886"/>
            <a:ext cx="4113898" cy="523220"/>
          </a:xfrm>
          <a:prstGeom prst="rect">
            <a:avLst/>
          </a:prstGeom>
          <a:noFill/>
        </p:spPr>
        <p:txBody>
          <a:bodyPr wrap="square" rtlCol="0">
            <a:spAutoFit/>
          </a:bodyPr>
          <a:lstStyle/>
          <a:p>
            <a:pPr algn="ctr"/>
            <a:r>
              <a:rPr lang="ar-EG" sz="2800" b="1" dirty="0">
                <a:latin typeface="Alexandria" charset="0"/>
                <a:cs typeface="Alexandria" charset="0"/>
              </a:rPr>
              <a:t>وظائف الإدارة</a:t>
            </a:r>
            <a:endParaRPr lang="en-US" sz="2800" b="1" dirty="0">
              <a:latin typeface="Alexandria" charset="0"/>
              <a:cs typeface="Alexandria" charset="0"/>
            </a:endParaRPr>
          </a:p>
        </p:txBody>
      </p:sp>
    </p:spTree>
    <p:extLst>
      <p:ext uri="{BB962C8B-B14F-4D97-AF65-F5344CB8AC3E}">
        <p14:creationId xmlns:p14="http://schemas.microsoft.com/office/powerpoint/2010/main" val="210205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87928" y="1370253"/>
            <a:ext cx="6134644" cy="4986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57FBBED2-5A3B-56BA-CD39-D29689D7D116}"/>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79008" y="1286499"/>
            <a:ext cx="6223822" cy="5070601"/>
          </a:xfrm>
          <a:prstGeom prst="rect">
            <a:avLst/>
          </a:prstGeom>
          <a:noFill/>
          <a:ln>
            <a:noFill/>
          </a:ln>
        </p:spPr>
      </p:pic>
      <p:sp>
        <p:nvSpPr>
          <p:cNvPr id="4" name="Rectangle: Rounded Corners 3">
            <a:extLst>
              <a:ext uri="{FF2B5EF4-FFF2-40B4-BE49-F238E27FC236}">
                <a16:creationId xmlns:a16="http://schemas.microsoft.com/office/drawing/2014/main" id="{6833004A-83EB-9672-B6D8-B648B51B39E7}"/>
              </a:ext>
            </a:extLst>
          </p:cNvPr>
          <p:cNvSpPr/>
          <p:nvPr/>
        </p:nvSpPr>
        <p:spPr>
          <a:xfrm>
            <a:off x="6631492" y="1370253"/>
            <a:ext cx="5418988" cy="4986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a:extLst>
              <a:ext uri="{FF2B5EF4-FFF2-40B4-BE49-F238E27FC236}">
                <a16:creationId xmlns:a16="http://schemas.microsoft.com/office/drawing/2014/main" id="{E014F325-A446-D0E9-0347-B511C1D743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9143" y="1465928"/>
            <a:ext cx="5165815" cy="47722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A5BC612-775E-3D52-58F8-81408231D644}"/>
              </a:ext>
            </a:extLst>
          </p:cNvPr>
          <p:cNvSpPr txBox="1"/>
          <p:nvPr/>
        </p:nvSpPr>
        <p:spPr>
          <a:xfrm>
            <a:off x="6190006" y="665612"/>
            <a:ext cx="4113898" cy="523220"/>
          </a:xfrm>
          <a:prstGeom prst="rect">
            <a:avLst/>
          </a:prstGeom>
          <a:noFill/>
        </p:spPr>
        <p:txBody>
          <a:bodyPr wrap="square" rtlCol="0">
            <a:spAutoFit/>
          </a:bodyPr>
          <a:lstStyle/>
          <a:p>
            <a:pPr algn="ctr"/>
            <a:r>
              <a:rPr lang="ar-EG" sz="2800" b="1" dirty="0">
                <a:latin typeface="Alexandria" charset="0"/>
                <a:cs typeface="Alexandria" charset="0"/>
              </a:rPr>
              <a:t>وظائف الإدارة</a:t>
            </a:r>
            <a:endParaRPr lang="en-US" sz="2800" b="1" dirty="0">
              <a:latin typeface="Alexandria" charset="0"/>
              <a:cs typeface="Alexandria" charset="0"/>
            </a:endParaRPr>
          </a:p>
        </p:txBody>
      </p:sp>
      <p:sp>
        <p:nvSpPr>
          <p:cNvPr id="7" name="TextBox 6">
            <a:extLst>
              <a:ext uri="{FF2B5EF4-FFF2-40B4-BE49-F238E27FC236}">
                <a16:creationId xmlns:a16="http://schemas.microsoft.com/office/drawing/2014/main" id="{5B829A74-DDCA-6F71-AE23-15021F9E896C}"/>
              </a:ext>
            </a:extLst>
          </p:cNvPr>
          <p:cNvSpPr txBox="1"/>
          <p:nvPr/>
        </p:nvSpPr>
        <p:spPr>
          <a:xfrm>
            <a:off x="2100003" y="669154"/>
            <a:ext cx="4113898" cy="523220"/>
          </a:xfrm>
          <a:prstGeom prst="rect">
            <a:avLst/>
          </a:prstGeom>
          <a:noFill/>
        </p:spPr>
        <p:txBody>
          <a:bodyPr wrap="square" rtlCol="0">
            <a:spAutoFit/>
          </a:bodyPr>
          <a:lstStyle/>
          <a:p>
            <a:pPr algn="ctr"/>
            <a:r>
              <a:rPr lang="en-US" sz="2800" b="1" dirty="0">
                <a:latin typeface="Alexandria" charset="0"/>
                <a:cs typeface="Alexandria" charset="0"/>
              </a:rPr>
              <a:t>Management Functions</a:t>
            </a:r>
          </a:p>
        </p:txBody>
      </p:sp>
    </p:spTree>
    <p:extLst>
      <p:ext uri="{BB962C8B-B14F-4D97-AF65-F5344CB8AC3E}">
        <p14:creationId xmlns:p14="http://schemas.microsoft.com/office/powerpoint/2010/main" val="657130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5965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latin typeface="Alexandria" charset="0"/>
                <a:cs typeface="Alexandria" charset="0"/>
              </a:rPr>
              <a:t>1. Planning</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762000" y="2163956"/>
            <a:ext cx="10541000" cy="2308324"/>
          </a:xfrm>
          <a:prstGeom prst="rect">
            <a:avLst/>
          </a:prstGeom>
          <a:noFill/>
        </p:spPr>
        <p:txBody>
          <a:bodyPr wrap="square" rtlCol="0">
            <a:spAutoFit/>
          </a:bodyPr>
          <a:lstStyle/>
          <a:p>
            <a:pPr marL="285750" indent="-285750">
              <a:buFont typeface="Arial" panose="020B0604020202020204" pitchFamily="34" charset="0"/>
              <a:buChar char="•"/>
            </a:pPr>
            <a:r>
              <a:rPr lang="en-US" sz="2400" b="1" dirty="0"/>
              <a:t> Planning is setting objectives</a:t>
            </a:r>
          </a:p>
          <a:p>
            <a:pPr marL="285750" indent="-285750">
              <a:buFont typeface="Arial" panose="020B0604020202020204" pitchFamily="34" charset="0"/>
              <a:buChar char="•"/>
            </a:pPr>
            <a:r>
              <a:rPr lang="en-US" sz="2400" b="1" dirty="0"/>
              <a:t>Process of identifying and selecting appropriate organizational goals and courses of action. </a:t>
            </a:r>
          </a:p>
          <a:p>
            <a:pPr marL="285750" indent="-285750">
              <a:buFont typeface="Arial" panose="020B0604020202020204" pitchFamily="34" charset="0"/>
              <a:buChar char="•"/>
            </a:pPr>
            <a:r>
              <a:rPr lang="en-US" sz="2400" b="1" dirty="0"/>
              <a:t>Planning is determining the objectives and formulating the methods to achieve them. It is more simply said than done</a:t>
            </a:r>
          </a:p>
          <a:p>
            <a:pPr marL="285750" indent="-285750">
              <a:buFont typeface="Arial" panose="020B0604020202020204" pitchFamily="34" charset="0"/>
              <a:buChar char="•"/>
            </a:pPr>
            <a:r>
              <a:rPr lang="en-US" sz="2400" b="1" dirty="0"/>
              <a:t>Determining how they’ll be met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DED74BB7-C01C-ECB3-1C1C-95080CD5DAFA}"/>
              </a:ext>
            </a:extLst>
          </p:cNvPr>
          <p:cNvSpPr txBox="1"/>
          <p:nvPr/>
        </p:nvSpPr>
        <p:spPr>
          <a:xfrm>
            <a:off x="617280" y="4106722"/>
            <a:ext cx="10541000" cy="1815882"/>
          </a:xfrm>
          <a:prstGeom prst="rect">
            <a:avLst/>
          </a:prstGeom>
          <a:noFill/>
        </p:spPr>
        <p:txBody>
          <a:bodyPr wrap="square" rtlCol="0">
            <a:spAutoFit/>
          </a:bodyPr>
          <a:lstStyle/>
          <a:p>
            <a:pPr marL="285750" indent="-285750" algn="just" rtl="1">
              <a:buFont typeface="Arial" panose="020B0604020202020204" pitchFamily="34" charset="0"/>
              <a:buChar char="•"/>
            </a:pPr>
            <a:r>
              <a:rPr lang="ar-EG" sz="2800" b="1" dirty="0"/>
              <a:t>التخطيط هو تحديد الأهداف</a:t>
            </a:r>
          </a:p>
          <a:p>
            <a:pPr marL="285750" indent="-285750" algn="just" rtl="1">
              <a:buFont typeface="Arial" panose="020B0604020202020204" pitchFamily="34" charset="0"/>
              <a:buChar char="•"/>
            </a:pPr>
            <a:r>
              <a:rPr lang="ar-EG" sz="2800" b="1" dirty="0"/>
              <a:t>عملية تحديد واختيار الأهداف التنظيمية ومسارات العمل المناسبة.</a:t>
            </a:r>
          </a:p>
          <a:p>
            <a:pPr marL="285750" indent="-285750" algn="just" rtl="1">
              <a:buFont typeface="Arial" panose="020B0604020202020204" pitchFamily="34" charset="0"/>
              <a:buChar char="•"/>
            </a:pPr>
            <a:r>
              <a:rPr lang="ar-EG" sz="2800" b="1" dirty="0"/>
              <a:t>التخطيط هو تحديد الأهداف وصياغة الأساليب لتحقيقها. إنه أسهل قولاً من الفعل</a:t>
            </a:r>
          </a:p>
          <a:p>
            <a:pPr marL="285750" indent="-285750" algn="just" rtl="1">
              <a:buFont typeface="Arial" panose="020B0604020202020204" pitchFamily="34" charset="0"/>
              <a:buChar char="•"/>
            </a:pPr>
            <a:r>
              <a:rPr lang="ar-EG" sz="2800" b="1" dirty="0"/>
              <a:t>تحديد كيفية تحقيقها</a:t>
            </a:r>
            <a:endParaRPr lang="en-US" sz="2800" dirty="0">
              <a:latin typeface="Alexandria" charset="0"/>
              <a:cs typeface="Alexandria" charset="0"/>
            </a:endParaRPr>
          </a:p>
        </p:txBody>
      </p:sp>
      <p:sp>
        <p:nvSpPr>
          <p:cNvPr id="8" name="TextBox 7">
            <a:extLst>
              <a:ext uri="{FF2B5EF4-FFF2-40B4-BE49-F238E27FC236}">
                <a16:creationId xmlns:a16="http://schemas.microsoft.com/office/drawing/2014/main" id="{8625DF63-F1EF-B813-EFF9-93C97DFF37ED}"/>
              </a:ext>
            </a:extLst>
          </p:cNvPr>
          <p:cNvSpPr txBox="1"/>
          <p:nvPr/>
        </p:nvSpPr>
        <p:spPr>
          <a:xfrm>
            <a:off x="5600142" y="1043877"/>
            <a:ext cx="3902032" cy="584775"/>
          </a:xfrm>
          <a:prstGeom prst="rect">
            <a:avLst/>
          </a:prstGeom>
          <a:noFill/>
        </p:spPr>
        <p:txBody>
          <a:bodyPr wrap="square" rtlCol="0">
            <a:spAutoFit/>
          </a:bodyPr>
          <a:lstStyle/>
          <a:p>
            <a:pPr algn="r"/>
            <a:r>
              <a:rPr lang="ar-EG" sz="3200" b="1" dirty="0">
                <a:latin typeface="Alexandria" charset="0"/>
                <a:cs typeface="Alexandria" charset="0"/>
              </a:rPr>
              <a:t>التخطيط</a:t>
            </a:r>
            <a:endParaRPr lang="en-US" sz="3200" b="1" dirty="0">
              <a:latin typeface="Alexandria" charset="0"/>
              <a:cs typeface="Alexandria" charset="0"/>
            </a:endParaRPr>
          </a:p>
        </p:txBody>
      </p:sp>
    </p:spTree>
    <p:extLst>
      <p:ext uri="{BB962C8B-B14F-4D97-AF65-F5344CB8AC3E}">
        <p14:creationId xmlns:p14="http://schemas.microsoft.com/office/powerpoint/2010/main" val="3799159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Content Placeholder 6">
            <a:extLst>
              <a:ext uri="{FF2B5EF4-FFF2-40B4-BE49-F238E27FC236}">
                <a16:creationId xmlns:a16="http://schemas.microsoft.com/office/drawing/2014/main" id="{998FE5B2-FB51-4C8F-AA84-BB4032D482EB}"/>
              </a:ext>
            </a:extLst>
          </p:cNvPr>
          <p:cNvGraphicFramePr>
            <a:graphicFrameLocks noGrp="1"/>
          </p:cNvGraphicFramePr>
          <p:nvPr>
            <p:extLst>
              <p:ext uri="{D42A27DB-BD31-4B8C-83A1-F6EECF244321}">
                <p14:modId xmlns:p14="http://schemas.microsoft.com/office/powerpoint/2010/main" val="3904331629"/>
              </p:ext>
            </p:extLst>
          </p:nvPr>
        </p:nvGraphicFramePr>
        <p:xfrm>
          <a:off x="946820" y="1489762"/>
          <a:ext cx="10298360" cy="22316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2" name="Diagram group">
            <a:extLst>
              <a:ext uri="{FF2B5EF4-FFF2-40B4-BE49-F238E27FC236}">
                <a16:creationId xmlns:a16="http://schemas.microsoft.com/office/drawing/2014/main" id="{EE459A39-89D6-DBEA-CBA8-6567509EFFC3}"/>
              </a:ext>
            </a:extLst>
          </p:cNvPr>
          <p:cNvGrpSpPr/>
          <p:nvPr/>
        </p:nvGrpSpPr>
        <p:grpSpPr>
          <a:xfrm>
            <a:off x="3218390" y="3138829"/>
            <a:ext cx="8753606" cy="3081224"/>
            <a:chOff x="772376" y="0"/>
            <a:chExt cx="8753606" cy="4429344"/>
          </a:xfrm>
          <a:scene3d>
            <a:camera prst="isometricOffAxis2Left" zoom="95000"/>
            <a:lightRig rig="flat" dir="t"/>
          </a:scene3d>
        </p:grpSpPr>
        <p:sp>
          <p:nvSpPr>
            <p:cNvPr id="13" name="Arrow: Right 12">
              <a:extLst>
                <a:ext uri="{FF2B5EF4-FFF2-40B4-BE49-F238E27FC236}">
                  <a16:creationId xmlns:a16="http://schemas.microsoft.com/office/drawing/2014/main" id="{6ADE34BF-6D02-1558-72E6-61A243ABC4AC}"/>
                </a:ext>
              </a:extLst>
            </p:cNvPr>
            <p:cNvSpPr/>
            <p:nvPr/>
          </p:nvSpPr>
          <p:spPr>
            <a:xfrm>
              <a:off x="772376" y="0"/>
              <a:ext cx="8753606" cy="4429344"/>
            </a:xfrm>
            <a:prstGeom prst="rightArrow">
              <a:avLst/>
            </a:prstGeom>
            <a:sp3d z="-400500" extrusionH="63500" contourW="12700" prstMaterial="matte">
              <a:contourClr>
                <a:schemeClr val="lt1">
                  <a:tint val="50000"/>
                </a:schemeClr>
              </a:contourClr>
            </a:sp3d>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US" dirty="0"/>
            </a:p>
          </p:txBody>
        </p:sp>
      </p:grpSp>
      <p:grpSp>
        <p:nvGrpSpPr>
          <p:cNvPr id="3" name="Diagram group">
            <a:extLst>
              <a:ext uri="{FF2B5EF4-FFF2-40B4-BE49-F238E27FC236}">
                <a16:creationId xmlns:a16="http://schemas.microsoft.com/office/drawing/2014/main" id="{2A52B01D-F65A-2987-DD6D-E8C0821D35C6}"/>
              </a:ext>
            </a:extLst>
          </p:cNvPr>
          <p:cNvGrpSpPr/>
          <p:nvPr/>
        </p:nvGrpSpPr>
        <p:grpSpPr>
          <a:xfrm>
            <a:off x="946820" y="3648915"/>
            <a:ext cx="10298359" cy="1771737"/>
            <a:chOff x="0" y="1328803"/>
            <a:chExt cx="10298359" cy="1771737"/>
          </a:xfrm>
          <a:scene3d>
            <a:camera prst="isometricOffAxis2Left" zoom="95000"/>
            <a:lightRig rig="flat" dir="t"/>
          </a:scene3d>
        </p:grpSpPr>
        <p:grpSp>
          <p:nvGrpSpPr>
            <p:cNvPr id="8" name="Group 7">
              <a:extLst>
                <a:ext uri="{FF2B5EF4-FFF2-40B4-BE49-F238E27FC236}">
                  <a16:creationId xmlns:a16="http://schemas.microsoft.com/office/drawing/2014/main" id="{641F0FD3-872C-9B6C-2294-6968D21F6966}"/>
                </a:ext>
              </a:extLst>
            </p:cNvPr>
            <p:cNvGrpSpPr/>
            <p:nvPr/>
          </p:nvGrpSpPr>
          <p:grpSpPr>
            <a:xfrm>
              <a:off x="0" y="1328803"/>
              <a:ext cx="10298359" cy="1771737"/>
              <a:chOff x="0" y="1328803"/>
              <a:chExt cx="10298359" cy="1771737"/>
            </a:xfrm>
          </p:grpSpPr>
          <p:sp>
            <p:nvSpPr>
              <p:cNvPr id="9" name="Rectangle: Rounded Corners 8">
                <a:extLst>
                  <a:ext uri="{FF2B5EF4-FFF2-40B4-BE49-F238E27FC236}">
                    <a16:creationId xmlns:a16="http://schemas.microsoft.com/office/drawing/2014/main" id="{24E7D586-8E26-59A6-0E7D-27FB0B2D16CD}"/>
                  </a:ext>
                </a:extLst>
              </p:cNvPr>
              <p:cNvSpPr/>
              <p:nvPr/>
            </p:nvSpPr>
            <p:spPr>
              <a:xfrm>
                <a:off x="0" y="1328803"/>
                <a:ext cx="10298359" cy="1771737"/>
              </a:xfrm>
              <a:prstGeom prst="roundRect">
                <a:avLst/>
              </a:prstGeom>
              <a:solidFill>
                <a:schemeClr val="accent1">
                  <a:lumMod val="60000"/>
                  <a:lumOff val="40000"/>
                </a:schemeClr>
              </a:solidFill>
              <a:sp3d extrusionH="381000" contourW="38100" prstMaterial="matte">
                <a:contourClr>
                  <a:schemeClr val="lt1"/>
                </a:contourClr>
              </a:sp3d>
            </p:spPr>
            <p:style>
              <a:lnRef idx="0">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3A14150A-9988-1D40-7C77-E71451366C0F}"/>
                  </a:ext>
                </a:extLst>
              </p:cNvPr>
              <p:cNvSpPr txBox="1"/>
              <p:nvPr/>
            </p:nvSpPr>
            <p:spPr>
              <a:xfrm>
                <a:off x="86489" y="1415292"/>
                <a:ext cx="10125381" cy="1598759"/>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ar-EG" sz="4900" b="1" kern="1200" dirty="0"/>
                  <a:t>إن العمل المخطط له جيدًا هو نصف العمل المنجز</a:t>
                </a:r>
                <a:endParaRPr lang="ar-SA" sz="4900" kern="1200" dirty="0"/>
              </a:p>
            </p:txBody>
          </p:sp>
        </p:grpSp>
      </p:grpSp>
    </p:spTree>
    <p:extLst>
      <p:ext uri="{BB962C8B-B14F-4D97-AF65-F5344CB8AC3E}">
        <p14:creationId xmlns:p14="http://schemas.microsoft.com/office/powerpoint/2010/main" val="6525920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t>2. Organizing</a:t>
            </a:r>
            <a:endParaRPr lang="en-US" sz="32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790150" y="2095405"/>
            <a:ext cx="10041270" cy="1938992"/>
          </a:xfrm>
          <a:prstGeom prst="rect">
            <a:avLst/>
          </a:prstGeom>
          <a:noFill/>
        </p:spPr>
        <p:txBody>
          <a:bodyPr wrap="square" rtlCol="0">
            <a:spAutoFit/>
          </a:bodyPr>
          <a:lstStyle/>
          <a:p>
            <a:pPr marL="285750" indent="-285750">
              <a:buFont typeface="Arial" panose="020B0604020202020204" pitchFamily="34" charset="0"/>
              <a:buChar char="•"/>
            </a:pPr>
            <a:r>
              <a:rPr lang="en-US" sz="2400" b="1" dirty="0"/>
              <a:t>Organizing is assembling and coordinating the human, financial, physical, informational, and other resources needed to achieve goals </a:t>
            </a:r>
            <a:endParaRPr lang="en-US" sz="2400" dirty="0"/>
          </a:p>
          <a:p>
            <a:pPr marL="285750" indent="-285750">
              <a:lnSpc>
                <a:spcPct val="100000"/>
              </a:lnSpc>
              <a:buFont typeface="Arial" panose="020B0604020202020204" pitchFamily="34" charset="0"/>
              <a:buChar char="•"/>
            </a:pPr>
            <a:r>
              <a:rPr lang="en-US" sz="2400" b="1" dirty="0"/>
              <a:t>Delegating and coordinating tasks</a:t>
            </a:r>
          </a:p>
          <a:p>
            <a:pPr marL="285750" indent="-285750">
              <a:lnSpc>
                <a:spcPct val="100000"/>
              </a:lnSpc>
              <a:buFont typeface="Arial" panose="020B0604020202020204" pitchFamily="34" charset="0"/>
              <a:buChar char="•"/>
            </a:pPr>
            <a:r>
              <a:rPr lang="en-US" sz="2400" b="1" dirty="0"/>
              <a:t>Managers lay out lines of authority and responsibility </a:t>
            </a:r>
          </a:p>
          <a:p>
            <a:pPr marL="285750" indent="-285750">
              <a:lnSpc>
                <a:spcPct val="100000"/>
              </a:lnSpc>
              <a:buFont typeface="Arial" panose="020B0604020202020204" pitchFamily="34" charset="0"/>
              <a:buChar char="•"/>
            </a:pPr>
            <a:r>
              <a:rPr lang="en-US" sz="2400" b="1" dirty="0"/>
              <a:t>Allocating resources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F1C613E-0282-8220-FA4A-FDA7AA5C1A5D}"/>
              </a:ext>
            </a:extLst>
          </p:cNvPr>
          <p:cNvSpPr txBox="1"/>
          <p:nvPr/>
        </p:nvSpPr>
        <p:spPr>
          <a:xfrm>
            <a:off x="1214179" y="3983612"/>
            <a:ext cx="10041270" cy="1938992"/>
          </a:xfrm>
          <a:prstGeom prst="rect">
            <a:avLst/>
          </a:prstGeom>
          <a:noFill/>
        </p:spPr>
        <p:txBody>
          <a:bodyPr wrap="square" rtlCol="0">
            <a:spAutoFit/>
          </a:bodyPr>
          <a:lstStyle/>
          <a:p>
            <a:pPr marL="285750" indent="-285750" algn="r" rtl="1">
              <a:buFont typeface="Arial" panose="020B0604020202020204" pitchFamily="34" charset="0"/>
              <a:buChar char="•"/>
            </a:pPr>
            <a:r>
              <a:rPr lang="ar-EG" sz="2400" b="1" dirty="0"/>
              <a:t>التنظيم هو تجميع وتنسيق الموارد البشرية والمالية والمادية والمعلوماتية وغيرها من الموارد اللازمة لتحقيق الأهداف</a:t>
            </a:r>
          </a:p>
          <a:p>
            <a:pPr marL="285750" indent="-285750" algn="r" rtl="1">
              <a:buFont typeface="Arial" panose="020B0604020202020204" pitchFamily="34" charset="0"/>
              <a:buChar char="•"/>
            </a:pPr>
            <a:r>
              <a:rPr lang="ar-EG" sz="2400" b="1" dirty="0"/>
              <a:t>تفويض وتنسيق المهام</a:t>
            </a:r>
          </a:p>
          <a:p>
            <a:pPr marL="285750" indent="-285750" algn="r" rtl="1">
              <a:buFont typeface="Arial" panose="020B0604020202020204" pitchFamily="34" charset="0"/>
              <a:buChar char="•"/>
            </a:pPr>
            <a:r>
              <a:rPr lang="ar-EG" sz="2400" b="1" dirty="0"/>
              <a:t>يضع المديرون خطوط السلطة والمسؤولية</a:t>
            </a:r>
          </a:p>
          <a:p>
            <a:pPr marL="285750" indent="-285750" algn="r" rtl="1">
              <a:buFont typeface="Arial" panose="020B0604020202020204" pitchFamily="34" charset="0"/>
              <a:buChar char="•"/>
            </a:pPr>
            <a:r>
              <a:rPr lang="ar-EG" sz="2400" b="1" dirty="0"/>
              <a:t>تخصيص الموارد</a:t>
            </a:r>
            <a:endParaRPr lang="en-US" sz="2400" dirty="0">
              <a:latin typeface="Alexandria" charset="0"/>
              <a:cs typeface="Alexandria" charset="0"/>
            </a:endParaRPr>
          </a:p>
        </p:txBody>
      </p:sp>
      <p:sp>
        <p:nvSpPr>
          <p:cNvPr id="8" name="TextBox 7">
            <a:extLst>
              <a:ext uri="{FF2B5EF4-FFF2-40B4-BE49-F238E27FC236}">
                <a16:creationId xmlns:a16="http://schemas.microsoft.com/office/drawing/2014/main" id="{CAE91498-BDBE-6A1A-E45E-D84B31370E1A}"/>
              </a:ext>
            </a:extLst>
          </p:cNvPr>
          <p:cNvSpPr txBox="1"/>
          <p:nvPr/>
        </p:nvSpPr>
        <p:spPr>
          <a:xfrm>
            <a:off x="5749000" y="1022611"/>
            <a:ext cx="3902032" cy="584775"/>
          </a:xfrm>
          <a:prstGeom prst="rect">
            <a:avLst/>
          </a:prstGeom>
          <a:noFill/>
        </p:spPr>
        <p:txBody>
          <a:bodyPr wrap="square" rtlCol="0">
            <a:spAutoFit/>
          </a:bodyPr>
          <a:lstStyle/>
          <a:p>
            <a:pPr algn="r"/>
            <a:r>
              <a:rPr lang="ar-EG" sz="3200" b="1" dirty="0">
                <a:latin typeface="Alexandria" charset="0"/>
                <a:cs typeface="Alexandria" charset="0"/>
              </a:rPr>
              <a:t>التنظيم</a:t>
            </a:r>
            <a:endParaRPr lang="en-US" sz="3200" b="1" dirty="0">
              <a:latin typeface="Alexandria" charset="0"/>
              <a:cs typeface="Alexandria" charset="0"/>
            </a:endParaRPr>
          </a:p>
        </p:txBody>
      </p:sp>
    </p:spTree>
    <p:extLst>
      <p:ext uri="{BB962C8B-B14F-4D97-AF65-F5344CB8AC3E}">
        <p14:creationId xmlns:p14="http://schemas.microsoft.com/office/powerpoint/2010/main" val="510387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t>Organizing Process</a:t>
            </a:r>
            <a:endParaRPr lang="en-US" sz="32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2" name="Picture 11">
            <a:extLst>
              <a:ext uri="{FF2B5EF4-FFF2-40B4-BE49-F238E27FC236}">
                <a16:creationId xmlns:a16="http://schemas.microsoft.com/office/drawing/2014/main" id="{A2913089-773B-DCF3-28AC-4B7E197464B2}"/>
              </a:ext>
            </a:extLst>
          </p:cNvPr>
          <p:cNvPicPr>
            <a:picLocks noChangeAspect="1"/>
          </p:cNvPicPr>
          <p:nvPr/>
        </p:nvPicPr>
        <p:blipFill rotWithShape="1">
          <a:blip r:embed="rId3">
            <a:extLst>
              <a:ext uri="{28A0092B-C50C-407E-A947-70E740481C1C}">
                <a14:useLocalDpi xmlns:a14="http://schemas.microsoft.com/office/drawing/2010/main" val="0"/>
              </a:ext>
            </a:extLst>
          </a:blip>
          <a:srcRect l="6250" r="5063" b="4579"/>
          <a:stretch/>
        </p:blipFill>
        <p:spPr>
          <a:xfrm>
            <a:off x="689640" y="1661712"/>
            <a:ext cx="10974276" cy="4370412"/>
          </a:xfrm>
          <a:prstGeom prst="rect">
            <a:avLst/>
          </a:prstGeom>
          <a:ln>
            <a:noFill/>
          </a:ln>
          <a:effectLst>
            <a:softEdge rad="112500"/>
          </a:effectLst>
        </p:spPr>
      </p:pic>
      <p:sp>
        <p:nvSpPr>
          <p:cNvPr id="2" name="TextBox 1">
            <a:extLst>
              <a:ext uri="{FF2B5EF4-FFF2-40B4-BE49-F238E27FC236}">
                <a16:creationId xmlns:a16="http://schemas.microsoft.com/office/drawing/2014/main" id="{896BB0AB-FB48-0006-0283-5CE44516C447}"/>
              </a:ext>
            </a:extLst>
          </p:cNvPr>
          <p:cNvSpPr txBox="1"/>
          <p:nvPr/>
        </p:nvSpPr>
        <p:spPr>
          <a:xfrm>
            <a:off x="6036078" y="980080"/>
            <a:ext cx="3902032" cy="584775"/>
          </a:xfrm>
          <a:prstGeom prst="rect">
            <a:avLst/>
          </a:prstGeom>
          <a:noFill/>
        </p:spPr>
        <p:txBody>
          <a:bodyPr wrap="square" rtlCol="0">
            <a:spAutoFit/>
          </a:bodyPr>
          <a:lstStyle/>
          <a:p>
            <a:pPr algn="r"/>
            <a:r>
              <a:rPr lang="ar-EG" sz="3200" b="1" dirty="0"/>
              <a:t>مراحل عملية التنظيم</a:t>
            </a:r>
            <a:endParaRPr lang="en-US" sz="3200" b="1" dirty="0">
              <a:latin typeface="Alexandria" charset="0"/>
              <a:cs typeface="Alexandria" charset="0"/>
            </a:endParaRPr>
          </a:p>
        </p:txBody>
      </p:sp>
    </p:spTree>
    <p:extLst>
      <p:ext uri="{BB962C8B-B14F-4D97-AF65-F5344CB8AC3E}">
        <p14:creationId xmlns:p14="http://schemas.microsoft.com/office/powerpoint/2010/main" val="1136030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5100" y="1903407"/>
            <a:ext cx="57997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t>Organizing Process</a:t>
            </a:r>
            <a:endParaRPr lang="en-US" sz="32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284743" y="2133295"/>
            <a:ext cx="5531266" cy="4278094"/>
          </a:xfrm>
          <a:prstGeom prst="rect">
            <a:avLst/>
          </a:prstGeom>
          <a:noFill/>
        </p:spPr>
        <p:txBody>
          <a:bodyPr wrap="square" rtlCol="0">
            <a:spAutoFit/>
          </a:bodyPr>
          <a:lstStyle/>
          <a:p>
            <a:pPr algn="just" fontAlgn="base"/>
            <a:r>
              <a:rPr lang="en-US" sz="1600" b="1" i="0" dirty="0">
                <a:solidFill>
                  <a:srgbClr val="273239"/>
                </a:solidFill>
                <a:effectLst/>
                <a:highlight>
                  <a:srgbClr val="FFFFFF"/>
                </a:highlight>
                <a:latin typeface="Nunito" panose="020F0502020204030204" pitchFamily="2" charset="0"/>
              </a:rPr>
              <a:t>1. Identification and Division of Work: </a:t>
            </a:r>
            <a:r>
              <a:rPr lang="en-US" sz="1600" b="0" i="0" dirty="0">
                <a:solidFill>
                  <a:srgbClr val="273239"/>
                </a:solidFill>
                <a:effectLst/>
                <a:highlight>
                  <a:srgbClr val="FFFFFF"/>
                </a:highlight>
                <a:latin typeface="Nunito" panose="020F0502020204030204" pitchFamily="2" charset="0"/>
              </a:rPr>
              <a:t>The function of organizing starts with the identification of the total work which is to be done to achieve the organizational goal. The work is divided systematically so that each person gets a separate task to perform. This helps to avoid unnecessary duplication and wastage of efforts and facilitates the specialization of efforts and skills.  </a:t>
            </a:r>
          </a:p>
          <a:p>
            <a:pPr algn="just" rtl="0" fontAlgn="base"/>
            <a:endParaRPr lang="en-US" sz="1600" dirty="0">
              <a:solidFill>
                <a:srgbClr val="273239"/>
              </a:solidFill>
              <a:highlight>
                <a:srgbClr val="FFFFFF"/>
              </a:highlight>
              <a:latin typeface="Nunito" panose="020F0502020204030204" pitchFamily="2" charset="0"/>
            </a:endParaRPr>
          </a:p>
          <a:p>
            <a:pPr algn="just" rtl="0" fontAlgn="base"/>
            <a:endParaRPr lang="en-US" sz="1600" b="0" i="0" dirty="0">
              <a:solidFill>
                <a:srgbClr val="273239"/>
              </a:solidFill>
              <a:effectLst/>
              <a:highlight>
                <a:srgbClr val="FFFFFF"/>
              </a:highlight>
              <a:latin typeface="Nunito" panose="020F0502020204030204" pitchFamily="2" charset="0"/>
            </a:endParaRPr>
          </a:p>
          <a:p>
            <a:pPr algn="just" fontAlgn="base"/>
            <a:r>
              <a:rPr lang="en-US" sz="1600" b="1" i="0" dirty="0">
                <a:solidFill>
                  <a:srgbClr val="273239"/>
                </a:solidFill>
                <a:effectLst/>
                <a:highlight>
                  <a:srgbClr val="FFFFFF"/>
                </a:highlight>
                <a:latin typeface="Nunito" panose="020F0502020204030204" pitchFamily="2" charset="0"/>
              </a:rPr>
              <a:t>2. Departmentalization:</a:t>
            </a:r>
            <a:r>
              <a:rPr lang="ar-EG" sz="1600" b="1" i="0" dirty="0">
                <a:solidFill>
                  <a:srgbClr val="273239"/>
                </a:solidFill>
                <a:effectLst/>
                <a:highlight>
                  <a:srgbClr val="FFFFFF"/>
                </a:highlight>
                <a:latin typeface="Nunito" panose="020F0502020204030204" pitchFamily="2" charset="0"/>
              </a:rPr>
              <a:t> </a:t>
            </a:r>
            <a:r>
              <a:rPr lang="en-US" sz="1600" b="0" i="0" dirty="0">
                <a:solidFill>
                  <a:srgbClr val="273239"/>
                </a:solidFill>
                <a:effectLst/>
                <a:highlight>
                  <a:srgbClr val="FFFFFF"/>
                </a:highlight>
                <a:latin typeface="Nunito" panose="020F0502020204030204" pitchFamily="2" charset="0"/>
              </a:rPr>
              <a:t>Once the identification and division of work are done. The next step is to combine group-related activities into units and departments. This process of grouping similar and related activities into groups of large independent units or departments is known as departmentalization. The grouping may be done on the basis of function, product, customer, etc. </a:t>
            </a:r>
          </a:p>
          <a:p>
            <a:pPr algn="just"/>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Rounded Corners 7">
            <a:extLst>
              <a:ext uri="{FF2B5EF4-FFF2-40B4-BE49-F238E27FC236}">
                <a16:creationId xmlns:a16="http://schemas.microsoft.com/office/drawing/2014/main" id="{70C04032-0BBB-A4D1-8DDB-AF435DF02CCD}"/>
              </a:ext>
            </a:extLst>
          </p:cNvPr>
          <p:cNvSpPr/>
          <p:nvPr/>
        </p:nvSpPr>
        <p:spPr>
          <a:xfrm>
            <a:off x="7164891" y="1896314"/>
            <a:ext cx="48747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BC9EE0BE-3868-D9D1-309B-2EC0ED4F2436}"/>
              </a:ext>
            </a:extLst>
          </p:cNvPr>
          <p:cNvSpPr txBox="1"/>
          <p:nvPr/>
        </p:nvSpPr>
        <p:spPr>
          <a:xfrm>
            <a:off x="7164891" y="1986565"/>
            <a:ext cx="4811570" cy="4308872"/>
          </a:xfrm>
          <a:prstGeom prst="rect">
            <a:avLst/>
          </a:prstGeom>
          <a:noFill/>
        </p:spPr>
        <p:txBody>
          <a:bodyPr wrap="square" rtlCol="0">
            <a:spAutoFit/>
          </a:bodyPr>
          <a:lstStyle/>
          <a:p>
            <a:pPr algn="just" rtl="1" fontAlgn="base"/>
            <a:r>
              <a:rPr lang="ar-EG" sz="2000" b="1" i="0" dirty="0">
                <a:solidFill>
                  <a:srgbClr val="C00000"/>
                </a:solidFill>
                <a:effectLst/>
                <a:highlight>
                  <a:srgbClr val="FFFFFF"/>
                </a:highlight>
              </a:rPr>
              <a:t>1. تحديد وتقسيم العمل:</a:t>
            </a:r>
          </a:p>
          <a:p>
            <a:pPr algn="just" rtl="1" fontAlgn="base"/>
            <a:r>
              <a:rPr lang="ar-EG" b="1" i="0" dirty="0">
                <a:solidFill>
                  <a:srgbClr val="273239"/>
                </a:solidFill>
                <a:effectLst/>
                <a:highlight>
                  <a:srgbClr val="FFFFFF"/>
                </a:highlight>
              </a:rPr>
              <a:t>تبدأ وظيفة التنظيم بتحديد إجمالي العمل الذي يجب القيام به لتحقيق الهدف التنظيمي. يتم تقسيم العمل بشكل منهجي بحيث يحصل كل شخص على مهمة منفصلة لأدائها. يساعد هذا في تجنب التكرار غير الضروري وإهدار الجهود ويسهل تخصص الجهود والمهارات.</a:t>
            </a:r>
          </a:p>
          <a:p>
            <a:pPr algn="just" rtl="1" fontAlgn="base"/>
            <a:endParaRPr lang="ar-EG" b="1" i="0" dirty="0">
              <a:solidFill>
                <a:srgbClr val="273239"/>
              </a:solidFill>
              <a:effectLst/>
              <a:highlight>
                <a:srgbClr val="FFFFFF"/>
              </a:highlight>
            </a:endParaRPr>
          </a:p>
          <a:p>
            <a:pPr algn="just" rtl="1" fontAlgn="base"/>
            <a:endParaRPr lang="ar-EG" b="1" i="0" dirty="0">
              <a:solidFill>
                <a:srgbClr val="273239"/>
              </a:solidFill>
              <a:effectLst/>
              <a:highlight>
                <a:srgbClr val="FFFFFF"/>
              </a:highlight>
            </a:endParaRPr>
          </a:p>
          <a:p>
            <a:pPr algn="just" rtl="1" fontAlgn="base"/>
            <a:r>
              <a:rPr lang="ar-EG" b="1" i="0" dirty="0">
                <a:solidFill>
                  <a:srgbClr val="C00000"/>
                </a:solidFill>
                <a:effectLst/>
                <a:highlight>
                  <a:srgbClr val="FFFFFF"/>
                </a:highlight>
              </a:rPr>
              <a:t>2</a:t>
            </a:r>
            <a:r>
              <a:rPr lang="ar-EG" sz="2000" b="1" i="0" dirty="0">
                <a:solidFill>
                  <a:srgbClr val="C00000"/>
                </a:solidFill>
                <a:effectLst/>
                <a:highlight>
                  <a:srgbClr val="FFFFFF"/>
                </a:highlight>
              </a:rPr>
              <a:t>. التقسيم إلى أقسام:</a:t>
            </a:r>
          </a:p>
          <a:p>
            <a:pPr algn="just" rtl="1" fontAlgn="base"/>
            <a:r>
              <a:rPr lang="ar-EG" b="1" i="0" dirty="0">
                <a:solidFill>
                  <a:srgbClr val="273239"/>
                </a:solidFill>
                <a:effectLst/>
                <a:highlight>
                  <a:srgbClr val="FFFFFF"/>
                </a:highlight>
              </a:rPr>
              <a:t>بمجرد تحديد وتقسيم العمل، تكون الخطوة التالية هي دمج الأنشطة المرتبطة بالمجموعة في وحدات وأقسام. تُعرف عملية تجميع الأنشطة المتشابهة والمرتبطة في مجموعات من الوحدات أو الأقسام المستقلة الكبيرة بالتقسيم إلى أقسام. يمكن إجراء التجميع على أساس الوظيفة أو المنتج أو العميل وما إلى ذلك.</a:t>
            </a:r>
            <a:endParaRPr lang="en-US" dirty="0">
              <a:cs typeface="Alexandria" charset="0"/>
            </a:endParaRPr>
          </a:p>
        </p:txBody>
      </p:sp>
      <p:sp>
        <p:nvSpPr>
          <p:cNvPr id="11" name="TextBox 10">
            <a:extLst>
              <a:ext uri="{FF2B5EF4-FFF2-40B4-BE49-F238E27FC236}">
                <a16:creationId xmlns:a16="http://schemas.microsoft.com/office/drawing/2014/main" id="{3C819FBE-8D60-B708-8055-5A4DAC57657D}"/>
              </a:ext>
            </a:extLst>
          </p:cNvPr>
          <p:cNvSpPr txBox="1"/>
          <p:nvPr/>
        </p:nvSpPr>
        <p:spPr>
          <a:xfrm>
            <a:off x="6036078" y="980080"/>
            <a:ext cx="3902032" cy="584775"/>
          </a:xfrm>
          <a:prstGeom prst="rect">
            <a:avLst/>
          </a:prstGeom>
          <a:noFill/>
        </p:spPr>
        <p:txBody>
          <a:bodyPr wrap="square" rtlCol="0">
            <a:spAutoFit/>
          </a:bodyPr>
          <a:lstStyle/>
          <a:p>
            <a:pPr algn="r"/>
            <a:r>
              <a:rPr lang="ar-EG" sz="3200" b="1" dirty="0"/>
              <a:t>مراحل عملية التنظيم</a:t>
            </a:r>
            <a:endParaRPr lang="en-US" sz="3200" b="1" dirty="0">
              <a:latin typeface="Alexandria" charset="0"/>
              <a:cs typeface="Alexandria" charset="0"/>
            </a:endParaRPr>
          </a:p>
        </p:txBody>
      </p:sp>
    </p:spTree>
    <p:extLst>
      <p:ext uri="{BB962C8B-B14F-4D97-AF65-F5344CB8AC3E}">
        <p14:creationId xmlns:p14="http://schemas.microsoft.com/office/powerpoint/2010/main" val="12689219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54349-20F1-0EE5-E761-52344EED015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B646CF7-9E1C-E84A-A8D5-1C26C4A9740C}"/>
              </a:ext>
            </a:extLst>
          </p:cNvPr>
          <p:cNvSpPr/>
          <p:nvPr/>
        </p:nvSpPr>
        <p:spPr>
          <a:xfrm>
            <a:off x="165100" y="1903407"/>
            <a:ext cx="579976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5EA9E0E-009A-043A-E549-E684E6E0DEC5}"/>
              </a:ext>
            </a:extLst>
          </p:cNvPr>
          <p:cNvSpPr txBox="1"/>
          <p:nvPr/>
        </p:nvSpPr>
        <p:spPr>
          <a:xfrm>
            <a:off x="2513150" y="1019069"/>
            <a:ext cx="3902032" cy="584775"/>
          </a:xfrm>
          <a:prstGeom prst="rect">
            <a:avLst/>
          </a:prstGeom>
          <a:noFill/>
        </p:spPr>
        <p:txBody>
          <a:bodyPr wrap="square" rtlCol="0">
            <a:spAutoFit/>
          </a:bodyPr>
          <a:lstStyle/>
          <a:p>
            <a:r>
              <a:rPr lang="en-US" sz="3200" b="1" dirty="0"/>
              <a:t>Organizing Process</a:t>
            </a:r>
            <a:endParaRPr lang="en-US" sz="3200" b="1" dirty="0">
              <a:latin typeface="Alexandria" charset="0"/>
              <a:cs typeface="Alexandria" charset="0"/>
            </a:endParaRPr>
          </a:p>
        </p:txBody>
      </p:sp>
      <p:sp>
        <p:nvSpPr>
          <p:cNvPr id="5" name="Rectangle 4">
            <a:extLst>
              <a:ext uri="{FF2B5EF4-FFF2-40B4-BE49-F238E27FC236}">
                <a16:creationId xmlns:a16="http://schemas.microsoft.com/office/drawing/2014/main" id="{DD40AB56-3312-4C0A-A47F-3FA53807A87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C50AB12-B95A-9C88-E5C5-8FAF75A83EBB}"/>
              </a:ext>
            </a:extLst>
          </p:cNvPr>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CCEDC78-25BE-39DA-5DCA-76A8153D4CD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05F41214-81E9-B400-4E46-8B0629C25D3D}"/>
              </a:ext>
            </a:extLst>
          </p:cNvPr>
          <p:cNvSpPr txBox="1"/>
          <p:nvPr/>
        </p:nvSpPr>
        <p:spPr>
          <a:xfrm>
            <a:off x="284743" y="2133295"/>
            <a:ext cx="5531266" cy="4278094"/>
          </a:xfrm>
          <a:prstGeom prst="rect">
            <a:avLst/>
          </a:prstGeom>
          <a:noFill/>
        </p:spPr>
        <p:txBody>
          <a:bodyPr wrap="square" rtlCol="0">
            <a:spAutoFit/>
          </a:bodyPr>
          <a:lstStyle/>
          <a:p>
            <a:pPr algn="just" fontAlgn="base"/>
            <a:r>
              <a:rPr lang="en-US" sz="1600" b="1" dirty="0">
                <a:solidFill>
                  <a:srgbClr val="273239"/>
                </a:solidFill>
                <a:highlight>
                  <a:srgbClr val="FFFFFF"/>
                </a:highlight>
                <a:latin typeface="Nunito" panose="020F0502020204030204" pitchFamily="2" charset="0"/>
              </a:rPr>
              <a:t>3. Assignment of Duty:</a:t>
            </a:r>
          </a:p>
          <a:p>
            <a:pPr algn="just" fontAlgn="base"/>
            <a:r>
              <a:rPr lang="en-US" sz="1600" dirty="0">
                <a:solidFill>
                  <a:srgbClr val="273239"/>
                </a:solidFill>
                <a:highlight>
                  <a:srgbClr val="FFFFFF"/>
                </a:highlight>
                <a:latin typeface="Nunito" panose="020F0502020204030204" pitchFamily="2" charset="0"/>
              </a:rPr>
              <a:t>After grouping various activities into departments, the next step is necessary to allocate the work of different employees. Duty should be assigned based on the knowledge, qualification, experience, and capability of the individual. There should be a proper match between job requirements and the capabilities of employees. </a:t>
            </a:r>
          </a:p>
          <a:p>
            <a:pPr algn="just" fontAlgn="base"/>
            <a:endParaRPr lang="en-US" sz="1600" dirty="0">
              <a:solidFill>
                <a:srgbClr val="273239"/>
              </a:solidFill>
              <a:highlight>
                <a:srgbClr val="FFFFFF"/>
              </a:highlight>
              <a:latin typeface="Nunito" panose="020F0502020204030204" pitchFamily="2" charset="0"/>
            </a:endParaRPr>
          </a:p>
          <a:p>
            <a:pPr algn="just" fontAlgn="base"/>
            <a:r>
              <a:rPr lang="en-US" sz="1600" b="1" dirty="0">
                <a:solidFill>
                  <a:srgbClr val="273239"/>
                </a:solidFill>
                <a:highlight>
                  <a:srgbClr val="FFFFFF"/>
                </a:highlight>
                <a:latin typeface="Nunito" panose="020F0502020204030204" pitchFamily="2" charset="0"/>
              </a:rPr>
              <a:t>4. Establishing Reporting Relationship:</a:t>
            </a:r>
          </a:p>
          <a:p>
            <a:pPr algn="just" fontAlgn="base"/>
            <a:r>
              <a:rPr lang="en-US" sz="1600" dirty="0">
                <a:solidFill>
                  <a:srgbClr val="273239"/>
                </a:solidFill>
                <a:highlight>
                  <a:srgbClr val="FFFFFF"/>
                </a:highlight>
                <a:latin typeface="Nunito" panose="020F0502020204030204" pitchFamily="2" charset="0"/>
              </a:rPr>
              <a:t>After assigning duty, the next step is to clearly define the authority and responsibility of the employees. If two or more person is working together for a common goal, then it is necessary to define the relationship between them in clear terms. There is a need to create a hierarchical structure and help in coordination among various departments.</a:t>
            </a:r>
          </a:p>
          <a:p>
            <a:pPr algn="just"/>
            <a:endParaRPr lang="en-US" sz="1600" dirty="0">
              <a:highlight>
                <a:srgbClr val="FFFFFF"/>
              </a:highlight>
              <a:latin typeface="Alexandria" charset="0"/>
              <a:cs typeface="Alexandria" charset="0"/>
            </a:endParaRPr>
          </a:p>
        </p:txBody>
      </p:sp>
      <p:pic>
        <p:nvPicPr>
          <p:cNvPr id="7" name="Graphic 21">
            <a:extLst>
              <a:ext uri="{FF2B5EF4-FFF2-40B4-BE49-F238E27FC236}">
                <a16:creationId xmlns:a16="http://schemas.microsoft.com/office/drawing/2014/main" id="{F8377736-E5FF-7B2F-B98F-D7E09C3115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Rounded Corners 7">
            <a:extLst>
              <a:ext uri="{FF2B5EF4-FFF2-40B4-BE49-F238E27FC236}">
                <a16:creationId xmlns:a16="http://schemas.microsoft.com/office/drawing/2014/main" id="{0268DC48-C8AB-752F-51D6-3EF4B4483CB2}"/>
              </a:ext>
            </a:extLst>
          </p:cNvPr>
          <p:cNvSpPr/>
          <p:nvPr/>
        </p:nvSpPr>
        <p:spPr>
          <a:xfrm>
            <a:off x="7164891" y="1896314"/>
            <a:ext cx="48747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A7353D69-8D9C-E26F-E8AF-BFB78EC3DC4A}"/>
              </a:ext>
            </a:extLst>
          </p:cNvPr>
          <p:cNvSpPr txBox="1"/>
          <p:nvPr/>
        </p:nvSpPr>
        <p:spPr>
          <a:xfrm>
            <a:off x="7164891" y="1986565"/>
            <a:ext cx="4811570" cy="4031873"/>
          </a:xfrm>
          <a:prstGeom prst="rect">
            <a:avLst/>
          </a:prstGeom>
          <a:noFill/>
        </p:spPr>
        <p:txBody>
          <a:bodyPr wrap="square" rtlCol="0">
            <a:spAutoFit/>
          </a:bodyPr>
          <a:lstStyle/>
          <a:p>
            <a:pPr algn="just" rtl="1" fontAlgn="base"/>
            <a:r>
              <a:rPr lang="ar-EG" sz="2000" b="1" dirty="0">
                <a:solidFill>
                  <a:srgbClr val="C00000"/>
                </a:solidFill>
                <a:highlight>
                  <a:srgbClr val="FFFFFF"/>
                </a:highlight>
                <a:latin typeface="Nunito" panose="020F0502020204030204" pitchFamily="2" charset="0"/>
              </a:rPr>
              <a:t>3. توزيع المهام:</a:t>
            </a:r>
          </a:p>
          <a:p>
            <a:pPr algn="just" rtl="1" fontAlgn="base"/>
            <a:r>
              <a:rPr lang="ar-EG" b="1" dirty="0">
                <a:solidFill>
                  <a:srgbClr val="273239"/>
                </a:solidFill>
                <a:highlight>
                  <a:srgbClr val="FFFFFF"/>
                </a:highlight>
                <a:latin typeface="Nunito" panose="020F0502020204030204" pitchFamily="2" charset="0"/>
              </a:rPr>
              <a:t>بعد تجميع الأنشطة المختلفة في الأقسام، فإن الخطوة التالية ضرورية لتخصيص عمل الموظفين المختلفين. يجب توزيع المهام على أساس المعرفة والمؤهلات والخبرة وقدرة الفرد. يجب أن يكون هناك تطابق مناسب بين متطلبات الوظيفة وقدرات الموظفين.</a:t>
            </a:r>
          </a:p>
          <a:p>
            <a:pPr algn="just" rtl="1" fontAlgn="base"/>
            <a:endParaRPr lang="ar-EG" b="1" dirty="0">
              <a:solidFill>
                <a:srgbClr val="273239"/>
              </a:solidFill>
              <a:highlight>
                <a:srgbClr val="FFFFFF"/>
              </a:highlight>
              <a:latin typeface="Nunito" panose="020F0502020204030204" pitchFamily="2" charset="0"/>
            </a:endParaRPr>
          </a:p>
          <a:p>
            <a:pPr algn="just" rtl="1" fontAlgn="base"/>
            <a:endParaRPr lang="ar-EG" b="1" dirty="0">
              <a:solidFill>
                <a:srgbClr val="273239"/>
              </a:solidFill>
              <a:highlight>
                <a:srgbClr val="FFFFFF"/>
              </a:highlight>
              <a:latin typeface="Nunito" panose="020F0502020204030204" pitchFamily="2" charset="0"/>
            </a:endParaRPr>
          </a:p>
          <a:p>
            <a:pPr algn="just" rtl="1" fontAlgn="base"/>
            <a:r>
              <a:rPr lang="ar-EG" sz="2000" b="1" dirty="0">
                <a:solidFill>
                  <a:srgbClr val="C00000"/>
                </a:solidFill>
                <a:highlight>
                  <a:srgbClr val="FFFFFF"/>
                </a:highlight>
                <a:latin typeface="Nunito" panose="020F0502020204030204" pitchFamily="2" charset="0"/>
              </a:rPr>
              <a:t>4. إنشاء علاقة المتابعة:</a:t>
            </a:r>
          </a:p>
          <a:p>
            <a:pPr algn="just" rtl="1" fontAlgn="base"/>
            <a:r>
              <a:rPr lang="ar-EG" b="1" dirty="0">
                <a:solidFill>
                  <a:srgbClr val="273239"/>
                </a:solidFill>
                <a:highlight>
                  <a:srgbClr val="FFFFFF"/>
                </a:highlight>
                <a:latin typeface="Nunito" panose="020F0502020204030204" pitchFamily="2" charset="0"/>
              </a:rPr>
              <a:t>بعد توزيع المهام، فإن الخطوة التالية هي تحديد سلطة ومسؤولية الموظفين بوضوح. إذا كان شخصان أو أكثر يعملان معًا لتحقيق هدف مشترك، فمن الضروري تحديد العلاقة بينهما بعبارات واضحة. هناك حاجة لإنشاء هيكل هرمي والمساعدة في التنسيق بين الأقسام المختلفة.</a:t>
            </a:r>
            <a:endParaRPr lang="en-US" dirty="0">
              <a:highlight>
                <a:srgbClr val="FFFFFF"/>
              </a:highlight>
              <a:latin typeface="Alexandria" charset="0"/>
              <a:cs typeface="Alexandria" charset="0"/>
            </a:endParaRPr>
          </a:p>
        </p:txBody>
      </p:sp>
      <p:sp>
        <p:nvSpPr>
          <p:cNvPr id="12" name="TextBox 11">
            <a:extLst>
              <a:ext uri="{FF2B5EF4-FFF2-40B4-BE49-F238E27FC236}">
                <a16:creationId xmlns:a16="http://schemas.microsoft.com/office/drawing/2014/main" id="{3C537D8D-DA5D-978C-5C5E-23BBFDCB1014}"/>
              </a:ext>
            </a:extLst>
          </p:cNvPr>
          <p:cNvSpPr txBox="1"/>
          <p:nvPr/>
        </p:nvSpPr>
        <p:spPr>
          <a:xfrm>
            <a:off x="6036078" y="980080"/>
            <a:ext cx="3902032" cy="584775"/>
          </a:xfrm>
          <a:prstGeom prst="rect">
            <a:avLst/>
          </a:prstGeom>
          <a:noFill/>
        </p:spPr>
        <p:txBody>
          <a:bodyPr wrap="square" rtlCol="0">
            <a:spAutoFit/>
          </a:bodyPr>
          <a:lstStyle/>
          <a:p>
            <a:pPr algn="r"/>
            <a:r>
              <a:rPr lang="ar-EG" sz="3200" b="1" dirty="0"/>
              <a:t>مراحل عملية التنظيم</a:t>
            </a:r>
            <a:endParaRPr lang="en-US" sz="3200" b="1" dirty="0">
              <a:latin typeface="Alexandria" charset="0"/>
              <a:cs typeface="Alexandria" charset="0"/>
            </a:endParaRPr>
          </a:p>
        </p:txBody>
      </p:sp>
    </p:spTree>
    <p:extLst>
      <p:ext uri="{BB962C8B-B14F-4D97-AF65-F5344CB8AC3E}">
        <p14:creationId xmlns:p14="http://schemas.microsoft.com/office/powerpoint/2010/main" val="30235183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t>3. Leading</a:t>
            </a:r>
            <a:endParaRPr lang="en-US" sz="32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631779" y="2095405"/>
            <a:ext cx="10541000" cy="1938992"/>
          </a:xfrm>
          <a:prstGeom prst="rect">
            <a:avLst/>
          </a:prstGeom>
          <a:noFill/>
        </p:spPr>
        <p:txBody>
          <a:bodyPr wrap="square" rtlCol="0">
            <a:spAutoFit/>
          </a:bodyPr>
          <a:lstStyle/>
          <a:p>
            <a:pPr marL="285750" indent="-285750">
              <a:buFont typeface="Arial" panose="020B0604020202020204" pitchFamily="34" charset="0"/>
              <a:buChar char="•"/>
            </a:pPr>
            <a:r>
              <a:rPr lang="en-US" sz="2000" b="1" dirty="0"/>
              <a:t> Leading is stimulating people to be high performers. through directing, motivating and communicating with employees.</a:t>
            </a:r>
          </a:p>
          <a:p>
            <a:pPr marL="285750" indent="-285750">
              <a:buFont typeface="Arial" panose="020B0604020202020204" pitchFamily="34" charset="0"/>
              <a:buChar char="•"/>
            </a:pPr>
            <a:r>
              <a:rPr lang="en-US" sz="2000" b="1" dirty="0"/>
              <a:t> Articulating a clear organizational vision for its members to accomplish, and energize and enable employees so that everyone understands the part they play in achieving organizational goals </a:t>
            </a:r>
          </a:p>
          <a:p>
            <a:pPr marL="285750" indent="-285750">
              <a:buFont typeface="Arial" panose="020B0604020202020204" pitchFamily="34" charset="0"/>
              <a:buChar char="•"/>
            </a:pPr>
            <a:r>
              <a:rPr lang="en-US" sz="2000" b="1" dirty="0"/>
              <a:t>Influencing employees to achieve objectives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5B6F7EDE-84D0-B005-7D80-C4C797351279}"/>
              </a:ext>
            </a:extLst>
          </p:cNvPr>
          <p:cNvSpPr txBox="1"/>
          <p:nvPr/>
        </p:nvSpPr>
        <p:spPr>
          <a:xfrm>
            <a:off x="1214179" y="4271121"/>
            <a:ext cx="9915343" cy="1200329"/>
          </a:xfrm>
          <a:prstGeom prst="rect">
            <a:avLst/>
          </a:prstGeom>
          <a:noFill/>
        </p:spPr>
        <p:txBody>
          <a:bodyPr wrap="square">
            <a:spAutoFit/>
          </a:bodyPr>
          <a:lstStyle/>
          <a:p>
            <a:pPr marL="285750" indent="-285750" algn="r" rtl="1">
              <a:buFont typeface="Arial" panose="020B0604020202020204" pitchFamily="34" charset="0"/>
              <a:buChar char="•"/>
            </a:pPr>
            <a:r>
              <a:rPr lang="ar-EG" sz="1800" b="1" dirty="0"/>
              <a:t>القيادة هي تحفيز الناس على الأداء </a:t>
            </a:r>
            <a:r>
              <a:rPr lang="ar-EG" b="1" dirty="0"/>
              <a:t>المتميز من خلال </a:t>
            </a:r>
            <a:r>
              <a:rPr lang="ar-EG" sz="1800" b="1" dirty="0"/>
              <a:t>توجيه وتحفيز الموظفين والتواصل معهم.</a:t>
            </a:r>
          </a:p>
          <a:p>
            <a:pPr marL="285750" indent="-285750" algn="r" rtl="1">
              <a:buFont typeface="Arial" panose="020B0604020202020204" pitchFamily="34" charset="0"/>
              <a:buChar char="•"/>
            </a:pPr>
            <a:r>
              <a:rPr lang="ar-EG" sz="1800" b="1" dirty="0"/>
              <a:t>وضع رؤية تنظيمية واضحة لأعضائها لإنجازها، وتحفيز الموظفين وتمكينهم حتى يفهم الجميع الدور الذي يلعبونه في تحقيق أهداف المنظمة</a:t>
            </a:r>
          </a:p>
          <a:p>
            <a:pPr marL="285750" indent="-285750" algn="r" rtl="1">
              <a:buFont typeface="Arial" panose="020B0604020202020204" pitchFamily="34" charset="0"/>
              <a:buChar char="•"/>
            </a:pPr>
            <a:r>
              <a:rPr lang="ar-EG" sz="1800" b="1" dirty="0"/>
              <a:t>التأثير على الموظفين لتحقيق الأهداف</a:t>
            </a:r>
            <a:endParaRPr lang="en-US" sz="1800" dirty="0">
              <a:latin typeface="Alexandria" charset="0"/>
              <a:cs typeface="Alexandria" charset="0"/>
            </a:endParaRPr>
          </a:p>
        </p:txBody>
      </p:sp>
      <p:sp>
        <p:nvSpPr>
          <p:cNvPr id="9" name="TextBox 8">
            <a:extLst>
              <a:ext uri="{FF2B5EF4-FFF2-40B4-BE49-F238E27FC236}">
                <a16:creationId xmlns:a16="http://schemas.microsoft.com/office/drawing/2014/main" id="{378AF5D4-EC56-11C1-7BFA-6C91A87A84F1}"/>
              </a:ext>
            </a:extLst>
          </p:cNvPr>
          <p:cNvSpPr txBox="1"/>
          <p:nvPr/>
        </p:nvSpPr>
        <p:spPr>
          <a:xfrm>
            <a:off x="4550891" y="1007156"/>
            <a:ext cx="3902032" cy="584775"/>
          </a:xfrm>
          <a:prstGeom prst="rect">
            <a:avLst/>
          </a:prstGeom>
          <a:noFill/>
        </p:spPr>
        <p:txBody>
          <a:bodyPr wrap="square" rtlCol="0">
            <a:spAutoFit/>
          </a:bodyPr>
          <a:lstStyle/>
          <a:p>
            <a:pPr algn="r"/>
            <a:r>
              <a:rPr lang="ar-EG" sz="3200" b="1" dirty="0">
                <a:solidFill>
                  <a:srgbClr val="C00000"/>
                </a:solidFill>
                <a:latin typeface="Alexandria" charset="0"/>
                <a:cs typeface="Alexandria" charset="0"/>
              </a:rPr>
              <a:t>القيادة</a:t>
            </a:r>
            <a:endParaRPr lang="en-US" sz="3200" b="1" dirty="0">
              <a:solidFill>
                <a:srgbClr val="C00000"/>
              </a:solidFill>
              <a:latin typeface="Alexandria" charset="0"/>
              <a:cs typeface="Alexandria" charset="0"/>
            </a:endParaRPr>
          </a:p>
        </p:txBody>
      </p:sp>
    </p:spTree>
    <p:extLst>
      <p:ext uri="{BB962C8B-B14F-4D97-AF65-F5344CB8AC3E}">
        <p14:creationId xmlns:p14="http://schemas.microsoft.com/office/powerpoint/2010/main" val="38866279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52027"/>
          <a:stretch/>
        </p:blipFill>
        <p:spPr>
          <a:xfrm>
            <a:off x="4217987" y="2620068"/>
            <a:ext cx="3040381" cy="2207148"/>
          </a:xfrm>
          <a:prstGeom prst="rect">
            <a:avLst/>
          </a:prstGeom>
        </p:spPr>
      </p:pic>
      <p:grpSp>
        <p:nvGrpSpPr>
          <p:cNvPr id="6" name="Group 5"/>
          <p:cNvGrpSpPr/>
          <p:nvPr/>
        </p:nvGrpSpPr>
        <p:grpSpPr>
          <a:xfrm rot="20785334">
            <a:off x="6917841" y="1811501"/>
            <a:ext cx="4496899" cy="2765795"/>
            <a:chOff x="5285892" y="527389"/>
            <a:chExt cx="3237182" cy="3205897"/>
          </a:xfrm>
        </p:grpSpPr>
        <p:sp>
          <p:nvSpPr>
            <p:cNvPr id="7" name="Ellipse 98"/>
            <p:cNvSpPr/>
            <p:nvPr/>
          </p:nvSpPr>
          <p:spPr bwMode="auto">
            <a:xfrm rot="235593">
              <a:off x="5285892" y="3127648"/>
              <a:ext cx="2352803" cy="491122"/>
            </a:xfrm>
            <a:prstGeom prst="ellipse">
              <a:avLst/>
            </a:prstGeom>
            <a:gradFill flip="none" rotWithShape="1">
              <a:gsLst>
                <a:gs pos="100000">
                  <a:srgbClr val="FFFFFF">
                    <a:alpha val="0"/>
                  </a:srgbClr>
                </a:gs>
                <a:gs pos="0">
                  <a:schemeClr val="tx1">
                    <a:lumMod val="50000"/>
                    <a:lumOff val="50000"/>
                    <a:alpha val="0"/>
                  </a:schemeClr>
                </a:gs>
              </a:gsLst>
              <a:path path="shape">
                <a:fillToRect l="50000" t="50000" r="50000" b="50000"/>
              </a:path>
              <a:tileRect/>
            </a:gradFill>
            <a:ln w="9525" cap="flat" cmpd="sng" algn="ctr">
              <a:noFill/>
              <a:prstDash val="solid"/>
            </a:ln>
            <a:effectLst/>
          </p:spPr>
          <p:txBody>
            <a:bodyPr anchor="ct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eaLnBrk="1" hangingPunct="1">
                <a:defRPr/>
              </a:pPr>
              <a:endParaRPr lang="en-US" sz="1400">
                <a:solidFill>
                  <a:srgbClr val="FFFFFF"/>
                </a:solidFill>
                <a:latin typeface="Calibri" charset="0"/>
              </a:endParaRPr>
            </a:p>
          </p:txBody>
        </p:sp>
        <p:sp>
          <p:nvSpPr>
            <p:cNvPr id="8" name="Oval 7"/>
            <p:cNvSpPr/>
            <p:nvPr/>
          </p:nvSpPr>
          <p:spPr>
            <a:xfrm rot="686020">
              <a:off x="5895181" y="2415490"/>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9" name="Group 8"/>
            <p:cNvGrpSpPr/>
            <p:nvPr/>
          </p:nvGrpSpPr>
          <p:grpSpPr>
            <a:xfrm rot="366406">
              <a:off x="6134314" y="527389"/>
              <a:ext cx="2388760" cy="2388760"/>
              <a:chOff x="3585786" y="274020"/>
              <a:chExt cx="2388760" cy="2388760"/>
            </a:xfrm>
          </p:grpSpPr>
          <p:grpSp>
            <p:nvGrpSpPr>
              <p:cNvPr id="11" name="Group 10"/>
              <p:cNvGrpSpPr/>
              <p:nvPr/>
            </p:nvGrpSpPr>
            <p:grpSpPr>
              <a:xfrm>
                <a:off x="3585786" y="274020"/>
                <a:ext cx="2388760" cy="2388760"/>
                <a:chOff x="3585786" y="274020"/>
                <a:chExt cx="2388760" cy="2388760"/>
              </a:xfrm>
            </p:grpSpPr>
            <p:sp>
              <p:nvSpPr>
                <p:cNvPr id="13" name="Oval 12"/>
                <p:cNvSpPr/>
                <p:nvPr/>
              </p:nvSpPr>
              <p:spPr>
                <a:xfrm rot="427788" flipH="1">
                  <a:off x="3585786" y="274020"/>
                  <a:ext cx="2388760" cy="2388760"/>
                </a:xfrm>
                <a:prstGeom prst="ellipse">
                  <a:avLst/>
                </a:prstGeom>
                <a:gradFill flip="none" rotWithShape="1">
                  <a:gsLst>
                    <a:gs pos="3300">
                      <a:srgbClr val="FFFF00"/>
                    </a:gs>
                    <a:gs pos="100000">
                      <a:srgbClr val="FFC00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14" name="Oval 13"/>
                <p:cNvSpPr/>
                <p:nvPr/>
              </p:nvSpPr>
              <p:spPr>
                <a:xfrm rot="574328" flipH="1">
                  <a:off x="3788901" y="375878"/>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12" name="Rectangle 11"/>
              <p:cNvSpPr/>
              <p:nvPr/>
            </p:nvSpPr>
            <p:spPr>
              <a:xfrm rot="448260" flipH="1">
                <a:off x="3831422" y="787600"/>
                <a:ext cx="1937039" cy="1462679"/>
              </a:xfrm>
              <a:prstGeom prst="rect">
                <a:avLst/>
              </a:prstGeom>
            </p:spPr>
            <p:txBody>
              <a:bodyPr wrap="square">
                <a:spAutoFit/>
              </a:bodyPr>
              <a:lstStyle/>
              <a:p>
                <a:pPr algn="ctr"/>
                <a:r>
                  <a:rPr lang="en-US" sz="38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Leadership</a:t>
                </a:r>
                <a:endParaRPr lang="ar-EG" sz="38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endParaRPr>
              </a:p>
              <a:p>
                <a:pPr algn="ctr"/>
                <a:r>
                  <a:rPr lang="ar-EG" sz="38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القيادة</a:t>
                </a:r>
                <a:endParaRPr lang="en-US" sz="38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endParaRPr>
              </a:p>
            </p:txBody>
          </p:sp>
        </p:grpSp>
        <p:sp>
          <p:nvSpPr>
            <p:cNvPr id="10" name="Oval 9"/>
            <p:cNvSpPr/>
            <p:nvPr/>
          </p:nvSpPr>
          <p:spPr>
            <a:xfrm rot="1336209">
              <a:off x="5533442" y="2824296"/>
              <a:ext cx="2840595" cy="908990"/>
            </a:xfrm>
            <a:prstGeom prst="ellipse">
              <a:avLst/>
            </a:prstGeom>
            <a:solidFill>
              <a:srgbClr val="FFC00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nvGrpSpPr>
          <p:cNvPr id="15" name="Group 14"/>
          <p:cNvGrpSpPr/>
          <p:nvPr/>
        </p:nvGrpSpPr>
        <p:grpSpPr>
          <a:xfrm rot="695090">
            <a:off x="332757" y="1672698"/>
            <a:ext cx="4197088" cy="2695767"/>
            <a:chOff x="558066" y="496585"/>
            <a:chExt cx="2952620" cy="3222188"/>
          </a:xfrm>
        </p:grpSpPr>
        <p:sp>
          <p:nvSpPr>
            <p:cNvPr id="16" name="Oval 15"/>
            <p:cNvSpPr/>
            <p:nvPr/>
          </p:nvSpPr>
          <p:spPr>
            <a:xfrm rot="20958298">
              <a:off x="742841" y="2408382"/>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17" name="Group 16"/>
            <p:cNvGrpSpPr/>
            <p:nvPr/>
          </p:nvGrpSpPr>
          <p:grpSpPr>
            <a:xfrm>
              <a:off x="558066" y="496585"/>
              <a:ext cx="2952620" cy="3222188"/>
              <a:chOff x="937560" y="375602"/>
              <a:chExt cx="2952620" cy="3222188"/>
            </a:xfrm>
          </p:grpSpPr>
          <p:grpSp>
            <p:nvGrpSpPr>
              <p:cNvPr id="4" name="Group 3"/>
              <p:cNvGrpSpPr/>
              <p:nvPr/>
            </p:nvGrpSpPr>
            <p:grpSpPr>
              <a:xfrm rot="21215437">
                <a:off x="937560" y="375602"/>
                <a:ext cx="2388760" cy="2388760"/>
                <a:chOff x="937154" y="372850"/>
                <a:chExt cx="2388760" cy="2388760"/>
              </a:xfrm>
            </p:grpSpPr>
            <p:grpSp>
              <p:nvGrpSpPr>
                <p:cNvPr id="20" name="Group 19"/>
                <p:cNvGrpSpPr/>
                <p:nvPr/>
              </p:nvGrpSpPr>
              <p:grpSpPr>
                <a:xfrm>
                  <a:off x="937154" y="372850"/>
                  <a:ext cx="2388760" cy="2388760"/>
                  <a:chOff x="937154" y="372850"/>
                  <a:chExt cx="2388760" cy="2388760"/>
                </a:xfrm>
              </p:grpSpPr>
              <p:sp>
                <p:nvSpPr>
                  <p:cNvPr id="22" name="Oval 21"/>
                  <p:cNvSpPr/>
                  <p:nvPr/>
                </p:nvSpPr>
                <p:spPr>
                  <a:xfrm rot="21289473">
                    <a:off x="937154" y="372850"/>
                    <a:ext cx="2388760" cy="2388760"/>
                  </a:xfrm>
                  <a:prstGeom prst="ellipse">
                    <a:avLst/>
                  </a:prstGeom>
                  <a:gradFill flip="none" rotWithShape="1">
                    <a:gsLst>
                      <a:gs pos="0">
                        <a:srgbClr val="00B0F0"/>
                      </a:gs>
                      <a:gs pos="100000">
                        <a:srgbClr val="0054D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26" name="Oval 25"/>
                  <p:cNvSpPr/>
                  <p:nvPr/>
                </p:nvSpPr>
                <p:spPr>
                  <a:xfrm rot="21142933">
                    <a:off x="1072330" y="473143"/>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21" name="Rectangle 20"/>
                <p:cNvSpPr/>
                <p:nvPr/>
              </p:nvSpPr>
              <p:spPr>
                <a:xfrm rot="21289473">
                  <a:off x="1170129" y="985810"/>
                  <a:ext cx="1937039" cy="1434726"/>
                </a:xfrm>
                <a:prstGeom prst="rect">
                  <a:avLst/>
                </a:prstGeom>
              </p:spPr>
              <p:txBody>
                <a:bodyPr wrap="square">
                  <a:spAutoFit/>
                </a:bodyPr>
                <a:lstStyle/>
                <a:p>
                  <a:pPr algn="ctr"/>
                  <a:r>
                    <a:rPr lang="en-US" sz="32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Management</a:t>
                  </a:r>
                </a:p>
                <a:p>
                  <a:pPr algn="ctr"/>
                  <a:r>
                    <a:rPr lang="ar-EG" sz="32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الإدارة</a:t>
                  </a:r>
                  <a:r>
                    <a:rPr lang="en-US" sz="40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 </a:t>
                  </a:r>
                </a:p>
              </p:txBody>
            </p:sp>
          </p:grpSp>
          <p:sp>
            <p:nvSpPr>
              <p:cNvPr id="19" name="Oval 18"/>
              <p:cNvSpPr/>
              <p:nvPr/>
            </p:nvSpPr>
            <p:spPr>
              <a:xfrm rot="21365147">
                <a:off x="1049585" y="2688800"/>
                <a:ext cx="2840595" cy="908990"/>
              </a:xfrm>
              <a:prstGeom prst="ellipse">
                <a:avLst/>
              </a:prstGeom>
              <a:solidFill>
                <a:srgbClr val="0054D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sp>
        <p:nvSpPr>
          <p:cNvPr id="27" name="TextBox 26"/>
          <p:cNvSpPr txBox="1"/>
          <p:nvPr/>
        </p:nvSpPr>
        <p:spPr>
          <a:xfrm>
            <a:off x="3060121" y="1017612"/>
            <a:ext cx="5677357" cy="646331"/>
          </a:xfrm>
          <a:prstGeom prst="rect">
            <a:avLst/>
          </a:prstGeom>
          <a:noFill/>
        </p:spPr>
        <p:txBody>
          <a:bodyPr wrap="square" rtlCol="0">
            <a:spAutoFit/>
          </a:bodyPr>
          <a:lstStyle/>
          <a:p>
            <a:pPr algn="ctr"/>
            <a:r>
              <a:rPr lang="en-US" sz="3600" b="1" dirty="0"/>
              <a:t>Management Vs. Leadership</a:t>
            </a:r>
          </a:p>
        </p:txBody>
      </p:sp>
      <p:sp>
        <p:nvSpPr>
          <p:cNvPr id="28" name="Rectangle 27"/>
          <p:cNvSpPr/>
          <p:nvPr/>
        </p:nvSpPr>
        <p:spPr>
          <a:xfrm>
            <a:off x="442829" y="4294492"/>
            <a:ext cx="3648799" cy="1200329"/>
          </a:xfrm>
          <a:prstGeom prst="rect">
            <a:avLst/>
          </a:prstGeom>
        </p:spPr>
        <p:txBody>
          <a:bodyPr wrap="square">
            <a:spAutoFit/>
          </a:bodyPr>
          <a:lstStyle/>
          <a:p>
            <a:pPr algn="ctr" rtl="0"/>
            <a:r>
              <a:rPr lang="en-US" altLang="ar-EG" b="1" dirty="0"/>
              <a:t>is the ability to organize resources and coordinate the execution of tasks necessary to reach a goal in a timely and cost-effective manner</a:t>
            </a:r>
          </a:p>
        </p:txBody>
      </p:sp>
      <p:sp>
        <p:nvSpPr>
          <p:cNvPr id="29" name="Rectangle 28"/>
          <p:cNvSpPr/>
          <p:nvPr/>
        </p:nvSpPr>
        <p:spPr>
          <a:xfrm>
            <a:off x="7762488" y="4501328"/>
            <a:ext cx="3648799" cy="1200329"/>
          </a:xfrm>
          <a:prstGeom prst="rect">
            <a:avLst/>
          </a:prstGeom>
        </p:spPr>
        <p:txBody>
          <a:bodyPr wrap="square">
            <a:spAutoFit/>
          </a:bodyPr>
          <a:lstStyle/>
          <a:p>
            <a:pPr algn="ctr" rtl="0"/>
            <a:r>
              <a:rPr lang="en-US" altLang="ar-EG" b="1" dirty="0"/>
              <a:t>is the process of influencing people and providing an environment for them to achieve team or organizational objectives    </a:t>
            </a:r>
          </a:p>
        </p:txBody>
      </p:sp>
      <p:sp>
        <p:nvSpPr>
          <p:cNvPr id="23" name="Rectangle 22">
            <a:extLst>
              <a:ext uri="{FF2B5EF4-FFF2-40B4-BE49-F238E27FC236}">
                <a16:creationId xmlns:a16="http://schemas.microsoft.com/office/drawing/2014/main" id="{0F367826-0A75-DA4C-8000-1882554600D9}"/>
              </a:ext>
            </a:extLst>
          </p:cNvPr>
          <p:cNvSpPr/>
          <p:nvPr/>
        </p:nvSpPr>
        <p:spPr>
          <a:xfrm>
            <a:off x="326902" y="5548513"/>
            <a:ext cx="3648799" cy="1323439"/>
          </a:xfrm>
          <a:prstGeom prst="rect">
            <a:avLst/>
          </a:prstGeom>
        </p:spPr>
        <p:txBody>
          <a:bodyPr wrap="square">
            <a:spAutoFit/>
          </a:bodyPr>
          <a:lstStyle/>
          <a:p>
            <a:pPr algn="ctr" rtl="0"/>
            <a:r>
              <a:rPr lang="ar-EG" altLang="ar-EG" sz="2000" b="1" dirty="0"/>
              <a:t>هي القدرة على تنظيم الموارد وتنسيق تنفيذ المهام اللازمة للوصول إلى هدف في الوقت المناسب وبطريقة فعالة من حيث التكلفة</a:t>
            </a:r>
            <a:endParaRPr lang="en-US" altLang="ar-EG" sz="2000" b="1" dirty="0"/>
          </a:p>
        </p:txBody>
      </p:sp>
      <p:sp>
        <p:nvSpPr>
          <p:cNvPr id="24" name="Rectangle 23">
            <a:extLst>
              <a:ext uri="{FF2B5EF4-FFF2-40B4-BE49-F238E27FC236}">
                <a16:creationId xmlns:a16="http://schemas.microsoft.com/office/drawing/2014/main" id="{12A4AB81-FE39-AA18-B955-BCBB4446F979}"/>
              </a:ext>
            </a:extLst>
          </p:cNvPr>
          <p:cNvSpPr/>
          <p:nvPr/>
        </p:nvSpPr>
        <p:spPr>
          <a:xfrm>
            <a:off x="7826196" y="5847135"/>
            <a:ext cx="3648799" cy="707886"/>
          </a:xfrm>
          <a:prstGeom prst="rect">
            <a:avLst/>
          </a:prstGeom>
        </p:spPr>
        <p:txBody>
          <a:bodyPr wrap="square">
            <a:spAutoFit/>
          </a:bodyPr>
          <a:lstStyle/>
          <a:p>
            <a:pPr algn="ctr" rtl="0"/>
            <a:r>
              <a:rPr lang="ar-EG" altLang="ar-EG" sz="2000" b="1" dirty="0"/>
              <a:t>هي عملية التأثير على الناس وتوفير البيئة لهم لتحقيق أهداف الفريق أو المنظمة</a:t>
            </a:r>
            <a:endParaRPr lang="en-US" altLang="ar-EG" sz="2000" b="1" dirty="0"/>
          </a:p>
        </p:txBody>
      </p:sp>
    </p:spTree>
    <p:extLst>
      <p:ext uri="{BB962C8B-B14F-4D97-AF65-F5344CB8AC3E}">
        <p14:creationId xmlns:p14="http://schemas.microsoft.com/office/powerpoint/2010/main" val="3238495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84775"/>
          </a:xfrm>
          <a:prstGeom prst="rect">
            <a:avLst/>
          </a:prstGeom>
          <a:noFill/>
        </p:spPr>
        <p:txBody>
          <a:bodyPr wrap="square" rtlCol="0">
            <a:spAutoFit/>
          </a:bodyPr>
          <a:lstStyle/>
          <a:p>
            <a:r>
              <a:rPr lang="en-US" sz="3200" b="1" dirty="0"/>
              <a:t>4. Controlling</a:t>
            </a:r>
            <a:endParaRPr lang="en-US" sz="32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753140" y="2357211"/>
            <a:ext cx="10541000" cy="1200329"/>
          </a:xfrm>
          <a:prstGeom prst="rect">
            <a:avLst/>
          </a:prstGeom>
          <a:noFill/>
        </p:spPr>
        <p:txBody>
          <a:bodyPr wrap="square" rtlCol="0">
            <a:spAutoFit/>
          </a:bodyPr>
          <a:lstStyle/>
          <a:p>
            <a:pPr marL="342900" indent="-342900">
              <a:buFont typeface="Arial" panose="020B0604020202020204" pitchFamily="34" charset="0"/>
              <a:buChar char="•"/>
            </a:pPr>
            <a:r>
              <a:rPr lang="en-US" sz="2400" b="1" dirty="0"/>
              <a:t>Is the management function of monitoring progress and making changes.</a:t>
            </a:r>
          </a:p>
          <a:p>
            <a:pPr marL="342900" indent="-342900">
              <a:buFont typeface="Arial" panose="020B0604020202020204" pitchFamily="34" charset="0"/>
              <a:buChar char="•"/>
            </a:pPr>
            <a:r>
              <a:rPr lang="en-US" sz="2400" b="1" dirty="0"/>
              <a:t>Establishing mechanisms to make sure objectives are met</a:t>
            </a:r>
          </a:p>
          <a:p>
            <a:pPr marL="342900" indent="-342900">
              <a:buFont typeface="Arial" panose="020B0604020202020204" pitchFamily="34" charset="0"/>
              <a:buChar char="•"/>
            </a:pPr>
            <a:r>
              <a:rPr lang="en-US" sz="2400" b="1" dirty="0"/>
              <a:t>Implementing mechanisms to make sure objectives are met</a:t>
            </a:r>
            <a:r>
              <a:rPr lang="en-US" sz="2400" b="1" dirty="0">
                <a:latin typeface="Alexandria" charset="0"/>
              </a:rPr>
              <a:t>.</a:t>
            </a:r>
            <a:endParaRPr lang="en-US" sz="24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2B10BF2-032E-A22E-6590-D48547B966FD}"/>
              </a:ext>
            </a:extLst>
          </p:cNvPr>
          <p:cNvSpPr txBox="1"/>
          <p:nvPr/>
        </p:nvSpPr>
        <p:spPr>
          <a:xfrm>
            <a:off x="1392865" y="3897729"/>
            <a:ext cx="9763347" cy="1015663"/>
          </a:xfrm>
          <a:prstGeom prst="rect">
            <a:avLst/>
          </a:prstGeom>
          <a:noFill/>
        </p:spPr>
        <p:txBody>
          <a:bodyPr wrap="square">
            <a:spAutoFit/>
          </a:bodyPr>
          <a:lstStyle/>
          <a:p>
            <a:pPr marL="285750" indent="-285750" algn="r" rtl="1">
              <a:buFont typeface="Arial" panose="020B0604020202020204" pitchFamily="34" charset="0"/>
              <a:buChar char="•"/>
            </a:pPr>
            <a:r>
              <a:rPr lang="ar-EG" sz="2000" b="1" dirty="0"/>
              <a:t>هي وظيفة الإدارة المتمثلة في مراقبة التقدم وإجراء التغييرات.</a:t>
            </a:r>
          </a:p>
          <a:p>
            <a:pPr marL="285750" indent="-285750" algn="r" rtl="1">
              <a:buFont typeface="Arial" panose="020B0604020202020204" pitchFamily="34" charset="0"/>
              <a:buChar char="•"/>
            </a:pPr>
            <a:r>
              <a:rPr lang="ar-EG" sz="2000" b="1" dirty="0"/>
              <a:t>إنشاء آليات للتأكد من تحقيق الأهداف</a:t>
            </a:r>
          </a:p>
          <a:p>
            <a:pPr marL="285750" indent="-285750" algn="r" rtl="1">
              <a:buFont typeface="Arial" panose="020B0604020202020204" pitchFamily="34" charset="0"/>
              <a:buChar char="•"/>
            </a:pPr>
            <a:r>
              <a:rPr lang="ar-EG" sz="2000" b="1" dirty="0"/>
              <a:t>تنفيذ آليات للتأكد من تحقيق الأهداف</a:t>
            </a:r>
            <a:endParaRPr lang="en-US" sz="2000" dirty="0">
              <a:latin typeface="Alexandria" charset="0"/>
              <a:cs typeface="Alexandria" charset="0"/>
            </a:endParaRPr>
          </a:p>
        </p:txBody>
      </p:sp>
      <p:sp>
        <p:nvSpPr>
          <p:cNvPr id="9" name="TextBox 8">
            <a:extLst>
              <a:ext uri="{FF2B5EF4-FFF2-40B4-BE49-F238E27FC236}">
                <a16:creationId xmlns:a16="http://schemas.microsoft.com/office/drawing/2014/main" id="{0B7F13E3-B478-AFEB-655F-0D589DB7DCF2}"/>
              </a:ext>
            </a:extLst>
          </p:cNvPr>
          <p:cNvSpPr txBox="1"/>
          <p:nvPr/>
        </p:nvSpPr>
        <p:spPr>
          <a:xfrm>
            <a:off x="4586502" y="1031189"/>
            <a:ext cx="4887110" cy="584775"/>
          </a:xfrm>
          <a:prstGeom prst="rect">
            <a:avLst/>
          </a:prstGeom>
          <a:noFill/>
        </p:spPr>
        <p:txBody>
          <a:bodyPr wrap="square" rtlCol="0">
            <a:spAutoFit/>
          </a:bodyPr>
          <a:lstStyle/>
          <a:p>
            <a:pPr algn="r" rtl="1"/>
            <a:r>
              <a:rPr lang="ar-EG" sz="3200" b="1" dirty="0">
                <a:solidFill>
                  <a:srgbClr val="C00000"/>
                </a:solidFill>
              </a:rPr>
              <a:t>المتابعة ( التحكم أو الرقابة )</a:t>
            </a:r>
            <a:endParaRPr lang="en-US" sz="3200" b="1" dirty="0">
              <a:solidFill>
                <a:srgbClr val="C00000"/>
              </a:solidFill>
              <a:latin typeface="Alexandria" charset="0"/>
              <a:cs typeface="Alexandria" charset="0"/>
            </a:endParaRPr>
          </a:p>
        </p:txBody>
      </p:sp>
    </p:spTree>
    <p:extLst>
      <p:ext uri="{BB962C8B-B14F-4D97-AF65-F5344CB8AC3E}">
        <p14:creationId xmlns:p14="http://schemas.microsoft.com/office/powerpoint/2010/main" val="25909682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4993436" cy="584775"/>
          </a:xfrm>
          <a:prstGeom prst="rect">
            <a:avLst/>
          </a:prstGeom>
          <a:noFill/>
        </p:spPr>
        <p:txBody>
          <a:bodyPr wrap="square" rtlCol="0">
            <a:spAutoFit/>
          </a:bodyPr>
          <a:lstStyle/>
          <a:p>
            <a:r>
              <a:rPr lang="en-US" sz="3200" b="1" dirty="0"/>
              <a:t>Steps in the Control Process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753140" y="2357211"/>
            <a:ext cx="10541000" cy="2246769"/>
          </a:xfrm>
          <a:prstGeom prst="rect">
            <a:avLst/>
          </a:prstGeom>
          <a:noFill/>
        </p:spPr>
        <p:txBody>
          <a:bodyPr wrap="square" rtlCol="0">
            <a:spAutoFit/>
          </a:bodyPr>
          <a:lstStyle/>
          <a:p>
            <a:pPr marL="514350" indent="-514350">
              <a:buFont typeface="+mj-lt"/>
              <a:buAutoNum type="arabicPeriod"/>
            </a:pPr>
            <a:r>
              <a:rPr lang="en-US" sz="2800" b="1" dirty="0"/>
              <a:t>Establish Standards of Performance</a:t>
            </a:r>
          </a:p>
          <a:p>
            <a:pPr marL="514350" indent="-514350">
              <a:buFont typeface="+mj-lt"/>
              <a:buAutoNum type="arabicPeriod"/>
            </a:pPr>
            <a:r>
              <a:rPr lang="en-US" sz="2800" b="1" dirty="0"/>
              <a:t>Measure Actual Performance </a:t>
            </a:r>
          </a:p>
          <a:p>
            <a:pPr marL="514350" indent="-514350">
              <a:buFont typeface="+mj-lt"/>
              <a:buAutoNum type="arabicPeriod"/>
            </a:pPr>
            <a:r>
              <a:rPr lang="en-US" sz="2800" b="1" dirty="0"/>
              <a:t>Compare Performance to Standard</a:t>
            </a:r>
          </a:p>
          <a:p>
            <a:pPr marL="514350" indent="-514350">
              <a:buFont typeface="+mj-lt"/>
              <a:buAutoNum type="arabicPeriod"/>
            </a:pPr>
            <a:r>
              <a:rPr lang="en-US" sz="2800" b="1" dirty="0"/>
              <a:t>Take Corrective Action</a:t>
            </a:r>
            <a:endParaRPr lang="ar-SA" sz="2800" b="1" dirty="0"/>
          </a:p>
          <a:p>
            <a:pPr algn="just"/>
            <a:endParaRPr lang="en-US" sz="28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F5D7B45C-A108-52E5-1EAE-FDC83B3ADB37}"/>
              </a:ext>
            </a:extLst>
          </p:cNvPr>
          <p:cNvSpPr txBox="1"/>
          <p:nvPr/>
        </p:nvSpPr>
        <p:spPr>
          <a:xfrm>
            <a:off x="753140" y="4132852"/>
            <a:ext cx="10541000" cy="1569660"/>
          </a:xfrm>
          <a:prstGeom prst="rect">
            <a:avLst/>
          </a:prstGeom>
          <a:noFill/>
        </p:spPr>
        <p:txBody>
          <a:bodyPr wrap="square" rtlCol="0">
            <a:spAutoFit/>
          </a:bodyPr>
          <a:lstStyle/>
          <a:p>
            <a:pPr marL="514350" indent="-514350" algn="r" rtl="1">
              <a:buFont typeface="+mj-lt"/>
              <a:buAutoNum type="arabicPeriod"/>
            </a:pPr>
            <a:r>
              <a:rPr lang="ar-EG" sz="2400" b="1" dirty="0"/>
              <a:t>وضع معايير للأداء</a:t>
            </a:r>
          </a:p>
          <a:p>
            <a:pPr marL="514350" indent="-514350" algn="r" rtl="1">
              <a:buFont typeface="+mj-lt"/>
              <a:buAutoNum type="arabicPeriod"/>
            </a:pPr>
            <a:r>
              <a:rPr lang="ar-EG" sz="2400" b="1" dirty="0"/>
              <a:t>قياس الأداء الفعلي</a:t>
            </a:r>
          </a:p>
          <a:p>
            <a:pPr marL="514350" indent="-514350" algn="r" rtl="1">
              <a:buFont typeface="+mj-lt"/>
              <a:buAutoNum type="arabicPeriod"/>
            </a:pPr>
            <a:r>
              <a:rPr lang="ar-EG" sz="2400" b="1" dirty="0"/>
              <a:t>مقارنة الأداء بالمعيار</a:t>
            </a:r>
          </a:p>
          <a:p>
            <a:pPr marL="514350" indent="-514350" algn="r" rtl="1">
              <a:buFont typeface="+mj-lt"/>
              <a:buAutoNum type="arabicPeriod"/>
            </a:pPr>
            <a:r>
              <a:rPr lang="ar-EG" sz="2400" b="1" dirty="0"/>
              <a:t>اتخاذ الإجراءات التصحيحية</a:t>
            </a:r>
            <a:endParaRPr lang="en-US" sz="2400" dirty="0">
              <a:latin typeface="Alexandria" charset="0"/>
              <a:cs typeface="Alexandria" charset="0"/>
            </a:endParaRPr>
          </a:p>
        </p:txBody>
      </p:sp>
      <p:sp>
        <p:nvSpPr>
          <p:cNvPr id="8" name="TextBox 7">
            <a:extLst>
              <a:ext uri="{FF2B5EF4-FFF2-40B4-BE49-F238E27FC236}">
                <a16:creationId xmlns:a16="http://schemas.microsoft.com/office/drawing/2014/main" id="{BE30D30A-98A4-8140-ABD9-9787F5BA9BB2}"/>
              </a:ext>
            </a:extLst>
          </p:cNvPr>
          <p:cNvSpPr txBox="1"/>
          <p:nvPr/>
        </p:nvSpPr>
        <p:spPr>
          <a:xfrm>
            <a:off x="6808709" y="1038065"/>
            <a:ext cx="4993436" cy="584775"/>
          </a:xfrm>
          <a:prstGeom prst="rect">
            <a:avLst/>
          </a:prstGeom>
          <a:noFill/>
        </p:spPr>
        <p:txBody>
          <a:bodyPr wrap="square" rtlCol="0">
            <a:spAutoFit/>
          </a:bodyPr>
          <a:lstStyle/>
          <a:p>
            <a:pPr algn="ctr"/>
            <a:r>
              <a:rPr lang="ar-EG" sz="3200" b="1" dirty="0">
                <a:solidFill>
                  <a:srgbClr val="C00000"/>
                </a:solidFill>
              </a:rPr>
              <a:t>خطوات عملية الرقابة</a:t>
            </a:r>
            <a:endParaRPr lang="en-US" sz="3200" b="1" dirty="0">
              <a:solidFill>
                <a:srgbClr val="C00000"/>
              </a:solidFill>
            </a:endParaRPr>
          </a:p>
        </p:txBody>
      </p:sp>
    </p:spTree>
    <p:extLst>
      <p:ext uri="{BB962C8B-B14F-4D97-AF65-F5344CB8AC3E}">
        <p14:creationId xmlns:p14="http://schemas.microsoft.com/office/powerpoint/2010/main" val="33595301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21737" y="1029837"/>
            <a:ext cx="6067324" cy="523220"/>
          </a:xfrm>
          <a:prstGeom prst="rect">
            <a:avLst/>
          </a:prstGeom>
          <a:noFill/>
        </p:spPr>
        <p:txBody>
          <a:bodyPr wrap="square" rtlCol="0">
            <a:spAutoFit/>
          </a:bodyPr>
          <a:lstStyle/>
          <a:p>
            <a:r>
              <a:rPr lang="en-US" sz="2800" b="1" dirty="0">
                <a:cs typeface="Aharoni" panose="02010803020104030203" pitchFamily="2" charset="-79"/>
              </a:rPr>
              <a:t>Management Skills and Functions</a:t>
            </a:r>
            <a:endParaRPr lang="en-US" sz="2800" b="1" dirty="0"/>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12739" name="Picture 3" descr="0103"/>
          <p:cNvPicPr>
            <a:picLocks noChangeAspect="1" noChangeArrowheads="1"/>
          </p:cNvPicPr>
          <p:nvPr/>
        </p:nvPicPr>
        <p:blipFill>
          <a:blip r:embed="rId3" cstate="print"/>
          <a:srcRect/>
          <a:stretch>
            <a:fillRect/>
          </a:stretch>
        </p:blipFill>
        <p:spPr bwMode="auto">
          <a:xfrm>
            <a:off x="617280" y="1859663"/>
            <a:ext cx="5760720" cy="4196244"/>
          </a:xfrm>
          <a:prstGeom prst="rect">
            <a:avLst/>
          </a:prstGeom>
          <a:noFill/>
        </p:spPr>
      </p:pic>
      <p:sp>
        <p:nvSpPr>
          <p:cNvPr id="5" name="Rectangle 4"/>
          <p:cNvSpPr/>
          <p:nvPr/>
        </p:nvSpPr>
        <p:spPr>
          <a:xfrm>
            <a:off x="617280" y="6166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98E6D240-BD01-3C33-DF98-840D9F1B043B}"/>
              </a:ext>
            </a:extLst>
          </p:cNvPr>
          <p:cNvPicPr>
            <a:picLocks noChangeAspect="1"/>
          </p:cNvPicPr>
          <p:nvPr/>
        </p:nvPicPr>
        <p:blipFill>
          <a:blip r:embed="rId4"/>
          <a:srcRect l="20715" t="22015" r="22563" b="6735"/>
          <a:stretch/>
        </p:blipFill>
        <p:spPr>
          <a:xfrm>
            <a:off x="6648911" y="1878869"/>
            <a:ext cx="4742121" cy="3971099"/>
          </a:xfrm>
          <a:prstGeom prst="rect">
            <a:avLst/>
          </a:prstGeom>
        </p:spPr>
      </p:pic>
      <p:sp>
        <p:nvSpPr>
          <p:cNvPr id="8" name="Rectangle: Rounded Corners 7">
            <a:extLst>
              <a:ext uri="{FF2B5EF4-FFF2-40B4-BE49-F238E27FC236}">
                <a16:creationId xmlns:a16="http://schemas.microsoft.com/office/drawing/2014/main" id="{01A01263-9974-EE93-1DD1-C9E22EBCA1AF}"/>
              </a:ext>
            </a:extLst>
          </p:cNvPr>
          <p:cNvSpPr/>
          <p:nvPr/>
        </p:nvSpPr>
        <p:spPr>
          <a:xfrm>
            <a:off x="8580474" y="5205868"/>
            <a:ext cx="914400" cy="633063"/>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ar-EG" b="1" dirty="0"/>
              <a:t>القيادة</a:t>
            </a:r>
            <a:endParaRPr lang="en-US" b="1" dirty="0"/>
          </a:p>
        </p:txBody>
      </p:sp>
      <p:sp>
        <p:nvSpPr>
          <p:cNvPr id="9" name="TextBox 8">
            <a:extLst>
              <a:ext uri="{FF2B5EF4-FFF2-40B4-BE49-F238E27FC236}">
                <a16:creationId xmlns:a16="http://schemas.microsoft.com/office/drawing/2014/main" id="{E8973277-5F94-3770-164F-286767CB1993}"/>
              </a:ext>
            </a:extLst>
          </p:cNvPr>
          <p:cNvSpPr txBox="1"/>
          <p:nvPr/>
        </p:nvSpPr>
        <p:spPr>
          <a:xfrm>
            <a:off x="6086838" y="1036944"/>
            <a:ext cx="4890983" cy="523220"/>
          </a:xfrm>
          <a:prstGeom prst="rect">
            <a:avLst/>
          </a:prstGeom>
          <a:noFill/>
        </p:spPr>
        <p:txBody>
          <a:bodyPr wrap="square" rtlCol="0">
            <a:spAutoFit/>
          </a:bodyPr>
          <a:lstStyle/>
          <a:p>
            <a:pPr algn="r" rtl="1"/>
            <a:r>
              <a:rPr lang="ar-EG" sz="2800" b="1" dirty="0">
                <a:solidFill>
                  <a:srgbClr val="C00000"/>
                </a:solidFill>
                <a:cs typeface="Aharoni" panose="02010803020104030203" pitchFamily="2" charset="-79"/>
              </a:rPr>
              <a:t>المهارات والوظائف الإدارية</a:t>
            </a:r>
            <a:endParaRPr lang="en-US" sz="2800" b="1" dirty="0">
              <a:solidFill>
                <a:srgbClr val="C00000"/>
              </a:solidFill>
            </a:endParaRPr>
          </a:p>
        </p:txBody>
      </p:sp>
    </p:spTree>
    <p:extLst>
      <p:ext uri="{BB962C8B-B14F-4D97-AF65-F5344CB8AC3E}">
        <p14:creationId xmlns:p14="http://schemas.microsoft.com/office/powerpoint/2010/main" val="10272551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pPr algn="ctr"/>
            <a:r>
              <a:rPr lang="en-US" sz="2400" dirty="0">
                <a:latin typeface="Aharoni" panose="02010803020104030203" pitchFamily="2" charset="-79"/>
                <a:cs typeface="Aharoni" panose="02010803020104030203" pitchFamily="2" charset="-79"/>
              </a:rPr>
              <a:t>Functional Area of Business</a:t>
            </a:r>
            <a:endParaRPr lang="ar-SA" sz="2400" dirty="0">
              <a:latin typeface="Aharoni" panose="02010803020104030203" pitchFamily="2" charset="-79"/>
              <a:cs typeface="Aharoni" panose="02010803020104030203" pitchFamily="2" charset="-79"/>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Diagram 3">
            <a:extLst>
              <a:ext uri="{FF2B5EF4-FFF2-40B4-BE49-F238E27FC236}">
                <a16:creationId xmlns:a16="http://schemas.microsoft.com/office/drawing/2014/main" id="{D0A35E26-4921-BC61-20D5-83F12C715A54}"/>
              </a:ext>
            </a:extLst>
          </p:cNvPr>
          <p:cNvGraphicFramePr/>
          <p:nvPr>
            <p:extLst>
              <p:ext uri="{D42A27DB-BD31-4B8C-83A1-F6EECF244321}">
                <p14:modId xmlns:p14="http://schemas.microsoft.com/office/powerpoint/2010/main" val="1372288957"/>
              </p:ext>
            </p:extLst>
          </p:nvPr>
        </p:nvGraphicFramePr>
        <p:xfrm>
          <a:off x="3392088" y="2015721"/>
          <a:ext cx="3965642"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7" name="Diagram 6">
            <a:extLst>
              <a:ext uri="{FF2B5EF4-FFF2-40B4-BE49-F238E27FC236}">
                <a16:creationId xmlns:a16="http://schemas.microsoft.com/office/drawing/2014/main" id="{CEC3B044-3BD7-513F-7A03-3EDA433DCFFE}"/>
              </a:ext>
            </a:extLst>
          </p:cNvPr>
          <p:cNvGraphicFramePr/>
          <p:nvPr>
            <p:extLst>
              <p:ext uri="{D42A27DB-BD31-4B8C-83A1-F6EECF244321}">
                <p14:modId xmlns:p14="http://schemas.microsoft.com/office/powerpoint/2010/main" val="39744266"/>
              </p:ext>
            </p:extLst>
          </p:nvPr>
        </p:nvGraphicFramePr>
        <p:xfrm>
          <a:off x="7900294" y="1941293"/>
          <a:ext cx="4295251" cy="435133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TextBox 8">
            <a:extLst>
              <a:ext uri="{FF2B5EF4-FFF2-40B4-BE49-F238E27FC236}">
                <a16:creationId xmlns:a16="http://schemas.microsoft.com/office/drawing/2014/main" id="{78793C57-BF27-1F1B-6AA9-E08C8FE8304B}"/>
              </a:ext>
            </a:extLst>
          </p:cNvPr>
          <p:cNvSpPr txBox="1"/>
          <p:nvPr/>
        </p:nvSpPr>
        <p:spPr>
          <a:xfrm>
            <a:off x="4844578" y="925577"/>
            <a:ext cx="4113898" cy="523220"/>
          </a:xfrm>
          <a:prstGeom prst="rect">
            <a:avLst/>
          </a:prstGeom>
          <a:noFill/>
        </p:spPr>
        <p:txBody>
          <a:bodyPr wrap="square" rtlCol="0">
            <a:spAutoFit/>
          </a:bodyPr>
          <a:lstStyle/>
          <a:p>
            <a:pPr algn="ctr" rtl="1"/>
            <a:r>
              <a:rPr lang="ar-EG" sz="2800" b="1" dirty="0">
                <a:cs typeface="Aharoni" panose="02010803020104030203" pitchFamily="2" charset="-79"/>
              </a:rPr>
              <a:t>المجالات الوظيفية للأعمال</a:t>
            </a:r>
            <a:endParaRPr lang="ar-SA" sz="2800" b="1" dirty="0">
              <a:cs typeface="Aharoni" panose="02010803020104030203" pitchFamily="2" charset="-79"/>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4844580" cy="523220"/>
          </a:xfrm>
          <a:prstGeom prst="rect">
            <a:avLst/>
          </a:prstGeom>
          <a:noFill/>
        </p:spPr>
        <p:txBody>
          <a:bodyPr wrap="square" rtlCol="0">
            <a:spAutoFit/>
          </a:bodyPr>
          <a:lstStyle/>
          <a:p>
            <a:pPr algn="ctr"/>
            <a:r>
              <a:rPr lang="en-US" sz="2800" dirty="0">
                <a:latin typeface="Aharoni" panose="02010803020104030203" pitchFamily="2" charset="-79"/>
                <a:cs typeface="Aharoni" panose="02010803020104030203" pitchFamily="2" charset="-79"/>
              </a:rPr>
              <a:t>Functional Area of Business</a:t>
            </a:r>
            <a:endParaRPr lang="ar-SA" sz="2800" dirty="0">
              <a:latin typeface="Aharoni" panose="02010803020104030203" pitchFamily="2" charset="-79"/>
              <a:cs typeface="Aharoni" panose="02010803020104030203" pitchFamily="2" charset="-79"/>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753140" y="2141974"/>
            <a:ext cx="10541000" cy="2000548"/>
          </a:xfrm>
          <a:prstGeom prst="rect">
            <a:avLst/>
          </a:prstGeom>
          <a:noFill/>
        </p:spPr>
        <p:txBody>
          <a:bodyPr wrap="square" rtlCol="0">
            <a:spAutoFit/>
          </a:bodyPr>
          <a:lstStyle/>
          <a:p>
            <a:r>
              <a:rPr lang="en-US" sz="2800" b="1" dirty="0">
                <a:solidFill>
                  <a:srgbClr val="FF0000"/>
                </a:solidFill>
                <a:latin typeface="Aharoni" panose="02010803020104030203" pitchFamily="2" charset="-79"/>
                <a:cs typeface="Aharoni" panose="02010803020104030203" pitchFamily="2" charset="-79"/>
              </a:rPr>
              <a:t>Production</a:t>
            </a:r>
          </a:p>
          <a:p>
            <a:pPr marL="800100" lvl="1" indent="-342900">
              <a:buFont typeface="Arial" panose="020B0604020202020204" pitchFamily="34" charset="0"/>
              <a:buChar char="•"/>
            </a:pPr>
            <a:r>
              <a:rPr lang="en-US" sz="2400" b="1" dirty="0"/>
              <a:t>Idea generation </a:t>
            </a:r>
          </a:p>
          <a:p>
            <a:pPr marL="800100" lvl="1" indent="-342900">
              <a:buFont typeface="Arial" panose="020B0604020202020204" pitchFamily="34" charset="0"/>
              <a:buChar char="•"/>
            </a:pPr>
            <a:r>
              <a:rPr lang="en-US" sz="2400" b="1" dirty="0"/>
              <a:t>Processing (changing and improving the form of another product)</a:t>
            </a:r>
          </a:p>
          <a:p>
            <a:pPr marL="800100" lvl="1" indent="-342900">
              <a:buFont typeface="Arial" panose="020B0604020202020204" pitchFamily="34" charset="0"/>
              <a:buChar char="•"/>
            </a:pPr>
            <a:r>
              <a:rPr lang="en-US" sz="2400" b="1" dirty="0"/>
              <a:t>Manufacturing (combines raw materials and processes goods into finished products)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13A9761-31DD-404B-3997-908B8A5002A0}"/>
              </a:ext>
            </a:extLst>
          </p:cNvPr>
          <p:cNvSpPr txBox="1"/>
          <p:nvPr/>
        </p:nvSpPr>
        <p:spPr>
          <a:xfrm>
            <a:off x="620947" y="4023049"/>
            <a:ext cx="10541000" cy="1815882"/>
          </a:xfrm>
          <a:prstGeom prst="rect">
            <a:avLst/>
          </a:prstGeom>
          <a:noFill/>
        </p:spPr>
        <p:txBody>
          <a:bodyPr wrap="square" rtlCol="0">
            <a:spAutoFit/>
          </a:bodyPr>
          <a:lstStyle/>
          <a:p>
            <a:pPr algn="r" rtl="1"/>
            <a:r>
              <a:rPr lang="ar-EG" sz="2800" b="1" dirty="0">
                <a:solidFill>
                  <a:srgbClr val="C00000"/>
                </a:solidFill>
                <a:latin typeface="Aharoni" panose="02010803020104030203" pitchFamily="2" charset="-79"/>
                <a:cs typeface="Aharoni" panose="02010803020104030203" pitchFamily="2" charset="-79"/>
              </a:rPr>
              <a:t>الإنتاج</a:t>
            </a:r>
          </a:p>
          <a:p>
            <a:pPr marL="457200" indent="-457200" algn="r" rtl="1">
              <a:buFont typeface="Arial" panose="020B0604020202020204" pitchFamily="34" charset="0"/>
              <a:buChar char="•"/>
            </a:pPr>
            <a:r>
              <a:rPr lang="ar-EG" sz="2800" b="1" dirty="0">
                <a:latin typeface="Aharoni" panose="02010803020104030203" pitchFamily="2" charset="-79"/>
                <a:cs typeface="Aharoni" panose="02010803020104030203" pitchFamily="2" charset="-79"/>
              </a:rPr>
              <a:t>توليد الأفكار</a:t>
            </a:r>
          </a:p>
          <a:p>
            <a:pPr marL="457200" indent="-457200" algn="r" rtl="1">
              <a:buFont typeface="Arial" panose="020B0604020202020204" pitchFamily="34" charset="0"/>
              <a:buChar char="•"/>
            </a:pPr>
            <a:r>
              <a:rPr lang="ar-EG" sz="2800" b="1" dirty="0">
                <a:latin typeface="Aharoni" panose="02010803020104030203" pitchFamily="2" charset="-79"/>
                <a:cs typeface="Aharoni" panose="02010803020104030203" pitchFamily="2" charset="-79"/>
              </a:rPr>
              <a:t>المعالجة (تغيير وتحسين شكل منتج آخر)</a:t>
            </a:r>
          </a:p>
          <a:p>
            <a:pPr marL="457200" indent="-457200" algn="r" rtl="1">
              <a:buFont typeface="Arial" panose="020B0604020202020204" pitchFamily="34" charset="0"/>
              <a:buChar char="•"/>
            </a:pPr>
            <a:r>
              <a:rPr lang="ar-EG" sz="2800" b="1" dirty="0">
                <a:latin typeface="Aharoni" panose="02010803020104030203" pitchFamily="2" charset="-79"/>
                <a:cs typeface="Aharoni" panose="02010803020104030203" pitchFamily="2" charset="-79"/>
              </a:rPr>
              <a:t>التصنيع (دمج المواد الخام ومعالجة السلع وتحويلها إلى منتجات نهائية)</a:t>
            </a:r>
            <a:endParaRPr lang="en-US" sz="2800" b="1" dirty="0"/>
          </a:p>
        </p:txBody>
      </p:sp>
      <p:sp>
        <p:nvSpPr>
          <p:cNvPr id="8" name="TextBox 7">
            <a:extLst>
              <a:ext uri="{FF2B5EF4-FFF2-40B4-BE49-F238E27FC236}">
                <a16:creationId xmlns:a16="http://schemas.microsoft.com/office/drawing/2014/main" id="{CED0C80C-D55C-2F59-29FC-A4B0C08762FE}"/>
              </a:ext>
            </a:extLst>
          </p:cNvPr>
          <p:cNvSpPr txBox="1"/>
          <p:nvPr/>
        </p:nvSpPr>
        <p:spPr>
          <a:xfrm>
            <a:off x="6808708" y="1057248"/>
            <a:ext cx="4844580" cy="523220"/>
          </a:xfrm>
          <a:prstGeom prst="rect">
            <a:avLst/>
          </a:prstGeom>
          <a:noFill/>
        </p:spPr>
        <p:txBody>
          <a:bodyPr wrap="square" rtlCol="0">
            <a:spAutoFit/>
          </a:bodyPr>
          <a:lstStyle/>
          <a:p>
            <a:pPr algn="ctr" rtl="1"/>
            <a:r>
              <a:rPr lang="ar-EG" sz="2800" b="1" dirty="0">
                <a:cs typeface="Aharoni" panose="02010803020104030203" pitchFamily="2" charset="-79"/>
              </a:rPr>
              <a:t>المجالات الوظيفية للأعمال</a:t>
            </a:r>
            <a:endParaRPr lang="ar-SA" sz="2800" b="1" dirty="0">
              <a:cs typeface="Aharoni" panose="02010803020104030203" pitchFamily="2" charset="-79"/>
            </a:endParaRPr>
          </a:p>
        </p:txBody>
      </p:sp>
    </p:spTree>
    <p:extLst>
      <p:ext uri="{BB962C8B-B14F-4D97-AF65-F5344CB8AC3E}">
        <p14:creationId xmlns:p14="http://schemas.microsoft.com/office/powerpoint/2010/main" val="835493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80" y="160112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6333138" cy="523220"/>
          </a:xfrm>
          <a:prstGeom prst="rect">
            <a:avLst/>
          </a:prstGeom>
          <a:noFill/>
        </p:spPr>
        <p:txBody>
          <a:bodyPr wrap="square" rtlCol="0">
            <a:spAutoFit/>
          </a:bodyPr>
          <a:lstStyle/>
          <a:p>
            <a:pPr algn="ctr"/>
            <a:r>
              <a:rPr lang="en-US" sz="2800" dirty="0">
                <a:latin typeface="Aharoni" panose="02010803020104030203" pitchFamily="2" charset="-79"/>
                <a:cs typeface="Aharoni" panose="02010803020104030203" pitchFamily="2" charset="-79"/>
              </a:rPr>
              <a:t>Functional Area of Business, </a:t>
            </a:r>
            <a:r>
              <a:rPr lang="en-US" sz="2800" dirty="0" err="1">
                <a:latin typeface="Aharoni" panose="02010803020104030203" pitchFamily="2" charset="-79"/>
                <a:cs typeface="Aharoni" panose="02010803020104030203" pitchFamily="2" charset="-79"/>
              </a:rPr>
              <a:t>Con’t</a:t>
            </a:r>
            <a:endParaRPr lang="ar-SA" sz="2800" dirty="0">
              <a:latin typeface="Aharoni" panose="02010803020104030203" pitchFamily="2" charset="-79"/>
              <a:cs typeface="Aharoni" panose="02010803020104030203" pitchFamily="2" charset="-79"/>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626140" y="2167436"/>
            <a:ext cx="10541000" cy="1877437"/>
          </a:xfrm>
          <a:prstGeom prst="rect">
            <a:avLst/>
          </a:prstGeom>
          <a:noFill/>
        </p:spPr>
        <p:txBody>
          <a:bodyPr wrap="square" rtlCol="0">
            <a:spAutoFit/>
          </a:bodyPr>
          <a:lstStyle/>
          <a:p>
            <a:r>
              <a:rPr lang="en-US" sz="3200" b="1" dirty="0">
                <a:solidFill>
                  <a:srgbClr val="FF0000"/>
                </a:solidFill>
                <a:latin typeface="Aharoni" panose="02010803020104030203" pitchFamily="2" charset="-79"/>
                <a:cs typeface="Aharoni" panose="02010803020104030203" pitchFamily="2" charset="-79"/>
              </a:rPr>
              <a:t>Marketing</a:t>
            </a:r>
          </a:p>
          <a:p>
            <a:pPr lvl="1"/>
            <a:r>
              <a:rPr lang="en-US" sz="2800" b="1" dirty="0"/>
              <a:t>Planning and executing the conception, product ,pricing, promotion, and distribution of ideas, goods, and services to create exchanges that satisfy individual and organizational objectives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2A2137F6-E4FB-E2EC-3D52-43C1E097050A}"/>
              </a:ext>
            </a:extLst>
          </p:cNvPr>
          <p:cNvSpPr txBox="1"/>
          <p:nvPr/>
        </p:nvSpPr>
        <p:spPr>
          <a:xfrm>
            <a:off x="889000" y="4331589"/>
            <a:ext cx="10370583" cy="1200329"/>
          </a:xfrm>
          <a:prstGeom prst="rect">
            <a:avLst/>
          </a:prstGeom>
          <a:noFill/>
        </p:spPr>
        <p:txBody>
          <a:bodyPr wrap="square">
            <a:spAutoFit/>
          </a:bodyPr>
          <a:lstStyle/>
          <a:p>
            <a:pPr algn="r" rtl="1"/>
            <a:r>
              <a:rPr lang="ar-EG" sz="2400" b="1" dirty="0">
                <a:solidFill>
                  <a:srgbClr val="C00000"/>
                </a:solidFill>
                <a:latin typeface="Aharoni" panose="02010803020104030203" pitchFamily="2" charset="-79"/>
                <a:cs typeface="Aharoni" panose="02010803020104030203" pitchFamily="2" charset="-79"/>
              </a:rPr>
              <a:t>التسويق</a:t>
            </a:r>
          </a:p>
          <a:p>
            <a:pPr algn="just" rtl="1"/>
            <a:r>
              <a:rPr lang="ar-EG" sz="2400" b="1" dirty="0">
                <a:latin typeface="Aharoni" panose="02010803020104030203" pitchFamily="2" charset="-79"/>
                <a:cs typeface="Aharoni" panose="02010803020104030203" pitchFamily="2" charset="-79"/>
              </a:rPr>
              <a:t>تخطيط وتنفيذ مفهوم المنتج وتسعيره وترويجه وتوزيعه للأفكار والسلع والخدمات لخلق تبادلات تلبي الأهداف الفردية والتنظيمية</a:t>
            </a:r>
            <a:endParaRPr lang="en-US" sz="2000" b="1" dirty="0"/>
          </a:p>
        </p:txBody>
      </p:sp>
      <p:sp>
        <p:nvSpPr>
          <p:cNvPr id="9" name="TextBox 8">
            <a:extLst>
              <a:ext uri="{FF2B5EF4-FFF2-40B4-BE49-F238E27FC236}">
                <a16:creationId xmlns:a16="http://schemas.microsoft.com/office/drawing/2014/main" id="{6118431B-2FC1-2781-E718-377BD0D7D461}"/>
              </a:ext>
            </a:extLst>
          </p:cNvPr>
          <p:cNvSpPr txBox="1"/>
          <p:nvPr/>
        </p:nvSpPr>
        <p:spPr>
          <a:xfrm>
            <a:off x="3406282" y="451192"/>
            <a:ext cx="4844580" cy="523220"/>
          </a:xfrm>
          <a:prstGeom prst="rect">
            <a:avLst/>
          </a:prstGeom>
          <a:noFill/>
        </p:spPr>
        <p:txBody>
          <a:bodyPr wrap="square" rtlCol="0">
            <a:spAutoFit/>
          </a:bodyPr>
          <a:lstStyle/>
          <a:p>
            <a:pPr algn="ctr" rtl="1"/>
            <a:r>
              <a:rPr lang="ar-EG" sz="2800" b="1" dirty="0">
                <a:cs typeface="Aharoni" panose="02010803020104030203" pitchFamily="2" charset="-79"/>
              </a:rPr>
              <a:t>المجالات الوظيفية للأعمال</a:t>
            </a:r>
            <a:endParaRPr lang="ar-SA" sz="2800" b="1" dirty="0">
              <a:cs typeface="Aharoni" panose="02010803020104030203" pitchFamily="2" charset="-79"/>
            </a:endParaRPr>
          </a:p>
        </p:txBody>
      </p:sp>
    </p:spTree>
    <p:extLst>
      <p:ext uri="{BB962C8B-B14F-4D97-AF65-F5344CB8AC3E}">
        <p14:creationId xmlns:p14="http://schemas.microsoft.com/office/powerpoint/2010/main" val="3501611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641483" cy="523220"/>
          </a:xfrm>
          <a:prstGeom prst="rect">
            <a:avLst/>
          </a:prstGeom>
          <a:noFill/>
        </p:spPr>
        <p:txBody>
          <a:bodyPr wrap="square" rtlCol="0">
            <a:spAutoFit/>
          </a:bodyPr>
          <a:lstStyle/>
          <a:p>
            <a:r>
              <a:rPr lang="en-US" sz="2800" dirty="0">
                <a:latin typeface="Aharoni" panose="02010803020104030203" pitchFamily="2" charset="-79"/>
                <a:cs typeface="Aharoni" panose="02010803020104030203" pitchFamily="2" charset="-79"/>
              </a:rPr>
              <a:t>Functional Area of Business, </a:t>
            </a:r>
            <a:r>
              <a:rPr lang="en-US" sz="2800" dirty="0" err="1">
                <a:latin typeface="Aharoni" panose="02010803020104030203" pitchFamily="2" charset="-79"/>
                <a:cs typeface="Aharoni" panose="02010803020104030203" pitchFamily="2" charset="-79"/>
              </a:rPr>
              <a:t>Con’t</a:t>
            </a:r>
            <a:endParaRPr lang="ar-SA" sz="2800" dirty="0">
              <a:latin typeface="Aharoni" panose="02010803020104030203" pitchFamily="2" charset="-79"/>
              <a:cs typeface="Aharoni" panose="02010803020104030203" pitchFamily="2" charset="-79"/>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89000" y="2391844"/>
            <a:ext cx="10541000" cy="3508653"/>
          </a:xfrm>
          <a:prstGeom prst="rect">
            <a:avLst/>
          </a:prstGeom>
          <a:noFill/>
        </p:spPr>
        <p:txBody>
          <a:bodyPr wrap="square" rtlCol="0">
            <a:spAutoFit/>
          </a:bodyPr>
          <a:lstStyle/>
          <a:p>
            <a:r>
              <a:rPr lang="en-US" sz="3600" b="1" dirty="0">
                <a:solidFill>
                  <a:srgbClr val="FF0000"/>
                </a:solidFill>
                <a:latin typeface="Aharoni" panose="02010803020104030203" pitchFamily="2" charset="-79"/>
                <a:cs typeface="Aharoni" panose="02010803020104030203" pitchFamily="2" charset="-79"/>
              </a:rPr>
              <a:t>Finance</a:t>
            </a:r>
          </a:p>
          <a:p>
            <a:pPr lvl="1"/>
            <a:r>
              <a:rPr lang="en-US" sz="3200" b="1" dirty="0"/>
              <a:t>Revenue, expenses, budget, financial records and financial statements</a:t>
            </a:r>
            <a:endParaRPr lang="ar-EG" sz="3200" b="1" dirty="0"/>
          </a:p>
          <a:p>
            <a:pPr lvl="1"/>
            <a:endParaRPr lang="ar-EG" sz="3200" b="1" dirty="0"/>
          </a:p>
          <a:p>
            <a:pPr algn="r" rtl="1"/>
            <a:r>
              <a:rPr lang="ar-EG" sz="3600" b="1" dirty="0">
                <a:solidFill>
                  <a:srgbClr val="C00000"/>
                </a:solidFill>
                <a:latin typeface="Aharoni" panose="02010803020104030203" pitchFamily="2" charset="-79"/>
                <a:cs typeface="Aharoni" panose="02010803020104030203" pitchFamily="2" charset="-79"/>
              </a:rPr>
              <a:t>المالية</a:t>
            </a:r>
          </a:p>
          <a:p>
            <a:pPr algn="r" rtl="1"/>
            <a:r>
              <a:rPr lang="ar-EG" sz="3600" b="1" dirty="0">
                <a:latin typeface="Aharoni" panose="02010803020104030203" pitchFamily="2" charset="-79"/>
                <a:cs typeface="Aharoni" panose="02010803020104030203" pitchFamily="2" charset="-79"/>
              </a:rPr>
              <a:t>الإيرادات والمصروفات والميزانية والسجلات المالية والقوائم المالية</a:t>
            </a:r>
            <a:endParaRPr lang="en-US" sz="3200" b="1" dirty="0"/>
          </a:p>
          <a:p>
            <a:pPr lvl="1"/>
            <a:endParaRPr lang="en-US"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110D0E5-1BE8-D721-3634-D341A7ADCD12}"/>
              </a:ext>
            </a:extLst>
          </p:cNvPr>
          <p:cNvSpPr txBox="1"/>
          <p:nvPr/>
        </p:nvSpPr>
        <p:spPr>
          <a:xfrm>
            <a:off x="3183000" y="419292"/>
            <a:ext cx="4844580" cy="523220"/>
          </a:xfrm>
          <a:prstGeom prst="rect">
            <a:avLst/>
          </a:prstGeom>
          <a:noFill/>
        </p:spPr>
        <p:txBody>
          <a:bodyPr wrap="square" rtlCol="0">
            <a:spAutoFit/>
          </a:bodyPr>
          <a:lstStyle/>
          <a:p>
            <a:pPr algn="ctr" rtl="1"/>
            <a:r>
              <a:rPr lang="ar-EG" sz="2800" b="1" dirty="0">
                <a:cs typeface="Aharoni" panose="02010803020104030203" pitchFamily="2" charset="-79"/>
              </a:rPr>
              <a:t>المجالات الوظيفية للأعمال</a:t>
            </a:r>
            <a:endParaRPr lang="ar-SA" sz="2800" b="1" dirty="0">
              <a:cs typeface="Aharoni" panose="02010803020104030203" pitchFamily="2" charset="-79"/>
            </a:endParaRPr>
          </a:p>
        </p:txBody>
      </p:sp>
    </p:spTree>
    <p:extLst>
      <p:ext uri="{BB962C8B-B14F-4D97-AF65-F5344CB8AC3E}">
        <p14:creationId xmlns:p14="http://schemas.microsoft.com/office/powerpoint/2010/main" val="21678324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077957" cy="523220"/>
          </a:xfrm>
          <a:prstGeom prst="rect">
            <a:avLst/>
          </a:prstGeom>
          <a:noFill/>
        </p:spPr>
        <p:txBody>
          <a:bodyPr wrap="square" rtlCol="0">
            <a:spAutoFit/>
          </a:bodyPr>
          <a:lstStyle/>
          <a:p>
            <a:pPr algn="ctr"/>
            <a:r>
              <a:rPr lang="en-US" sz="2800" dirty="0">
                <a:latin typeface="Aharoni" panose="02010803020104030203" pitchFamily="2" charset="-79"/>
                <a:cs typeface="Aharoni" panose="02010803020104030203" pitchFamily="2" charset="-79"/>
              </a:rPr>
              <a:t>Functional Area of Business, </a:t>
            </a:r>
            <a:r>
              <a:rPr lang="en-US" sz="2800" dirty="0" err="1">
                <a:latin typeface="Aharoni" panose="02010803020104030203" pitchFamily="2" charset="-79"/>
                <a:cs typeface="Aharoni" panose="02010803020104030203" pitchFamily="2" charset="-79"/>
              </a:rPr>
              <a:t>Con’t</a:t>
            </a:r>
            <a:endParaRPr lang="ar-SA" sz="2800" dirty="0">
              <a:latin typeface="Aharoni" panose="02010803020104030203" pitchFamily="2" charset="-79"/>
              <a:cs typeface="Aharoni" panose="02010803020104030203" pitchFamily="2" charset="-79"/>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89000" y="2391844"/>
            <a:ext cx="10541000" cy="2616101"/>
          </a:xfrm>
          <a:prstGeom prst="rect">
            <a:avLst/>
          </a:prstGeom>
          <a:noFill/>
        </p:spPr>
        <p:txBody>
          <a:bodyPr wrap="square" rtlCol="0">
            <a:spAutoFit/>
          </a:bodyPr>
          <a:lstStyle/>
          <a:p>
            <a:r>
              <a:rPr lang="en-US" sz="3600" b="1" dirty="0">
                <a:solidFill>
                  <a:srgbClr val="FF0000"/>
                </a:solidFill>
                <a:latin typeface="Aharoni" panose="02010803020104030203" pitchFamily="2" charset="-79"/>
                <a:cs typeface="Aharoni" panose="02010803020104030203" pitchFamily="2" charset="-79"/>
              </a:rPr>
              <a:t>Human Resources = HR</a:t>
            </a:r>
          </a:p>
          <a:p>
            <a:pPr lvl="1"/>
            <a:r>
              <a:rPr lang="en-US" sz="3200" b="1" dirty="0"/>
              <a:t>People who work for a business/organization</a:t>
            </a:r>
          </a:p>
          <a:p>
            <a:pPr lvl="1"/>
            <a:r>
              <a:rPr lang="en-US" sz="3200" b="1" dirty="0"/>
              <a:t>Involves in planning &amp; staffing, performance management, compensation &amp; benefits, and employee relations </a:t>
            </a:r>
          </a:p>
          <a:p>
            <a:pPr lvl="1"/>
            <a:endParaRPr lang="en-US" sz="3200" dirty="0"/>
          </a:p>
        </p:txBody>
      </p:sp>
      <p:pic>
        <p:nvPicPr>
          <p:cNvPr id="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 name="TextBox 6">
            <a:extLst>
              <a:ext uri="{FF2B5EF4-FFF2-40B4-BE49-F238E27FC236}">
                <a16:creationId xmlns:a16="http://schemas.microsoft.com/office/drawing/2014/main" id="{6D979D8F-6565-F05A-36BF-74F6702C0EA7}"/>
              </a:ext>
            </a:extLst>
          </p:cNvPr>
          <p:cNvSpPr txBox="1"/>
          <p:nvPr/>
        </p:nvSpPr>
        <p:spPr>
          <a:xfrm>
            <a:off x="753140" y="4520209"/>
            <a:ext cx="10541000" cy="1261884"/>
          </a:xfrm>
          <a:prstGeom prst="rect">
            <a:avLst/>
          </a:prstGeom>
          <a:noFill/>
        </p:spPr>
        <p:txBody>
          <a:bodyPr wrap="square" rtlCol="0">
            <a:spAutoFit/>
          </a:bodyPr>
          <a:lstStyle/>
          <a:p>
            <a:pPr algn="just" rtl="1"/>
            <a:r>
              <a:rPr lang="ar-EG" sz="2800" b="1" dirty="0">
                <a:solidFill>
                  <a:srgbClr val="C00000"/>
                </a:solidFill>
                <a:latin typeface="Aharoni" panose="02010803020104030203" pitchFamily="2" charset="-79"/>
                <a:cs typeface="Aharoni" panose="02010803020104030203" pitchFamily="2" charset="-79"/>
              </a:rPr>
              <a:t>الموارد البشرية = </a:t>
            </a:r>
            <a:r>
              <a:rPr lang="en-US" sz="2800" b="1" dirty="0">
                <a:solidFill>
                  <a:srgbClr val="C00000"/>
                </a:solidFill>
                <a:latin typeface="Aharoni" panose="02010803020104030203" pitchFamily="2" charset="-79"/>
                <a:cs typeface="Aharoni" panose="02010803020104030203" pitchFamily="2" charset="-79"/>
              </a:rPr>
              <a:t>HR</a:t>
            </a:r>
            <a:endParaRPr lang="ar-EG" sz="2800" b="1" dirty="0">
              <a:solidFill>
                <a:srgbClr val="C00000"/>
              </a:solidFill>
              <a:latin typeface="Aharoni" panose="02010803020104030203" pitchFamily="2" charset="-79"/>
              <a:cs typeface="Aharoni" panose="02010803020104030203" pitchFamily="2" charset="-79"/>
            </a:endParaRPr>
          </a:p>
          <a:p>
            <a:pPr algn="just" rtl="1"/>
            <a:r>
              <a:rPr lang="ar-EG" sz="2400" b="1" dirty="0">
                <a:latin typeface="Aharoni" panose="02010803020104030203" pitchFamily="2" charset="-79"/>
                <a:cs typeface="Aharoni" panose="02010803020104030203" pitchFamily="2" charset="-79"/>
              </a:rPr>
              <a:t>الأشخاص الذين يعملون في شركة/منظمة</a:t>
            </a:r>
          </a:p>
          <a:p>
            <a:pPr algn="just" rtl="1"/>
            <a:r>
              <a:rPr lang="ar-EG" sz="2400" b="1" dirty="0">
                <a:latin typeface="Aharoni" panose="02010803020104030203" pitchFamily="2" charset="-79"/>
                <a:cs typeface="Aharoni" panose="02010803020104030203" pitchFamily="2" charset="-79"/>
              </a:rPr>
              <a:t>يشاركون في التخطيط وتوظيف الموظفين وإدارة الأداء والتعويضات والمزايا وعلاقات الموظفين</a:t>
            </a:r>
            <a:endParaRPr lang="en-US" sz="2000" dirty="0"/>
          </a:p>
        </p:txBody>
      </p:sp>
      <p:sp>
        <p:nvSpPr>
          <p:cNvPr id="8" name="TextBox 7">
            <a:extLst>
              <a:ext uri="{FF2B5EF4-FFF2-40B4-BE49-F238E27FC236}">
                <a16:creationId xmlns:a16="http://schemas.microsoft.com/office/drawing/2014/main" id="{062B9054-4EA0-34EC-4548-63F07015C3F5}"/>
              </a:ext>
            </a:extLst>
          </p:cNvPr>
          <p:cNvSpPr txBox="1"/>
          <p:nvPr/>
        </p:nvSpPr>
        <p:spPr>
          <a:xfrm>
            <a:off x="3119205" y="546882"/>
            <a:ext cx="4844580" cy="523220"/>
          </a:xfrm>
          <a:prstGeom prst="rect">
            <a:avLst/>
          </a:prstGeom>
          <a:noFill/>
        </p:spPr>
        <p:txBody>
          <a:bodyPr wrap="square" rtlCol="0">
            <a:spAutoFit/>
          </a:bodyPr>
          <a:lstStyle/>
          <a:p>
            <a:pPr algn="ctr" rtl="1"/>
            <a:r>
              <a:rPr lang="ar-EG" sz="2800" b="1" dirty="0">
                <a:cs typeface="Aharoni" panose="02010803020104030203" pitchFamily="2" charset="-79"/>
              </a:rPr>
              <a:t>المجالات الوظيفية للأعمال</a:t>
            </a:r>
            <a:endParaRPr lang="ar-SA" sz="2800" b="1" dirty="0">
              <a:cs typeface="Aharoni" panose="02010803020104030203" pitchFamily="2" charset="-79"/>
            </a:endParaRPr>
          </a:p>
        </p:txBody>
      </p:sp>
    </p:spTree>
    <p:extLst>
      <p:ext uri="{BB962C8B-B14F-4D97-AF65-F5344CB8AC3E}">
        <p14:creationId xmlns:p14="http://schemas.microsoft.com/office/powerpoint/2010/main" val="2952432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4"/>
            <a:ext cx="11131375" cy="47152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08089" y="276259"/>
            <a:ext cx="1034822" cy="10643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08089" y="36303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42386" y="5210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Content Placeholder 1"/>
          <p:cNvSpPr txBox="1">
            <a:spLocks/>
          </p:cNvSpPr>
          <p:nvPr/>
        </p:nvSpPr>
        <p:spPr>
          <a:xfrm>
            <a:off x="838200" y="1825625"/>
            <a:ext cx="10515600" cy="2172217"/>
          </a:xfrm>
          <a:prstGeom prst="rect">
            <a:avLst/>
          </a:prstGeom>
          <a:ln>
            <a:noFill/>
          </a:ln>
        </p:spPr>
        <p:txBody>
          <a:bodyPr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Three major trends are impacting businesses today:</a:t>
            </a:r>
          </a:p>
          <a:p>
            <a:pPr lvl="1"/>
            <a:r>
              <a:rPr lang="en-US" b="1" dirty="0">
                <a:solidFill>
                  <a:srgbClr val="C00000"/>
                </a:solidFill>
              </a:rPr>
              <a:t>Electronic business (e-business): </a:t>
            </a:r>
            <a:r>
              <a:rPr lang="en-US" b="1" dirty="0"/>
              <a:t>Achieving management goals through the use of the Internet</a:t>
            </a:r>
          </a:p>
          <a:p>
            <a:pPr lvl="1"/>
            <a:r>
              <a:rPr lang="en-US" b="1" dirty="0">
                <a:solidFill>
                  <a:srgbClr val="C00000"/>
                </a:solidFill>
              </a:rPr>
              <a:t>Global organizations: </a:t>
            </a:r>
            <a:r>
              <a:rPr lang="en-US" b="1" dirty="0"/>
              <a:t>Expanding business activities beyond national boundaries </a:t>
            </a:r>
          </a:p>
          <a:p>
            <a:pPr lvl="1"/>
            <a:r>
              <a:rPr lang="en-US" b="1" dirty="0">
                <a:solidFill>
                  <a:srgbClr val="C00000"/>
                </a:solidFill>
              </a:rPr>
              <a:t>Ethics and social responsibility</a:t>
            </a:r>
            <a:r>
              <a:rPr lang="en-US" b="1" dirty="0"/>
              <a:t>: Leadership in promoting ethical and socially responsible business decisions </a:t>
            </a:r>
          </a:p>
        </p:txBody>
      </p:sp>
      <p:sp>
        <p:nvSpPr>
          <p:cNvPr id="11" name="Title 2"/>
          <p:cNvSpPr txBox="1">
            <a:spLocks/>
          </p:cNvSpPr>
          <p:nvPr/>
        </p:nvSpPr>
        <p:spPr>
          <a:xfrm>
            <a:off x="1377208" y="692293"/>
            <a:ext cx="7222019" cy="78269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dirty="0">
                <a:solidFill>
                  <a:srgbClr val="00AEEF"/>
                </a:solidFill>
                <a:latin typeface="+mn-lt"/>
                <a:cs typeface="Aharoni" panose="02010803020104030203" pitchFamily="2" charset="-79"/>
              </a:rPr>
              <a:t>Emerging Trends in Management</a:t>
            </a:r>
          </a:p>
        </p:txBody>
      </p:sp>
      <p:pic>
        <p:nvPicPr>
          <p:cNvPr id="3" name="Graphic 21">
            <a:extLst>
              <a:ext uri="{FF2B5EF4-FFF2-40B4-BE49-F238E27FC236}">
                <a16:creationId xmlns:a16="http://schemas.microsoft.com/office/drawing/2014/main" id="{85D5E13A-B27B-ED52-D7B3-3FBDE214834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Content Placeholder 1">
            <a:extLst>
              <a:ext uri="{FF2B5EF4-FFF2-40B4-BE49-F238E27FC236}">
                <a16:creationId xmlns:a16="http://schemas.microsoft.com/office/drawing/2014/main" id="{EDB2E981-A320-028B-EFEC-FF69509E7C43}"/>
              </a:ext>
            </a:extLst>
          </p:cNvPr>
          <p:cNvSpPr txBox="1">
            <a:spLocks/>
          </p:cNvSpPr>
          <p:nvPr/>
        </p:nvSpPr>
        <p:spPr>
          <a:xfrm>
            <a:off x="925166" y="4208353"/>
            <a:ext cx="10515600" cy="1838932"/>
          </a:xfrm>
          <a:prstGeom prst="rect">
            <a:avLst/>
          </a:prstGeom>
          <a:ln>
            <a:noFill/>
          </a:ln>
        </p:spPr>
        <p:txBody>
          <a:bodyPr anchor="ct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buNone/>
            </a:pPr>
            <a:r>
              <a:rPr lang="ar-EG" b="1" dirty="0"/>
              <a:t>هناك ثلاثة اتجاهات رئيسية تؤثر على الأعمال التجارية اليوم:</a:t>
            </a:r>
          </a:p>
          <a:p>
            <a:pPr algn="just" rtl="1"/>
            <a:r>
              <a:rPr lang="ar-EG" b="1" dirty="0">
                <a:solidFill>
                  <a:srgbClr val="C00000"/>
                </a:solidFill>
              </a:rPr>
              <a:t>الأعمال الإلكترونية</a:t>
            </a:r>
            <a:r>
              <a:rPr lang="ar-EG" b="1" dirty="0"/>
              <a:t>: تحقيق أهداف الإدارة من خلال استخدام الإنترنت</a:t>
            </a:r>
          </a:p>
          <a:p>
            <a:pPr algn="just" rtl="1"/>
            <a:r>
              <a:rPr lang="ar-EG" b="1" dirty="0">
                <a:solidFill>
                  <a:srgbClr val="C00000"/>
                </a:solidFill>
              </a:rPr>
              <a:t>المنظمات العالمية</a:t>
            </a:r>
            <a:r>
              <a:rPr lang="ar-EG" b="1" dirty="0"/>
              <a:t>: توسيع الأنشطة التجارية خارج الحدود الوطنية</a:t>
            </a:r>
          </a:p>
          <a:p>
            <a:pPr algn="just" rtl="1"/>
            <a:r>
              <a:rPr lang="ar-EG" b="1" dirty="0">
                <a:solidFill>
                  <a:srgbClr val="C00000"/>
                </a:solidFill>
              </a:rPr>
              <a:t>الأخلاق والمسؤولية الاجتماعية</a:t>
            </a:r>
            <a:r>
              <a:rPr lang="ar-EG" b="1" dirty="0"/>
              <a:t>: الريادة في تعزيز القرارات التجارية الأخلاقية والمسؤولة اجتماعيًا</a:t>
            </a:r>
            <a:endParaRPr lang="en-US" sz="2400" b="1" dirty="0"/>
          </a:p>
        </p:txBody>
      </p:sp>
      <p:sp>
        <p:nvSpPr>
          <p:cNvPr id="4" name="Title 2">
            <a:extLst>
              <a:ext uri="{FF2B5EF4-FFF2-40B4-BE49-F238E27FC236}">
                <a16:creationId xmlns:a16="http://schemas.microsoft.com/office/drawing/2014/main" id="{6A1A875E-D5CB-2A9C-2003-9E4153FF1239}"/>
              </a:ext>
            </a:extLst>
          </p:cNvPr>
          <p:cNvSpPr txBox="1">
            <a:spLocks/>
          </p:cNvSpPr>
          <p:nvPr/>
        </p:nvSpPr>
        <p:spPr>
          <a:xfrm>
            <a:off x="2047059" y="171228"/>
            <a:ext cx="7222019" cy="78269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r>
              <a:rPr lang="ar-EG" sz="3600" b="1" dirty="0">
                <a:solidFill>
                  <a:srgbClr val="00AEEF"/>
                </a:solidFill>
                <a:latin typeface="+mn-lt"/>
                <a:cs typeface="Aharoni" panose="02010803020104030203" pitchFamily="2" charset="-79"/>
              </a:rPr>
              <a:t>التوجهات الناشئة في الإدارة</a:t>
            </a:r>
            <a:endParaRPr lang="en-US" sz="3600" b="1" dirty="0">
              <a:solidFill>
                <a:srgbClr val="00AEEF"/>
              </a:solidFill>
              <a:latin typeface="+mn-lt"/>
              <a:cs typeface="Aharoni" panose="02010803020104030203" pitchFamily="2" charset="-79"/>
            </a:endParaRPr>
          </a:p>
        </p:txBody>
      </p:sp>
    </p:spTree>
    <p:extLst>
      <p:ext uri="{BB962C8B-B14F-4D97-AF65-F5344CB8AC3E}">
        <p14:creationId xmlns:p14="http://schemas.microsoft.com/office/powerpoint/2010/main" val="15115755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 ds:uri="d13aca44-ef33-4cf4-9980-7f0b00e6eeb9"/>
    <ds:schemaRef ds:uri="49100919-8a76-4266-be0c-7dc583902cb4"/>
  </ds:schemaRefs>
</ds:datastoreItem>
</file>

<file path=customXml/itemProps3.xml><?xml version="1.0" encoding="utf-8"?>
<ds:datastoreItem xmlns:ds="http://schemas.openxmlformats.org/officeDocument/2006/customXml" ds:itemID="{E565DE16-D103-45B7-B042-8770DDC921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3156</Words>
  <Application>Microsoft Office PowerPoint</Application>
  <PresentationFormat>شاشة عريضة</PresentationFormat>
  <Paragraphs>427</Paragraphs>
  <Slides>42</Slides>
  <Notes>4</Notes>
  <HiddenSlides>0</HiddenSlides>
  <MMClips>0</MMClips>
  <ScaleCrop>false</ScaleCrop>
  <HeadingPairs>
    <vt:vector size="6" baseType="variant">
      <vt:variant>
        <vt:lpstr>الخطوط المستخدمة</vt:lpstr>
      </vt:variant>
      <vt:variant>
        <vt:i4>13</vt:i4>
      </vt:variant>
      <vt:variant>
        <vt:lpstr>نسق</vt:lpstr>
      </vt:variant>
      <vt:variant>
        <vt:i4>1</vt:i4>
      </vt:variant>
      <vt:variant>
        <vt:lpstr>عناوين الشرائح</vt:lpstr>
      </vt:variant>
      <vt:variant>
        <vt:i4>42</vt:i4>
      </vt:variant>
    </vt:vector>
  </HeadingPairs>
  <TitlesOfParts>
    <vt:vector size="56" baseType="lpstr">
      <vt:lpstr>Aharoni</vt:lpstr>
      <vt:lpstr>Alexandria</vt:lpstr>
      <vt:lpstr>-apple-system</vt:lpstr>
      <vt:lpstr>Arial</vt:lpstr>
      <vt:lpstr>Calibri</vt:lpstr>
      <vt:lpstr>Calibri Light</vt:lpstr>
      <vt:lpstr>Georgia</vt:lpstr>
      <vt:lpstr>Impact</vt:lpstr>
      <vt:lpstr>Nunito</vt:lpstr>
      <vt:lpstr>Roboto Light</vt:lpstr>
      <vt:lpstr>Source Sans Pro</vt:lpstr>
      <vt:lpstr>Times New Roman</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 yassen</cp:lastModifiedBy>
  <cp:revision>127</cp:revision>
  <dcterms:created xsi:type="dcterms:W3CDTF">2023-04-29T09:08:00Z</dcterms:created>
  <dcterms:modified xsi:type="dcterms:W3CDTF">2026-06-12T21:07:35Z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