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theme/themeOverride2.xml" ContentType="application/vnd.openxmlformats-officedocument.themeOverride+xml"/>
  <Override PartName="/ppt/notesSlides/notesSlide4.xml" ContentType="application/vnd.openxmlformats-officedocument.presentationml.notesSlide+xml"/>
  <Override PartName="/ppt/theme/themeOverride3.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4.xml" ContentType="application/vnd.openxmlformats-officedocument.themeOverr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480" r:id="rId5"/>
    <p:sldId id="589" r:id="rId6"/>
    <p:sldId id="313" r:id="rId7"/>
    <p:sldId id="1107" r:id="rId8"/>
    <p:sldId id="1113" r:id="rId9"/>
    <p:sldId id="521" r:id="rId10"/>
    <p:sldId id="1115" r:id="rId11"/>
    <p:sldId id="1112" r:id="rId12"/>
    <p:sldId id="1106" r:id="rId13"/>
    <p:sldId id="1110" r:id="rId14"/>
    <p:sldId id="256" r:id="rId15"/>
    <p:sldId id="523" r:id="rId16"/>
    <p:sldId id="1114" r:id="rId17"/>
    <p:sldId id="518" r:id="rId18"/>
    <p:sldId id="1117" r:id="rId19"/>
    <p:sldId id="1131" r:id="rId20"/>
    <p:sldId id="1111" r:id="rId21"/>
    <p:sldId id="59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9"/>
            <p14:sldId id="313"/>
            <p14:sldId id="1107"/>
            <p14:sldId id="1113"/>
            <p14:sldId id="521"/>
            <p14:sldId id="1115"/>
            <p14:sldId id="1112"/>
            <p14:sldId id="1106"/>
            <p14:sldId id="1110"/>
            <p14:sldId id="256"/>
            <p14:sldId id="523"/>
            <p14:sldId id="1114"/>
            <p14:sldId id="518"/>
            <p14:sldId id="1117"/>
            <p14:sldId id="1131"/>
            <p14:sldId id="1111"/>
            <p14:sldId id="59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CCFF"/>
    <a:srgbClr val="000000"/>
    <a:srgbClr val="2D3956"/>
    <a:srgbClr val="852F4A"/>
    <a:srgbClr val="8E5A6D"/>
    <a:srgbClr val="4472C4"/>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454F4B-EEEA-4357-A63B-1BD58E109379}" v="39" dt="2026-09-26T19:58:38.4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226" autoAdjust="0"/>
    <p:restoredTop sz="93750" autoAdjust="0"/>
  </p:normalViewPr>
  <p:slideViewPr>
    <p:cSldViewPr snapToGrid="0">
      <p:cViewPr varScale="1">
        <p:scale>
          <a:sx n="98" d="100"/>
          <a:sy n="98" d="100"/>
        </p:scale>
        <p:origin x="5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061C54C-1511-41F8-91DF-0BFF88AE75A2}"/>
    <pc:docChg chg="custSel addSld delSld modSld modSection">
      <pc:chgData name="Perihan Salah" userId="76e30ab951f6bd55" providerId="LiveId" clId="{4061C54C-1511-41F8-91DF-0BFF88AE75A2}" dt="2026-09-26T19:58:43.014" v="188" actId="1076"/>
      <pc:docMkLst>
        <pc:docMk/>
      </pc:docMkLst>
      <pc:sldChg chg="addSp modSp mod setBg modAnim">
        <pc:chgData name="Perihan Salah" userId="76e30ab951f6bd55" providerId="LiveId" clId="{4061C54C-1511-41F8-91DF-0BFF88AE75A2}" dt="2026-09-26T11:05:20.882" v="173" actId="1076"/>
        <pc:sldMkLst>
          <pc:docMk/>
          <pc:sldMk cId="3434396648" sldId="256"/>
        </pc:sldMkLst>
        <pc:picChg chg="add mod">
          <ac:chgData name="Perihan Salah" userId="76e30ab951f6bd55" providerId="LiveId" clId="{4061C54C-1511-41F8-91DF-0BFF88AE75A2}" dt="2026-09-26T11:05:20.882" v="173" actId="1076"/>
          <ac:picMkLst>
            <pc:docMk/>
            <pc:sldMk cId="3434396648" sldId="256"/>
            <ac:picMk id="3" creationId="{5EABD3B4-1834-D42E-5CBC-7B5BA9E017B1}"/>
          </ac:picMkLst>
        </pc:picChg>
        <pc:picChg chg="mod">
          <ac:chgData name="Perihan Salah" userId="76e30ab951f6bd55" providerId="LiveId" clId="{4061C54C-1511-41F8-91DF-0BFF88AE75A2}" dt="2026-09-10T08:48:07.563" v="141" actId="1076"/>
          <ac:picMkLst>
            <pc:docMk/>
            <pc:sldMk cId="3434396648" sldId="256"/>
            <ac:picMk id="10" creationId="{07DA6AA8-9BAC-4206-BA2E-DE9E3451A13E}"/>
          </ac:picMkLst>
        </pc:picChg>
      </pc:sldChg>
      <pc:sldChg chg="addSp delSp modSp mod setBg modAnim">
        <pc:chgData name="Perihan Salah" userId="76e30ab951f6bd55" providerId="LiveId" clId="{4061C54C-1511-41F8-91DF-0BFF88AE75A2}" dt="2026-09-26T10:28:08.618" v="159" actId="1076"/>
        <pc:sldMkLst>
          <pc:docMk/>
          <pc:sldMk cId="2569408148" sldId="313"/>
        </pc:sldMkLst>
        <pc:spChg chg="mod">
          <ac:chgData name="Perihan Salah" userId="76e30ab951f6bd55" providerId="LiveId" clId="{4061C54C-1511-41F8-91DF-0BFF88AE75A2}" dt="2026-09-26T09:44:14.591" v="153" actId="20577"/>
          <ac:spMkLst>
            <pc:docMk/>
            <pc:sldMk cId="2569408148" sldId="313"/>
            <ac:spMk id="31" creationId="{4527402C-3F97-690D-9C20-A459E375AEB7}"/>
          </ac:spMkLst>
        </pc:spChg>
        <pc:picChg chg="add mod">
          <ac:chgData name="Perihan Salah" userId="76e30ab951f6bd55" providerId="LiveId" clId="{4061C54C-1511-41F8-91DF-0BFF88AE75A2}" dt="2026-09-26T10:28:08.618" v="159" actId="1076"/>
          <ac:picMkLst>
            <pc:docMk/>
            <pc:sldMk cId="2569408148" sldId="313"/>
            <ac:picMk id="3" creationId="{A26F40FB-AC46-A35A-8ADE-45C06BB3B7B6}"/>
          </ac:picMkLst>
        </pc:picChg>
        <pc:picChg chg="add">
          <ac:chgData name="Perihan Salah" userId="76e30ab951f6bd55" providerId="LiveId" clId="{4061C54C-1511-41F8-91DF-0BFF88AE75A2}" dt="2026-09-10T08:41:11.875" v="97" actId="22"/>
          <ac:picMkLst>
            <pc:docMk/>
            <pc:sldMk cId="2569408148" sldId="313"/>
            <ac:picMk id="6" creationId="{9AE231E9-7201-848B-0E04-2A2718D0A5A2}"/>
          </ac:picMkLst>
        </pc:picChg>
      </pc:sldChg>
      <pc:sldChg chg="addSp modSp mod modAnim">
        <pc:chgData name="Perihan Salah" userId="76e30ab951f6bd55" providerId="LiveId" clId="{4061C54C-1511-41F8-91DF-0BFF88AE75A2}" dt="2026-09-26T10:22:21.176" v="155" actId="1076"/>
        <pc:sldMkLst>
          <pc:docMk/>
          <pc:sldMk cId="3774984797" sldId="480"/>
        </pc:sldMkLst>
        <pc:spChg chg="mod">
          <ac:chgData name="Perihan Salah" userId="76e30ab951f6bd55" providerId="LiveId" clId="{4061C54C-1511-41F8-91DF-0BFF88AE75A2}" dt="2026-09-10T08:41:44.362" v="100"/>
          <ac:spMkLst>
            <pc:docMk/>
            <pc:sldMk cId="3774984797" sldId="480"/>
            <ac:spMk id="46" creationId="{FA59789B-D841-DB76-25B9-1348B202C2B5}"/>
          </ac:spMkLst>
        </pc:spChg>
        <pc:picChg chg="add mod">
          <ac:chgData name="Perihan Salah" userId="76e30ab951f6bd55" providerId="LiveId" clId="{4061C54C-1511-41F8-91DF-0BFF88AE75A2}" dt="2026-09-26T10:22:21.176" v="155" actId="1076"/>
          <ac:picMkLst>
            <pc:docMk/>
            <pc:sldMk cId="3774984797" sldId="480"/>
            <ac:picMk id="2" creationId="{95370D12-723D-0B71-F543-B4D73938501D}"/>
          </ac:picMkLst>
        </pc:picChg>
      </pc:sldChg>
      <pc:sldChg chg="addSp modSp modAnim">
        <pc:chgData name="Perihan Salah" userId="76e30ab951f6bd55" providerId="LiveId" clId="{4061C54C-1511-41F8-91DF-0BFF88AE75A2}" dt="2026-09-26T11:27:38.756" v="177"/>
        <pc:sldMkLst>
          <pc:docMk/>
          <pc:sldMk cId="541723927" sldId="518"/>
        </pc:sldMkLst>
        <pc:picChg chg="add mod">
          <ac:chgData name="Perihan Salah" userId="76e30ab951f6bd55" providerId="LiveId" clId="{4061C54C-1511-41F8-91DF-0BFF88AE75A2}" dt="2026-09-26T11:27:38.756" v="177"/>
          <ac:picMkLst>
            <pc:docMk/>
            <pc:sldMk cId="541723927" sldId="518"/>
            <ac:picMk id="3" creationId="{DB3743BA-2CD4-BC0F-9FFD-C1041B52D96E}"/>
          </ac:picMkLst>
        </pc:picChg>
      </pc:sldChg>
      <pc:sldChg chg="del">
        <pc:chgData name="Perihan Salah" userId="76e30ab951f6bd55" providerId="LiveId" clId="{4061C54C-1511-41F8-91DF-0BFF88AE75A2}" dt="2026-09-26T11:29:56.304" v="180" actId="47"/>
        <pc:sldMkLst>
          <pc:docMk/>
          <pc:sldMk cId="916907577" sldId="520"/>
        </pc:sldMkLst>
      </pc:sldChg>
      <pc:sldChg chg="addSp delSp modSp mod setBg modAnim">
        <pc:chgData name="Perihan Salah" userId="76e30ab951f6bd55" providerId="LiveId" clId="{4061C54C-1511-41F8-91DF-0BFF88AE75A2}" dt="2026-09-26T10:35:40.448" v="165" actId="1076"/>
        <pc:sldMkLst>
          <pc:docMk/>
          <pc:sldMk cId="3717106228" sldId="521"/>
        </pc:sldMkLst>
        <pc:spChg chg="mod">
          <ac:chgData name="Perihan Salah" userId="76e30ab951f6bd55" providerId="LiveId" clId="{4061C54C-1511-41F8-91DF-0BFF88AE75A2}" dt="2026-09-10T08:46:00.029" v="124" actId="1076"/>
          <ac:spMkLst>
            <pc:docMk/>
            <pc:sldMk cId="3717106228" sldId="521"/>
            <ac:spMk id="2" creationId="{15822044-325A-4EDB-9AC9-821A3BA0EDA4}"/>
          </ac:spMkLst>
        </pc:spChg>
        <pc:spChg chg="add mod ord">
          <ac:chgData name="Perihan Salah" userId="76e30ab951f6bd55" providerId="LiveId" clId="{4061C54C-1511-41F8-91DF-0BFF88AE75A2}" dt="2026-09-10T08:45:36.464" v="119" actId="1076"/>
          <ac:spMkLst>
            <pc:docMk/>
            <pc:sldMk cId="3717106228" sldId="521"/>
            <ac:spMk id="5" creationId="{702ED520-57B9-CA26-B44C-4110011831C8}"/>
          </ac:spMkLst>
        </pc:spChg>
        <pc:spChg chg="add mod ord">
          <ac:chgData name="Perihan Salah" userId="76e30ab951f6bd55" providerId="LiveId" clId="{4061C54C-1511-41F8-91DF-0BFF88AE75A2}" dt="2026-09-10T08:45:40.850" v="120" actId="1076"/>
          <ac:spMkLst>
            <pc:docMk/>
            <pc:sldMk cId="3717106228" sldId="521"/>
            <ac:spMk id="8" creationId="{4EAF279D-8DA6-2A27-E999-25FC3E5B6C41}"/>
          </ac:spMkLst>
        </pc:spChg>
        <pc:spChg chg="mod">
          <ac:chgData name="Perihan Salah" userId="76e30ab951f6bd55" providerId="LiveId" clId="{4061C54C-1511-41F8-91DF-0BFF88AE75A2}" dt="2026-09-10T08:45:51.240" v="123" actId="1076"/>
          <ac:spMkLst>
            <pc:docMk/>
            <pc:sldMk cId="3717106228" sldId="521"/>
            <ac:spMk id="13" creationId="{0AF9E0A6-4B74-4F51-AE7D-3FD63FB3AE6A}"/>
          </ac:spMkLst>
        </pc:spChg>
        <pc:picChg chg="add mod">
          <ac:chgData name="Perihan Salah" userId="76e30ab951f6bd55" providerId="LiveId" clId="{4061C54C-1511-41F8-91DF-0BFF88AE75A2}" dt="2026-09-26T10:35:40.448" v="165" actId="1076"/>
          <ac:picMkLst>
            <pc:docMk/>
            <pc:sldMk cId="3717106228" sldId="521"/>
            <ac:picMk id="3" creationId="{F41A6872-7A78-08E8-F299-1D271BA28384}"/>
          </ac:picMkLst>
        </pc:picChg>
        <pc:picChg chg="mod">
          <ac:chgData name="Perihan Salah" userId="76e30ab951f6bd55" providerId="LiveId" clId="{4061C54C-1511-41F8-91DF-0BFF88AE75A2}" dt="2026-09-10T08:45:46.782" v="122" actId="1076"/>
          <ac:picMkLst>
            <pc:docMk/>
            <pc:sldMk cId="3717106228" sldId="521"/>
            <ac:picMk id="6" creationId="{9827D908-E139-4A4C-8E1A-D6AB4562A67C}"/>
          </ac:picMkLst>
        </pc:picChg>
        <pc:picChg chg="mod">
          <ac:chgData name="Perihan Salah" userId="76e30ab951f6bd55" providerId="LiveId" clId="{4061C54C-1511-41F8-91DF-0BFF88AE75A2}" dt="2026-09-10T08:45:44.096" v="121" actId="1076"/>
          <ac:picMkLst>
            <pc:docMk/>
            <pc:sldMk cId="3717106228" sldId="521"/>
            <ac:picMk id="1026" creationId="{6B16CEBE-51A9-A009-1A3A-856C3C5AA82D}"/>
          </ac:picMkLst>
        </pc:picChg>
      </pc:sldChg>
      <pc:sldChg chg="addSp modSp mod modAnim">
        <pc:chgData name="Perihan Salah" userId="76e30ab951f6bd55" providerId="LiveId" clId="{4061C54C-1511-41F8-91DF-0BFF88AE75A2}" dt="2026-09-26T11:08:52.451" v="175" actId="1076"/>
        <pc:sldMkLst>
          <pc:docMk/>
          <pc:sldMk cId="1403084142" sldId="523"/>
        </pc:sldMkLst>
        <pc:picChg chg="add mod">
          <ac:chgData name="Perihan Salah" userId="76e30ab951f6bd55" providerId="LiveId" clId="{4061C54C-1511-41F8-91DF-0BFF88AE75A2}" dt="2026-09-26T11:08:52.451" v="175" actId="1076"/>
          <ac:picMkLst>
            <pc:docMk/>
            <pc:sldMk cId="1403084142" sldId="523"/>
            <ac:picMk id="4" creationId="{44142689-B697-CA9B-B526-43C3026F36C5}"/>
          </ac:picMkLst>
        </pc:picChg>
      </pc:sldChg>
      <pc:sldChg chg="addSp modSp add mod setBg modAnim">
        <pc:chgData name="Perihan Salah" userId="76e30ab951f6bd55" providerId="LiveId" clId="{4061C54C-1511-41F8-91DF-0BFF88AE75A2}" dt="2026-09-26T10:25:22.539" v="156"/>
        <pc:sldMkLst>
          <pc:docMk/>
          <pc:sldMk cId="2685123234" sldId="589"/>
        </pc:sldMkLst>
        <pc:spChg chg="mod">
          <ac:chgData name="Perihan Salah" userId="76e30ab951f6bd55" providerId="LiveId" clId="{4061C54C-1511-41F8-91DF-0BFF88AE75A2}" dt="2026-09-10T08:38:15.484" v="29" actId="20577"/>
          <ac:spMkLst>
            <pc:docMk/>
            <pc:sldMk cId="2685123234" sldId="589"/>
            <ac:spMk id="9" creationId="{25760A6C-566F-B7E3-1EEE-CB29F0CF0113}"/>
          </ac:spMkLst>
        </pc:spChg>
        <pc:spChg chg="mod">
          <ac:chgData name="Perihan Salah" userId="76e30ab951f6bd55" providerId="LiveId" clId="{4061C54C-1511-41F8-91DF-0BFF88AE75A2}" dt="2026-09-10T08:38:23.172" v="41" actId="20577"/>
          <ac:spMkLst>
            <pc:docMk/>
            <pc:sldMk cId="2685123234" sldId="589"/>
            <ac:spMk id="10" creationId="{844810E4-E8A9-2051-4D02-31024B944D7B}"/>
          </ac:spMkLst>
        </pc:spChg>
        <pc:spChg chg="mod">
          <ac:chgData name="Perihan Salah" userId="76e30ab951f6bd55" providerId="LiveId" clId="{4061C54C-1511-41F8-91DF-0BFF88AE75A2}" dt="2026-09-10T08:39:18.728" v="84" actId="20577"/>
          <ac:spMkLst>
            <pc:docMk/>
            <pc:sldMk cId="2685123234" sldId="589"/>
            <ac:spMk id="11" creationId="{781F72BC-06B8-4FB5-F2D5-D8EA1BFF812E}"/>
          </ac:spMkLst>
        </pc:spChg>
        <pc:picChg chg="add mod">
          <ac:chgData name="Perihan Salah" userId="76e30ab951f6bd55" providerId="LiveId" clId="{4061C54C-1511-41F8-91DF-0BFF88AE75A2}" dt="2026-09-26T10:25:22.539" v="156"/>
          <ac:picMkLst>
            <pc:docMk/>
            <pc:sldMk cId="2685123234" sldId="589"/>
            <ac:picMk id="3" creationId="{38BCA137-51C2-686B-EA98-380DF57EDDC3}"/>
          </ac:picMkLst>
        </pc:picChg>
      </pc:sldChg>
      <pc:sldChg chg="addSp modSp add mod setBg modAnim">
        <pc:chgData name="Perihan Salah" userId="76e30ab951f6bd55" providerId="LiveId" clId="{4061C54C-1511-41F8-91DF-0BFF88AE75A2}" dt="2026-09-26T10:26:58.156" v="157"/>
        <pc:sldMkLst>
          <pc:docMk/>
          <pc:sldMk cId="3531205851" sldId="590"/>
        </pc:sldMkLst>
        <pc:spChg chg="mod">
          <ac:chgData name="Perihan Salah" userId="76e30ab951f6bd55" providerId="LiveId" clId="{4061C54C-1511-41F8-91DF-0BFF88AE75A2}" dt="2026-09-10T08:40:30.857" v="93" actId="1076"/>
          <ac:spMkLst>
            <pc:docMk/>
            <pc:sldMk cId="3531205851" sldId="590"/>
            <ac:spMk id="31" creationId="{4527402C-3F97-690D-9C20-A459E375AEB7}"/>
          </ac:spMkLst>
        </pc:spChg>
        <pc:spChg chg="mod">
          <ac:chgData name="Perihan Salah" userId="76e30ab951f6bd55" providerId="LiveId" clId="{4061C54C-1511-41F8-91DF-0BFF88AE75A2}" dt="2026-09-10T08:40:15.465" v="89" actId="20577"/>
          <ac:spMkLst>
            <pc:docMk/>
            <pc:sldMk cId="3531205851" sldId="590"/>
            <ac:spMk id="34" creationId="{1E819771-40E4-115E-1677-879EF07CAA9A}"/>
          </ac:spMkLst>
        </pc:spChg>
        <pc:picChg chg="add mod">
          <ac:chgData name="Perihan Salah" userId="76e30ab951f6bd55" providerId="LiveId" clId="{4061C54C-1511-41F8-91DF-0BFF88AE75A2}" dt="2026-09-26T10:26:58.156" v="157"/>
          <ac:picMkLst>
            <pc:docMk/>
            <pc:sldMk cId="3531205851" sldId="590"/>
            <ac:picMk id="4" creationId="{8757C08E-A7AE-08BA-06B3-A7D900BB64F1}"/>
          </ac:picMkLst>
        </pc:picChg>
        <pc:picChg chg="mod">
          <ac:chgData name="Perihan Salah" userId="76e30ab951f6bd55" providerId="LiveId" clId="{4061C54C-1511-41F8-91DF-0BFF88AE75A2}" dt="2026-09-10T08:40:56.246" v="95" actId="1076"/>
          <ac:picMkLst>
            <pc:docMk/>
            <pc:sldMk cId="3531205851" sldId="590"/>
            <ac:picMk id="13" creationId="{EAE57278-AB96-113D-1E2C-F43DC42A889F}"/>
          </ac:picMkLst>
        </pc:picChg>
      </pc:sldChg>
      <pc:sldChg chg="addSp modSp add modAnim">
        <pc:chgData name="Perihan Salah" userId="76e30ab951f6bd55" providerId="LiveId" clId="{4061C54C-1511-41F8-91DF-0BFF88AE75A2}" dt="2026-09-26T11:40:17.131" v="185"/>
        <pc:sldMkLst>
          <pc:docMk/>
          <pc:sldMk cId="1968284304" sldId="592"/>
        </pc:sldMkLst>
        <pc:picChg chg="add mod">
          <ac:chgData name="Perihan Salah" userId="76e30ab951f6bd55" providerId="LiveId" clId="{4061C54C-1511-41F8-91DF-0BFF88AE75A2}" dt="2026-09-26T11:40:17.131" v="185"/>
          <ac:picMkLst>
            <pc:docMk/>
            <pc:sldMk cId="1968284304" sldId="592"/>
            <ac:picMk id="2" creationId="{B46E7C49-5053-91F5-DDF3-249FD63D9F04}"/>
          </ac:picMkLst>
        </pc:picChg>
      </pc:sldChg>
      <pc:sldChg chg="addSp delSp modSp mod modAnim">
        <pc:chgData name="Perihan Salah" userId="76e30ab951f6bd55" providerId="LiveId" clId="{4061C54C-1511-41F8-91DF-0BFF88AE75A2}" dt="2026-09-26T10:52:18.657" v="170"/>
        <pc:sldMkLst>
          <pc:docMk/>
          <pc:sldMk cId="577642368" sldId="1106"/>
        </pc:sldMkLst>
        <pc:picChg chg="add mod">
          <ac:chgData name="Perihan Salah" userId="76e30ab951f6bd55" providerId="LiveId" clId="{4061C54C-1511-41F8-91DF-0BFF88AE75A2}" dt="2026-09-26T10:52:18.657" v="170"/>
          <ac:picMkLst>
            <pc:docMk/>
            <pc:sldMk cId="577642368" sldId="1106"/>
            <ac:picMk id="6" creationId="{07461AB2-64AF-1A1D-3AC8-674EA9F2F1D0}"/>
          </ac:picMkLst>
        </pc:picChg>
        <pc:picChg chg="add mod">
          <ac:chgData name="Perihan Salah" userId="76e30ab951f6bd55" providerId="LiveId" clId="{4061C54C-1511-41F8-91DF-0BFF88AE75A2}" dt="2026-09-10T08:47:04.641" v="133" actId="1076"/>
          <ac:picMkLst>
            <pc:docMk/>
            <pc:sldMk cId="577642368" sldId="1106"/>
            <ac:picMk id="7" creationId="{1CBF8C95-8A64-7B2D-B183-49C6EC29D56F}"/>
          </ac:picMkLst>
        </pc:picChg>
      </pc:sldChg>
      <pc:sldChg chg="addSp delSp modSp mod setBg modAnim">
        <pc:chgData name="Perihan Salah" userId="76e30ab951f6bd55" providerId="LiveId" clId="{4061C54C-1511-41F8-91DF-0BFF88AE75A2}" dt="2026-09-26T10:31:13.023" v="161" actId="1076"/>
        <pc:sldMkLst>
          <pc:docMk/>
          <pc:sldMk cId="4290165096" sldId="1107"/>
        </pc:sldMkLst>
        <pc:picChg chg="add mod">
          <ac:chgData name="Perihan Salah" userId="76e30ab951f6bd55" providerId="LiveId" clId="{4061C54C-1511-41F8-91DF-0BFF88AE75A2}" dt="2026-09-26T10:31:13.023" v="161" actId="1076"/>
          <ac:picMkLst>
            <pc:docMk/>
            <pc:sldMk cId="4290165096" sldId="1107"/>
            <ac:picMk id="3" creationId="{9200909C-C592-B197-4130-E4F925E05171}"/>
          </ac:picMkLst>
        </pc:picChg>
        <pc:picChg chg="add">
          <ac:chgData name="Perihan Salah" userId="76e30ab951f6bd55" providerId="LiveId" clId="{4061C54C-1511-41F8-91DF-0BFF88AE75A2}" dt="2026-09-10T08:41:16.480" v="99" actId="22"/>
          <ac:picMkLst>
            <pc:docMk/>
            <pc:sldMk cId="4290165096" sldId="1107"/>
            <ac:picMk id="7" creationId="{9032B6C8-83D9-FD21-1014-B704B36A17A1}"/>
          </ac:picMkLst>
        </pc:picChg>
      </pc:sldChg>
      <pc:sldChg chg="addSp delSp modSp mod modAnim">
        <pc:chgData name="Perihan Salah" userId="76e30ab951f6bd55" providerId="LiveId" clId="{4061C54C-1511-41F8-91DF-0BFF88AE75A2}" dt="2026-09-26T10:55:08.134" v="171"/>
        <pc:sldMkLst>
          <pc:docMk/>
          <pc:sldMk cId="3486925434" sldId="1110"/>
        </pc:sldMkLst>
        <pc:picChg chg="add mod">
          <ac:chgData name="Perihan Salah" userId="76e30ab951f6bd55" providerId="LiveId" clId="{4061C54C-1511-41F8-91DF-0BFF88AE75A2}" dt="2026-09-26T10:55:08.134" v="171"/>
          <ac:picMkLst>
            <pc:docMk/>
            <pc:sldMk cId="3486925434" sldId="1110"/>
            <ac:picMk id="3" creationId="{66D08EB4-4689-BEA1-B85C-A09611128A5C}"/>
          </ac:picMkLst>
        </pc:picChg>
        <pc:picChg chg="add mod">
          <ac:chgData name="Perihan Salah" userId="76e30ab951f6bd55" providerId="LiveId" clId="{4061C54C-1511-41F8-91DF-0BFF88AE75A2}" dt="2026-09-10T08:47:13.278" v="136" actId="1076"/>
          <ac:picMkLst>
            <pc:docMk/>
            <pc:sldMk cId="3486925434" sldId="1110"/>
            <ac:picMk id="7" creationId="{0360D3F0-5B51-CFF0-D97D-07C12E16BC07}"/>
          </ac:picMkLst>
        </pc:picChg>
      </pc:sldChg>
      <pc:sldChg chg="addSp delSp modSp mod delAnim modAnim">
        <pc:chgData name="Perihan Salah" userId="76e30ab951f6bd55" providerId="LiveId" clId="{4061C54C-1511-41F8-91DF-0BFF88AE75A2}" dt="2026-09-26T19:58:43.014" v="188" actId="1076"/>
        <pc:sldMkLst>
          <pc:docMk/>
          <pc:sldMk cId="2501493038" sldId="1111"/>
        </pc:sldMkLst>
        <pc:graphicFrameChg chg="mod">
          <ac:chgData name="Perihan Salah" userId="76e30ab951f6bd55" providerId="LiveId" clId="{4061C54C-1511-41F8-91DF-0BFF88AE75A2}" dt="2026-09-26T11:34:29.126" v="183" actId="33524"/>
          <ac:graphicFrameMkLst>
            <pc:docMk/>
            <pc:sldMk cId="2501493038" sldId="1111"/>
            <ac:graphicFrameMk id="14" creationId="{0DEA59E7-3852-492B-B024-AA3411CA75AD}"/>
          </ac:graphicFrameMkLst>
        </pc:graphicFrameChg>
        <pc:picChg chg="add del mod">
          <ac:chgData name="Perihan Salah" userId="76e30ab951f6bd55" providerId="LiveId" clId="{4061C54C-1511-41F8-91DF-0BFF88AE75A2}" dt="2026-09-26T19:56:35.432" v="186" actId="478"/>
          <ac:picMkLst>
            <pc:docMk/>
            <pc:sldMk cId="2501493038" sldId="1111"/>
            <ac:picMk id="3" creationId="{3CFFDF8E-31EC-CF15-64BF-4E42AFA01F4B}"/>
          </ac:picMkLst>
        </pc:picChg>
        <pc:picChg chg="add mod">
          <ac:chgData name="Perihan Salah" userId="76e30ab951f6bd55" providerId="LiveId" clId="{4061C54C-1511-41F8-91DF-0BFF88AE75A2}" dt="2026-09-26T19:58:43.014" v="188" actId="1076"/>
          <ac:picMkLst>
            <pc:docMk/>
            <pc:sldMk cId="2501493038" sldId="1111"/>
            <ac:picMk id="6" creationId="{31BFA516-92FE-6FD0-8F10-7BEF0DD958B6}"/>
          </ac:picMkLst>
        </pc:picChg>
        <pc:picChg chg="add">
          <ac:chgData name="Perihan Salah" userId="76e30ab951f6bd55" providerId="LiveId" clId="{4061C54C-1511-41F8-91DF-0BFF88AE75A2}" dt="2026-09-10T08:48:59.786" v="143" actId="22"/>
          <ac:picMkLst>
            <pc:docMk/>
            <pc:sldMk cId="2501493038" sldId="1111"/>
            <ac:picMk id="7" creationId="{46A04E2B-A26A-86A9-EEE8-3CC9D40C3710}"/>
          </ac:picMkLst>
        </pc:picChg>
      </pc:sldChg>
      <pc:sldChg chg="addSp delSp modSp mod delAnim modAnim">
        <pc:chgData name="Perihan Salah" userId="76e30ab951f6bd55" providerId="LiveId" clId="{4061C54C-1511-41F8-91DF-0BFF88AE75A2}" dt="2026-09-26T10:52:14.617" v="169" actId="21"/>
        <pc:sldMkLst>
          <pc:docMk/>
          <pc:sldMk cId="3303815749" sldId="1112"/>
        </pc:sldMkLst>
        <pc:picChg chg="add del mod">
          <ac:chgData name="Perihan Salah" userId="76e30ab951f6bd55" providerId="LiveId" clId="{4061C54C-1511-41F8-91DF-0BFF88AE75A2}" dt="2026-09-26T10:52:14.617" v="169" actId="21"/>
          <ac:picMkLst>
            <pc:docMk/>
            <pc:sldMk cId="3303815749" sldId="1112"/>
            <ac:picMk id="6" creationId="{07461AB2-64AF-1A1D-3AC8-674EA9F2F1D0}"/>
          </ac:picMkLst>
        </pc:picChg>
        <pc:picChg chg="add mod">
          <ac:chgData name="Perihan Salah" userId="76e30ab951f6bd55" providerId="LiveId" clId="{4061C54C-1511-41F8-91DF-0BFF88AE75A2}" dt="2026-09-26T10:51:59.500" v="168"/>
          <ac:picMkLst>
            <pc:docMk/>
            <pc:sldMk cId="3303815749" sldId="1112"/>
            <ac:picMk id="7" creationId="{A9248649-9EE9-09D4-7541-C1E9E461B4F4}"/>
          </ac:picMkLst>
        </pc:picChg>
        <pc:picChg chg="add mod">
          <ac:chgData name="Perihan Salah" userId="76e30ab951f6bd55" providerId="LiveId" clId="{4061C54C-1511-41F8-91DF-0BFF88AE75A2}" dt="2026-09-10T08:46:46.118" v="130" actId="1076"/>
          <ac:picMkLst>
            <pc:docMk/>
            <pc:sldMk cId="3303815749" sldId="1112"/>
            <ac:picMk id="11" creationId="{6A6742FF-C482-351C-5C63-2F0816D5635C}"/>
          </ac:picMkLst>
        </pc:picChg>
      </pc:sldChg>
      <pc:sldChg chg="addSp modSp mod modAnim">
        <pc:chgData name="Perihan Salah" userId="76e30ab951f6bd55" providerId="LiveId" clId="{4061C54C-1511-41F8-91DF-0BFF88AE75A2}" dt="2026-09-26T10:34:06.842" v="163" actId="1076"/>
        <pc:sldMkLst>
          <pc:docMk/>
          <pc:sldMk cId="2666441552" sldId="1113"/>
        </pc:sldMkLst>
        <pc:picChg chg="add mod">
          <ac:chgData name="Perihan Salah" userId="76e30ab951f6bd55" providerId="LiveId" clId="{4061C54C-1511-41F8-91DF-0BFF88AE75A2}" dt="2026-09-26T10:34:06.842" v="163" actId="1076"/>
          <ac:picMkLst>
            <pc:docMk/>
            <pc:sldMk cId="2666441552" sldId="1113"/>
            <ac:picMk id="4" creationId="{C3B0BE59-2C4F-0E5D-AD53-5016087154B1}"/>
          </ac:picMkLst>
        </pc:picChg>
      </pc:sldChg>
      <pc:sldChg chg="addSp modSp modAnim">
        <pc:chgData name="Perihan Salah" userId="76e30ab951f6bd55" providerId="LiveId" clId="{4061C54C-1511-41F8-91DF-0BFF88AE75A2}" dt="2026-09-26T11:17:34.563" v="176"/>
        <pc:sldMkLst>
          <pc:docMk/>
          <pc:sldMk cId="2741930611" sldId="1114"/>
        </pc:sldMkLst>
        <pc:picChg chg="add mod">
          <ac:chgData name="Perihan Salah" userId="76e30ab951f6bd55" providerId="LiveId" clId="{4061C54C-1511-41F8-91DF-0BFF88AE75A2}" dt="2026-09-26T11:17:34.563" v="176"/>
          <ac:picMkLst>
            <pc:docMk/>
            <pc:sldMk cId="2741930611" sldId="1114"/>
            <ac:picMk id="3" creationId="{63481E7D-D915-59BF-46A4-F9DC18402B6C}"/>
          </ac:picMkLst>
        </pc:picChg>
      </pc:sldChg>
      <pc:sldChg chg="addSp modSp mod modAnim">
        <pc:chgData name="Perihan Salah" userId="76e30ab951f6bd55" providerId="LiveId" clId="{4061C54C-1511-41F8-91DF-0BFF88AE75A2}" dt="2026-09-26T10:38:35" v="166"/>
        <pc:sldMkLst>
          <pc:docMk/>
          <pc:sldMk cId="824753118" sldId="1115"/>
        </pc:sldMkLst>
        <pc:spChg chg="add mod ord">
          <ac:chgData name="Perihan Salah" userId="76e30ab951f6bd55" providerId="LiveId" clId="{4061C54C-1511-41F8-91DF-0BFF88AE75A2}" dt="2026-09-10T08:45:21.573" v="118" actId="167"/>
          <ac:spMkLst>
            <pc:docMk/>
            <pc:sldMk cId="824753118" sldId="1115"/>
            <ac:spMk id="4" creationId="{35083C63-F9E8-A8BD-CABD-7772C91AB857}"/>
          </ac:spMkLst>
        </pc:spChg>
        <pc:picChg chg="add mod">
          <ac:chgData name="Perihan Salah" userId="76e30ab951f6bd55" providerId="LiveId" clId="{4061C54C-1511-41F8-91DF-0BFF88AE75A2}" dt="2026-09-26T10:38:35" v="166"/>
          <ac:picMkLst>
            <pc:docMk/>
            <pc:sldMk cId="824753118" sldId="1115"/>
            <ac:picMk id="3" creationId="{88495509-7195-4EB3-9361-C24642EC6415}"/>
          </ac:picMkLst>
        </pc:picChg>
        <pc:picChg chg="mod">
          <ac:chgData name="Perihan Salah" userId="76e30ab951f6bd55" providerId="LiveId" clId="{4061C54C-1511-41F8-91DF-0BFF88AE75A2}" dt="2026-09-10T08:45:15.682" v="117" actId="14100"/>
          <ac:picMkLst>
            <pc:docMk/>
            <pc:sldMk cId="824753118" sldId="1115"/>
            <ac:picMk id="5" creationId="{AD698EF8-2D6F-439F-A5A7-CE75F42D969E}"/>
          </ac:picMkLst>
        </pc:picChg>
      </pc:sldChg>
      <pc:sldChg chg="addSp modSp mod modAnim">
        <pc:chgData name="Perihan Salah" userId="76e30ab951f6bd55" providerId="LiveId" clId="{4061C54C-1511-41F8-91DF-0BFF88AE75A2}" dt="2026-09-26T11:29:05.943" v="179" actId="1076"/>
        <pc:sldMkLst>
          <pc:docMk/>
          <pc:sldMk cId="173281249" sldId="1117"/>
        </pc:sldMkLst>
        <pc:picChg chg="add mod">
          <ac:chgData name="Perihan Salah" userId="76e30ab951f6bd55" providerId="LiveId" clId="{4061C54C-1511-41F8-91DF-0BFF88AE75A2}" dt="2026-09-26T11:29:05.943" v="179" actId="1076"/>
          <ac:picMkLst>
            <pc:docMk/>
            <pc:sldMk cId="173281249" sldId="1117"/>
            <ac:picMk id="3" creationId="{F10273E4-34F1-63E1-A184-B763D5638F86}"/>
          </ac:picMkLst>
        </pc:picChg>
      </pc:sldChg>
      <pc:sldChg chg="del">
        <pc:chgData name="Perihan Salah" userId="76e30ab951f6bd55" providerId="LiveId" clId="{4061C54C-1511-41F8-91DF-0BFF88AE75A2}" dt="2026-09-26T11:29:59.143" v="181" actId="47"/>
        <pc:sldMkLst>
          <pc:docMk/>
          <pc:sldMk cId="2403287041" sldId="1129"/>
        </pc:sldMkLst>
      </pc:sldChg>
      <pc:sldChg chg="addSp modSp modAnim">
        <pc:chgData name="Perihan Salah" userId="76e30ab951f6bd55" providerId="LiveId" clId="{4061C54C-1511-41F8-91DF-0BFF88AE75A2}" dt="2026-09-26T11:33:25.184" v="182"/>
        <pc:sldMkLst>
          <pc:docMk/>
          <pc:sldMk cId="136898293" sldId="1131"/>
        </pc:sldMkLst>
        <pc:picChg chg="add mod">
          <ac:chgData name="Perihan Salah" userId="76e30ab951f6bd55" providerId="LiveId" clId="{4061C54C-1511-41F8-91DF-0BFF88AE75A2}" dt="2026-09-26T11:33:25.184" v="182"/>
          <ac:picMkLst>
            <pc:docMk/>
            <pc:sldMk cId="136898293" sldId="1131"/>
            <ac:picMk id="3" creationId="{B035800E-5FDB-D8AC-FE31-6E9863EC4198}"/>
          </ac:picMkLst>
        </pc:picChg>
      </pc:sldChg>
      <pc:sldMasterChg chg="delSldLayout">
        <pc:chgData name="Perihan Salah" userId="76e30ab951f6bd55" providerId="LiveId" clId="{4061C54C-1511-41F8-91DF-0BFF88AE75A2}" dt="2026-09-10T08:40:35.562" v="94" actId="47"/>
        <pc:sldMasterMkLst>
          <pc:docMk/>
          <pc:sldMasterMk cId="492988910" sldId="2147483648"/>
        </pc:sldMasterMkLst>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1"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31B10A6F-52EC-43E2-B88A-A2A260A0580E}" type="presOf" srcId="{9D3C4775-52DB-40AD-9F94-3CF895DC1EAC}" destId="{86201F87-954D-4948-BF0A-B04C33BF675C}" srcOrd="0" destOrd="0" presId="urn:microsoft.com/office/officeart/2005/8/layout/default#10"/>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49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52492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4.xml"/><Relationship Id="rId1" Type="http://schemas.openxmlformats.org/officeDocument/2006/relationships/video" Target="https://www.youtube.com/embed/6BLMG_HKo9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3.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1.xml"/><Relationship Id="rId1" Type="http://schemas.openxmlformats.org/officeDocument/2006/relationships/themeOverride" Target="../theme/themeOverride4.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image" Target="../media/image25.jpe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notesSlide" Target="../notesSlides/notesSlide9.xml"/><Relationship Id="rId9"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342956" y="3820559"/>
            <a:ext cx="4886463"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07759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55762"/>
            <a:ext cx="3516608" cy="529167"/>
          </a:xfrm>
          <a:prstGeom prst="round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46798" y="4876602"/>
            <a:ext cx="4607352"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r>
              <a:rPr lang="en-US" sz="2000" dirty="0">
                <a:solidFill>
                  <a:srgbClr val="000000"/>
                </a:solidFill>
                <a:latin typeface="Times New Roman" panose="02020603050405020304" pitchFamily="18" charset="0"/>
                <a:cs typeface="Times New Roman" panose="02020603050405020304" pitchFamily="18" charset="0"/>
              </a:rPr>
              <a:t>Introduction to Digital Consumer Behavior</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60735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MKT713 </a:t>
            </a:r>
          </a:p>
          <a:p>
            <a:r>
              <a:rPr lang="en-US" sz="2000" dirty="0">
                <a:solidFill>
                  <a:srgbClr val="000000"/>
                </a:solidFill>
                <a:latin typeface="Times New Roman" panose="02020603050405020304" pitchFamily="18" charset="0"/>
                <a:cs typeface="Times New Roman" panose="02020603050405020304" pitchFamily="18" charset="0"/>
              </a:rPr>
              <a:t>Introduction to Digital Consumer Behavior</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E97498BE-443D-38EF-F531-3EC3DEB7CA9B}"/>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685123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88122" y="-10204"/>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4524315"/>
          </a:xfrm>
          <a:prstGeom prst="rect">
            <a:avLst/>
          </a:prstGeom>
          <a:noFill/>
        </p:spPr>
        <p:txBody>
          <a:bodyPr wrap="square" rtlCol="0">
            <a:spAutoFit/>
          </a:bodyPr>
          <a:lstStyle/>
          <a:p>
            <a:r>
              <a:rPr lang="en-US" sz="2400" dirty="0">
                <a:solidFill>
                  <a:schemeClr val="dk2"/>
                </a:solidFill>
                <a:latin typeface="Lato"/>
                <a:ea typeface="Lato"/>
                <a:cs typeface="Lato"/>
                <a:sym typeface="Lato"/>
              </a:rPr>
              <a:t>1 Technology-Driven Consumer Behavior</a:t>
            </a:r>
          </a:p>
          <a:p>
            <a:r>
              <a:rPr lang="en-US" sz="2400" dirty="0">
                <a:solidFill>
                  <a:schemeClr val="dk2"/>
                </a:solidFill>
                <a:latin typeface="Lato"/>
                <a:ea typeface="Lato"/>
                <a:cs typeface="Lato"/>
                <a:sym typeface="Lato"/>
              </a:rPr>
              <a:t>2 Consumer Motivation</a:t>
            </a:r>
          </a:p>
          <a:p>
            <a:r>
              <a:rPr lang="en-US" sz="2400" dirty="0">
                <a:solidFill>
                  <a:schemeClr val="dk2"/>
                </a:solidFill>
                <a:latin typeface="Lato"/>
                <a:ea typeface="Lato"/>
                <a:cs typeface="Lato"/>
                <a:sym typeface="Lato"/>
              </a:rPr>
              <a:t>3 Consumer Personality</a:t>
            </a:r>
          </a:p>
          <a:p>
            <a:r>
              <a:rPr lang="en-US" sz="2400" dirty="0">
                <a:solidFill>
                  <a:schemeClr val="dk2"/>
                </a:solidFill>
                <a:latin typeface="Lato"/>
                <a:ea typeface="Lato"/>
                <a:cs typeface="Lato"/>
                <a:sym typeface="Lato"/>
              </a:rPr>
              <a:t>4 Consumer Perception</a:t>
            </a:r>
          </a:p>
          <a:p>
            <a:r>
              <a:rPr lang="en-US" sz="2400" dirty="0">
                <a:solidFill>
                  <a:schemeClr val="dk2"/>
                </a:solidFill>
                <a:latin typeface="Lato"/>
                <a:ea typeface="Lato"/>
                <a:cs typeface="Lato"/>
                <a:sym typeface="Lato"/>
              </a:rPr>
              <a:t>5 Consumer Learning</a:t>
            </a:r>
          </a:p>
          <a:p>
            <a:r>
              <a:rPr lang="en-US" sz="2400" dirty="0">
                <a:solidFill>
                  <a:schemeClr val="dk2"/>
                </a:solidFill>
                <a:latin typeface="Lato"/>
                <a:ea typeface="Lato"/>
                <a:cs typeface="Lato"/>
                <a:sym typeface="Lato"/>
              </a:rPr>
              <a:t>6 Consumer Attitude</a:t>
            </a:r>
          </a:p>
          <a:p>
            <a:r>
              <a:rPr lang="en-US" sz="2400" dirty="0">
                <a:solidFill>
                  <a:schemeClr val="dk2"/>
                </a:solidFill>
                <a:latin typeface="Lato"/>
                <a:ea typeface="Lato"/>
                <a:cs typeface="Lato"/>
                <a:sym typeface="Lato"/>
              </a:rPr>
              <a:t>7 Reference Groups &amp; Word of mouth</a:t>
            </a:r>
          </a:p>
          <a:p>
            <a:r>
              <a:rPr lang="en-US" sz="2400" dirty="0">
                <a:solidFill>
                  <a:schemeClr val="dk2"/>
                </a:solidFill>
                <a:latin typeface="Lato"/>
                <a:ea typeface="Lato"/>
                <a:cs typeface="Lato"/>
                <a:sym typeface="Lato"/>
              </a:rPr>
              <a:t>8 The Family and It’s Social Standing</a:t>
            </a:r>
          </a:p>
          <a:p>
            <a:r>
              <a:rPr lang="en-US" sz="2400" dirty="0">
                <a:solidFill>
                  <a:schemeClr val="dk2"/>
                </a:solidFill>
                <a:latin typeface="Lato"/>
                <a:ea typeface="Lato"/>
                <a:cs typeface="Lato"/>
                <a:sym typeface="Lato"/>
              </a:rPr>
              <a:t>9 Culture’s Influence on Consumer Behavior</a:t>
            </a:r>
          </a:p>
          <a:p>
            <a:r>
              <a:rPr lang="en-US" sz="2400" dirty="0">
                <a:solidFill>
                  <a:schemeClr val="dk2"/>
                </a:solidFill>
                <a:latin typeface="Lato"/>
                <a:ea typeface="Lato"/>
                <a:cs typeface="Lato"/>
                <a:sym typeface="Lato"/>
              </a:rPr>
              <a:t>10 </a:t>
            </a:r>
            <a:r>
              <a:rPr lang="en-GB" sz="2400" dirty="0">
                <a:solidFill>
                  <a:schemeClr val="dk2"/>
                </a:solidFill>
                <a:latin typeface="Lato"/>
                <a:ea typeface="Lato"/>
                <a:cs typeface="Lato"/>
                <a:sym typeface="Lato"/>
              </a:rPr>
              <a:t>Impact of Artificial Intelligence on Consumer Behavior</a:t>
            </a:r>
          </a:p>
          <a:p>
            <a:endParaRPr lang="en-US" sz="2400" dirty="0">
              <a:solidFill>
                <a:schemeClr val="dk2"/>
              </a:solidFill>
              <a:latin typeface="Lato"/>
              <a:ea typeface="Lato"/>
              <a:cs typeface="Lato"/>
              <a:sym typeface="Lato"/>
            </a:endParaRPr>
          </a:p>
          <a:p>
            <a:endParaRPr lang="en-US" sz="2400" dirty="0"/>
          </a:p>
        </p:txBody>
      </p:sp>
      <p:sp>
        <p:nvSpPr>
          <p:cNvPr id="32" name="Rectangle 31">
            <a:extLst>
              <a:ext uri="{FF2B5EF4-FFF2-40B4-BE49-F238E27FC236}">
                <a16:creationId xmlns:a16="http://schemas.microsoft.com/office/drawing/2014/main" id="{6FE380F3-A68B-26EA-9084-2C15BB9E43F9}"/>
              </a:ext>
            </a:extLst>
          </p:cNvPr>
          <p:cNvSpPr/>
          <p:nvPr/>
        </p:nvSpPr>
        <p:spPr>
          <a:xfrm>
            <a:off x="3564492" y="699159"/>
            <a:ext cx="1602023" cy="988453"/>
          </a:xfrm>
          <a:prstGeom prst="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00</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6" name="Graphic 21">
            <a:extLst>
              <a:ext uri="{FF2B5EF4-FFF2-40B4-BE49-F238E27FC236}">
                <a16:creationId xmlns:a16="http://schemas.microsoft.com/office/drawing/2014/main" id="{9AE231E9-7201-848B-0E04-2A2718D0A5A2}"/>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2569408148"/>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00B0F0"/>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pic>
        <p:nvPicPr>
          <p:cNvPr id="7" name="Graphic 21">
            <a:extLst>
              <a:ext uri="{FF2B5EF4-FFF2-40B4-BE49-F238E27FC236}">
                <a16:creationId xmlns:a16="http://schemas.microsoft.com/office/drawing/2014/main" id="{9032B6C8-83D9-FD21-1014-B704B36A17A1}"/>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42901650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02ED520-57B9-CA26-B44C-4110011831C8}"/>
              </a:ext>
            </a:extLst>
          </p:cNvPr>
          <p:cNvSpPr/>
          <p:nvPr/>
        </p:nvSpPr>
        <p:spPr>
          <a:xfrm>
            <a:off x="7779165" y="1365857"/>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4EAF279D-8DA6-2A27-E999-25FC3E5B6C41}"/>
              </a:ext>
            </a:extLst>
          </p:cNvPr>
          <p:cNvSpPr/>
          <p:nvPr/>
        </p:nvSpPr>
        <p:spPr>
          <a:xfrm>
            <a:off x="68891" y="1365857"/>
            <a:ext cx="8543559"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736692" y="478885"/>
            <a:ext cx="4002378" cy="584775"/>
          </a:xfrm>
          <a:prstGeom prst="rect">
            <a:avLst/>
          </a:prstGeom>
        </p:spPr>
        <p:txBody>
          <a:bodyPr wrap="none">
            <a:spAutoFit/>
          </a:bodyPr>
          <a:lstStyle/>
          <a:p>
            <a:r>
              <a:rPr lang="en-US" sz="3200" b="1" dirty="0">
                <a:solidFill>
                  <a:srgbClr val="00B0F0"/>
                </a:solidFill>
              </a:rPr>
              <a:t>Marketing &amp; Exchange</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1641044" y="4216618"/>
            <a:ext cx="3690600" cy="2101548"/>
          </a:xfrm>
          <a:prstGeom prst="rect">
            <a:avLst/>
          </a:prstGeom>
        </p:spPr>
        <p:txBody>
          <a:bodyPr spcFirstLastPara="1" wrap="square" lIns="91425" tIns="91425" rIns="91425" bIns="91425" anchor="t" anchorCtr="0">
            <a:noAutofit/>
          </a:bodyPr>
          <a:lstStyle/>
          <a:p>
            <a:pPr algn="l"/>
            <a:r>
              <a:rPr lang="en-US" altLang="en-US" sz="2400" dirty="0">
                <a:solidFill>
                  <a:srgbClr val="2D3956"/>
                </a:solidFill>
                <a:latin typeface="Arial" charset="0"/>
                <a:cs typeface="Arial" charset="0"/>
                <a:sym typeface="Arial" charset="0"/>
              </a:rPr>
              <a:t>Exchange is the act of obtaining a desired object from someone by offering something in return. </a:t>
            </a:r>
            <a:endParaRPr lang="en-US" sz="2400" dirty="0">
              <a:solidFill>
                <a:srgbClr val="2D3956"/>
              </a:solidFill>
            </a:endParaRPr>
          </a:p>
        </p:txBody>
      </p:sp>
      <p:pic>
        <p:nvPicPr>
          <p:cNvPr id="6" name="Picture 5">
            <a:extLst>
              <a:ext uri="{FF2B5EF4-FFF2-40B4-BE49-F238E27FC236}">
                <a16:creationId xmlns:a16="http://schemas.microsoft.com/office/drawing/2014/main" id="{9827D908-E139-4A4C-8E1A-D6AB4562A67C}"/>
              </a:ext>
            </a:extLst>
          </p:cNvPr>
          <p:cNvPicPr>
            <a:picLocks noChangeAspect="1"/>
          </p:cNvPicPr>
          <p:nvPr/>
        </p:nvPicPr>
        <p:blipFill>
          <a:blip r:embed="rId4" cstate="email">
            <a:extLst>
              <a:ext uri="{28A0092B-C50C-407E-A947-70E740481C1C}">
                <a14:useLocalDpi xmlns:a14="http://schemas.microsoft.com/office/drawing/2010/main"/>
              </a:ext>
            </a:extLst>
          </a:blip>
          <a:srcRect r="16599"/>
          <a:stretch/>
        </p:blipFill>
        <p:spPr>
          <a:xfrm>
            <a:off x="1258662" y="2172951"/>
            <a:ext cx="4455365" cy="2024047"/>
          </a:xfrm>
          <a:prstGeom prst="rect">
            <a:avLst/>
          </a:prstGeom>
        </p:spPr>
      </p:pic>
      <p:pic>
        <p:nvPicPr>
          <p:cNvPr id="1026" name="Picture 2" descr="The value exchange: how to successfully cultivate a loyal consumer base -  Raconteur">
            <a:extLst>
              <a:ext uri="{FF2B5EF4-FFF2-40B4-BE49-F238E27FC236}">
                <a16:creationId xmlns:a16="http://schemas.microsoft.com/office/drawing/2014/main" id="{6B16CEBE-51A9-A009-1A3A-856C3C5AA82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99158" y="2633711"/>
            <a:ext cx="4635372" cy="2607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0622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5083C63-F9E8-A8BD-CABD-7772C91AB857}"/>
              </a:ext>
            </a:extLst>
          </p:cNvPr>
          <p:cNvSpPr/>
          <p:nvPr/>
        </p:nvSpPr>
        <p:spPr>
          <a:xfrm>
            <a:off x="7687420" y="952845"/>
            <a:ext cx="4504580" cy="58358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accustomed to buy </a:t>
            </a:r>
          </a:p>
          <a:p>
            <a:pPr marL="533400" indent="-533400">
              <a:lnSpc>
                <a:spcPct val="90000"/>
              </a:lnSpc>
            </a:pPr>
            <a:r>
              <a:rPr lang="en-US" sz="2400" dirty="0">
                <a:solidFill>
                  <a:srgbClr val="2D3956"/>
                </a:solidFill>
              </a:rPr>
              <a:t>certain product/brand)</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00B0F0"/>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0357" y="3378777"/>
            <a:ext cx="5081643"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00B0F0"/>
                </a:solidFill>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13533" y="1265505"/>
            <a:ext cx="7520657" cy="5301619"/>
          </a:xfrm>
          <a:prstGeom prst="rect">
            <a:avLst/>
          </a:prstGeom>
        </p:spPr>
      </p:pic>
      <p:pic>
        <p:nvPicPr>
          <p:cNvPr id="11" name="Graphic 21">
            <a:extLst>
              <a:ext uri="{FF2B5EF4-FFF2-40B4-BE49-F238E27FC236}">
                <a16:creationId xmlns:a16="http://schemas.microsoft.com/office/drawing/2014/main" id="{6A6742FF-C482-351C-5C63-2F0816D5635C}"/>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51598" y="96537"/>
            <a:ext cx="2421250" cy="1130568"/>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r>
              <a:rPr lang="en-US" sz="2800" dirty="0"/>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Graphic 21">
            <a:extLst>
              <a:ext uri="{FF2B5EF4-FFF2-40B4-BE49-F238E27FC236}">
                <a16:creationId xmlns:a16="http://schemas.microsoft.com/office/drawing/2014/main" id="{1CBF8C95-8A64-7B2D-B183-49C6EC29D56F}"/>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82349" y="51102"/>
            <a:ext cx="2421250" cy="1130568"/>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25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pic>
        <p:nvPicPr>
          <p:cNvPr id="7" name="Graphic 21">
            <a:extLst>
              <a:ext uri="{FF2B5EF4-FFF2-40B4-BE49-F238E27FC236}">
                <a16:creationId xmlns:a16="http://schemas.microsoft.com/office/drawing/2014/main" id="{0360D3F0-5B51-CFF0-D97D-07C12E16BC0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70750" y="75376"/>
            <a:ext cx="2421250" cy="1130568"/>
          </a:xfrm>
          <a:prstGeom prst="rect">
            <a:avLst/>
          </a:prstGeom>
        </p:spPr>
      </p:pic>
    </p:spTree>
    <p:extLst>
      <p:ext uri="{BB962C8B-B14F-4D97-AF65-F5344CB8AC3E}">
        <p14:creationId xmlns:p14="http://schemas.microsoft.com/office/powerpoint/2010/main" val="3486925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r>
              <a:rPr lang="en-US" sz="3200" b="1" dirty="0">
                <a:solidFill>
                  <a:srgbClr val="00B0F0"/>
                </a:solidFill>
              </a:rPr>
              <a:t>The stimulus response model of buyer behavior </a:t>
            </a:r>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a:xfrm>
            <a:off x="816996" y="2029546"/>
            <a:ext cx="7375660" cy="4094163"/>
          </a:xfrm>
          <a:prstGeom prst="rect">
            <a:avLst/>
          </a:prstGeom>
        </p:spPr>
      </p:pic>
    </p:spTree>
    <p:extLst>
      <p:ext uri="{BB962C8B-B14F-4D97-AF65-F5344CB8AC3E}">
        <p14:creationId xmlns:p14="http://schemas.microsoft.com/office/powerpoint/2010/main" val="3434396648"/>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248051" y="2162110"/>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400" dirty="0">
              <a:solidFill>
                <a:schemeClr val="bg1"/>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00B0F0"/>
                </a:solidFill>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r>
              <a:rPr lang="en-US" sz="3200" b="1" dirty="0">
                <a:solidFill>
                  <a:srgbClr val="00B0F0"/>
                </a:solidFill>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756968"/>
            <a:ext cx="9009684" cy="4851742"/>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062655" y="30755"/>
            <a:ext cx="8971509" cy="584775"/>
          </a:xfrm>
          <a:prstGeom prst="rect">
            <a:avLst/>
          </a:prstGeom>
        </p:spPr>
        <p:txBody>
          <a:bodyPr wrap="square">
            <a:spAutoFit/>
          </a:bodyPr>
          <a:lstStyle/>
          <a:p>
            <a:pPr algn="ctr"/>
            <a:r>
              <a:rPr lang="en-US" sz="3200" b="1" dirty="0">
                <a:solidFill>
                  <a:srgbClr val="00B0F0"/>
                </a:solidFill>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4176" y="0"/>
            <a:ext cx="8971509" cy="646331"/>
          </a:xfrm>
          <a:prstGeom prst="rect">
            <a:avLst/>
          </a:prstGeom>
        </p:spPr>
        <p:txBody>
          <a:bodyPr wrap="square">
            <a:spAutoFit/>
          </a:bodyPr>
          <a:lstStyle/>
          <a:p>
            <a:pPr algn="ctr"/>
            <a:r>
              <a:rPr lang="en-US" sz="3600" b="1" dirty="0">
                <a:solidFill>
                  <a:srgbClr val="00B0F0"/>
                </a:solidFill>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1277" y="1356569"/>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r>
              <a:rPr lang="en-US" sz="2800" b="1">
                <a:solidFill>
                  <a:srgbClr val="00B0F0"/>
                </a:solidFill>
              </a:rPr>
              <a:t>To understand how the stimuli are changed into responses:</a:t>
            </a:r>
            <a:endParaRPr lang="en-US" sz="2800" b="1" dirty="0">
              <a:solidFill>
                <a:srgbClr val="00B0F0"/>
              </a:solidFill>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extLst>
              <p:ext uri="{D42A27DB-BD31-4B8C-83A1-F6EECF244321}">
                <p14:modId xmlns:p14="http://schemas.microsoft.com/office/powerpoint/2010/main" val="1642921289"/>
              </p:ext>
            </p:extLst>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Graphic 21">
            <a:extLst>
              <a:ext uri="{FF2B5EF4-FFF2-40B4-BE49-F238E27FC236}">
                <a16:creationId xmlns:a16="http://schemas.microsoft.com/office/drawing/2014/main" id="{46A04E2B-A26A-86A9-EEE8-3CC9D40C3710}"/>
              </a:ext>
            </a:extLst>
          </p:cNvPr>
          <p:cNvPicPr>
            <a:picLocks noChangeAspect="1"/>
          </p:cNvPicPr>
          <p:nvPr/>
        </p:nvPicPr>
        <p:blipFill rotWithShape="1">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91511"/>
            <a:ext cx="2421250" cy="1130568"/>
          </a:xfrm>
          <a:prstGeom prst="rect">
            <a:avLst/>
          </a:prstGeom>
        </p:spPr>
      </p:pic>
    </p:spTree>
    <p:extLst>
      <p:ext uri="{BB962C8B-B14F-4D97-AF65-F5344CB8AC3E}">
        <p14:creationId xmlns:p14="http://schemas.microsoft.com/office/powerpoint/2010/main" val="2501493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00B0F0"/>
                </a:solidFill>
                <a:latin typeface="Times New Roman" panose="02020603050405020304" pitchFamily="18" charset="0"/>
                <a:cs typeface="Times New Roman" panose="02020603050405020304" pitchFamily="18" charset="0"/>
              </a:rPr>
              <a:t>Dr. Perihan Salah</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cstate="email">
              <a:extLst>
                <a:ext uri="{28A0092B-C50C-407E-A947-70E740481C1C}">
                  <a14:useLocalDpi xmlns:a14="http://schemas.microsoft.com/office/drawing/2010/main"/>
                </a:ext>
              </a:extLst>
            </a:blip>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pic>
        <p:nvPicPr>
          <p:cNvPr id="2" name="19">
            <a:hlinkClick r:id="" action="ppaction://media"/>
            <a:extLst>
              <a:ext uri="{FF2B5EF4-FFF2-40B4-BE49-F238E27FC236}">
                <a16:creationId xmlns:a16="http://schemas.microsoft.com/office/drawing/2014/main" id="{B46E7C49-5053-91F5-DDF3-249FD63D9F0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7088" y="6378575"/>
            <a:ext cx="406400" cy="406400"/>
          </a:xfrm>
          <a:prstGeom prst="rect">
            <a:avLst/>
          </a:prstGeom>
        </p:spPr>
      </p:pic>
    </p:spTree>
    <p:extLst>
      <p:ext uri="{BB962C8B-B14F-4D97-AF65-F5344CB8AC3E}">
        <p14:creationId xmlns:p14="http://schemas.microsoft.com/office/powerpoint/2010/main" val="1968284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70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E8F4DB-5223-471D-A17D-F8B8677D0200}">
  <ds:schemaRefs>
    <ds:schemaRef ds:uri="http://schemas.microsoft.com/sharepoint/v3/contenttype/forms"/>
  </ds:schemaRefs>
</ds:datastoreItem>
</file>

<file path=customXml/itemProps2.xml><?xml version="1.0" encoding="utf-8"?>
<ds:datastoreItem xmlns:ds="http://schemas.openxmlformats.org/officeDocument/2006/customXml" ds:itemID="{53741425-E21E-4218-98D7-2B709202F5A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97531CB-CA33-4334-8C41-FF8DD581CE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4344</TotalTime>
  <Words>458</Words>
  <Application>Microsoft Macintosh PowerPoint</Application>
  <PresentationFormat>Widescreen</PresentationFormat>
  <Paragraphs>105</Paragraphs>
  <Slides>18</Slides>
  <Notes>9</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Calibri</vt:lpstr>
      <vt:lpstr>Calibri Light</vt:lpstr>
      <vt:lpstr>Candara</vt:lpstr>
      <vt:lpstr>Lato</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huzien</cp:lastModifiedBy>
  <cp:revision>244</cp:revision>
  <dcterms:created xsi:type="dcterms:W3CDTF">2023-04-29T09:08:23Z</dcterms:created>
  <dcterms:modified xsi:type="dcterms:W3CDTF">2026-09-27T07:34:50Z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