
<file path=[Content_Types].xml><?xml version="1.0" encoding="utf-8"?>
<Types xmlns="http://schemas.openxmlformats.org/package/2006/content-types">
  <Default Extension="png" ContentType="image/png"/>
  <Default Extension="jpeg" ContentType="image/jpeg"/>
  <Default Extension="wmf" ContentType="image/x-wmf"/>
  <Default Extension="rels" ContentType="application/vnd.openxmlformats-package.relationships+xml"/>
  <Default Extension="xml" ContentType="application/xml"/>
  <Default Extension="jpg" ContentType="image/jpeg"/>
  <Override PartName="/ppt/presentation.xml" ContentType="application/vnd.openxmlformats-officedocument.presentationml.presentation.main+xml"/>
  <Override PartName="/ppt/slideMasters/slideMaster1.xml" ContentType="application/vnd.openxmlformats-officedocument.presentationml.slideMaster+xml"/>
  <Override PartName="/ppt/slides/slide1.xml" ContentType="application/vnd.openxmlformats-officedocument.presentationml.slide+xml"/>
  <Override PartName="/ppt/slides/slide2.xml" ContentType="application/vnd.openxmlformats-officedocument.presentationml.slide+xml"/>
  <Override PartName="/ppt/slides/slide3.xml" ContentType="application/vnd.openxmlformats-officedocument.presentationml.slide+xml"/>
  <Override PartName="/ppt/slides/slide4.xml" ContentType="application/vnd.openxmlformats-officedocument.presentationml.slide+xml"/>
  <Override PartName="/ppt/slides/slide5.xml" ContentType="application/vnd.openxmlformats-officedocument.presentationml.slide+xml"/>
  <Override PartName="/ppt/slides/slide6.xml" ContentType="application/vnd.openxmlformats-officedocument.presentationml.slide+xml"/>
  <Override PartName="/ppt/slides/slide7.xml" ContentType="application/vnd.openxmlformats-officedocument.presentationml.slide+xml"/>
  <Override PartName="/ppt/slides/slide8.xml" ContentType="application/vnd.openxmlformats-officedocument.presentationml.slide+xml"/>
  <Override PartName="/ppt/slides/slide9.xml" ContentType="application/vnd.openxmlformats-officedocument.presentationml.slide+xml"/>
  <Override PartName="/ppt/slides/slide10.xml" ContentType="application/vnd.openxmlformats-officedocument.presentationml.slide+xml"/>
  <Override PartName="/ppt/slides/slide11.xml" ContentType="application/vnd.openxmlformats-officedocument.presentationml.slide+xml"/>
  <Override PartName="/ppt/slides/slide12.xml" ContentType="application/vnd.openxmlformats-officedocument.presentationml.slide+xml"/>
  <Override PartName="/ppt/slides/slide13.xml" ContentType="application/vnd.openxmlformats-officedocument.presentationml.slide+xml"/>
  <Override PartName="/ppt/slides/slide14.xml" ContentType="application/vnd.openxmlformats-officedocument.presentationml.slide+xml"/>
  <Override PartName="/ppt/slides/slide15.xml" ContentType="application/vnd.openxmlformats-officedocument.presentationml.slide+xml"/>
  <Override PartName="/ppt/slides/slide16.xml" ContentType="application/vnd.openxmlformats-officedocument.presentationml.slide+xml"/>
  <Override PartName="/ppt/slides/slide17.xml" ContentType="application/vnd.openxmlformats-officedocument.presentationml.slide+xml"/>
  <Override PartName="/ppt/slides/slide18.xml" ContentType="application/vnd.openxmlformats-officedocument.presentationml.slide+xml"/>
  <Override PartName="/ppt/slides/slide19.xml" ContentType="application/vnd.openxmlformats-officedocument.presentationml.slide+xml"/>
  <Override PartName="/ppt/slides/slide20.xml" ContentType="application/vnd.openxmlformats-officedocument.presentationml.slide+xml"/>
  <Override PartName="/ppt/slides/slide21.xml" ContentType="application/vnd.openxmlformats-officedocument.presentationml.slide+xml"/>
  <Override PartName="/ppt/slides/slide22.xml" ContentType="application/vnd.openxmlformats-officedocument.presentationml.slide+xml"/>
  <Override PartName="/ppt/slides/slide23.xml" ContentType="application/vnd.openxmlformats-officedocument.presentationml.slide+xml"/>
  <Override PartName="/ppt/slides/slide24.xml" ContentType="application/vnd.openxmlformats-officedocument.presentationml.slide+xml"/>
  <Override PartName="/ppt/slides/slide25.xml" ContentType="application/vnd.openxmlformats-officedocument.presentationml.slide+xml"/>
  <Override PartName="/ppt/slides/slide26.xml" ContentType="application/vnd.openxmlformats-officedocument.presentationml.slide+xml"/>
  <Override PartName="/ppt/slides/slide27.xml" ContentType="application/vnd.openxmlformats-officedocument.presentationml.slide+xml"/>
  <Override PartName="/ppt/slides/slide28.xml" ContentType="application/vnd.openxmlformats-officedocument.presentationml.slide+xml"/>
  <Override PartName="/ppt/slides/slide29.xml" ContentType="application/vnd.openxmlformats-officedocument.presentationml.slide+xml"/>
  <Override PartName="/ppt/slides/slide30.xml" ContentType="application/vnd.openxmlformats-officedocument.presentationml.slide+xml"/>
  <Override PartName="/ppt/slides/slide31.xml" ContentType="application/vnd.openxmlformats-officedocument.presentationml.slide+xml"/>
  <Override PartName="/ppt/slides/slide32.xml" ContentType="application/vnd.openxmlformats-officedocument.presentationml.slide+xml"/>
  <Override PartName="/ppt/slides/slide33.xml" ContentType="application/vnd.openxmlformats-officedocument.presentationml.slide+xml"/>
  <Override PartName="/ppt/notesMasters/notesMaster1.xml" ContentType="application/vnd.openxmlformats-officedocument.presentationml.notesMaster+xml"/>
  <Override PartName="/ppt/presProps.xml" ContentType="application/vnd.openxmlformats-officedocument.presentationml.presProps+xml"/>
  <Override PartName="/ppt/viewProps.xml" ContentType="application/vnd.openxmlformats-officedocument.presentationml.viewProps+xml"/>
  <Override PartName="/ppt/theme/theme1.xml" ContentType="application/vnd.openxmlformats-officedocument.theme+xml"/>
  <Override PartName="/ppt/tableStyles.xml" ContentType="application/vnd.openxmlformats-officedocument.presentationml.tableStyles+xml"/>
  <Override PartName="/ppt/slideLayouts/slideLayout1.xml" ContentType="application/vnd.openxmlformats-officedocument.presentationml.slideLayout+xml"/>
  <Override PartName="/ppt/slideLayouts/slideLayout2.xml" ContentType="application/vnd.openxmlformats-officedocument.presentationml.slideLayout+xml"/>
  <Override PartName="/ppt/slideLayouts/slideLayout3.xml" ContentType="application/vnd.openxmlformats-officedocument.presentationml.slideLayout+xml"/>
  <Override PartName="/ppt/slideLayouts/slideLayout4.xml" ContentType="application/vnd.openxmlformats-officedocument.presentationml.slideLayout+xml"/>
  <Override PartName="/ppt/slideLayouts/slideLayout5.xml" ContentType="application/vnd.openxmlformats-officedocument.presentationml.slideLayout+xml"/>
  <Override PartName="/ppt/slideLayouts/slideLayout6.xml" ContentType="application/vnd.openxmlformats-officedocument.presentationml.slideLayout+xml"/>
  <Override PartName="/ppt/slideLayouts/slideLayout7.xml" ContentType="application/vnd.openxmlformats-officedocument.presentationml.slideLayout+xml"/>
  <Override PartName="/ppt/slideLayouts/slideLayout8.xml" ContentType="application/vnd.openxmlformats-officedocument.presentationml.slideLayout+xml"/>
  <Override PartName="/ppt/slideLayouts/slideLayout9.xml" ContentType="application/vnd.openxmlformats-officedocument.presentationml.slideLayout+xml"/>
  <Override PartName="/ppt/slideLayouts/slideLayout10.xml" ContentType="application/vnd.openxmlformats-officedocument.presentationml.slideLayout+xml"/>
  <Override PartName="/ppt/slideLayouts/slideLayout11.xml" ContentType="application/vnd.openxmlformats-officedocument.presentationml.slideLayout+xml"/>
  <Override PartName="/ppt/slideLayouts/slideLayout12.xml" ContentType="application/vnd.openxmlformats-officedocument.presentationml.slideLayout+xml"/>
  <Override PartName="/ppt/slideLayouts/slideLayout13.xml" ContentType="application/vnd.openxmlformats-officedocument.presentationml.slideLayout+xml"/>
  <Override PartName="/ppt/slideLayouts/slideLayout14.xml" ContentType="application/vnd.openxmlformats-officedocument.presentationml.slideLayout+xml"/>
  <Override PartName="/ppt/slideLayouts/slideLayout15.xml" ContentType="application/vnd.openxmlformats-officedocument.presentationml.slideLayout+xml"/>
  <Override PartName="/ppt/slideLayouts/slideLayout16.xml" ContentType="application/vnd.openxmlformats-officedocument.presentationml.slideLayout+xml"/>
  <Override PartName="/ppt/slideLayouts/slideLayout17.xml" ContentType="application/vnd.openxmlformats-officedocument.presentationml.slideLayout+xml"/>
  <Override PartName="/ppt/slideLayouts/slideLayout18.xml" ContentType="application/vnd.openxmlformats-officedocument.presentationml.slideLayout+xml"/>
  <Override PartName="/ppt/theme/theme2.xml" ContentType="application/vnd.openxmlformats-officedocument.theme+xml"/>
  <Override PartName="/ppt/notesSlides/notesSlide1.xml" ContentType="application/vnd.openxmlformats-officedocument.presentationml.notesSlide+xml"/>
  <Override PartName="/ppt/notesSlides/notesSlide2.xml" ContentType="application/vnd.openxmlformats-officedocument.presentationml.notesSlide+xml"/>
  <Override PartName="/ppt/diagrams/data1.xml" ContentType="application/vnd.openxmlformats-officedocument.drawingml.diagramData+xml"/>
  <Override PartName="/ppt/diagrams/layout1.xml" ContentType="application/vnd.openxmlformats-officedocument.drawingml.diagramLayout+xml"/>
  <Override PartName="/ppt/diagrams/quickStyle1.xml" ContentType="application/vnd.openxmlformats-officedocument.drawingml.diagramStyle+xml"/>
  <Override PartName="/ppt/diagrams/colors1.xml" ContentType="application/vnd.openxmlformats-officedocument.drawingml.diagramColors+xml"/>
  <Override PartName="/ppt/diagrams/drawing1.xml" ContentType="application/vnd.ms-office.drawingml.diagramDrawing+xml"/>
  <Override PartName="/ppt/notesSlides/notesSlide3.xml" ContentType="application/vnd.openxmlformats-officedocument.presentationml.notesSlide+xml"/>
  <Override PartName="/ppt/notesSlides/notesSlide4.xml" ContentType="application/vnd.openxmlformats-officedocument.presentationml.notesSlide+xml"/>
  <Override PartName="/ppt/notesSlides/notesSlide5.xml" ContentType="application/vnd.openxmlformats-officedocument.presentationml.notesSlide+xml"/>
  <Override PartName="/ppt/notesSlides/notesSlide6.xml" ContentType="application/vnd.openxmlformats-officedocument.presentationml.notesSlide+xml"/>
  <Override PartName="/ppt/notesSlides/notesSlide7.xml" ContentType="application/vnd.openxmlformats-officedocument.presentationml.notesSlide+xml"/>
  <Override PartName="/ppt/notesSlides/notesSlide8.xml" ContentType="application/vnd.openxmlformats-officedocument.presentationml.notesSlide+xml"/>
  <Override PartName="/ppt/notesSlides/notesSlide9.xml" ContentType="application/vnd.openxmlformats-officedocument.presentationml.notesSlide+xml"/>
  <Override PartName="/ppt/notesSlides/notesSlide10.xml" ContentType="application/vnd.openxmlformats-officedocument.presentationml.notesSlide+xml"/>
  <Override PartName="/ppt/notesSlides/notesSlide11.xml" ContentType="application/vnd.openxmlformats-officedocument.presentationml.notesSlide+xml"/>
  <Override PartName="/ppt/notesSlides/notesSlide12.xml" ContentType="application/vnd.openxmlformats-officedocument.presentationml.notesSlide+xml"/>
  <Override PartName="/ppt/notesSlides/notesSlide13.xml" ContentType="application/vnd.openxmlformats-officedocument.presentationml.notesSlide+xml"/>
  <Override PartName="/ppt/notesSlides/notesSlide14.xml" ContentType="application/vnd.openxmlformats-officedocument.presentationml.notesSlide+xml"/>
  <Override PartName="/ppt/notesSlides/notesSlide15.xml" ContentType="application/vnd.openxmlformats-officedocument.presentationml.notesSlide+xml"/>
  <Override PartName="/ppt/notesSlides/notesSlide16.xml" ContentType="application/vnd.openxmlformats-officedocument.presentationml.notesSlide+xml"/>
  <Override PartName="/ppt/notesSlides/notesSlide17.xml" ContentType="application/vnd.openxmlformats-officedocument.presentationml.notesSlide+xml"/>
  <Override PartName="/ppt/notesSlides/notesSlide18.xml" ContentType="application/vnd.openxmlformats-officedocument.presentationml.notesSlide+xml"/>
  <Override PartName="/ppt/notesSlides/notesSlide19.xml" ContentType="application/vnd.openxmlformats-officedocument.presentationml.notesSlide+xml"/>
  <Override PartName="/ppt/notesSlides/notesSlide20.xml" ContentType="application/vnd.openxmlformats-officedocument.presentationml.notesSlide+xml"/>
  <Override PartName="/ppt/notesSlides/notesSlide21.xml" ContentType="application/vnd.openxmlformats-officedocument.presentationml.notesSlide+xml"/>
  <Override PartName="/ppt/notesSlides/notesSlide22.xml" ContentType="application/vnd.openxmlformats-officedocument.presentationml.notesSlide+xml"/>
  <Override PartName="/ppt/notesSlides/notesSlide23.xml" ContentType="application/vnd.openxmlformats-officedocument.presentationml.notesSlide+xml"/>
  <Override PartName="/ppt/notesSlides/notesSlide24.xml" ContentType="application/vnd.openxmlformats-officedocument.presentationml.notesSlide+xml"/>
  <Override PartName="/ppt/notesSlides/notesSlide25.xml" ContentType="application/vnd.openxmlformats-officedocument.presentationml.notesSlide+xml"/>
  <Override PartName="/ppt/notesSlides/notesSlide26.xml" ContentType="application/vnd.openxmlformats-officedocument.presentationml.notesSlide+xml"/>
  <Override PartName="/ppt/notesSlides/notesSlide27.xml" ContentType="application/vnd.openxmlformats-officedocument.presentationml.notesSlide+xml"/>
  <Override PartName="/ppt/diagrams/data2.xml" ContentType="application/vnd.openxmlformats-officedocument.drawingml.diagramData+xml"/>
  <Override PartName="/ppt/diagrams/layout2.xml" ContentType="application/vnd.openxmlformats-officedocument.drawingml.diagramLayout+xml"/>
  <Override PartName="/ppt/diagrams/quickStyle2.xml" ContentType="application/vnd.openxmlformats-officedocument.drawingml.diagramStyle+xml"/>
  <Override PartName="/ppt/diagrams/colors2.xml" ContentType="application/vnd.openxmlformats-officedocument.drawingml.diagramColors+xml"/>
  <Override PartName="/ppt/diagrams/drawing2.xml" ContentType="application/vnd.ms-office.drawingml.diagramDrawing+xml"/>
  <Override PartName="/ppt/notesSlides/notesSlide28.xml" ContentType="application/vnd.openxmlformats-officedocument.presentationml.notesSlide+xml"/>
  <Override PartName="/ppt/notesSlides/notesSlide29.xml" ContentType="application/vnd.openxmlformats-officedocument.presentationml.notesSlide+xml"/>
  <Override PartName="/ppt/notesSlides/notesSlide30.xml" ContentType="application/vnd.openxmlformats-officedocument.presentationml.notesSlide+xml"/>
  <Override PartName="/ppt/notesSlides/notesSlide31.xml" ContentType="application/vnd.openxmlformats-officedocument.presentationml.notesSlide+xml"/>
  <Override PartName="/ppt/notesSlides/notesSlide32.xml" ContentType="application/vnd.openxmlformats-officedocument.presentationml.notesSlide+xml"/>
  <Override PartName="/ppt/notesSlides/notesSlide33.xml" ContentType="application/vnd.openxmlformats-officedocument.presentationml.notesSlide+xml"/>
  <Override PartName="/docProps/core.xml" ContentType="application/vnd.openxmlformats-package.core-properties+xml"/>
  <Override PartName="/docProps/app.xml" ContentType="application/vnd.openxmlformats-officedocument.extended-properties+xml"/>
</Types>
</file>

<file path=_rels/.rels><?xml version="1.0" encoding="UTF-8" standalone="yes"?>
<Relationships xmlns="http://schemas.openxmlformats.org/package/2006/relationships"><Relationship Id="rId3" Type="http://schemas.openxmlformats.org/package/2006/relationships/metadata/core-properties" Target="docProps/core.xml"/><Relationship Id="rId2" Type="http://schemas.openxmlformats.org/package/2006/relationships/metadata/thumbnail" Target="docProps/thumbnail.jpeg"/><Relationship Id="rId1" Type="http://schemas.openxmlformats.org/officeDocument/2006/relationships/officeDocument" Target="ppt/presentation.xml"/><Relationship Id="rId4" Type="http://schemas.openxmlformats.org/officeDocument/2006/relationships/extended-properties" Target="docProps/app.xml"/></Relationships>
</file>

<file path=ppt/presentation.xml><?xml version="1.0" encoding="utf-8"?>
<p:presentation xmlns:a="http://schemas.openxmlformats.org/drawingml/2006/main" xmlns:r="http://schemas.openxmlformats.org/officeDocument/2006/relationships" xmlns:p="http://schemas.openxmlformats.org/presentationml/2006/main" saveSubsetFonts="1">
  <p:sldMasterIdLst>
    <p:sldMasterId id="2147483661" r:id="rId1"/>
  </p:sldMasterIdLst>
  <p:notesMasterIdLst>
    <p:notesMasterId r:id="rId35"/>
  </p:notesMasterIdLst>
  <p:sldIdLst>
    <p:sldId id="292" r:id="rId2"/>
    <p:sldId id="293" r:id="rId3"/>
    <p:sldId id="294" r:id="rId4"/>
    <p:sldId id="323" r:id="rId5"/>
    <p:sldId id="324" r:id="rId6"/>
    <p:sldId id="296" r:id="rId7"/>
    <p:sldId id="297" r:id="rId8"/>
    <p:sldId id="298" r:id="rId9"/>
    <p:sldId id="299" r:id="rId10"/>
    <p:sldId id="300" r:id="rId11"/>
    <p:sldId id="301" r:id="rId12"/>
    <p:sldId id="302" r:id="rId13"/>
    <p:sldId id="303" r:id="rId14"/>
    <p:sldId id="304" r:id="rId15"/>
    <p:sldId id="305" r:id="rId16"/>
    <p:sldId id="306" r:id="rId17"/>
    <p:sldId id="307" r:id="rId18"/>
    <p:sldId id="308" r:id="rId19"/>
    <p:sldId id="309" r:id="rId20"/>
    <p:sldId id="310" r:id="rId21"/>
    <p:sldId id="311" r:id="rId22"/>
    <p:sldId id="312" r:id="rId23"/>
    <p:sldId id="325" r:id="rId24"/>
    <p:sldId id="314" r:id="rId25"/>
    <p:sldId id="315" r:id="rId26"/>
    <p:sldId id="316" r:id="rId27"/>
    <p:sldId id="317" r:id="rId28"/>
    <p:sldId id="326" r:id="rId29"/>
    <p:sldId id="318" r:id="rId30"/>
    <p:sldId id="319" r:id="rId31"/>
    <p:sldId id="320" r:id="rId32"/>
    <p:sldId id="321" r:id="rId33"/>
    <p:sldId id="322" r:id="rId34"/>
  </p:sldIdLst>
  <p:sldSz cx="12192000" cy="6858000"/>
  <p:notesSz cx="6858000" cy="9144000"/>
  <p:defaultTextStyle>
    <a:defPPr>
      <a:defRPr lang="en-US"/>
    </a:defPPr>
    <a:lvl1pPr marL="0" algn="l" defTabSz="914400" rtl="0" eaLnBrk="1" latinLnBrk="0" hangingPunct="1">
      <a:defRPr sz="1800" kern="1200">
        <a:solidFill>
          <a:schemeClr val="tx1"/>
        </a:solidFill>
        <a:latin typeface="+mn-lt"/>
        <a:ea typeface="+mn-ea"/>
        <a:cs typeface="+mn-cs"/>
      </a:defRPr>
    </a:lvl1pPr>
    <a:lvl2pPr marL="457200" algn="l" defTabSz="914400" rtl="0" eaLnBrk="1" latinLnBrk="0" hangingPunct="1">
      <a:defRPr sz="1800" kern="1200">
        <a:solidFill>
          <a:schemeClr val="tx1"/>
        </a:solidFill>
        <a:latin typeface="+mn-lt"/>
        <a:ea typeface="+mn-ea"/>
        <a:cs typeface="+mn-cs"/>
      </a:defRPr>
    </a:lvl2pPr>
    <a:lvl3pPr marL="914400" algn="l" defTabSz="914400" rtl="0" eaLnBrk="1" latinLnBrk="0" hangingPunct="1">
      <a:defRPr sz="1800" kern="1200">
        <a:solidFill>
          <a:schemeClr val="tx1"/>
        </a:solidFill>
        <a:latin typeface="+mn-lt"/>
        <a:ea typeface="+mn-ea"/>
        <a:cs typeface="+mn-cs"/>
      </a:defRPr>
    </a:lvl3pPr>
    <a:lvl4pPr marL="1371600" algn="l" defTabSz="914400" rtl="0" eaLnBrk="1" latinLnBrk="0" hangingPunct="1">
      <a:defRPr sz="1800" kern="1200">
        <a:solidFill>
          <a:schemeClr val="tx1"/>
        </a:solidFill>
        <a:latin typeface="+mn-lt"/>
        <a:ea typeface="+mn-ea"/>
        <a:cs typeface="+mn-cs"/>
      </a:defRPr>
    </a:lvl4pPr>
    <a:lvl5pPr marL="1828800" algn="l" defTabSz="914400" rtl="0" eaLnBrk="1" latinLnBrk="0" hangingPunct="1">
      <a:defRPr sz="1800" kern="1200">
        <a:solidFill>
          <a:schemeClr val="tx1"/>
        </a:solidFill>
        <a:latin typeface="+mn-lt"/>
        <a:ea typeface="+mn-ea"/>
        <a:cs typeface="+mn-cs"/>
      </a:defRPr>
    </a:lvl5pPr>
    <a:lvl6pPr marL="2286000" algn="l" defTabSz="914400" rtl="0" eaLnBrk="1" latinLnBrk="0" hangingPunct="1">
      <a:defRPr sz="1800" kern="1200">
        <a:solidFill>
          <a:schemeClr val="tx1"/>
        </a:solidFill>
        <a:latin typeface="+mn-lt"/>
        <a:ea typeface="+mn-ea"/>
        <a:cs typeface="+mn-cs"/>
      </a:defRPr>
    </a:lvl6pPr>
    <a:lvl7pPr marL="2743200" algn="l" defTabSz="914400" rtl="0" eaLnBrk="1" latinLnBrk="0" hangingPunct="1">
      <a:defRPr sz="1800" kern="1200">
        <a:solidFill>
          <a:schemeClr val="tx1"/>
        </a:solidFill>
        <a:latin typeface="+mn-lt"/>
        <a:ea typeface="+mn-ea"/>
        <a:cs typeface="+mn-cs"/>
      </a:defRPr>
    </a:lvl7pPr>
    <a:lvl8pPr marL="3200400" algn="l" defTabSz="914400" rtl="0" eaLnBrk="1" latinLnBrk="0" hangingPunct="1">
      <a:defRPr sz="1800" kern="1200">
        <a:solidFill>
          <a:schemeClr val="tx1"/>
        </a:solidFill>
        <a:latin typeface="+mn-lt"/>
        <a:ea typeface="+mn-ea"/>
        <a:cs typeface="+mn-cs"/>
      </a:defRPr>
    </a:lvl8pPr>
    <a:lvl9pPr marL="3657600" algn="l" defTabSz="914400" rtl="0" eaLnBrk="1" latinLnBrk="0" hangingPunct="1">
      <a:defRPr sz="1800" kern="1200">
        <a:solidFill>
          <a:schemeClr val="tx1"/>
        </a:solidFill>
        <a:latin typeface="+mn-lt"/>
        <a:ea typeface="+mn-ea"/>
        <a:cs typeface="+mn-cs"/>
      </a:defRPr>
    </a:lvl9pPr>
  </p:defaultTextStyle>
  <p:extLst>
    <p:ext uri="{EFAFB233-063F-42B5-8137-9DF3F51BA10A}">
      <p15:sldGuideLst xmlns:p15="http://schemas.microsoft.com/office/powerpoint/2012/main">
        <p15:guide id="1" orient="horz" pos="2160">
          <p15:clr>
            <a:srgbClr val="A4A3A4"/>
          </p15:clr>
        </p15:guide>
        <p15:guide id="2" pos="3840">
          <p15:clr>
            <a:srgbClr val="A4A3A4"/>
          </p15:clr>
        </p15:guide>
      </p15:sldGuideLst>
    </p:ext>
  </p:extLst>
</p:presentation>
</file>

<file path=ppt/presProps.xml><?xml version="1.0" encoding="utf-8"?>
<p:presentationPr xmlns:a="http://schemas.openxmlformats.org/drawingml/2006/main" xmlns:r="http://schemas.openxmlformats.org/officeDocument/2006/relationships" xmlns:p="http://schemas.openxmlformats.org/presentationml/2006/main">
  <p:clrMru>
    <a:srgbClr val="00B0F0"/>
    <a:srgbClr val="CE7408"/>
  </p:clrMru>
  <p:extLst>
    <p:ext uri="{E76CE94A-603C-4142-B9EB-6D1370010A27}">
      <p14:discardImageEditData xmlns:p14="http://schemas.microsoft.com/office/powerpoint/2010/main" val="0"/>
    </p:ext>
    <p:ext uri="{D31A062A-798A-4329-ABDD-BBA856620510}">
      <p14:defaultImageDpi xmlns:p14="http://schemas.microsoft.com/office/powerpoint/2010/main" val="220"/>
    </p:ext>
    <p:ext uri="{FD5EFAAD-0ECE-453E-9831-46B23BE46B34}">
      <p15:chartTrackingRefBased xmlns:p15="http://schemas.microsoft.com/office/powerpoint/2012/main" val="1"/>
    </p:ext>
  </p:extLst>
</p:presentationPr>
</file>

<file path=ppt/tableStyles.xml><?xml version="1.0" encoding="utf-8"?>
<a:tblStyleLst xmlns:a="http://schemas.openxmlformats.org/drawingml/2006/main" def="{5C22544A-7EE6-4342-B048-85BDC9FD1C3A}"/>
</file>

<file path=ppt/viewProps.xml><?xml version="1.0" encoding="utf-8"?>
<p:viewPr xmlns:a="http://schemas.openxmlformats.org/drawingml/2006/main" xmlns:r="http://schemas.openxmlformats.org/officeDocument/2006/relationships" xmlns:p="http://schemas.openxmlformats.org/presentationml/2006/main">
  <p:normalViewPr>
    <p:restoredLeft sz="14995" autoAdjust="0"/>
    <p:restoredTop sz="76345" autoAdjust="0"/>
  </p:normalViewPr>
  <p:slideViewPr>
    <p:cSldViewPr snapToGrid="0">
      <p:cViewPr varScale="1">
        <p:scale>
          <a:sx n="45" d="100"/>
          <a:sy n="45" d="100"/>
        </p:scale>
        <p:origin x="1400" y="20"/>
      </p:cViewPr>
      <p:guideLst>
        <p:guide orient="horz" pos="2160"/>
        <p:guide pos="3840"/>
      </p:guideLst>
    </p:cSldViewPr>
  </p:slideViewPr>
  <p:notesTextViewPr>
    <p:cViewPr>
      <p:scale>
        <a:sx n="1" d="1"/>
        <a:sy n="1" d="1"/>
      </p:scale>
      <p:origin x="0" y="0"/>
    </p:cViewPr>
  </p:notesTextViewPr>
  <p:gridSpacing cx="72008" cy="72008"/>
</p:viewPr>
</file>

<file path=ppt/_rels/presentation.xml.rels><?xml version="1.0" encoding="UTF-8" standalone="yes"?>
<Relationships xmlns="http://schemas.openxmlformats.org/package/2006/relationships"><Relationship Id="rId13" Type="http://schemas.openxmlformats.org/officeDocument/2006/relationships/slide" Target="slides/slide12.xml"/><Relationship Id="rId18" Type="http://schemas.openxmlformats.org/officeDocument/2006/relationships/slide" Target="slides/slide17.xml"/><Relationship Id="rId26" Type="http://schemas.openxmlformats.org/officeDocument/2006/relationships/slide" Target="slides/slide25.xml"/><Relationship Id="rId39" Type="http://schemas.openxmlformats.org/officeDocument/2006/relationships/tableStyles" Target="tableStyles.xml"/><Relationship Id="rId21" Type="http://schemas.openxmlformats.org/officeDocument/2006/relationships/slide" Target="slides/slide20.xml"/><Relationship Id="rId34" Type="http://schemas.openxmlformats.org/officeDocument/2006/relationships/slide" Target="slides/slide33.xml"/><Relationship Id="rId7" Type="http://schemas.openxmlformats.org/officeDocument/2006/relationships/slide" Target="slides/slide6.xml"/><Relationship Id="rId12" Type="http://schemas.openxmlformats.org/officeDocument/2006/relationships/slide" Target="slides/slide11.xml"/><Relationship Id="rId17" Type="http://schemas.openxmlformats.org/officeDocument/2006/relationships/slide" Target="slides/slide16.xml"/><Relationship Id="rId25" Type="http://schemas.openxmlformats.org/officeDocument/2006/relationships/slide" Target="slides/slide24.xml"/><Relationship Id="rId33" Type="http://schemas.openxmlformats.org/officeDocument/2006/relationships/slide" Target="slides/slide32.xml"/><Relationship Id="rId38" Type="http://schemas.openxmlformats.org/officeDocument/2006/relationships/theme" Target="theme/theme1.xml"/><Relationship Id="rId2" Type="http://schemas.openxmlformats.org/officeDocument/2006/relationships/slide" Target="slides/slide1.xml"/><Relationship Id="rId16" Type="http://schemas.openxmlformats.org/officeDocument/2006/relationships/slide" Target="slides/slide15.xml"/><Relationship Id="rId20" Type="http://schemas.openxmlformats.org/officeDocument/2006/relationships/slide" Target="slides/slide19.xml"/><Relationship Id="rId29" Type="http://schemas.openxmlformats.org/officeDocument/2006/relationships/slide" Target="slides/slide28.xml"/><Relationship Id="rId1" Type="http://schemas.openxmlformats.org/officeDocument/2006/relationships/slideMaster" Target="slideMasters/slideMaster1.xml"/><Relationship Id="rId6" Type="http://schemas.openxmlformats.org/officeDocument/2006/relationships/slide" Target="slides/slide5.xml"/><Relationship Id="rId11" Type="http://schemas.openxmlformats.org/officeDocument/2006/relationships/slide" Target="slides/slide10.xml"/><Relationship Id="rId24" Type="http://schemas.openxmlformats.org/officeDocument/2006/relationships/slide" Target="slides/slide23.xml"/><Relationship Id="rId32" Type="http://schemas.openxmlformats.org/officeDocument/2006/relationships/slide" Target="slides/slide31.xml"/><Relationship Id="rId37" Type="http://schemas.openxmlformats.org/officeDocument/2006/relationships/viewProps" Target="viewProps.xml"/><Relationship Id="rId5" Type="http://schemas.openxmlformats.org/officeDocument/2006/relationships/slide" Target="slides/slide4.xml"/><Relationship Id="rId15" Type="http://schemas.openxmlformats.org/officeDocument/2006/relationships/slide" Target="slides/slide14.xml"/><Relationship Id="rId23" Type="http://schemas.openxmlformats.org/officeDocument/2006/relationships/slide" Target="slides/slide22.xml"/><Relationship Id="rId28" Type="http://schemas.openxmlformats.org/officeDocument/2006/relationships/slide" Target="slides/slide27.xml"/><Relationship Id="rId36" Type="http://schemas.openxmlformats.org/officeDocument/2006/relationships/presProps" Target="presProps.xml"/><Relationship Id="rId10" Type="http://schemas.openxmlformats.org/officeDocument/2006/relationships/slide" Target="slides/slide9.xml"/><Relationship Id="rId19" Type="http://schemas.openxmlformats.org/officeDocument/2006/relationships/slide" Target="slides/slide18.xml"/><Relationship Id="rId31" Type="http://schemas.openxmlformats.org/officeDocument/2006/relationships/slide" Target="slides/slide30.xml"/><Relationship Id="rId4" Type="http://schemas.openxmlformats.org/officeDocument/2006/relationships/slide" Target="slides/slide3.xml"/><Relationship Id="rId9" Type="http://schemas.openxmlformats.org/officeDocument/2006/relationships/slide" Target="slides/slide8.xml"/><Relationship Id="rId14" Type="http://schemas.openxmlformats.org/officeDocument/2006/relationships/slide" Target="slides/slide13.xml"/><Relationship Id="rId22" Type="http://schemas.openxmlformats.org/officeDocument/2006/relationships/slide" Target="slides/slide21.xml"/><Relationship Id="rId27" Type="http://schemas.openxmlformats.org/officeDocument/2006/relationships/slide" Target="slides/slide26.xml"/><Relationship Id="rId30" Type="http://schemas.openxmlformats.org/officeDocument/2006/relationships/slide" Target="slides/slide29.xml"/><Relationship Id="rId35" Type="http://schemas.openxmlformats.org/officeDocument/2006/relationships/notesMaster" Target="notesMasters/notesMaster1.xml"/><Relationship Id="rId8" Type="http://schemas.openxmlformats.org/officeDocument/2006/relationships/slide" Target="slides/slide7.xml"/><Relationship Id="rId3" Type="http://schemas.openxmlformats.org/officeDocument/2006/relationships/slide" Target="slides/slide2.xml"/></Relationships>
</file>

<file path=ppt/diagrams/colors1.xml><?xml version="1.0" encoding="utf-8"?>
<dgm:colorsDef xmlns:dgm="http://schemas.openxmlformats.org/drawingml/2006/diagram" xmlns:a="http://schemas.openxmlformats.org/drawingml/2006/main" uniqueId="urn:microsoft.com/office/officeart/2005/8/colors/colorful1">
  <dgm:title val=""/>
  <dgm:desc val=""/>
  <dgm:catLst>
    <dgm:cat type="colorful" pri="10100"/>
  </dgm:catLst>
  <dgm:styleLbl name="node0">
    <dgm:fillClrLst meth="repeat">
      <a:schemeClr val="accent1"/>
    </dgm:fillClrLst>
    <dgm:linClrLst meth="repeat">
      <a:schemeClr val="lt1"/>
    </dgm:linClrLst>
    <dgm:effectClrLst/>
    <dgm:txLinClrLst/>
    <dgm:txFillClrLst/>
    <dgm:txEffectClrLst/>
  </dgm:styleLbl>
  <dgm:styleLbl name="node1">
    <dgm:fillClrLst meth="repeat">
      <a:schemeClr val="accent2"/>
      <a:schemeClr val="accent3"/>
      <a:schemeClr val="accent4"/>
      <a:schemeClr val="accent5"/>
      <a:schemeClr val="accent6"/>
    </dgm:fillClrLst>
    <dgm:linClrLst meth="repeat">
      <a:schemeClr val="lt1"/>
    </dgm:linClrLst>
    <dgm:effectClrLst/>
    <dgm:txLinClrLst/>
    <dgm:txFillClrLst/>
    <dgm:txEffectClrLst/>
  </dgm:styleLbl>
  <dgm:styleLbl name="alignNode1">
    <dgm:fillClrLst meth="repeat">
      <a:schemeClr val="accent2"/>
      <a:schemeClr val="accent3"/>
      <a:schemeClr val="accent4"/>
      <a:schemeClr val="accent5"/>
      <a:schemeClr val="accent6"/>
    </dgm:fillClrLst>
    <dgm:linClrLst meth="repeat">
      <a:schemeClr val="accent2"/>
      <a:schemeClr val="accent3"/>
      <a:schemeClr val="accent4"/>
      <a:schemeClr val="accent5"/>
      <a:schemeClr val="accent6"/>
    </dgm:linClrLst>
    <dgm:effectClrLst/>
    <dgm:txLinClrLst/>
    <dgm:txFillClrLst/>
    <dgm:txEffectClrLst/>
  </dgm:styleLbl>
  <dgm:styleLbl name="lnNode1">
    <dgm:fillClrLst meth="repeat">
      <a:schemeClr val="accent2"/>
      <a:schemeClr val="accent3"/>
      <a:schemeClr val="accent4"/>
      <a:schemeClr val="accent5"/>
      <a:schemeClr val="accent6"/>
    </dgm:fillClrLst>
    <dgm:linClrLst meth="repeat">
      <a:schemeClr val="lt1"/>
    </dgm:linClrLst>
    <dgm:effectClrLst/>
    <dgm:txLinClrLst/>
    <dgm:txFillClrLst/>
    <dgm:txEffectClrLst/>
  </dgm:styleLbl>
  <dgm:styleLbl name="vennNode1">
    <dgm:fillClrLst meth="repeat">
      <a:schemeClr val="accent2">
        <a:alpha val="50000"/>
      </a:schemeClr>
      <a:schemeClr val="accent3">
        <a:alpha val="50000"/>
      </a:schemeClr>
      <a:schemeClr val="accent4">
        <a:alpha val="50000"/>
      </a:schemeClr>
      <a:schemeClr val="accent5">
        <a:alpha val="50000"/>
      </a:schemeClr>
      <a:schemeClr val="accent6">
        <a:alpha val="50000"/>
      </a:schemeClr>
    </dgm:fillClrLst>
    <dgm:linClrLst meth="repeat">
      <a:schemeClr val="lt1"/>
    </dgm:linClrLst>
    <dgm:effectClrLst/>
    <dgm:txLinClrLst/>
    <dgm:txFillClrLst/>
    <dgm:txEffectClrLst/>
  </dgm:styleLbl>
  <dgm:styleLbl name="node2">
    <dgm:fillClrLst>
      <a:schemeClr val="accent2"/>
    </dgm:fillClrLst>
    <dgm:linClrLst meth="repeat">
      <a:schemeClr val="lt1"/>
    </dgm:linClrLst>
    <dgm:effectClrLst/>
    <dgm:txLinClrLst/>
    <dgm:txFillClrLst/>
    <dgm:txEffectClrLst/>
  </dgm:styleLbl>
  <dgm:styleLbl name="node3">
    <dgm:fillClrLst>
      <a:schemeClr val="accent3"/>
    </dgm:fillClrLst>
    <dgm:linClrLst meth="repeat">
      <a:schemeClr val="lt1"/>
    </dgm:linClrLst>
    <dgm:effectClrLst/>
    <dgm:txLinClrLst/>
    <dgm:txFillClrLst/>
    <dgm:txEffectClrLst/>
  </dgm:styleLbl>
  <dgm:styleLbl name="node4">
    <dgm:fillClrLst>
      <a:schemeClr val="accent4"/>
    </dgm:fillClrLst>
    <dgm:linClrLst meth="repeat">
      <a:schemeClr val="lt1"/>
    </dgm:linClrLst>
    <dgm:effectClrLst/>
    <dgm:txLinClrLst/>
    <dgm:txFillClrLst/>
    <dgm:txEffectClrLst/>
  </dgm:styleLbl>
  <dgm:styleLbl name="fgImgPlace1">
    <dgm:fillClrLst meth="repeat">
      <a:schemeClr val="accent2">
        <a:tint val="50000"/>
      </a:schemeClr>
      <a:schemeClr val="accent3">
        <a:tint val="50000"/>
      </a:schemeClr>
      <a:schemeClr val="accent4">
        <a:tint val="50000"/>
      </a:schemeClr>
      <a:schemeClr val="accent5">
        <a:tint val="50000"/>
      </a:schemeClr>
      <a:schemeClr val="accent6">
        <a:tint val="50000"/>
      </a:schemeClr>
    </dgm:fillClrLst>
    <dgm:linClrLst meth="repeat">
      <a:schemeClr val="lt1"/>
    </dgm:linClrLst>
    <dgm:effectClrLst/>
    <dgm:txLinClrLst/>
    <dgm:txFillClrLst meth="repeat">
      <a:schemeClr val="lt1"/>
    </dgm:txFillClrLst>
    <dgm:txEffectClrLst/>
  </dgm:styleLbl>
  <dgm:styleLbl name="alignImgPlace1">
    <dgm:fillClrLst>
      <a:schemeClr val="accent1">
        <a:tint val="50000"/>
      </a:schemeClr>
      <a:schemeClr val="accent2">
        <a:tint val="20000"/>
      </a:schemeClr>
    </dgm:fillClrLst>
    <dgm:linClrLst meth="repeat">
      <a:schemeClr val="lt1"/>
    </dgm:linClrLst>
    <dgm:effectClrLst/>
    <dgm:txLinClrLst/>
    <dgm:txFillClrLst meth="repeat">
      <a:schemeClr val="lt1"/>
    </dgm:txFillClrLst>
    <dgm:txEffectClrLst/>
  </dgm:styleLbl>
  <dgm:styleLbl name="bgImgPlace1">
    <dgm:fillClrLst>
      <a:schemeClr val="accent1">
        <a:tint val="50000"/>
      </a:schemeClr>
      <a:schemeClr val="accent2">
        <a:tint val="20000"/>
      </a:schemeClr>
    </dgm:fillClrLst>
    <dgm:linClrLst meth="repeat">
      <a:schemeClr val="lt1"/>
    </dgm:linClrLst>
    <dgm:effectClrLst/>
    <dgm:txLinClrLst/>
    <dgm:txFillClrLst meth="repeat">
      <a:schemeClr val="lt1"/>
    </dgm:txFillClrLst>
    <dgm:txEffectClrLst/>
  </dgm:styleLbl>
  <dgm:styleLbl name="sibTrans2D1">
    <dgm:fillClrLst meth="repeat">
      <a:schemeClr val="accent2"/>
      <a:schemeClr val="accent3"/>
      <a:schemeClr val="accent4"/>
      <a:schemeClr val="accent5"/>
      <a:schemeClr val="accent6"/>
    </dgm:fillClrLst>
    <dgm:linClrLst meth="cycle">
      <a:schemeClr val="lt1"/>
    </dgm:linClrLst>
    <dgm:effectClrLst/>
    <dgm:txLinClrLst/>
    <dgm:txFillClrLst/>
    <dgm:txEffectClrLst/>
  </dgm:styleLbl>
  <dgm:styleLbl name="fgSibTrans2D1">
    <dgm:fillClrLst meth="repeat">
      <a:schemeClr val="accent2"/>
      <a:schemeClr val="accent3"/>
      <a:schemeClr val="accent4"/>
      <a:schemeClr val="accent5"/>
      <a:schemeClr val="accent6"/>
    </dgm:fillClrLst>
    <dgm:linClrLst meth="cycle">
      <a:schemeClr val="lt1"/>
    </dgm:linClrLst>
    <dgm:effectClrLst/>
    <dgm:txLinClrLst/>
    <dgm:txFillClrLst meth="repeat">
      <a:schemeClr val="lt1"/>
    </dgm:txFillClrLst>
    <dgm:txEffectClrLst/>
  </dgm:styleLbl>
  <dgm:styleLbl name="bgSibTrans2D1">
    <dgm:fillClrLst meth="repeat">
      <a:schemeClr val="accent2"/>
      <a:schemeClr val="accent3"/>
      <a:schemeClr val="accent4"/>
      <a:schemeClr val="accent5"/>
      <a:schemeClr val="accent6"/>
    </dgm:fillClrLst>
    <dgm:linClrLst meth="cycle">
      <a:schemeClr val="lt1"/>
    </dgm:linClrLst>
    <dgm:effectClrLst/>
    <dgm:txLinClrLst/>
    <dgm:txFillClrLst meth="repeat">
      <a:schemeClr val="lt1"/>
    </dgm:txFillClrLst>
    <dgm:txEffectClrLst/>
  </dgm:styleLbl>
  <dgm:styleLbl name="sibTrans1D1">
    <dgm:fillClrLst meth="repeat">
      <a:schemeClr val="accent2"/>
      <a:schemeClr val="accent3"/>
      <a:schemeClr val="accent4"/>
      <a:schemeClr val="accent5"/>
      <a:schemeClr val="accent6"/>
    </dgm:fillClrLst>
    <dgm:linClrLst meth="repeat">
      <a:schemeClr val="accent2"/>
      <a:schemeClr val="accent3"/>
      <a:schemeClr val="accent4"/>
      <a:schemeClr val="accent5"/>
      <a:schemeClr val="accent6"/>
    </dgm:linClrLst>
    <dgm:effectClrLst/>
    <dgm:txLinClrLst/>
    <dgm:txFillClrLst meth="repeat">
      <a:schemeClr val="tx1"/>
    </dgm:txFillClrLst>
    <dgm:txEffectClrLst/>
  </dgm:styleLbl>
  <dgm:styleLbl name="callout">
    <dgm:fillClrLst meth="repeat">
      <a:schemeClr val="accent2"/>
    </dgm:fillClrLst>
    <dgm:linClrLst meth="repeat">
      <a:schemeClr val="accent2">
        <a:tint val="50000"/>
      </a:schemeClr>
    </dgm:linClrLst>
    <dgm:effectClrLst/>
    <dgm:txLinClrLst/>
    <dgm:txFillClrLst meth="repeat">
      <a:schemeClr val="tx1"/>
    </dgm:txFillClrLst>
    <dgm:txEffectClrLst/>
  </dgm:styleLbl>
  <dgm:styleLbl name="asst0">
    <dgm:fillClrLst meth="repeat">
      <a:schemeClr val="accent1"/>
    </dgm:fillClrLst>
    <dgm:linClrLst meth="repeat">
      <a:schemeClr val="lt1"/>
    </dgm:linClrLst>
    <dgm:effectClrLst/>
    <dgm:txLinClrLst/>
    <dgm:txFillClrLst/>
    <dgm:txEffectClrLst/>
  </dgm:styleLbl>
  <dgm:styleLbl name="asst1">
    <dgm:fillClrLst meth="repeat">
      <a:schemeClr val="accent2"/>
    </dgm:fillClrLst>
    <dgm:linClrLst meth="repeat">
      <a:schemeClr val="lt1"/>
    </dgm:linClrLst>
    <dgm:effectClrLst/>
    <dgm:txLinClrLst/>
    <dgm:txFillClrLst/>
    <dgm:txEffectClrLst/>
  </dgm:styleLbl>
  <dgm:styleLbl name="asst2">
    <dgm:fillClrLst>
      <a:schemeClr val="accent3"/>
    </dgm:fillClrLst>
    <dgm:linClrLst meth="repeat">
      <a:schemeClr val="lt1"/>
    </dgm:linClrLst>
    <dgm:effectClrLst/>
    <dgm:txLinClrLst/>
    <dgm:txFillClrLst/>
    <dgm:txEffectClrLst/>
  </dgm:styleLbl>
  <dgm:styleLbl name="asst3">
    <dgm:fillClrLst>
      <a:schemeClr val="accent4"/>
    </dgm:fillClrLst>
    <dgm:linClrLst meth="repeat">
      <a:schemeClr val="lt1"/>
    </dgm:linClrLst>
    <dgm:effectClrLst/>
    <dgm:txLinClrLst/>
    <dgm:txFillClrLst/>
    <dgm:txEffectClrLst/>
  </dgm:styleLbl>
  <dgm:styleLbl name="asst4">
    <dgm:fillClrLst>
      <a:schemeClr val="accent5"/>
    </dgm:fillClrLst>
    <dgm:linClrLst meth="repeat">
      <a:schemeClr val="lt1"/>
    </dgm:linClrLst>
    <dgm:effectClrLst/>
    <dgm:txLinClrLst/>
    <dgm:txFillClrLst/>
    <dgm:txEffectClrLst/>
  </dgm:styleLbl>
  <dgm:styleLbl name="parChTrans2D1">
    <dgm:fillClrLst meth="repeat">
      <a:schemeClr val="accent2"/>
    </dgm:fillClrLst>
    <dgm:linClrLst meth="repeat">
      <a:schemeClr val="lt1"/>
    </dgm:linClrLst>
    <dgm:effectClrLst/>
    <dgm:txLinClrLst/>
    <dgm:txFillClrLst meth="repeat">
      <a:schemeClr val="lt1"/>
    </dgm:txFillClrLst>
    <dgm:txEffectClrLst/>
  </dgm:styleLbl>
  <dgm:styleLbl name="parChTrans2D2">
    <dgm:fillClrLst meth="repeat">
      <a:schemeClr val="accent3"/>
    </dgm:fillClrLst>
    <dgm:linClrLst meth="repeat">
      <a:schemeClr val="lt1"/>
    </dgm:linClrLst>
    <dgm:effectClrLst/>
    <dgm:txLinClrLst/>
    <dgm:txFillClrLst/>
    <dgm:txEffectClrLst/>
  </dgm:styleLbl>
  <dgm:styleLbl name="parChTrans2D3">
    <dgm:fillClrLst meth="repeat">
      <a:schemeClr val="accent4"/>
    </dgm:fillClrLst>
    <dgm:linClrLst meth="repeat">
      <a:schemeClr val="lt1"/>
    </dgm:linClrLst>
    <dgm:effectClrLst/>
    <dgm:txLinClrLst/>
    <dgm:txFillClrLst/>
    <dgm:txEffectClrLst/>
  </dgm:styleLbl>
  <dgm:styleLbl name="parChTrans2D4">
    <dgm:fillClrLst meth="repeat">
      <a:schemeClr val="accent5"/>
    </dgm:fillClrLst>
    <dgm:linClrLst meth="repeat">
      <a:schemeClr val="lt1"/>
    </dgm:linClrLst>
    <dgm:effectClrLst/>
    <dgm:txLinClrLst/>
    <dgm:txFillClrLst meth="repeat">
      <a:schemeClr val="lt1"/>
    </dgm:txFillClrLst>
    <dgm:txEffectClrLst/>
  </dgm:styleLbl>
  <dgm:styleLbl name="parChTrans1D1">
    <dgm:fillClrLst meth="repeat">
      <a:schemeClr val="accent2"/>
    </dgm:fillClrLst>
    <dgm:linClrLst meth="repeat">
      <a:schemeClr val="accent1"/>
    </dgm:linClrLst>
    <dgm:effectClrLst/>
    <dgm:txLinClrLst/>
    <dgm:txFillClrLst meth="repeat">
      <a:schemeClr val="tx1"/>
    </dgm:txFillClrLst>
    <dgm:txEffectClrLst/>
  </dgm:styleLbl>
  <dgm:styleLbl name="parChTrans1D2">
    <dgm:fillClrLst meth="repeat">
      <a:schemeClr val="accent3">
        <a:tint val="90000"/>
      </a:schemeClr>
    </dgm:fillClrLst>
    <dgm:linClrLst meth="repeat">
      <a:schemeClr val="accent2"/>
    </dgm:linClrLst>
    <dgm:effectClrLst/>
    <dgm:txLinClrLst/>
    <dgm:txFillClrLst meth="repeat">
      <a:schemeClr val="tx1"/>
    </dgm:txFillClrLst>
    <dgm:txEffectClrLst/>
  </dgm:styleLbl>
  <dgm:styleLbl name="parChTrans1D3">
    <dgm:fillClrLst meth="repeat">
      <a:schemeClr val="accent4">
        <a:tint val="70000"/>
      </a:schemeClr>
    </dgm:fillClrLst>
    <dgm:linClrLst meth="repeat">
      <a:schemeClr val="accent3"/>
    </dgm:linClrLst>
    <dgm:effectClrLst/>
    <dgm:txLinClrLst/>
    <dgm:txFillClrLst meth="repeat">
      <a:schemeClr val="tx1"/>
    </dgm:txFillClrLst>
    <dgm:txEffectClrLst/>
  </dgm:styleLbl>
  <dgm:styleLbl name="parChTrans1D4">
    <dgm:fillClrLst meth="repeat">
      <a:schemeClr val="accent5">
        <a:tint val="50000"/>
      </a:schemeClr>
    </dgm:fillClrLst>
    <dgm:linClrLst meth="repeat">
      <a:schemeClr val="accent4"/>
    </dgm:linClrLst>
    <dgm:effectClrLst/>
    <dgm:txLinClrLst/>
    <dgm:txFillClrLst meth="repeat">
      <a:schemeClr val="tx1"/>
    </dgm:txFillClrLst>
    <dgm:txEffectClrLst/>
  </dgm:styleLbl>
  <dgm:styleLbl name="fgAcc1">
    <dgm:fillClrLst meth="repeat">
      <a:schemeClr val="lt1">
        <a:alpha val="90000"/>
      </a:schemeClr>
    </dgm:fillClrLst>
    <dgm:linClrLst meth="repeat">
      <a:schemeClr val="accent2"/>
      <a:schemeClr val="accent3"/>
      <a:schemeClr val="accent4"/>
      <a:schemeClr val="accent5"/>
      <a:schemeClr val="accent6"/>
    </dgm:linClrLst>
    <dgm:effectClrLst/>
    <dgm:txLinClrLst/>
    <dgm:txFillClrLst meth="repeat">
      <a:schemeClr val="dk1"/>
    </dgm:txFillClrLst>
    <dgm:txEffectClrLst/>
  </dgm:styleLbl>
  <dgm:styleLbl name="conFgAcc1">
    <dgm:fillClrLst meth="repeat">
      <a:schemeClr val="lt1">
        <a:alpha val="90000"/>
      </a:schemeClr>
    </dgm:fillClrLst>
    <dgm:linClrLst meth="repeat">
      <a:schemeClr val="accent2"/>
      <a:schemeClr val="accent3"/>
      <a:schemeClr val="accent4"/>
      <a:schemeClr val="accent5"/>
      <a:schemeClr val="accent6"/>
    </dgm:linClrLst>
    <dgm:effectClrLst/>
    <dgm:txLinClrLst/>
    <dgm:txFillClrLst meth="repeat">
      <a:schemeClr val="dk1"/>
    </dgm:txFillClrLst>
    <dgm:txEffectClrLst/>
  </dgm:styleLbl>
  <dgm:styleLbl name="alignAcc1">
    <dgm:fillClrLst meth="repeat">
      <a:schemeClr val="lt1">
        <a:alpha val="90000"/>
      </a:schemeClr>
    </dgm:fillClrLst>
    <dgm:linClrLst meth="repeat">
      <a:schemeClr val="accent2"/>
      <a:schemeClr val="accent3"/>
      <a:schemeClr val="accent4"/>
      <a:schemeClr val="accent5"/>
      <a:schemeClr val="accent6"/>
    </dgm:linClrLst>
    <dgm:effectClrLst/>
    <dgm:txLinClrLst/>
    <dgm:txFillClrLst meth="repeat">
      <a:schemeClr val="dk1"/>
    </dgm:txFillClrLst>
    <dgm:txEffectClrLst/>
  </dgm:styleLbl>
  <dgm:styleLbl name="trAlignAcc1">
    <dgm:fillClrLst meth="repeat">
      <a:schemeClr val="lt1">
        <a:alpha val="40000"/>
      </a:schemeClr>
    </dgm:fillClrLst>
    <dgm:linClrLst meth="repeat">
      <a:schemeClr val="accent1"/>
    </dgm:linClrLst>
    <dgm:effectClrLst/>
    <dgm:txLinClrLst/>
    <dgm:txFillClrLst meth="repeat">
      <a:schemeClr val="dk1"/>
    </dgm:txFillClrLst>
    <dgm:txEffectClrLst/>
  </dgm:styleLbl>
  <dgm:styleLbl name="bgAcc1">
    <dgm:fillClrLst meth="repeat">
      <a:schemeClr val="lt1">
        <a:alpha val="90000"/>
      </a:schemeClr>
    </dgm:fillClrLst>
    <dgm:linClrLst meth="repeat">
      <a:schemeClr val="accent2"/>
      <a:schemeClr val="accent3"/>
      <a:schemeClr val="accent4"/>
      <a:schemeClr val="accent5"/>
      <a:schemeClr val="accent6"/>
    </dgm:linClrLst>
    <dgm:effectClrLst/>
    <dgm:txLinClrLst/>
    <dgm:txFillClrLst meth="repeat">
      <a:schemeClr val="dk1"/>
    </dgm:txFillClrLst>
    <dgm:txEffectClrLst/>
  </dgm:styleLbl>
  <dgm:styleLbl name="solidFgAcc1">
    <dgm:fillClrLst meth="repeat">
      <a:schemeClr val="lt1"/>
    </dgm:fillClrLst>
    <dgm:linClrLst meth="repeat">
      <a:schemeClr val="accent2"/>
      <a:schemeClr val="accent3"/>
      <a:schemeClr val="accent4"/>
      <a:schemeClr val="accent5"/>
      <a:schemeClr val="accent6"/>
    </dgm:linClrLst>
    <dgm:effectClrLst/>
    <dgm:txLinClrLst/>
    <dgm:txFillClrLst meth="repeat">
      <a:schemeClr val="dk1"/>
    </dgm:txFillClrLst>
    <dgm:txEffectClrLst/>
  </dgm:styleLbl>
  <dgm:styleLbl name="solidAlignAcc1">
    <dgm:fillClrLst meth="repeat">
      <a:schemeClr val="lt1"/>
    </dgm:fillClrLst>
    <dgm:linClrLst meth="repeat">
      <a:schemeClr val="accent2"/>
      <a:schemeClr val="accent3"/>
      <a:schemeClr val="accent4"/>
      <a:schemeClr val="accent5"/>
      <a:schemeClr val="accent6"/>
    </dgm:linClrLst>
    <dgm:effectClrLst/>
    <dgm:txLinClrLst/>
    <dgm:txFillClrLst meth="repeat">
      <a:schemeClr val="dk1"/>
    </dgm:txFillClrLst>
    <dgm:txEffectClrLst/>
  </dgm:styleLbl>
  <dgm:styleLbl name="solidBgAcc1">
    <dgm:fillClrLst meth="repeat">
      <a:schemeClr val="lt1"/>
    </dgm:fillClrLst>
    <dgm:linClrLst meth="repeat">
      <a:schemeClr val="accent2"/>
      <a:schemeClr val="accent3"/>
      <a:schemeClr val="accent4"/>
      <a:schemeClr val="accent5"/>
      <a:schemeClr val="accent6"/>
    </dgm:linClrLst>
    <dgm:effectClrLst/>
    <dgm:txLinClrLst/>
    <dgm:txFillClrLst meth="repeat">
      <a:schemeClr val="dk1"/>
    </dgm:txFillClrLst>
    <dgm:txEffectClrLst/>
  </dgm:styleLbl>
  <dgm:styleLbl name="fgAccFollowNode1">
    <dgm:fillClrLst meth="repeat">
      <a:schemeClr val="accent2">
        <a:tint val="40000"/>
        <a:alpha val="90000"/>
      </a:schemeClr>
      <a:schemeClr val="accent3">
        <a:tint val="40000"/>
        <a:alpha val="90000"/>
      </a:schemeClr>
      <a:schemeClr val="accent4">
        <a:tint val="40000"/>
        <a:alpha val="90000"/>
      </a:schemeClr>
      <a:schemeClr val="accent5">
        <a:tint val="40000"/>
        <a:alpha val="90000"/>
      </a:schemeClr>
      <a:schemeClr val="accent6">
        <a:tint val="40000"/>
        <a:alpha val="90000"/>
      </a:schemeClr>
    </dgm:fillClrLst>
    <dgm:linClrLst meth="repeat">
      <a:schemeClr val="accent2">
        <a:tint val="40000"/>
        <a:alpha val="90000"/>
      </a:schemeClr>
      <a:schemeClr val="accent3">
        <a:tint val="40000"/>
        <a:alpha val="90000"/>
      </a:schemeClr>
      <a:schemeClr val="accent4">
        <a:tint val="40000"/>
        <a:alpha val="90000"/>
      </a:schemeClr>
      <a:schemeClr val="accent5">
        <a:tint val="40000"/>
        <a:alpha val="90000"/>
      </a:schemeClr>
      <a:schemeClr val="accent6">
        <a:tint val="40000"/>
        <a:alpha val="90000"/>
      </a:schemeClr>
    </dgm:linClrLst>
    <dgm:effectClrLst/>
    <dgm:txLinClrLst/>
    <dgm:txFillClrLst meth="repeat">
      <a:schemeClr val="dk1"/>
    </dgm:txFillClrLst>
    <dgm:txEffectClrLst/>
  </dgm:styleLbl>
  <dgm:styleLbl name="alignAccFollowNode1">
    <dgm:fillClrLst meth="repeat">
      <a:schemeClr val="accent2">
        <a:tint val="40000"/>
        <a:alpha val="90000"/>
      </a:schemeClr>
      <a:schemeClr val="accent3">
        <a:tint val="40000"/>
        <a:alpha val="90000"/>
      </a:schemeClr>
      <a:schemeClr val="accent4">
        <a:tint val="40000"/>
        <a:alpha val="90000"/>
      </a:schemeClr>
      <a:schemeClr val="accent5">
        <a:tint val="40000"/>
        <a:alpha val="90000"/>
      </a:schemeClr>
      <a:schemeClr val="accent6">
        <a:tint val="40000"/>
        <a:alpha val="90000"/>
      </a:schemeClr>
    </dgm:fillClrLst>
    <dgm:linClrLst meth="repeat">
      <a:schemeClr val="accent2">
        <a:tint val="40000"/>
        <a:alpha val="90000"/>
      </a:schemeClr>
      <a:schemeClr val="accent3">
        <a:tint val="40000"/>
        <a:alpha val="90000"/>
      </a:schemeClr>
      <a:schemeClr val="accent4">
        <a:tint val="40000"/>
        <a:alpha val="90000"/>
      </a:schemeClr>
      <a:schemeClr val="accent5">
        <a:tint val="40000"/>
        <a:alpha val="90000"/>
      </a:schemeClr>
      <a:schemeClr val="accent6">
        <a:tint val="40000"/>
        <a:alpha val="90000"/>
      </a:schemeClr>
    </dgm:linClrLst>
    <dgm:effectClrLst/>
    <dgm:txLinClrLst/>
    <dgm:txFillClrLst meth="repeat">
      <a:schemeClr val="dk1"/>
    </dgm:txFillClrLst>
    <dgm:txEffectClrLst/>
  </dgm:styleLbl>
  <dgm:styleLbl name="bgAccFollowNode1">
    <dgm:fillClrLst meth="repeat">
      <a:schemeClr val="accent2">
        <a:tint val="40000"/>
        <a:alpha val="90000"/>
      </a:schemeClr>
      <a:schemeClr val="accent3">
        <a:tint val="40000"/>
        <a:alpha val="90000"/>
      </a:schemeClr>
      <a:schemeClr val="accent4">
        <a:tint val="40000"/>
        <a:alpha val="90000"/>
      </a:schemeClr>
      <a:schemeClr val="accent5">
        <a:tint val="40000"/>
        <a:alpha val="90000"/>
      </a:schemeClr>
      <a:schemeClr val="accent6">
        <a:tint val="40000"/>
        <a:alpha val="90000"/>
      </a:schemeClr>
    </dgm:fillClrLst>
    <dgm:linClrLst meth="repeat">
      <a:schemeClr val="accent2">
        <a:tint val="40000"/>
        <a:alpha val="90000"/>
      </a:schemeClr>
      <a:schemeClr val="accent3">
        <a:tint val="40000"/>
        <a:alpha val="90000"/>
      </a:schemeClr>
      <a:schemeClr val="accent4">
        <a:tint val="40000"/>
        <a:alpha val="90000"/>
      </a:schemeClr>
      <a:schemeClr val="accent5">
        <a:tint val="40000"/>
        <a:alpha val="90000"/>
      </a:schemeClr>
      <a:schemeClr val="accent6">
        <a:tint val="40000"/>
        <a:alpha val="90000"/>
      </a:schemeClr>
    </dgm:linClrLst>
    <dgm:effectClrLst/>
    <dgm:txLinClrLst/>
    <dgm:txFillClrLst meth="repeat">
      <a:schemeClr val="dk1"/>
    </dgm:txFillClrLst>
    <dgm:txEffectClrLst/>
  </dgm:styleLbl>
  <dgm:styleLbl name="fgAcc0">
    <dgm:fillClrLst meth="repeat">
      <a:schemeClr val="lt1">
        <a:alpha val="90000"/>
      </a:schemeClr>
    </dgm:fillClrLst>
    <dgm:linClrLst>
      <a:schemeClr val="accent1"/>
    </dgm:linClrLst>
    <dgm:effectClrLst/>
    <dgm:txLinClrLst/>
    <dgm:txFillClrLst meth="repeat">
      <a:schemeClr val="dk1"/>
    </dgm:txFillClrLst>
    <dgm:txEffectClrLst/>
  </dgm:styleLbl>
  <dgm:styleLbl name="fgAcc2">
    <dgm:fillClrLst meth="repeat">
      <a:schemeClr val="lt1">
        <a:alpha val="90000"/>
      </a:schemeClr>
    </dgm:fillClrLst>
    <dgm:linClrLst>
      <a:schemeClr val="accent2"/>
    </dgm:linClrLst>
    <dgm:effectClrLst/>
    <dgm:txLinClrLst/>
    <dgm:txFillClrLst meth="repeat">
      <a:schemeClr val="dk1"/>
    </dgm:txFillClrLst>
    <dgm:txEffectClrLst/>
  </dgm:styleLbl>
  <dgm:styleLbl name="fgAcc3">
    <dgm:fillClrLst meth="repeat">
      <a:schemeClr val="lt1">
        <a:alpha val="90000"/>
      </a:schemeClr>
    </dgm:fillClrLst>
    <dgm:linClrLst>
      <a:schemeClr val="accent3"/>
    </dgm:linClrLst>
    <dgm:effectClrLst/>
    <dgm:txLinClrLst/>
    <dgm:txFillClrLst meth="repeat">
      <a:schemeClr val="dk1"/>
    </dgm:txFillClrLst>
    <dgm:txEffectClrLst/>
  </dgm:styleLbl>
  <dgm:styleLbl name="fgAcc4">
    <dgm:fillClrLst meth="repeat">
      <a:schemeClr val="lt1">
        <a:alpha val="90000"/>
      </a:schemeClr>
    </dgm:fillClrLst>
    <dgm:linClrLst>
      <a:schemeClr val="accent4"/>
    </dgm:linClrLst>
    <dgm:effectClrLst/>
    <dgm:txLinClrLst/>
    <dgm:txFillClrLst meth="repeat">
      <a:schemeClr val="dk1"/>
    </dgm:txFillClrLst>
    <dgm:txEffectClrLst/>
  </dgm:styleLbl>
  <dgm:styleLbl name="bgShp">
    <dgm:fillClrLst meth="repeat">
      <a:schemeClr val="accent2">
        <a:tint val="40000"/>
      </a:schemeClr>
    </dgm:fillClrLst>
    <dgm:linClrLst meth="repeat">
      <a:schemeClr val="dk1"/>
    </dgm:linClrLst>
    <dgm:effectClrLst/>
    <dgm:txLinClrLst/>
    <dgm:txFillClrLst meth="repeat">
      <a:schemeClr val="dk1"/>
    </dgm:txFillClrLst>
    <dgm:txEffectClrLst/>
  </dgm:styleLbl>
  <dgm:styleLbl name="dkBgShp">
    <dgm:fillClrLst meth="repeat">
      <a:schemeClr val="accent2">
        <a:shade val="90000"/>
      </a:schemeClr>
    </dgm:fillClrLst>
    <dgm:linClrLst meth="repeat">
      <a:schemeClr val="dk1"/>
    </dgm:linClrLst>
    <dgm:effectClrLst/>
    <dgm:txLinClrLst/>
    <dgm:txFillClrLst meth="repeat">
      <a:schemeClr val="lt1"/>
    </dgm:txFillClrLst>
    <dgm:txEffectClrLst/>
  </dgm:styleLbl>
  <dgm:styleLbl name="trBgShp">
    <dgm:fillClrLst meth="repeat">
      <a:schemeClr val="accent1">
        <a:tint val="50000"/>
        <a:alpha val="40000"/>
      </a:schemeClr>
    </dgm:fillClrLst>
    <dgm:linClrLst meth="repeat">
      <a:schemeClr val="accent2"/>
    </dgm:linClrLst>
    <dgm:effectClrLst/>
    <dgm:txLinClrLst/>
    <dgm:txFillClrLst meth="repeat">
      <a:schemeClr val="lt1"/>
    </dgm:txFillClrLst>
    <dgm:txEffectClrLst/>
  </dgm:styleLbl>
  <dgm:styleLbl name="fgShp">
    <dgm:fillClrLst meth="repeat">
      <a:schemeClr val="accent2">
        <a:tint val="40000"/>
      </a:schemeClr>
    </dgm:fillClrLst>
    <dgm:linClrLst meth="repeat">
      <a:schemeClr val="lt1"/>
    </dgm:linClrLst>
    <dgm:effectClrLst/>
    <dgm:txLinClrLst/>
    <dgm:txFillClrLst meth="repeat">
      <a:schemeClr val="dk1"/>
    </dgm:txFillClrLst>
    <dgm:txEffectClrLst/>
  </dgm:styleLbl>
  <dgm:styleLbl name="revTx">
    <dgm:fillClrLst meth="repeat">
      <a:schemeClr val="lt1">
        <a:alpha val="0"/>
      </a:schemeClr>
    </dgm:fillClrLst>
    <dgm:linClrLst meth="repeat">
      <a:schemeClr val="dk1">
        <a:alpha val="0"/>
      </a:schemeClr>
    </dgm:linClrLst>
    <dgm:effectClrLst/>
    <dgm:txLinClrLst/>
    <dgm:txFillClrLst meth="repeat">
      <a:schemeClr val="tx1"/>
    </dgm:txFillClrLst>
    <dgm:txEffectClrLst/>
  </dgm:styleLbl>
</dgm:colorsDef>
</file>

<file path=ppt/diagrams/colors2.xml><?xml version="1.0" encoding="utf-8"?>
<dgm:colorsDef xmlns:dgm="http://schemas.openxmlformats.org/drawingml/2006/diagram" xmlns:a="http://schemas.openxmlformats.org/drawingml/2006/main" uniqueId="urn:microsoft.com/office/officeart/2005/8/colors/colorful5">
  <dgm:title val=""/>
  <dgm:desc val=""/>
  <dgm:catLst>
    <dgm:cat type="colorful" pri="10500"/>
  </dgm:catLst>
  <dgm:styleLbl name="node0">
    <dgm:fillClrLst meth="repeat">
      <a:schemeClr val="accent4"/>
    </dgm:fillClrLst>
    <dgm:linClrLst meth="repeat">
      <a:schemeClr val="lt1"/>
    </dgm:linClrLst>
    <dgm:effectClrLst/>
    <dgm:txLinClrLst/>
    <dgm:txFillClrLst/>
    <dgm:txEffectClrLst/>
  </dgm:styleLbl>
  <dgm:styleLbl name="node1">
    <dgm:fillClrLst>
      <a:schemeClr val="accent5"/>
      <a:schemeClr val="accent6"/>
    </dgm:fillClrLst>
    <dgm:linClrLst meth="repeat">
      <a:schemeClr val="lt1"/>
    </dgm:linClrLst>
    <dgm:effectClrLst/>
    <dgm:txLinClrLst/>
    <dgm:txFillClrLst/>
    <dgm:txEffectClrLst/>
  </dgm:styleLbl>
  <dgm:styleLbl name="alignNode1">
    <dgm:fillClrLst>
      <a:schemeClr val="accent5"/>
      <a:schemeClr val="accent6"/>
    </dgm:fillClrLst>
    <dgm:linClrLst>
      <a:schemeClr val="accent5"/>
      <a:schemeClr val="accent6"/>
    </dgm:linClrLst>
    <dgm:effectClrLst/>
    <dgm:txLinClrLst/>
    <dgm:txFillClrLst/>
    <dgm:txEffectClrLst/>
  </dgm:styleLbl>
  <dgm:styleLbl name="lnNode1">
    <dgm:fillClrLst>
      <a:schemeClr val="accent5"/>
      <a:schemeClr val="accent6"/>
    </dgm:fillClrLst>
    <dgm:linClrLst meth="repeat">
      <a:schemeClr val="lt1"/>
    </dgm:linClrLst>
    <dgm:effectClrLst/>
    <dgm:txLinClrLst/>
    <dgm:txFillClrLst/>
    <dgm:txEffectClrLst/>
  </dgm:styleLbl>
  <dgm:styleLbl name="vennNode1">
    <dgm:fillClrLst>
      <a:schemeClr val="accent5">
        <a:alpha val="50000"/>
      </a:schemeClr>
      <a:schemeClr val="accent6">
        <a:alpha val="50000"/>
      </a:schemeClr>
    </dgm:fillClrLst>
    <dgm:linClrLst meth="repeat">
      <a:schemeClr val="lt1"/>
    </dgm:linClrLst>
    <dgm:effectClrLst/>
    <dgm:txLinClrLst/>
    <dgm:txFillClrLst/>
    <dgm:txEffectClrLst/>
  </dgm:styleLbl>
  <dgm:styleLbl name="node2">
    <dgm:fillClrLst>
      <a:schemeClr val="accent6"/>
    </dgm:fillClrLst>
    <dgm:linClrLst meth="repeat">
      <a:schemeClr val="lt1"/>
    </dgm:linClrLst>
    <dgm:effectClrLst/>
    <dgm:txLinClrLst/>
    <dgm:txFillClrLst/>
    <dgm:txEffectClrLst/>
  </dgm:styleLbl>
  <dgm:styleLbl name="node3">
    <dgm:fillClrLst>
      <a:schemeClr val="accent1"/>
    </dgm:fillClrLst>
    <dgm:linClrLst meth="repeat">
      <a:schemeClr val="lt1"/>
    </dgm:linClrLst>
    <dgm:effectClrLst/>
    <dgm:txLinClrLst/>
    <dgm:txFillClrLst/>
    <dgm:txEffectClrLst/>
  </dgm:styleLbl>
  <dgm:styleLbl name="node4">
    <dgm:fillClrLst>
      <a:schemeClr val="accent2"/>
    </dgm:fillClrLst>
    <dgm:linClrLst meth="repeat">
      <a:schemeClr val="lt1"/>
    </dgm:linClrLst>
    <dgm:effectClrLst/>
    <dgm:txLinClrLst/>
    <dgm:txFillClrLst/>
    <dgm:txEffectClrLst/>
  </dgm:styleLbl>
  <dgm:styleLbl name="fgImgPlace1">
    <dgm:fillClrLst>
      <a:schemeClr val="accent5">
        <a:tint val="50000"/>
      </a:schemeClr>
      <a:schemeClr val="accent6">
        <a:tint val="50000"/>
      </a:schemeClr>
    </dgm:fillClrLst>
    <dgm:linClrLst meth="repeat">
      <a:schemeClr val="lt1"/>
    </dgm:linClrLst>
    <dgm:effectClrLst/>
    <dgm:txLinClrLst/>
    <dgm:txFillClrLst meth="repeat">
      <a:schemeClr val="lt1"/>
    </dgm:txFillClrLst>
    <dgm:txEffectClrLst/>
  </dgm:styleLbl>
  <dgm:styleLbl name="alignImgPlace1">
    <dgm:fillClrLst>
      <a:schemeClr val="accent5">
        <a:tint val="50000"/>
      </a:schemeClr>
      <a:schemeClr val="accent6">
        <a:tint val="20000"/>
      </a:schemeClr>
    </dgm:fillClrLst>
    <dgm:linClrLst meth="repeat">
      <a:schemeClr val="lt1"/>
    </dgm:linClrLst>
    <dgm:effectClrLst/>
    <dgm:txLinClrLst/>
    <dgm:txFillClrLst meth="repeat">
      <a:schemeClr val="lt1"/>
    </dgm:txFillClrLst>
    <dgm:txEffectClrLst/>
  </dgm:styleLbl>
  <dgm:styleLbl name="bgImgPlace1">
    <dgm:fillClrLst>
      <a:schemeClr val="accent5">
        <a:tint val="50000"/>
      </a:schemeClr>
      <a:schemeClr val="accent6">
        <a:tint val="20000"/>
      </a:schemeClr>
    </dgm:fillClrLst>
    <dgm:linClrLst meth="repeat">
      <a:schemeClr val="lt1"/>
    </dgm:linClrLst>
    <dgm:effectClrLst/>
    <dgm:txLinClrLst/>
    <dgm:txFillClrLst meth="repeat">
      <a:schemeClr val="lt1"/>
    </dgm:txFillClrLst>
    <dgm:txEffectClrLst/>
  </dgm:styleLbl>
  <dgm:styleLbl name="sibTrans2D1">
    <dgm:fillClrLst>
      <a:schemeClr val="accent5"/>
      <a:schemeClr val="accent6"/>
    </dgm:fillClrLst>
    <dgm:linClrLst meth="repeat">
      <a:schemeClr val="lt1"/>
    </dgm:linClrLst>
    <dgm:effectClrLst/>
    <dgm:txLinClrLst/>
    <dgm:txFillClrLst/>
    <dgm:txEffectClrLst/>
  </dgm:styleLbl>
  <dgm:styleLbl name="fgSibTrans2D1">
    <dgm:fillClrLst>
      <a:schemeClr val="accent5"/>
      <a:schemeClr val="accent6"/>
    </dgm:fillClrLst>
    <dgm:linClrLst meth="repeat">
      <a:schemeClr val="lt1"/>
    </dgm:linClrLst>
    <dgm:effectClrLst/>
    <dgm:txLinClrLst/>
    <dgm:txFillClrLst meth="repeat">
      <a:schemeClr val="lt1"/>
    </dgm:txFillClrLst>
    <dgm:txEffectClrLst/>
  </dgm:styleLbl>
  <dgm:styleLbl name="bgSibTrans2D1">
    <dgm:fillClrLst>
      <a:schemeClr val="accent5"/>
      <a:schemeClr val="accent6"/>
    </dgm:fillClrLst>
    <dgm:linClrLst meth="repeat">
      <a:schemeClr val="lt1"/>
    </dgm:linClrLst>
    <dgm:effectClrLst/>
    <dgm:txLinClrLst/>
    <dgm:txFillClrLst meth="repeat">
      <a:schemeClr val="lt1"/>
    </dgm:txFillClrLst>
    <dgm:txEffectClrLst/>
  </dgm:styleLbl>
  <dgm:styleLbl name="sibTrans1D1">
    <dgm:fillClrLst/>
    <dgm:linClrLst>
      <a:schemeClr val="accent5"/>
      <a:schemeClr val="accent6"/>
    </dgm:linClrLst>
    <dgm:effectClrLst/>
    <dgm:txLinClrLst/>
    <dgm:txFillClrLst meth="repeat">
      <a:schemeClr val="tx1"/>
    </dgm:txFillClrLst>
    <dgm:txEffectClrLst/>
  </dgm:styleLbl>
  <dgm:styleLbl name="callout">
    <dgm:fillClrLst meth="repeat">
      <a:schemeClr val="accent5"/>
    </dgm:fillClrLst>
    <dgm:linClrLst meth="repeat">
      <a:schemeClr val="accent5">
        <a:tint val="50000"/>
      </a:schemeClr>
    </dgm:linClrLst>
    <dgm:effectClrLst/>
    <dgm:txLinClrLst/>
    <dgm:txFillClrLst meth="repeat">
      <a:schemeClr val="tx1"/>
    </dgm:txFillClrLst>
    <dgm:txEffectClrLst/>
  </dgm:styleLbl>
  <dgm:styleLbl name="asst0">
    <dgm:fillClrLst meth="repeat">
      <a:schemeClr val="accent5"/>
    </dgm:fillClrLst>
    <dgm:linClrLst meth="repeat">
      <a:schemeClr val="lt1">
        <a:shade val="80000"/>
      </a:schemeClr>
    </dgm:linClrLst>
    <dgm:effectClrLst/>
    <dgm:txLinClrLst/>
    <dgm:txFillClrLst/>
    <dgm:txEffectClrLst/>
  </dgm:styleLbl>
  <dgm:styleLbl name="asst1">
    <dgm:fillClrLst meth="repeat">
      <a:schemeClr val="accent6"/>
    </dgm:fillClrLst>
    <dgm:linClrLst meth="repeat">
      <a:schemeClr val="lt1">
        <a:shade val="80000"/>
      </a:schemeClr>
    </dgm:linClrLst>
    <dgm:effectClrLst/>
    <dgm:txLinClrLst/>
    <dgm:txFillClrLst/>
    <dgm:txEffectClrLst/>
  </dgm:styleLbl>
  <dgm:styleLbl name="asst2">
    <dgm:fillClrLst>
      <a:schemeClr val="accent1"/>
    </dgm:fillClrLst>
    <dgm:linClrLst meth="repeat">
      <a:schemeClr val="lt1"/>
    </dgm:linClrLst>
    <dgm:effectClrLst/>
    <dgm:txLinClrLst/>
    <dgm:txFillClrLst/>
    <dgm:txEffectClrLst/>
  </dgm:styleLbl>
  <dgm:styleLbl name="asst3">
    <dgm:fillClrLst>
      <a:schemeClr val="accent2"/>
    </dgm:fillClrLst>
    <dgm:linClrLst meth="repeat">
      <a:schemeClr val="lt1"/>
    </dgm:linClrLst>
    <dgm:effectClrLst/>
    <dgm:txLinClrLst/>
    <dgm:txFillClrLst/>
    <dgm:txEffectClrLst/>
  </dgm:styleLbl>
  <dgm:styleLbl name="asst4">
    <dgm:fillClrLst>
      <a:schemeClr val="accent3"/>
    </dgm:fillClrLst>
    <dgm:linClrLst meth="repeat">
      <a:schemeClr val="lt1"/>
    </dgm:linClrLst>
    <dgm:effectClrLst/>
    <dgm:txLinClrLst/>
    <dgm:txFillClrLst/>
    <dgm:txEffectClrLst/>
  </dgm:styleLbl>
  <dgm:styleLbl name="parChTrans2D1">
    <dgm:fillClrLst meth="repeat">
      <a:schemeClr val="accent5"/>
    </dgm:fillClrLst>
    <dgm:linClrLst meth="repeat">
      <a:schemeClr val="lt1"/>
    </dgm:linClrLst>
    <dgm:effectClrLst/>
    <dgm:txLinClrLst/>
    <dgm:txFillClrLst meth="repeat">
      <a:schemeClr val="lt1"/>
    </dgm:txFillClrLst>
    <dgm:txEffectClrLst/>
  </dgm:styleLbl>
  <dgm:styleLbl name="parChTrans2D2">
    <dgm:fillClrLst meth="repeat">
      <a:schemeClr val="accent6"/>
    </dgm:fillClrLst>
    <dgm:linClrLst meth="repeat">
      <a:schemeClr val="lt1"/>
    </dgm:linClrLst>
    <dgm:effectClrLst/>
    <dgm:txLinClrLst/>
    <dgm:txFillClrLst/>
    <dgm:txEffectClrLst/>
  </dgm:styleLbl>
  <dgm:styleLbl name="parChTrans2D3">
    <dgm:fillClrLst meth="repeat">
      <a:schemeClr val="accent6"/>
    </dgm:fillClrLst>
    <dgm:linClrLst meth="repeat">
      <a:schemeClr val="lt1"/>
    </dgm:linClrLst>
    <dgm:effectClrLst/>
    <dgm:txLinClrLst/>
    <dgm:txFillClrLst/>
    <dgm:txEffectClrLst/>
  </dgm:styleLbl>
  <dgm:styleLbl name="parChTrans2D4">
    <dgm:fillClrLst meth="repeat">
      <a:schemeClr val="accent1"/>
    </dgm:fillClrLst>
    <dgm:linClrLst meth="repeat">
      <a:schemeClr val="lt1"/>
    </dgm:linClrLst>
    <dgm:effectClrLst/>
    <dgm:txLinClrLst/>
    <dgm:txFillClrLst meth="repeat">
      <a:schemeClr val="lt1"/>
    </dgm:txFillClrLst>
    <dgm:txEffectClrLst/>
  </dgm:styleLbl>
  <dgm:styleLbl name="parChTrans1D1">
    <dgm:fillClrLst meth="repeat">
      <a:schemeClr val="accent5"/>
    </dgm:fillClrLst>
    <dgm:linClrLst meth="repeat">
      <a:schemeClr val="accent5"/>
    </dgm:linClrLst>
    <dgm:effectClrLst/>
    <dgm:txLinClrLst/>
    <dgm:txFillClrLst meth="repeat">
      <a:schemeClr val="tx1"/>
    </dgm:txFillClrLst>
    <dgm:txEffectClrLst/>
  </dgm:styleLbl>
  <dgm:styleLbl name="parChTrans1D2">
    <dgm:fillClrLst meth="repeat">
      <a:schemeClr val="accent6">
        <a:tint val="90000"/>
      </a:schemeClr>
    </dgm:fillClrLst>
    <dgm:linClrLst meth="repeat">
      <a:schemeClr val="accent6"/>
    </dgm:linClrLst>
    <dgm:effectClrLst/>
    <dgm:txLinClrLst/>
    <dgm:txFillClrLst meth="repeat">
      <a:schemeClr val="tx1"/>
    </dgm:txFillClrLst>
    <dgm:txEffectClrLst/>
  </dgm:styleLbl>
  <dgm:styleLbl name="parChTrans1D3">
    <dgm:fillClrLst meth="repeat">
      <a:schemeClr val="accent6">
        <a:tint val="70000"/>
      </a:schemeClr>
    </dgm:fillClrLst>
    <dgm:linClrLst meth="repeat">
      <a:schemeClr val="accent1"/>
    </dgm:linClrLst>
    <dgm:effectClrLst/>
    <dgm:txLinClrLst/>
    <dgm:txFillClrLst meth="repeat">
      <a:schemeClr val="tx1"/>
    </dgm:txFillClrLst>
    <dgm:txEffectClrLst/>
  </dgm:styleLbl>
  <dgm:styleLbl name="parChTrans1D4">
    <dgm:fillClrLst meth="repeat">
      <a:schemeClr val="accent6">
        <a:tint val="50000"/>
      </a:schemeClr>
    </dgm:fillClrLst>
    <dgm:linClrLst meth="repeat">
      <a:schemeClr val="accent2"/>
    </dgm:linClrLst>
    <dgm:effectClrLst/>
    <dgm:txLinClrLst/>
    <dgm:txFillClrLst meth="repeat">
      <a:schemeClr val="tx1"/>
    </dgm:txFillClrLst>
    <dgm:txEffectClrLst/>
  </dgm:styleLbl>
  <dgm:styleLbl name="fgAcc1">
    <dgm:fillClrLst meth="repeat">
      <a:schemeClr val="lt1">
        <a:alpha val="90000"/>
      </a:schemeClr>
    </dgm:fillClrLst>
    <dgm:linClrLst>
      <a:schemeClr val="accent5"/>
      <a:schemeClr val="accent6"/>
    </dgm:linClrLst>
    <dgm:effectClrLst/>
    <dgm:txLinClrLst/>
    <dgm:txFillClrLst meth="repeat">
      <a:schemeClr val="dk1"/>
    </dgm:txFillClrLst>
    <dgm:txEffectClrLst/>
  </dgm:styleLbl>
  <dgm:styleLbl name="conFgAcc1">
    <dgm:fillClrLst meth="repeat">
      <a:schemeClr val="lt1">
        <a:alpha val="90000"/>
      </a:schemeClr>
    </dgm:fillClrLst>
    <dgm:linClrLst>
      <a:schemeClr val="accent5"/>
      <a:schemeClr val="accent6"/>
    </dgm:linClrLst>
    <dgm:effectClrLst/>
    <dgm:txLinClrLst/>
    <dgm:txFillClrLst meth="repeat">
      <a:schemeClr val="dk1"/>
    </dgm:txFillClrLst>
    <dgm:txEffectClrLst/>
  </dgm:styleLbl>
  <dgm:styleLbl name="alignAcc1">
    <dgm:fillClrLst meth="repeat">
      <a:schemeClr val="lt1">
        <a:alpha val="90000"/>
      </a:schemeClr>
    </dgm:fillClrLst>
    <dgm:linClrLst>
      <a:schemeClr val="accent5"/>
      <a:schemeClr val="accent6"/>
    </dgm:linClrLst>
    <dgm:effectClrLst/>
    <dgm:txLinClrLst/>
    <dgm:txFillClrLst meth="repeat">
      <a:schemeClr val="dk1"/>
    </dgm:txFillClrLst>
    <dgm:txEffectClrLst/>
  </dgm:styleLbl>
  <dgm:styleLbl name="trAlignAcc1">
    <dgm:fillClrLst meth="repeat">
      <a:schemeClr val="lt1">
        <a:alpha val="40000"/>
      </a:schemeClr>
    </dgm:fillClrLst>
    <dgm:linClrLst meth="repeat">
      <a:schemeClr val="accent5"/>
    </dgm:linClrLst>
    <dgm:effectClrLst/>
    <dgm:txLinClrLst/>
    <dgm:txFillClrLst meth="repeat">
      <a:schemeClr val="dk1"/>
    </dgm:txFillClrLst>
    <dgm:txEffectClrLst/>
  </dgm:styleLbl>
  <dgm:styleLbl name="bgAcc1">
    <dgm:fillClrLst meth="repeat">
      <a:schemeClr val="lt1">
        <a:alpha val="90000"/>
      </a:schemeClr>
    </dgm:fillClrLst>
    <dgm:linClrLst>
      <a:schemeClr val="accent5"/>
      <a:schemeClr val="accent6"/>
    </dgm:linClrLst>
    <dgm:effectClrLst/>
    <dgm:txLinClrLst/>
    <dgm:txFillClrLst meth="repeat">
      <a:schemeClr val="dk1"/>
    </dgm:txFillClrLst>
    <dgm:txEffectClrLst/>
  </dgm:styleLbl>
  <dgm:styleLbl name="solidFgAcc1">
    <dgm:fillClrLst meth="repeat">
      <a:schemeClr val="lt1"/>
    </dgm:fillClrLst>
    <dgm:linClrLst>
      <a:schemeClr val="accent5"/>
      <a:schemeClr val="accent6"/>
    </dgm:linClrLst>
    <dgm:effectClrLst/>
    <dgm:txLinClrLst/>
    <dgm:txFillClrLst meth="repeat">
      <a:schemeClr val="dk1"/>
    </dgm:txFillClrLst>
    <dgm:txEffectClrLst/>
  </dgm:styleLbl>
  <dgm:styleLbl name="solidAlignAcc1">
    <dgm:fillClrLst meth="repeat">
      <a:schemeClr val="lt1"/>
    </dgm:fillClrLst>
    <dgm:linClrLst>
      <a:schemeClr val="accent5"/>
      <a:schemeClr val="accent6"/>
    </dgm:linClrLst>
    <dgm:effectClrLst/>
    <dgm:txLinClrLst/>
    <dgm:txFillClrLst meth="repeat">
      <a:schemeClr val="dk1"/>
    </dgm:txFillClrLst>
    <dgm:txEffectClrLst/>
  </dgm:styleLbl>
  <dgm:styleLbl name="solidBgAcc1">
    <dgm:fillClrLst meth="repeat">
      <a:schemeClr val="lt1"/>
    </dgm:fillClrLst>
    <dgm:linClrLst>
      <a:schemeClr val="accent5"/>
      <a:schemeClr val="accent6"/>
    </dgm:linClrLst>
    <dgm:effectClrLst/>
    <dgm:txLinClrLst/>
    <dgm:txFillClrLst meth="repeat">
      <a:schemeClr val="dk1"/>
    </dgm:txFillClrLst>
    <dgm:txEffectClrLst/>
  </dgm:styleLbl>
  <dgm:styleLbl name="fgAccFollowNode1">
    <dgm:fillClrLst>
      <a:schemeClr val="accent5">
        <a:tint val="40000"/>
        <a:alpha val="90000"/>
      </a:schemeClr>
      <a:schemeClr val="accent6">
        <a:tint val="40000"/>
        <a:alpha val="90000"/>
      </a:schemeClr>
    </dgm:fillClrLst>
    <dgm:linClrLst>
      <a:schemeClr val="accent5">
        <a:tint val="40000"/>
        <a:alpha val="90000"/>
      </a:schemeClr>
      <a:schemeClr val="accent5">
        <a:tint val="40000"/>
        <a:alpha val="90000"/>
      </a:schemeClr>
    </dgm:linClrLst>
    <dgm:effectClrLst/>
    <dgm:txLinClrLst/>
    <dgm:txFillClrLst meth="repeat">
      <a:schemeClr val="dk1"/>
    </dgm:txFillClrLst>
    <dgm:txEffectClrLst/>
  </dgm:styleLbl>
  <dgm:styleLbl name="alignAccFollowNode1">
    <dgm:fillClrLst>
      <a:schemeClr val="accent5">
        <a:tint val="40000"/>
        <a:alpha val="90000"/>
      </a:schemeClr>
      <a:schemeClr val="accent6">
        <a:tint val="40000"/>
        <a:alpha val="90000"/>
      </a:schemeClr>
    </dgm:fillClrLst>
    <dgm:linClrLst>
      <a:schemeClr val="accent5">
        <a:tint val="40000"/>
        <a:alpha val="90000"/>
      </a:schemeClr>
      <a:schemeClr val="accent6">
        <a:tint val="40000"/>
        <a:alpha val="90000"/>
      </a:schemeClr>
    </dgm:linClrLst>
    <dgm:effectClrLst/>
    <dgm:txLinClrLst/>
    <dgm:txFillClrLst meth="repeat">
      <a:schemeClr val="dk1"/>
    </dgm:txFillClrLst>
    <dgm:txEffectClrLst/>
  </dgm:styleLbl>
  <dgm:styleLbl name="bgAccFollowNode1">
    <dgm:fillClrLst>
      <a:schemeClr val="accent5">
        <a:tint val="40000"/>
        <a:alpha val="90000"/>
      </a:schemeClr>
      <a:schemeClr val="accent6">
        <a:tint val="40000"/>
        <a:alpha val="90000"/>
      </a:schemeClr>
    </dgm:fillClrLst>
    <dgm:linClrLst>
      <a:schemeClr val="accent5">
        <a:tint val="40000"/>
        <a:alpha val="90000"/>
      </a:schemeClr>
      <a:schemeClr val="accent6">
        <a:tint val="40000"/>
        <a:alpha val="90000"/>
      </a:schemeClr>
    </dgm:linClrLst>
    <dgm:effectClrLst/>
    <dgm:txLinClrLst/>
    <dgm:txFillClrLst meth="repeat">
      <a:schemeClr val="dk1"/>
    </dgm:txFillClrLst>
    <dgm:txEffectClrLst/>
  </dgm:styleLbl>
  <dgm:styleLbl name="fgAcc0">
    <dgm:fillClrLst meth="repeat">
      <a:schemeClr val="lt1">
        <a:alpha val="90000"/>
      </a:schemeClr>
    </dgm:fillClrLst>
    <dgm:linClrLst>
      <a:schemeClr val="accent4"/>
    </dgm:linClrLst>
    <dgm:effectClrLst/>
    <dgm:txLinClrLst/>
    <dgm:txFillClrLst meth="repeat">
      <a:schemeClr val="dk1"/>
    </dgm:txFillClrLst>
    <dgm:txEffectClrLst/>
  </dgm:styleLbl>
  <dgm:styleLbl name="fgAcc2">
    <dgm:fillClrLst meth="repeat">
      <a:schemeClr val="lt1">
        <a:alpha val="90000"/>
      </a:schemeClr>
    </dgm:fillClrLst>
    <dgm:linClrLst>
      <a:schemeClr val="accent6"/>
    </dgm:linClrLst>
    <dgm:effectClrLst/>
    <dgm:txLinClrLst/>
    <dgm:txFillClrLst meth="repeat">
      <a:schemeClr val="dk1"/>
    </dgm:txFillClrLst>
    <dgm:txEffectClrLst/>
  </dgm:styleLbl>
  <dgm:styleLbl name="fgAcc3">
    <dgm:fillClrLst meth="repeat">
      <a:schemeClr val="lt1">
        <a:alpha val="90000"/>
      </a:schemeClr>
    </dgm:fillClrLst>
    <dgm:linClrLst>
      <a:schemeClr val="accent1"/>
    </dgm:linClrLst>
    <dgm:effectClrLst/>
    <dgm:txLinClrLst/>
    <dgm:txFillClrLst meth="repeat">
      <a:schemeClr val="dk1"/>
    </dgm:txFillClrLst>
    <dgm:txEffectClrLst/>
  </dgm:styleLbl>
  <dgm:styleLbl name="fgAcc4">
    <dgm:fillClrLst meth="repeat">
      <a:schemeClr val="lt1">
        <a:alpha val="90000"/>
      </a:schemeClr>
    </dgm:fillClrLst>
    <dgm:linClrLst>
      <a:schemeClr val="accent2"/>
    </dgm:linClrLst>
    <dgm:effectClrLst/>
    <dgm:txLinClrLst/>
    <dgm:txFillClrLst meth="repeat">
      <a:schemeClr val="dk1"/>
    </dgm:txFillClrLst>
    <dgm:txEffectClrLst/>
  </dgm:styleLbl>
  <dgm:styleLbl name="bgShp">
    <dgm:fillClrLst meth="repeat">
      <a:schemeClr val="accent5">
        <a:tint val="40000"/>
      </a:schemeClr>
    </dgm:fillClrLst>
    <dgm:linClrLst meth="repeat">
      <a:schemeClr val="dk1"/>
    </dgm:linClrLst>
    <dgm:effectClrLst/>
    <dgm:txLinClrLst/>
    <dgm:txFillClrLst meth="repeat">
      <a:schemeClr val="dk1"/>
    </dgm:txFillClrLst>
    <dgm:txEffectClrLst/>
  </dgm:styleLbl>
  <dgm:styleLbl name="dkBgShp">
    <dgm:fillClrLst meth="repeat">
      <a:schemeClr val="accent5">
        <a:shade val="90000"/>
      </a:schemeClr>
    </dgm:fillClrLst>
    <dgm:linClrLst meth="repeat">
      <a:schemeClr val="dk1"/>
    </dgm:linClrLst>
    <dgm:effectClrLst/>
    <dgm:txLinClrLst/>
    <dgm:txFillClrLst meth="repeat">
      <a:schemeClr val="lt1"/>
    </dgm:txFillClrLst>
    <dgm:txEffectClrLst/>
  </dgm:styleLbl>
  <dgm:styleLbl name="trBgShp">
    <dgm:fillClrLst meth="repeat">
      <a:schemeClr val="accent5">
        <a:tint val="50000"/>
        <a:alpha val="40000"/>
      </a:schemeClr>
    </dgm:fillClrLst>
    <dgm:linClrLst meth="repeat">
      <a:schemeClr val="accent5"/>
    </dgm:linClrLst>
    <dgm:effectClrLst/>
    <dgm:txLinClrLst/>
    <dgm:txFillClrLst meth="repeat">
      <a:schemeClr val="lt1"/>
    </dgm:txFillClrLst>
    <dgm:txEffectClrLst/>
  </dgm:styleLbl>
  <dgm:styleLbl name="fgShp">
    <dgm:fillClrLst meth="repeat">
      <a:schemeClr val="accent5">
        <a:tint val="40000"/>
      </a:schemeClr>
    </dgm:fillClrLst>
    <dgm:linClrLst meth="repeat">
      <a:schemeClr val="lt1"/>
    </dgm:linClrLst>
    <dgm:effectClrLst/>
    <dgm:txLinClrLst/>
    <dgm:txFillClrLst meth="repeat">
      <a:schemeClr val="dk1"/>
    </dgm:txFillClrLst>
    <dgm:txEffectClrLst/>
  </dgm:styleLbl>
  <dgm:styleLbl name="revTx">
    <dgm:fillClrLst meth="repeat">
      <a:schemeClr val="lt1">
        <a:alpha val="0"/>
      </a:schemeClr>
    </dgm:fillClrLst>
    <dgm:linClrLst meth="repeat">
      <a:schemeClr val="dk1">
        <a:alpha val="0"/>
      </a:schemeClr>
    </dgm:linClrLst>
    <dgm:effectClrLst/>
    <dgm:txLinClrLst/>
    <dgm:txFillClrLst meth="repeat">
      <a:schemeClr val="tx1"/>
    </dgm:txFillClrLst>
    <dgm:txEffectClrLst/>
  </dgm:styleLbl>
</dgm:colorsDef>
</file>

<file path=ppt/diagrams/data1.xml><?xml version="1.0" encoding="utf-8"?>
<dgm:dataModel xmlns:dgm="http://schemas.openxmlformats.org/drawingml/2006/diagram" xmlns:a="http://schemas.openxmlformats.org/drawingml/2006/main">
  <dgm:ptLst>
    <dgm:pt modelId="{62EADD86-7C17-4DD1-99CE-D997905583F6}" type="doc">
      <dgm:prSet loTypeId="urn:microsoft.com/office/officeart/2005/8/layout/default" loCatId="list" qsTypeId="urn:microsoft.com/office/officeart/2005/8/quickstyle/3d3" qsCatId="3D" csTypeId="urn:microsoft.com/office/officeart/2005/8/colors/colorful1" csCatId="colorful" phldr="1"/>
      <dgm:spPr/>
      <dgm:t>
        <a:bodyPr/>
        <a:lstStyle/>
        <a:p>
          <a:endParaRPr lang="en-US"/>
        </a:p>
      </dgm:t>
    </dgm:pt>
    <dgm:pt modelId="{1297C039-9FF4-48B8-8BC8-C494FB18AEA3}">
      <dgm:prSet phldrT="[Text]" custT="1"/>
      <dgm:spPr/>
      <dgm:t>
        <a:bodyPr/>
        <a:lstStyle/>
        <a:p>
          <a:pPr>
            <a:lnSpc>
              <a:spcPct val="100000"/>
            </a:lnSpc>
          </a:pPr>
          <a:r>
            <a:rPr lang="en-US" sz="2400" dirty="0" smtClean="0"/>
            <a:t>The Importance and challenges in </a:t>
          </a:r>
          <a:r>
            <a:rPr lang="en-US" sz="2400" dirty="0" err="1" smtClean="0"/>
            <a:t>Cybersecurity</a:t>
          </a:r>
          <a:endParaRPr lang="en-US" sz="2400" dirty="0"/>
        </a:p>
      </dgm:t>
    </dgm:pt>
    <dgm:pt modelId="{F4E656C0-2049-4803-91D7-0BF48CD55862}" type="parTrans" cxnId="{5DB95207-1F4C-4DBB-A885-E795C0305463}">
      <dgm:prSet/>
      <dgm:spPr/>
      <dgm:t>
        <a:bodyPr/>
        <a:lstStyle/>
        <a:p>
          <a:pPr>
            <a:lnSpc>
              <a:spcPct val="100000"/>
            </a:lnSpc>
          </a:pPr>
          <a:endParaRPr lang="en-US" sz="2400"/>
        </a:p>
      </dgm:t>
    </dgm:pt>
    <dgm:pt modelId="{EC87CC72-DE09-469A-9575-6DCCE78B02D2}" type="sibTrans" cxnId="{5DB95207-1F4C-4DBB-A885-E795C0305463}">
      <dgm:prSet/>
      <dgm:spPr/>
      <dgm:t>
        <a:bodyPr/>
        <a:lstStyle/>
        <a:p>
          <a:pPr>
            <a:lnSpc>
              <a:spcPct val="100000"/>
            </a:lnSpc>
          </a:pPr>
          <a:endParaRPr lang="en-US" sz="2400"/>
        </a:p>
      </dgm:t>
    </dgm:pt>
    <dgm:pt modelId="{21C221EF-E123-40EB-9141-445C4BA9D9BB}">
      <dgm:prSet phldrT="[Text]" custT="1"/>
      <dgm:spPr/>
      <dgm:t>
        <a:bodyPr/>
        <a:lstStyle/>
        <a:p>
          <a:pPr>
            <a:lnSpc>
              <a:spcPct val="100000"/>
            </a:lnSpc>
          </a:pPr>
          <a:r>
            <a:rPr lang="en-US" sz="2400" dirty="0" smtClean="0"/>
            <a:t>Cyberspace, Cyber  threats, </a:t>
          </a:r>
          <a:r>
            <a:rPr lang="en-US" sz="2400" dirty="0" err="1" smtClean="0"/>
            <a:t>Cyberwarfare</a:t>
          </a:r>
          <a:endParaRPr lang="en-US" sz="2400" dirty="0"/>
        </a:p>
      </dgm:t>
    </dgm:pt>
    <dgm:pt modelId="{A467651D-1262-4B1D-871B-8A511CC83086}" type="parTrans" cxnId="{CBB65897-E2D2-4DA9-9A70-72652E582001}">
      <dgm:prSet/>
      <dgm:spPr/>
      <dgm:t>
        <a:bodyPr/>
        <a:lstStyle/>
        <a:p>
          <a:pPr>
            <a:lnSpc>
              <a:spcPct val="100000"/>
            </a:lnSpc>
          </a:pPr>
          <a:endParaRPr lang="en-US" sz="2400"/>
        </a:p>
      </dgm:t>
    </dgm:pt>
    <dgm:pt modelId="{99194C45-AAAF-4F22-AC5B-6763B9DFAC62}" type="sibTrans" cxnId="{CBB65897-E2D2-4DA9-9A70-72652E582001}">
      <dgm:prSet/>
      <dgm:spPr/>
      <dgm:t>
        <a:bodyPr/>
        <a:lstStyle/>
        <a:p>
          <a:pPr>
            <a:lnSpc>
              <a:spcPct val="100000"/>
            </a:lnSpc>
          </a:pPr>
          <a:endParaRPr lang="en-US" sz="2400"/>
        </a:p>
      </dgm:t>
    </dgm:pt>
    <dgm:pt modelId="{AC4F63A0-857C-4729-B810-30DAC88CDFD9}">
      <dgm:prSet phldrT="[Text]" custT="1"/>
      <dgm:spPr/>
      <dgm:t>
        <a:bodyPr/>
        <a:lstStyle/>
        <a:p>
          <a:pPr>
            <a:lnSpc>
              <a:spcPct val="100000"/>
            </a:lnSpc>
          </a:pPr>
          <a:r>
            <a:rPr lang="en-US" sz="2400" dirty="0" smtClean="0"/>
            <a:t>CIA  Triad,  Threats,  and  Attacks  </a:t>
          </a:r>
          <a:endParaRPr lang="en-US" sz="2400" dirty="0"/>
        </a:p>
      </dgm:t>
    </dgm:pt>
    <dgm:pt modelId="{4AA8BE6B-9A59-4747-BC1F-8753BA1B9BDF}" type="parTrans" cxnId="{73BB0743-C682-48E9-99E6-9049182668C5}">
      <dgm:prSet/>
      <dgm:spPr/>
      <dgm:t>
        <a:bodyPr/>
        <a:lstStyle/>
        <a:p>
          <a:pPr>
            <a:lnSpc>
              <a:spcPct val="100000"/>
            </a:lnSpc>
          </a:pPr>
          <a:endParaRPr lang="en-US" sz="2400"/>
        </a:p>
      </dgm:t>
    </dgm:pt>
    <dgm:pt modelId="{20AF4F3A-5C66-40B8-BDDA-BDC3232734BE}" type="sibTrans" cxnId="{73BB0743-C682-48E9-99E6-9049182668C5}">
      <dgm:prSet/>
      <dgm:spPr/>
      <dgm:t>
        <a:bodyPr/>
        <a:lstStyle/>
        <a:p>
          <a:pPr>
            <a:lnSpc>
              <a:spcPct val="100000"/>
            </a:lnSpc>
          </a:pPr>
          <a:endParaRPr lang="en-US" sz="2400"/>
        </a:p>
      </dgm:t>
    </dgm:pt>
    <dgm:pt modelId="{C1505F76-9DFC-4779-BF2A-3B3A479405EA}">
      <dgm:prSet phldrT="[Text]" custT="1"/>
      <dgm:spPr/>
      <dgm:t>
        <a:bodyPr/>
        <a:lstStyle/>
        <a:p>
          <a:pPr>
            <a:lnSpc>
              <a:spcPct val="100000"/>
            </a:lnSpc>
          </a:pPr>
          <a:r>
            <a:rPr lang="en-US" sz="2400" dirty="0" smtClean="0"/>
            <a:t>Cyber Terrorism</a:t>
          </a:r>
          <a:endParaRPr lang="en-US" sz="2400" dirty="0"/>
        </a:p>
      </dgm:t>
    </dgm:pt>
    <dgm:pt modelId="{8636947C-D060-42EB-BD3B-D5AEFA60CAF6}" type="parTrans" cxnId="{AB2665A3-C893-4C4A-B857-18337B770A8C}">
      <dgm:prSet/>
      <dgm:spPr/>
      <dgm:t>
        <a:bodyPr/>
        <a:lstStyle/>
        <a:p>
          <a:pPr>
            <a:lnSpc>
              <a:spcPct val="100000"/>
            </a:lnSpc>
          </a:pPr>
          <a:endParaRPr lang="en-US" sz="2400"/>
        </a:p>
      </dgm:t>
    </dgm:pt>
    <dgm:pt modelId="{86C41882-E161-4EF1-A508-11534CC160C0}" type="sibTrans" cxnId="{AB2665A3-C893-4C4A-B857-18337B770A8C}">
      <dgm:prSet/>
      <dgm:spPr/>
      <dgm:t>
        <a:bodyPr/>
        <a:lstStyle/>
        <a:p>
          <a:pPr>
            <a:lnSpc>
              <a:spcPct val="100000"/>
            </a:lnSpc>
          </a:pPr>
          <a:endParaRPr lang="en-US" sz="2400"/>
        </a:p>
      </dgm:t>
    </dgm:pt>
    <dgm:pt modelId="{6DD1A4C3-3119-43F9-B474-B2CD91A3AE6C}">
      <dgm:prSet phldrT="[Text]" custT="1"/>
      <dgm:spPr/>
      <dgm:t>
        <a:bodyPr/>
        <a:lstStyle/>
        <a:p>
          <a:pPr>
            <a:lnSpc>
              <a:spcPct val="100000"/>
            </a:lnSpc>
          </a:pPr>
          <a:r>
            <a:rPr lang="en-US" sz="2400" dirty="0" smtClean="0"/>
            <a:t>Cyber   Security   of   Critical   Infrastructure</a:t>
          </a:r>
          <a:endParaRPr lang="en-US" sz="2400" dirty="0"/>
        </a:p>
      </dgm:t>
    </dgm:pt>
    <dgm:pt modelId="{3DA3EF5E-52AC-40C9-A914-720A794181EF}" type="parTrans" cxnId="{8954EBE4-02A6-4775-A59E-209AB6A2101D}">
      <dgm:prSet/>
      <dgm:spPr/>
      <dgm:t>
        <a:bodyPr/>
        <a:lstStyle/>
        <a:p>
          <a:pPr>
            <a:lnSpc>
              <a:spcPct val="100000"/>
            </a:lnSpc>
          </a:pPr>
          <a:endParaRPr lang="en-US" sz="2400"/>
        </a:p>
      </dgm:t>
    </dgm:pt>
    <dgm:pt modelId="{39771511-02A8-4CF5-953A-00D664E477C0}" type="sibTrans" cxnId="{8954EBE4-02A6-4775-A59E-209AB6A2101D}">
      <dgm:prSet/>
      <dgm:spPr/>
      <dgm:t>
        <a:bodyPr/>
        <a:lstStyle/>
        <a:p>
          <a:pPr>
            <a:lnSpc>
              <a:spcPct val="100000"/>
            </a:lnSpc>
          </a:pPr>
          <a:endParaRPr lang="en-US" sz="2400"/>
        </a:p>
      </dgm:t>
    </dgm:pt>
    <dgm:pt modelId="{56100523-6718-4F4A-8BF5-B583E28DC971}">
      <dgm:prSet custT="1"/>
      <dgm:spPr/>
      <dgm:t>
        <a:bodyPr/>
        <a:lstStyle/>
        <a:p>
          <a:r>
            <a:rPr lang="en-US" sz="2400" dirty="0" err="1" smtClean="0"/>
            <a:t>Cybersecurity</a:t>
          </a:r>
          <a:r>
            <a:rPr lang="en-US" sz="2400" dirty="0" smtClean="0"/>
            <a:t>   -   Organizational Implications</a:t>
          </a:r>
          <a:endParaRPr lang="en-US" sz="2400" dirty="0"/>
        </a:p>
      </dgm:t>
    </dgm:pt>
    <dgm:pt modelId="{9F3631F4-20AA-46FE-8012-A86A1B953D32}" type="parTrans" cxnId="{935E8BCC-D036-4C66-93F5-D82BA6002B67}">
      <dgm:prSet/>
      <dgm:spPr/>
      <dgm:t>
        <a:bodyPr/>
        <a:lstStyle/>
        <a:p>
          <a:endParaRPr lang="en-US"/>
        </a:p>
      </dgm:t>
    </dgm:pt>
    <dgm:pt modelId="{DEF54700-73A6-4C20-8EA7-A58E9F3826F4}" type="sibTrans" cxnId="{935E8BCC-D036-4C66-93F5-D82BA6002B67}">
      <dgm:prSet/>
      <dgm:spPr/>
      <dgm:t>
        <a:bodyPr/>
        <a:lstStyle/>
        <a:p>
          <a:endParaRPr lang="en-US"/>
        </a:p>
      </dgm:t>
    </dgm:pt>
    <dgm:pt modelId="{FA77D07A-9B7E-4823-B2E0-63B8719DEBE7}" type="pres">
      <dgm:prSet presAssocID="{62EADD86-7C17-4DD1-99CE-D997905583F6}" presName="diagram" presStyleCnt="0">
        <dgm:presLayoutVars>
          <dgm:dir/>
          <dgm:resizeHandles val="exact"/>
        </dgm:presLayoutVars>
      </dgm:prSet>
      <dgm:spPr/>
      <dgm:t>
        <a:bodyPr/>
        <a:lstStyle/>
        <a:p>
          <a:endParaRPr lang="en-US"/>
        </a:p>
      </dgm:t>
    </dgm:pt>
    <dgm:pt modelId="{B45384EA-60FD-4440-987A-A105A85A681A}" type="pres">
      <dgm:prSet presAssocID="{1297C039-9FF4-48B8-8BC8-C494FB18AEA3}" presName="node" presStyleLbl="node1" presStyleIdx="0" presStyleCnt="6">
        <dgm:presLayoutVars>
          <dgm:bulletEnabled val="1"/>
        </dgm:presLayoutVars>
      </dgm:prSet>
      <dgm:spPr/>
      <dgm:t>
        <a:bodyPr/>
        <a:lstStyle/>
        <a:p>
          <a:endParaRPr lang="en-US"/>
        </a:p>
      </dgm:t>
    </dgm:pt>
    <dgm:pt modelId="{181AEE62-692D-4F7A-80B6-23FE37B3088C}" type="pres">
      <dgm:prSet presAssocID="{EC87CC72-DE09-469A-9575-6DCCE78B02D2}" presName="sibTrans" presStyleCnt="0"/>
      <dgm:spPr/>
      <dgm:t>
        <a:bodyPr/>
        <a:lstStyle/>
        <a:p>
          <a:endParaRPr lang="en-US"/>
        </a:p>
      </dgm:t>
    </dgm:pt>
    <dgm:pt modelId="{A36A394B-1976-46A5-B781-AA9C90124A46}" type="pres">
      <dgm:prSet presAssocID="{21C221EF-E123-40EB-9141-445C4BA9D9BB}" presName="node" presStyleLbl="node1" presStyleIdx="1" presStyleCnt="6">
        <dgm:presLayoutVars>
          <dgm:bulletEnabled val="1"/>
        </dgm:presLayoutVars>
      </dgm:prSet>
      <dgm:spPr/>
      <dgm:t>
        <a:bodyPr/>
        <a:lstStyle/>
        <a:p>
          <a:endParaRPr lang="en-US"/>
        </a:p>
      </dgm:t>
    </dgm:pt>
    <dgm:pt modelId="{3DF8FE83-BFBA-4900-9FB3-C845A6D6835D}" type="pres">
      <dgm:prSet presAssocID="{99194C45-AAAF-4F22-AC5B-6763B9DFAC62}" presName="sibTrans" presStyleCnt="0"/>
      <dgm:spPr/>
      <dgm:t>
        <a:bodyPr/>
        <a:lstStyle/>
        <a:p>
          <a:endParaRPr lang="en-US"/>
        </a:p>
      </dgm:t>
    </dgm:pt>
    <dgm:pt modelId="{96A08367-1843-4F4C-A650-BF71FC66D73C}" type="pres">
      <dgm:prSet presAssocID="{AC4F63A0-857C-4729-B810-30DAC88CDFD9}" presName="node" presStyleLbl="node1" presStyleIdx="2" presStyleCnt="6" custLinFactNeighborY="-1961">
        <dgm:presLayoutVars>
          <dgm:bulletEnabled val="1"/>
        </dgm:presLayoutVars>
      </dgm:prSet>
      <dgm:spPr/>
      <dgm:t>
        <a:bodyPr/>
        <a:lstStyle/>
        <a:p>
          <a:endParaRPr lang="en-US"/>
        </a:p>
      </dgm:t>
    </dgm:pt>
    <dgm:pt modelId="{6FE110D8-6170-42A9-AA0B-B1B255BDC000}" type="pres">
      <dgm:prSet presAssocID="{20AF4F3A-5C66-40B8-BDDA-BDC3232734BE}" presName="sibTrans" presStyleCnt="0"/>
      <dgm:spPr/>
      <dgm:t>
        <a:bodyPr/>
        <a:lstStyle/>
        <a:p>
          <a:endParaRPr lang="en-US"/>
        </a:p>
      </dgm:t>
    </dgm:pt>
    <dgm:pt modelId="{C8290F65-762F-43EC-AACC-92CFE29CA0CB}" type="pres">
      <dgm:prSet presAssocID="{C1505F76-9DFC-4779-BF2A-3B3A479405EA}" presName="node" presStyleLbl="node1" presStyleIdx="3" presStyleCnt="6">
        <dgm:presLayoutVars>
          <dgm:bulletEnabled val="1"/>
        </dgm:presLayoutVars>
      </dgm:prSet>
      <dgm:spPr/>
      <dgm:t>
        <a:bodyPr/>
        <a:lstStyle/>
        <a:p>
          <a:endParaRPr lang="en-US"/>
        </a:p>
      </dgm:t>
    </dgm:pt>
    <dgm:pt modelId="{8BD269C1-5D62-4A86-92A0-3DB0098E3FE7}" type="pres">
      <dgm:prSet presAssocID="{86C41882-E161-4EF1-A508-11534CC160C0}" presName="sibTrans" presStyleCnt="0"/>
      <dgm:spPr/>
      <dgm:t>
        <a:bodyPr/>
        <a:lstStyle/>
        <a:p>
          <a:endParaRPr lang="en-US"/>
        </a:p>
      </dgm:t>
    </dgm:pt>
    <dgm:pt modelId="{05797967-1036-4113-BAB7-7DE899EAA8F2}" type="pres">
      <dgm:prSet presAssocID="{6DD1A4C3-3119-43F9-B474-B2CD91A3AE6C}" presName="node" presStyleLbl="node1" presStyleIdx="4" presStyleCnt="6">
        <dgm:presLayoutVars>
          <dgm:bulletEnabled val="1"/>
        </dgm:presLayoutVars>
      </dgm:prSet>
      <dgm:spPr/>
      <dgm:t>
        <a:bodyPr/>
        <a:lstStyle/>
        <a:p>
          <a:endParaRPr lang="en-US"/>
        </a:p>
      </dgm:t>
    </dgm:pt>
    <dgm:pt modelId="{D6403F65-B965-4E90-B50B-A09028D07FC0}" type="pres">
      <dgm:prSet presAssocID="{39771511-02A8-4CF5-953A-00D664E477C0}" presName="sibTrans" presStyleCnt="0"/>
      <dgm:spPr/>
      <dgm:t>
        <a:bodyPr/>
        <a:lstStyle/>
        <a:p>
          <a:endParaRPr lang="en-US"/>
        </a:p>
      </dgm:t>
    </dgm:pt>
    <dgm:pt modelId="{517B895D-D858-4FD4-AB72-55F294D70DBC}" type="pres">
      <dgm:prSet presAssocID="{56100523-6718-4F4A-8BF5-B583E28DC971}" presName="node" presStyleLbl="node1" presStyleIdx="5" presStyleCnt="6">
        <dgm:presLayoutVars>
          <dgm:bulletEnabled val="1"/>
        </dgm:presLayoutVars>
      </dgm:prSet>
      <dgm:spPr/>
      <dgm:t>
        <a:bodyPr/>
        <a:lstStyle/>
        <a:p>
          <a:endParaRPr lang="en-US"/>
        </a:p>
      </dgm:t>
    </dgm:pt>
  </dgm:ptLst>
  <dgm:cxnLst>
    <dgm:cxn modelId="{73BB0743-C682-48E9-99E6-9049182668C5}" srcId="{62EADD86-7C17-4DD1-99CE-D997905583F6}" destId="{AC4F63A0-857C-4729-B810-30DAC88CDFD9}" srcOrd="2" destOrd="0" parTransId="{4AA8BE6B-9A59-4747-BC1F-8753BA1B9BDF}" sibTransId="{20AF4F3A-5C66-40B8-BDDA-BDC3232734BE}"/>
    <dgm:cxn modelId="{5DB95207-1F4C-4DBB-A885-E795C0305463}" srcId="{62EADD86-7C17-4DD1-99CE-D997905583F6}" destId="{1297C039-9FF4-48B8-8BC8-C494FB18AEA3}" srcOrd="0" destOrd="0" parTransId="{F4E656C0-2049-4803-91D7-0BF48CD55862}" sibTransId="{EC87CC72-DE09-469A-9575-6DCCE78B02D2}"/>
    <dgm:cxn modelId="{2AA2F039-DBE3-440B-A157-6E3785CB77A5}" type="presOf" srcId="{AC4F63A0-857C-4729-B810-30DAC88CDFD9}" destId="{96A08367-1843-4F4C-A650-BF71FC66D73C}" srcOrd="0" destOrd="0" presId="urn:microsoft.com/office/officeart/2005/8/layout/default"/>
    <dgm:cxn modelId="{CB190993-84FB-45EC-9677-6CF674886D26}" type="presOf" srcId="{62EADD86-7C17-4DD1-99CE-D997905583F6}" destId="{FA77D07A-9B7E-4823-B2E0-63B8719DEBE7}" srcOrd="0" destOrd="0" presId="urn:microsoft.com/office/officeart/2005/8/layout/default"/>
    <dgm:cxn modelId="{CBB65897-E2D2-4DA9-9A70-72652E582001}" srcId="{62EADD86-7C17-4DD1-99CE-D997905583F6}" destId="{21C221EF-E123-40EB-9141-445C4BA9D9BB}" srcOrd="1" destOrd="0" parTransId="{A467651D-1262-4B1D-871B-8A511CC83086}" sibTransId="{99194C45-AAAF-4F22-AC5B-6763B9DFAC62}"/>
    <dgm:cxn modelId="{83CA6A5A-2195-4F2B-B358-0CA93213B4B8}" type="presOf" srcId="{C1505F76-9DFC-4779-BF2A-3B3A479405EA}" destId="{C8290F65-762F-43EC-AACC-92CFE29CA0CB}" srcOrd="0" destOrd="0" presId="urn:microsoft.com/office/officeart/2005/8/layout/default"/>
    <dgm:cxn modelId="{AC84F8D2-2324-496D-95A7-968F04D99DB7}" type="presOf" srcId="{56100523-6718-4F4A-8BF5-B583E28DC971}" destId="{517B895D-D858-4FD4-AB72-55F294D70DBC}" srcOrd="0" destOrd="0" presId="urn:microsoft.com/office/officeart/2005/8/layout/default"/>
    <dgm:cxn modelId="{935E8BCC-D036-4C66-93F5-D82BA6002B67}" srcId="{62EADD86-7C17-4DD1-99CE-D997905583F6}" destId="{56100523-6718-4F4A-8BF5-B583E28DC971}" srcOrd="5" destOrd="0" parTransId="{9F3631F4-20AA-46FE-8012-A86A1B953D32}" sibTransId="{DEF54700-73A6-4C20-8EA7-A58E9F3826F4}"/>
    <dgm:cxn modelId="{8954EBE4-02A6-4775-A59E-209AB6A2101D}" srcId="{62EADD86-7C17-4DD1-99CE-D997905583F6}" destId="{6DD1A4C3-3119-43F9-B474-B2CD91A3AE6C}" srcOrd="4" destOrd="0" parTransId="{3DA3EF5E-52AC-40C9-A914-720A794181EF}" sibTransId="{39771511-02A8-4CF5-953A-00D664E477C0}"/>
    <dgm:cxn modelId="{D93C09AC-582D-44DC-B79C-6155F62EEBF1}" type="presOf" srcId="{21C221EF-E123-40EB-9141-445C4BA9D9BB}" destId="{A36A394B-1976-46A5-B781-AA9C90124A46}" srcOrd="0" destOrd="0" presId="urn:microsoft.com/office/officeart/2005/8/layout/default"/>
    <dgm:cxn modelId="{AB2665A3-C893-4C4A-B857-18337B770A8C}" srcId="{62EADD86-7C17-4DD1-99CE-D997905583F6}" destId="{C1505F76-9DFC-4779-BF2A-3B3A479405EA}" srcOrd="3" destOrd="0" parTransId="{8636947C-D060-42EB-BD3B-D5AEFA60CAF6}" sibTransId="{86C41882-E161-4EF1-A508-11534CC160C0}"/>
    <dgm:cxn modelId="{6ADB40E1-5A60-4681-A998-FA237D2C523F}" type="presOf" srcId="{1297C039-9FF4-48B8-8BC8-C494FB18AEA3}" destId="{B45384EA-60FD-4440-987A-A105A85A681A}" srcOrd="0" destOrd="0" presId="urn:microsoft.com/office/officeart/2005/8/layout/default"/>
    <dgm:cxn modelId="{42F0D247-10BB-4A89-B488-D66CE3CEA7EA}" type="presOf" srcId="{6DD1A4C3-3119-43F9-B474-B2CD91A3AE6C}" destId="{05797967-1036-4113-BAB7-7DE899EAA8F2}" srcOrd="0" destOrd="0" presId="urn:microsoft.com/office/officeart/2005/8/layout/default"/>
    <dgm:cxn modelId="{77E8B01F-5CE6-47FC-8745-6286E6900AAE}" type="presParOf" srcId="{FA77D07A-9B7E-4823-B2E0-63B8719DEBE7}" destId="{B45384EA-60FD-4440-987A-A105A85A681A}" srcOrd="0" destOrd="0" presId="urn:microsoft.com/office/officeart/2005/8/layout/default"/>
    <dgm:cxn modelId="{E8FC0BB1-ED8D-49B7-8F2F-146C497E0355}" type="presParOf" srcId="{FA77D07A-9B7E-4823-B2E0-63B8719DEBE7}" destId="{181AEE62-692D-4F7A-80B6-23FE37B3088C}" srcOrd="1" destOrd="0" presId="urn:microsoft.com/office/officeart/2005/8/layout/default"/>
    <dgm:cxn modelId="{A1EA2EF0-4979-4FA1-8624-0275326D7D44}" type="presParOf" srcId="{FA77D07A-9B7E-4823-B2E0-63B8719DEBE7}" destId="{A36A394B-1976-46A5-B781-AA9C90124A46}" srcOrd="2" destOrd="0" presId="urn:microsoft.com/office/officeart/2005/8/layout/default"/>
    <dgm:cxn modelId="{0835808D-B98E-4A7A-A7BF-D402F335FFDE}" type="presParOf" srcId="{FA77D07A-9B7E-4823-B2E0-63B8719DEBE7}" destId="{3DF8FE83-BFBA-4900-9FB3-C845A6D6835D}" srcOrd="3" destOrd="0" presId="urn:microsoft.com/office/officeart/2005/8/layout/default"/>
    <dgm:cxn modelId="{3ACFA8FF-BA9D-4B8F-A4DF-613F6042029D}" type="presParOf" srcId="{FA77D07A-9B7E-4823-B2E0-63B8719DEBE7}" destId="{96A08367-1843-4F4C-A650-BF71FC66D73C}" srcOrd="4" destOrd="0" presId="urn:microsoft.com/office/officeart/2005/8/layout/default"/>
    <dgm:cxn modelId="{E903FF89-07D1-48A5-A1F9-BCDA342E4721}" type="presParOf" srcId="{FA77D07A-9B7E-4823-B2E0-63B8719DEBE7}" destId="{6FE110D8-6170-42A9-AA0B-B1B255BDC000}" srcOrd="5" destOrd="0" presId="urn:microsoft.com/office/officeart/2005/8/layout/default"/>
    <dgm:cxn modelId="{9B5E1C06-10F8-495A-8E99-7CF92505084F}" type="presParOf" srcId="{FA77D07A-9B7E-4823-B2E0-63B8719DEBE7}" destId="{C8290F65-762F-43EC-AACC-92CFE29CA0CB}" srcOrd="6" destOrd="0" presId="urn:microsoft.com/office/officeart/2005/8/layout/default"/>
    <dgm:cxn modelId="{12AB6325-6FED-46EC-B2AC-F0D753E32BB8}" type="presParOf" srcId="{FA77D07A-9B7E-4823-B2E0-63B8719DEBE7}" destId="{8BD269C1-5D62-4A86-92A0-3DB0098E3FE7}" srcOrd="7" destOrd="0" presId="urn:microsoft.com/office/officeart/2005/8/layout/default"/>
    <dgm:cxn modelId="{D76C115A-70A5-40C9-B2CD-9E6119EA0B92}" type="presParOf" srcId="{FA77D07A-9B7E-4823-B2E0-63B8719DEBE7}" destId="{05797967-1036-4113-BAB7-7DE899EAA8F2}" srcOrd="8" destOrd="0" presId="urn:microsoft.com/office/officeart/2005/8/layout/default"/>
    <dgm:cxn modelId="{4925E5FD-1910-41D4-B1FA-5BDCC4337E9F}" type="presParOf" srcId="{FA77D07A-9B7E-4823-B2E0-63B8719DEBE7}" destId="{D6403F65-B965-4E90-B50B-A09028D07FC0}" srcOrd="9" destOrd="0" presId="urn:microsoft.com/office/officeart/2005/8/layout/default"/>
    <dgm:cxn modelId="{3A6AF55F-EA2A-438F-9F07-14206BAD6BD9}" type="presParOf" srcId="{FA77D07A-9B7E-4823-B2E0-63B8719DEBE7}" destId="{517B895D-D858-4FD4-AB72-55F294D70DBC}" srcOrd="10" destOrd="0" presId="urn:microsoft.com/office/officeart/2005/8/layout/default"/>
  </dgm:cxnLst>
  <dgm:bg/>
  <dgm:whole/>
  <dgm:extLst>
    <a:ext uri="http://schemas.microsoft.com/office/drawing/2008/diagram">
      <dsp:dataModelExt xmlns:dsp="http://schemas.microsoft.com/office/drawing/2008/diagram" relId="rId9" minVer="http://schemas.openxmlformats.org/drawingml/2006/diagram"/>
    </a:ext>
  </dgm:extLst>
</dgm:dataModel>
</file>

<file path=ppt/diagrams/data2.xml><?xml version="1.0" encoding="utf-8"?>
<dgm:dataModel xmlns:dgm="http://schemas.openxmlformats.org/drawingml/2006/diagram" xmlns:a="http://schemas.openxmlformats.org/drawingml/2006/main">
  <dgm:ptLst>
    <dgm:pt modelId="{71575EEB-7CD1-4D8B-806E-6481A1A7C0F5}" type="doc">
      <dgm:prSet loTypeId="urn:microsoft.com/office/officeart/2005/8/layout/orgChart1" loCatId="hierarchy" qsTypeId="urn:microsoft.com/office/officeart/2005/8/quickstyle/3d3" qsCatId="3D" csTypeId="urn:microsoft.com/office/officeart/2005/8/colors/colorful5" csCatId="colorful" phldr="1"/>
      <dgm:spPr/>
      <dgm:t>
        <a:bodyPr/>
        <a:lstStyle/>
        <a:p>
          <a:endParaRPr lang="en-US"/>
        </a:p>
      </dgm:t>
    </dgm:pt>
    <dgm:pt modelId="{8FA9C45C-49AB-4B1C-8497-EA6A2C34FA8C}">
      <dgm:prSet phldrT="[Text]"/>
      <dgm:spPr/>
      <dgm:t>
        <a:bodyPr/>
        <a:lstStyle/>
        <a:p>
          <a:r>
            <a:rPr lang="en-US" dirty="0" smtClean="0"/>
            <a:t>Attacks</a:t>
          </a:r>
          <a:endParaRPr lang="en-US" dirty="0"/>
        </a:p>
      </dgm:t>
    </dgm:pt>
    <dgm:pt modelId="{EAC6ADC8-03A1-4F1A-B882-2E14BFE4844D}" type="parTrans" cxnId="{4F25288A-972F-433D-9C13-748692535843}">
      <dgm:prSet/>
      <dgm:spPr/>
      <dgm:t>
        <a:bodyPr/>
        <a:lstStyle/>
        <a:p>
          <a:endParaRPr lang="en-US"/>
        </a:p>
      </dgm:t>
    </dgm:pt>
    <dgm:pt modelId="{DC66AF44-8BF1-453F-9208-A32587B9D76C}" type="sibTrans" cxnId="{4F25288A-972F-433D-9C13-748692535843}">
      <dgm:prSet/>
      <dgm:spPr/>
      <dgm:t>
        <a:bodyPr/>
        <a:lstStyle/>
        <a:p>
          <a:endParaRPr lang="en-US"/>
        </a:p>
      </dgm:t>
    </dgm:pt>
    <dgm:pt modelId="{6C5E1BB6-5DE4-4527-8845-5D08A55EC497}">
      <dgm:prSet phldrT="[Text]"/>
      <dgm:spPr/>
      <dgm:t>
        <a:bodyPr/>
        <a:lstStyle/>
        <a:p>
          <a:r>
            <a:rPr lang="en-US" dirty="0" smtClean="0"/>
            <a:t>Passive Threats</a:t>
          </a:r>
          <a:endParaRPr lang="en-US" dirty="0"/>
        </a:p>
      </dgm:t>
    </dgm:pt>
    <dgm:pt modelId="{C44B603A-0381-45A6-B3D1-693AFEEB72E1}" type="parTrans" cxnId="{1344C0B0-ABFF-4CBE-A449-0BAB2EC202A5}">
      <dgm:prSet/>
      <dgm:spPr/>
      <dgm:t>
        <a:bodyPr/>
        <a:lstStyle/>
        <a:p>
          <a:endParaRPr lang="en-US"/>
        </a:p>
      </dgm:t>
    </dgm:pt>
    <dgm:pt modelId="{01C054A8-2CD6-41E6-B6C5-50372C337E2C}" type="sibTrans" cxnId="{1344C0B0-ABFF-4CBE-A449-0BAB2EC202A5}">
      <dgm:prSet/>
      <dgm:spPr/>
      <dgm:t>
        <a:bodyPr/>
        <a:lstStyle/>
        <a:p>
          <a:endParaRPr lang="en-US"/>
        </a:p>
      </dgm:t>
    </dgm:pt>
    <dgm:pt modelId="{33798726-4845-4A3E-AC5F-2F00BE5599BF}">
      <dgm:prSet phldrT="[Text]"/>
      <dgm:spPr/>
      <dgm:t>
        <a:bodyPr/>
        <a:lstStyle/>
        <a:p>
          <a:r>
            <a:rPr lang="en-US" dirty="0" smtClean="0"/>
            <a:t>Active Threats</a:t>
          </a:r>
          <a:endParaRPr lang="en-US" dirty="0"/>
        </a:p>
      </dgm:t>
    </dgm:pt>
    <dgm:pt modelId="{3657332C-398C-41AE-A3FE-6315A8A6BD88}" type="parTrans" cxnId="{6AFC8346-BF77-45EA-8320-377D6EE0E67E}">
      <dgm:prSet/>
      <dgm:spPr/>
      <dgm:t>
        <a:bodyPr/>
        <a:lstStyle/>
        <a:p>
          <a:endParaRPr lang="en-US"/>
        </a:p>
      </dgm:t>
    </dgm:pt>
    <dgm:pt modelId="{7922D19F-6664-4AD9-A4FC-E36E4DFE849F}" type="sibTrans" cxnId="{6AFC8346-BF77-45EA-8320-377D6EE0E67E}">
      <dgm:prSet/>
      <dgm:spPr/>
      <dgm:t>
        <a:bodyPr/>
        <a:lstStyle/>
        <a:p>
          <a:endParaRPr lang="en-US"/>
        </a:p>
      </dgm:t>
    </dgm:pt>
    <dgm:pt modelId="{A53F2587-9005-4601-B82A-AB6B3279BF05}" type="asst">
      <dgm:prSet/>
      <dgm:spPr/>
      <dgm:t>
        <a:bodyPr/>
        <a:lstStyle/>
        <a:p>
          <a:r>
            <a:rPr lang="en-US" dirty="0" smtClean="0"/>
            <a:t>Release of Message Contents</a:t>
          </a:r>
          <a:endParaRPr lang="en-US" dirty="0"/>
        </a:p>
      </dgm:t>
    </dgm:pt>
    <dgm:pt modelId="{AE8736D3-90DF-460F-B518-26E98C74A2BE}" type="parTrans" cxnId="{9EC385D6-F63F-434C-9B4D-A6B6C30EE98C}">
      <dgm:prSet/>
      <dgm:spPr/>
      <dgm:t>
        <a:bodyPr/>
        <a:lstStyle/>
        <a:p>
          <a:endParaRPr lang="en-US"/>
        </a:p>
      </dgm:t>
    </dgm:pt>
    <dgm:pt modelId="{09FCEFC5-CE60-40EE-B3D4-666160486945}" type="sibTrans" cxnId="{9EC385D6-F63F-434C-9B4D-A6B6C30EE98C}">
      <dgm:prSet/>
      <dgm:spPr/>
      <dgm:t>
        <a:bodyPr/>
        <a:lstStyle/>
        <a:p>
          <a:endParaRPr lang="en-US"/>
        </a:p>
      </dgm:t>
    </dgm:pt>
    <dgm:pt modelId="{BC2D0F00-F601-481D-A5E6-7DA7F5267F52}" type="asst">
      <dgm:prSet/>
      <dgm:spPr/>
      <dgm:t>
        <a:bodyPr/>
        <a:lstStyle/>
        <a:p>
          <a:r>
            <a:rPr lang="en-US" dirty="0" smtClean="0"/>
            <a:t>Traffic Analysis</a:t>
          </a:r>
          <a:endParaRPr lang="en-US" dirty="0"/>
        </a:p>
      </dgm:t>
    </dgm:pt>
    <dgm:pt modelId="{F0BAFD80-E158-4A02-8392-8E8C5508CDFB}" type="parTrans" cxnId="{DE897A5F-36C7-409E-AA87-BCEF762549D8}">
      <dgm:prSet/>
      <dgm:spPr/>
      <dgm:t>
        <a:bodyPr/>
        <a:lstStyle/>
        <a:p>
          <a:endParaRPr lang="en-US"/>
        </a:p>
      </dgm:t>
    </dgm:pt>
    <dgm:pt modelId="{625ADB3D-03AE-4C18-9E50-235BB7ADB41E}" type="sibTrans" cxnId="{DE897A5F-36C7-409E-AA87-BCEF762549D8}">
      <dgm:prSet/>
      <dgm:spPr/>
      <dgm:t>
        <a:bodyPr/>
        <a:lstStyle/>
        <a:p>
          <a:endParaRPr lang="en-US"/>
        </a:p>
      </dgm:t>
    </dgm:pt>
    <dgm:pt modelId="{2432CFD9-FEBB-4426-9F6E-52B72466E713}" type="asst">
      <dgm:prSet/>
      <dgm:spPr/>
      <dgm:t>
        <a:bodyPr/>
        <a:lstStyle/>
        <a:p>
          <a:r>
            <a:rPr lang="en-US" dirty="0" smtClean="0"/>
            <a:t>Masquerade</a:t>
          </a:r>
          <a:endParaRPr lang="en-US" dirty="0"/>
        </a:p>
      </dgm:t>
    </dgm:pt>
    <dgm:pt modelId="{695C8BF1-49FE-43CC-9C23-C6105E7114FE}" type="parTrans" cxnId="{B21EAA49-FAEA-4F16-8BCC-5976E2180706}">
      <dgm:prSet/>
      <dgm:spPr/>
      <dgm:t>
        <a:bodyPr/>
        <a:lstStyle/>
        <a:p>
          <a:endParaRPr lang="en-US"/>
        </a:p>
      </dgm:t>
    </dgm:pt>
    <dgm:pt modelId="{00E216F8-F128-423B-A9AD-90A2DF8485B1}" type="sibTrans" cxnId="{B21EAA49-FAEA-4F16-8BCC-5976E2180706}">
      <dgm:prSet/>
      <dgm:spPr/>
      <dgm:t>
        <a:bodyPr/>
        <a:lstStyle/>
        <a:p>
          <a:endParaRPr lang="en-US"/>
        </a:p>
      </dgm:t>
    </dgm:pt>
    <dgm:pt modelId="{377C57B9-B6C1-4D5E-A9EF-B651C1B42285}" type="asst">
      <dgm:prSet/>
      <dgm:spPr/>
      <dgm:t>
        <a:bodyPr/>
        <a:lstStyle/>
        <a:p>
          <a:r>
            <a:rPr lang="en-US" dirty="0" smtClean="0"/>
            <a:t>Replay</a:t>
          </a:r>
          <a:endParaRPr lang="en-US" dirty="0"/>
        </a:p>
      </dgm:t>
    </dgm:pt>
    <dgm:pt modelId="{1E5A0E05-F20F-42E8-903D-8D0D0BD8371B}" type="parTrans" cxnId="{C4F7E0DE-FD45-4E3A-B93F-A984AF95AA47}">
      <dgm:prSet/>
      <dgm:spPr/>
      <dgm:t>
        <a:bodyPr/>
        <a:lstStyle/>
        <a:p>
          <a:endParaRPr lang="en-US"/>
        </a:p>
      </dgm:t>
    </dgm:pt>
    <dgm:pt modelId="{AF211D42-F80F-40A1-AD50-776F8B8377F7}" type="sibTrans" cxnId="{C4F7E0DE-FD45-4E3A-B93F-A984AF95AA47}">
      <dgm:prSet/>
      <dgm:spPr/>
      <dgm:t>
        <a:bodyPr/>
        <a:lstStyle/>
        <a:p>
          <a:endParaRPr lang="en-US"/>
        </a:p>
      </dgm:t>
    </dgm:pt>
    <dgm:pt modelId="{3CD30EC3-5D82-440F-A394-FB5F1D0BCEF9}" type="asst">
      <dgm:prSet/>
      <dgm:spPr/>
      <dgm:t>
        <a:bodyPr/>
        <a:lstStyle/>
        <a:p>
          <a:r>
            <a:rPr lang="en-US" dirty="0" smtClean="0"/>
            <a:t>Modification of Message Contents</a:t>
          </a:r>
          <a:endParaRPr lang="en-US" dirty="0"/>
        </a:p>
      </dgm:t>
    </dgm:pt>
    <dgm:pt modelId="{CC93D6F5-FED4-4F43-A846-68D6D8DBFE25}" type="parTrans" cxnId="{A4CDF0E2-32EB-4251-A222-294A263B4EAC}">
      <dgm:prSet/>
      <dgm:spPr/>
      <dgm:t>
        <a:bodyPr/>
        <a:lstStyle/>
        <a:p>
          <a:endParaRPr lang="en-US"/>
        </a:p>
      </dgm:t>
    </dgm:pt>
    <dgm:pt modelId="{78464F29-E564-4C26-9966-8ABCC5CC6EC4}" type="sibTrans" cxnId="{A4CDF0E2-32EB-4251-A222-294A263B4EAC}">
      <dgm:prSet/>
      <dgm:spPr/>
      <dgm:t>
        <a:bodyPr/>
        <a:lstStyle/>
        <a:p>
          <a:endParaRPr lang="en-US"/>
        </a:p>
      </dgm:t>
    </dgm:pt>
    <dgm:pt modelId="{4D637185-F783-4DCF-8035-0C2FA6A7BB37}" type="asst">
      <dgm:prSet/>
      <dgm:spPr/>
      <dgm:t>
        <a:bodyPr/>
        <a:lstStyle/>
        <a:p>
          <a:r>
            <a:rPr lang="en-US" dirty="0" smtClean="0"/>
            <a:t>Denial  of  Service</a:t>
          </a:r>
          <a:endParaRPr lang="en-US" dirty="0"/>
        </a:p>
      </dgm:t>
    </dgm:pt>
    <dgm:pt modelId="{60E1D90A-7B56-4C2C-81E4-D9393E9AF60C}" type="parTrans" cxnId="{3EF9DEE4-BF5E-4823-97E7-0D11509582C7}">
      <dgm:prSet/>
      <dgm:spPr/>
      <dgm:t>
        <a:bodyPr/>
        <a:lstStyle/>
        <a:p>
          <a:endParaRPr lang="en-US"/>
        </a:p>
      </dgm:t>
    </dgm:pt>
    <dgm:pt modelId="{CC3E147C-8B5B-4556-BABD-200D5A1B9222}" type="sibTrans" cxnId="{3EF9DEE4-BF5E-4823-97E7-0D11509582C7}">
      <dgm:prSet/>
      <dgm:spPr/>
      <dgm:t>
        <a:bodyPr/>
        <a:lstStyle/>
        <a:p>
          <a:endParaRPr lang="en-US"/>
        </a:p>
      </dgm:t>
    </dgm:pt>
    <dgm:pt modelId="{4F19817E-89A8-4BD9-8377-2659C6D19610}" type="pres">
      <dgm:prSet presAssocID="{71575EEB-7CD1-4D8B-806E-6481A1A7C0F5}" presName="hierChild1" presStyleCnt="0">
        <dgm:presLayoutVars>
          <dgm:orgChart val="1"/>
          <dgm:chPref val="1"/>
          <dgm:dir/>
          <dgm:animOne val="branch"/>
          <dgm:animLvl val="lvl"/>
          <dgm:resizeHandles/>
        </dgm:presLayoutVars>
      </dgm:prSet>
      <dgm:spPr/>
      <dgm:t>
        <a:bodyPr/>
        <a:lstStyle/>
        <a:p>
          <a:endParaRPr lang="en-US"/>
        </a:p>
      </dgm:t>
    </dgm:pt>
    <dgm:pt modelId="{9F50F31D-2FFF-4DE2-B846-0C145A918BD2}" type="pres">
      <dgm:prSet presAssocID="{8FA9C45C-49AB-4B1C-8497-EA6A2C34FA8C}" presName="hierRoot1" presStyleCnt="0">
        <dgm:presLayoutVars>
          <dgm:hierBranch val="init"/>
        </dgm:presLayoutVars>
      </dgm:prSet>
      <dgm:spPr/>
    </dgm:pt>
    <dgm:pt modelId="{E7C44D1A-830F-4667-BDDF-AC159BEFE0E6}" type="pres">
      <dgm:prSet presAssocID="{8FA9C45C-49AB-4B1C-8497-EA6A2C34FA8C}" presName="rootComposite1" presStyleCnt="0"/>
      <dgm:spPr/>
    </dgm:pt>
    <dgm:pt modelId="{7FA89D74-8D08-47B1-B6A4-21740D6E551D}" type="pres">
      <dgm:prSet presAssocID="{8FA9C45C-49AB-4B1C-8497-EA6A2C34FA8C}" presName="rootText1" presStyleLbl="node0" presStyleIdx="0" presStyleCnt="1">
        <dgm:presLayoutVars>
          <dgm:chPref val="3"/>
        </dgm:presLayoutVars>
      </dgm:prSet>
      <dgm:spPr/>
      <dgm:t>
        <a:bodyPr/>
        <a:lstStyle/>
        <a:p>
          <a:endParaRPr lang="en-US"/>
        </a:p>
      </dgm:t>
    </dgm:pt>
    <dgm:pt modelId="{35937FD4-DE95-419C-9388-BA52F6402B0D}" type="pres">
      <dgm:prSet presAssocID="{8FA9C45C-49AB-4B1C-8497-EA6A2C34FA8C}" presName="rootConnector1" presStyleLbl="node1" presStyleIdx="0" presStyleCnt="0"/>
      <dgm:spPr/>
      <dgm:t>
        <a:bodyPr/>
        <a:lstStyle/>
        <a:p>
          <a:endParaRPr lang="en-US"/>
        </a:p>
      </dgm:t>
    </dgm:pt>
    <dgm:pt modelId="{C344808A-272E-4DAD-923F-005A046F4C76}" type="pres">
      <dgm:prSet presAssocID="{8FA9C45C-49AB-4B1C-8497-EA6A2C34FA8C}" presName="hierChild2" presStyleCnt="0"/>
      <dgm:spPr/>
    </dgm:pt>
    <dgm:pt modelId="{E72FDA3F-6D0C-4FB6-9D48-4E240B708B1E}" type="pres">
      <dgm:prSet presAssocID="{C44B603A-0381-45A6-B3D1-693AFEEB72E1}" presName="Name37" presStyleLbl="parChTrans1D2" presStyleIdx="0" presStyleCnt="2"/>
      <dgm:spPr/>
      <dgm:t>
        <a:bodyPr/>
        <a:lstStyle/>
        <a:p>
          <a:endParaRPr lang="en-US"/>
        </a:p>
      </dgm:t>
    </dgm:pt>
    <dgm:pt modelId="{9B9EBCE1-94E3-4935-911A-9C707E9E14B6}" type="pres">
      <dgm:prSet presAssocID="{6C5E1BB6-5DE4-4527-8845-5D08A55EC497}" presName="hierRoot2" presStyleCnt="0">
        <dgm:presLayoutVars>
          <dgm:hierBranch val="init"/>
        </dgm:presLayoutVars>
      </dgm:prSet>
      <dgm:spPr/>
    </dgm:pt>
    <dgm:pt modelId="{5BBE0F06-2D3A-44B0-B983-E8B749ADC160}" type="pres">
      <dgm:prSet presAssocID="{6C5E1BB6-5DE4-4527-8845-5D08A55EC497}" presName="rootComposite" presStyleCnt="0"/>
      <dgm:spPr/>
    </dgm:pt>
    <dgm:pt modelId="{5EA5F27C-B168-47F8-8013-4987E88E6821}" type="pres">
      <dgm:prSet presAssocID="{6C5E1BB6-5DE4-4527-8845-5D08A55EC497}" presName="rootText" presStyleLbl="node2" presStyleIdx="0" presStyleCnt="2">
        <dgm:presLayoutVars>
          <dgm:chPref val="3"/>
        </dgm:presLayoutVars>
      </dgm:prSet>
      <dgm:spPr/>
      <dgm:t>
        <a:bodyPr/>
        <a:lstStyle/>
        <a:p>
          <a:endParaRPr lang="en-US"/>
        </a:p>
      </dgm:t>
    </dgm:pt>
    <dgm:pt modelId="{2853B6FF-A1DB-40A8-888A-C8395FE99A4E}" type="pres">
      <dgm:prSet presAssocID="{6C5E1BB6-5DE4-4527-8845-5D08A55EC497}" presName="rootConnector" presStyleLbl="node2" presStyleIdx="0" presStyleCnt="2"/>
      <dgm:spPr/>
      <dgm:t>
        <a:bodyPr/>
        <a:lstStyle/>
        <a:p>
          <a:endParaRPr lang="en-US"/>
        </a:p>
      </dgm:t>
    </dgm:pt>
    <dgm:pt modelId="{A2959F87-6BD8-4974-BE54-87655B37122B}" type="pres">
      <dgm:prSet presAssocID="{6C5E1BB6-5DE4-4527-8845-5D08A55EC497}" presName="hierChild4" presStyleCnt="0"/>
      <dgm:spPr/>
    </dgm:pt>
    <dgm:pt modelId="{AFE164DA-BEB6-46D7-97EA-1DDDA1A4FE57}" type="pres">
      <dgm:prSet presAssocID="{6C5E1BB6-5DE4-4527-8845-5D08A55EC497}" presName="hierChild5" presStyleCnt="0"/>
      <dgm:spPr/>
    </dgm:pt>
    <dgm:pt modelId="{50C8B550-F675-4A59-806B-16308BE41FA5}" type="pres">
      <dgm:prSet presAssocID="{AE8736D3-90DF-460F-B518-26E98C74A2BE}" presName="Name111" presStyleLbl="parChTrans1D3" presStyleIdx="0" presStyleCnt="6"/>
      <dgm:spPr/>
      <dgm:t>
        <a:bodyPr/>
        <a:lstStyle/>
        <a:p>
          <a:endParaRPr lang="en-US"/>
        </a:p>
      </dgm:t>
    </dgm:pt>
    <dgm:pt modelId="{5B453D6B-3EDA-4773-9DC2-3C842CF1099A}" type="pres">
      <dgm:prSet presAssocID="{A53F2587-9005-4601-B82A-AB6B3279BF05}" presName="hierRoot3" presStyleCnt="0">
        <dgm:presLayoutVars>
          <dgm:hierBranch val="init"/>
        </dgm:presLayoutVars>
      </dgm:prSet>
      <dgm:spPr/>
    </dgm:pt>
    <dgm:pt modelId="{5C7E6307-7D09-4A1E-A28D-E887B5BA8D61}" type="pres">
      <dgm:prSet presAssocID="{A53F2587-9005-4601-B82A-AB6B3279BF05}" presName="rootComposite3" presStyleCnt="0"/>
      <dgm:spPr/>
    </dgm:pt>
    <dgm:pt modelId="{70CA9537-D8E5-4F4F-85A1-6364CE8093C2}" type="pres">
      <dgm:prSet presAssocID="{A53F2587-9005-4601-B82A-AB6B3279BF05}" presName="rootText3" presStyleLbl="asst2" presStyleIdx="0" presStyleCnt="6" custLinFactNeighborX="-2995">
        <dgm:presLayoutVars>
          <dgm:chPref val="3"/>
        </dgm:presLayoutVars>
      </dgm:prSet>
      <dgm:spPr/>
      <dgm:t>
        <a:bodyPr/>
        <a:lstStyle/>
        <a:p>
          <a:endParaRPr lang="en-US"/>
        </a:p>
      </dgm:t>
    </dgm:pt>
    <dgm:pt modelId="{7A49BE4E-A335-4D80-A460-8C852D13D141}" type="pres">
      <dgm:prSet presAssocID="{A53F2587-9005-4601-B82A-AB6B3279BF05}" presName="rootConnector3" presStyleLbl="asst2" presStyleIdx="0" presStyleCnt="6"/>
      <dgm:spPr/>
      <dgm:t>
        <a:bodyPr/>
        <a:lstStyle/>
        <a:p>
          <a:endParaRPr lang="en-US"/>
        </a:p>
      </dgm:t>
    </dgm:pt>
    <dgm:pt modelId="{C964EA38-B03E-4609-B2D3-5E1784A97C0E}" type="pres">
      <dgm:prSet presAssocID="{A53F2587-9005-4601-B82A-AB6B3279BF05}" presName="hierChild6" presStyleCnt="0"/>
      <dgm:spPr/>
    </dgm:pt>
    <dgm:pt modelId="{E7E5796F-6DE6-4D31-9184-9A45088D0078}" type="pres">
      <dgm:prSet presAssocID="{A53F2587-9005-4601-B82A-AB6B3279BF05}" presName="hierChild7" presStyleCnt="0"/>
      <dgm:spPr/>
    </dgm:pt>
    <dgm:pt modelId="{1B81AEF6-49A5-4B85-994D-2D976493493C}" type="pres">
      <dgm:prSet presAssocID="{F0BAFD80-E158-4A02-8392-8E8C5508CDFB}" presName="Name111" presStyleLbl="parChTrans1D3" presStyleIdx="1" presStyleCnt="6"/>
      <dgm:spPr/>
      <dgm:t>
        <a:bodyPr/>
        <a:lstStyle/>
        <a:p>
          <a:endParaRPr lang="en-US"/>
        </a:p>
      </dgm:t>
    </dgm:pt>
    <dgm:pt modelId="{99D647CC-BC9B-4262-A878-67822DCD8DB7}" type="pres">
      <dgm:prSet presAssocID="{BC2D0F00-F601-481D-A5E6-7DA7F5267F52}" presName="hierRoot3" presStyleCnt="0">
        <dgm:presLayoutVars>
          <dgm:hierBranch val="init"/>
        </dgm:presLayoutVars>
      </dgm:prSet>
      <dgm:spPr/>
    </dgm:pt>
    <dgm:pt modelId="{6D34DF43-DF8C-49B2-9BD4-206170D98C61}" type="pres">
      <dgm:prSet presAssocID="{BC2D0F00-F601-481D-A5E6-7DA7F5267F52}" presName="rootComposite3" presStyleCnt="0"/>
      <dgm:spPr/>
    </dgm:pt>
    <dgm:pt modelId="{D1C2407F-86B5-4FBF-8216-F23E3BC23D8D}" type="pres">
      <dgm:prSet presAssocID="{BC2D0F00-F601-481D-A5E6-7DA7F5267F52}" presName="rootText3" presStyleLbl="asst2" presStyleIdx="1" presStyleCnt="6">
        <dgm:presLayoutVars>
          <dgm:chPref val="3"/>
        </dgm:presLayoutVars>
      </dgm:prSet>
      <dgm:spPr/>
      <dgm:t>
        <a:bodyPr/>
        <a:lstStyle/>
        <a:p>
          <a:endParaRPr lang="en-US"/>
        </a:p>
      </dgm:t>
    </dgm:pt>
    <dgm:pt modelId="{1C722678-AD3F-453A-B8A7-C1994E2E895B}" type="pres">
      <dgm:prSet presAssocID="{BC2D0F00-F601-481D-A5E6-7DA7F5267F52}" presName="rootConnector3" presStyleLbl="asst2" presStyleIdx="1" presStyleCnt="6"/>
      <dgm:spPr/>
      <dgm:t>
        <a:bodyPr/>
        <a:lstStyle/>
        <a:p>
          <a:endParaRPr lang="en-US"/>
        </a:p>
      </dgm:t>
    </dgm:pt>
    <dgm:pt modelId="{CCDB208D-D8DD-4B01-854F-FC0CDBACCDDA}" type="pres">
      <dgm:prSet presAssocID="{BC2D0F00-F601-481D-A5E6-7DA7F5267F52}" presName="hierChild6" presStyleCnt="0"/>
      <dgm:spPr/>
    </dgm:pt>
    <dgm:pt modelId="{9F5E5769-2A29-4037-8C45-673AFD449BC1}" type="pres">
      <dgm:prSet presAssocID="{BC2D0F00-F601-481D-A5E6-7DA7F5267F52}" presName="hierChild7" presStyleCnt="0"/>
      <dgm:spPr/>
    </dgm:pt>
    <dgm:pt modelId="{6B8F9187-CF84-4DB5-B3B4-951D4EC5713E}" type="pres">
      <dgm:prSet presAssocID="{3657332C-398C-41AE-A3FE-6315A8A6BD88}" presName="Name37" presStyleLbl="parChTrans1D2" presStyleIdx="1" presStyleCnt="2"/>
      <dgm:spPr/>
      <dgm:t>
        <a:bodyPr/>
        <a:lstStyle/>
        <a:p>
          <a:endParaRPr lang="en-US"/>
        </a:p>
      </dgm:t>
    </dgm:pt>
    <dgm:pt modelId="{E6C3607F-9125-46A8-87AB-35432C66E10C}" type="pres">
      <dgm:prSet presAssocID="{33798726-4845-4A3E-AC5F-2F00BE5599BF}" presName="hierRoot2" presStyleCnt="0">
        <dgm:presLayoutVars>
          <dgm:hierBranch val="init"/>
        </dgm:presLayoutVars>
      </dgm:prSet>
      <dgm:spPr/>
    </dgm:pt>
    <dgm:pt modelId="{F695E4E0-705F-4945-A8FA-9799D1302FEC}" type="pres">
      <dgm:prSet presAssocID="{33798726-4845-4A3E-AC5F-2F00BE5599BF}" presName="rootComposite" presStyleCnt="0"/>
      <dgm:spPr/>
    </dgm:pt>
    <dgm:pt modelId="{0BF31CF5-57A9-4165-8DE5-B09A1378E181}" type="pres">
      <dgm:prSet presAssocID="{33798726-4845-4A3E-AC5F-2F00BE5599BF}" presName="rootText" presStyleLbl="node2" presStyleIdx="1" presStyleCnt="2">
        <dgm:presLayoutVars>
          <dgm:chPref val="3"/>
        </dgm:presLayoutVars>
      </dgm:prSet>
      <dgm:spPr/>
      <dgm:t>
        <a:bodyPr/>
        <a:lstStyle/>
        <a:p>
          <a:endParaRPr lang="en-US"/>
        </a:p>
      </dgm:t>
    </dgm:pt>
    <dgm:pt modelId="{E5B3FEAB-C74C-4AA0-A1BD-DCC58BE017E7}" type="pres">
      <dgm:prSet presAssocID="{33798726-4845-4A3E-AC5F-2F00BE5599BF}" presName="rootConnector" presStyleLbl="node2" presStyleIdx="1" presStyleCnt="2"/>
      <dgm:spPr/>
      <dgm:t>
        <a:bodyPr/>
        <a:lstStyle/>
        <a:p>
          <a:endParaRPr lang="en-US"/>
        </a:p>
      </dgm:t>
    </dgm:pt>
    <dgm:pt modelId="{AE3FC0EB-6985-4ED0-B0A6-F18754ACDC15}" type="pres">
      <dgm:prSet presAssocID="{33798726-4845-4A3E-AC5F-2F00BE5599BF}" presName="hierChild4" presStyleCnt="0"/>
      <dgm:spPr/>
    </dgm:pt>
    <dgm:pt modelId="{46F93E65-731C-40E7-8272-B741545D4F8A}" type="pres">
      <dgm:prSet presAssocID="{33798726-4845-4A3E-AC5F-2F00BE5599BF}" presName="hierChild5" presStyleCnt="0"/>
      <dgm:spPr/>
    </dgm:pt>
    <dgm:pt modelId="{A08FE3EC-F7AA-4924-B4B1-EF2B20EE1F80}" type="pres">
      <dgm:prSet presAssocID="{695C8BF1-49FE-43CC-9C23-C6105E7114FE}" presName="Name111" presStyleLbl="parChTrans1D3" presStyleIdx="2" presStyleCnt="6"/>
      <dgm:spPr/>
      <dgm:t>
        <a:bodyPr/>
        <a:lstStyle/>
        <a:p>
          <a:endParaRPr lang="en-US"/>
        </a:p>
      </dgm:t>
    </dgm:pt>
    <dgm:pt modelId="{29F0992F-6C58-4976-8D7D-5903534DA255}" type="pres">
      <dgm:prSet presAssocID="{2432CFD9-FEBB-4426-9F6E-52B72466E713}" presName="hierRoot3" presStyleCnt="0">
        <dgm:presLayoutVars>
          <dgm:hierBranch val="init"/>
        </dgm:presLayoutVars>
      </dgm:prSet>
      <dgm:spPr/>
    </dgm:pt>
    <dgm:pt modelId="{BE794070-7757-490F-AD48-5672DBEEC1C9}" type="pres">
      <dgm:prSet presAssocID="{2432CFD9-FEBB-4426-9F6E-52B72466E713}" presName="rootComposite3" presStyleCnt="0"/>
      <dgm:spPr/>
    </dgm:pt>
    <dgm:pt modelId="{EEAAD0F1-7AD2-40D5-8763-79331ED529CA}" type="pres">
      <dgm:prSet presAssocID="{2432CFD9-FEBB-4426-9F6E-52B72466E713}" presName="rootText3" presStyleLbl="asst2" presStyleIdx="2" presStyleCnt="6">
        <dgm:presLayoutVars>
          <dgm:chPref val="3"/>
        </dgm:presLayoutVars>
      </dgm:prSet>
      <dgm:spPr/>
      <dgm:t>
        <a:bodyPr/>
        <a:lstStyle/>
        <a:p>
          <a:endParaRPr lang="en-US"/>
        </a:p>
      </dgm:t>
    </dgm:pt>
    <dgm:pt modelId="{7DE01118-A557-4C1C-B342-A7FF2E34A25A}" type="pres">
      <dgm:prSet presAssocID="{2432CFD9-FEBB-4426-9F6E-52B72466E713}" presName="rootConnector3" presStyleLbl="asst2" presStyleIdx="2" presStyleCnt="6"/>
      <dgm:spPr/>
      <dgm:t>
        <a:bodyPr/>
        <a:lstStyle/>
        <a:p>
          <a:endParaRPr lang="en-US"/>
        </a:p>
      </dgm:t>
    </dgm:pt>
    <dgm:pt modelId="{5A5F9968-BB49-4EA7-A9A5-B050EF3AC75C}" type="pres">
      <dgm:prSet presAssocID="{2432CFD9-FEBB-4426-9F6E-52B72466E713}" presName="hierChild6" presStyleCnt="0"/>
      <dgm:spPr/>
    </dgm:pt>
    <dgm:pt modelId="{A4FAB1EF-FB84-410B-BBF8-4FE811BC2BA3}" type="pres">
      <dgm:prSet presAssocID="{2432CFD9-FEBB-4426-9F6E-52B72466E713}" presName="hierChild7" presStyleCnt="0"/>
      <dgm:spPr/>
    </dgm:pt>
    <dgm:pt modelId="{AB3234CC-7354-4706-9701-EBF83B3694B5}" type="pres">
      <dgm:prSet presAssocID="{1E5A0E05-F20F-42E8-903D-8D0D0BD8371B}" presName="Name111" presStyleLbl="parChTrans1D3" presStyleIdx="3" presStyleCnt="6"/>
      <dgm:spPr/>
      <dgm:t>
        <a:bodyPr/>
        <a:lstStyle/>
        <a:p>
          <a:endParaRPr lang="en-US"/>
        </a:p>
      </dgm:t>
    </dgm:pt>
    <dgm:pt modelId="{E7D85AB7-89AD-45E1-9C53-467488AA51E9}" type="pres">
      <dgm:prSet presAssocID="{377C57B9-B6C1-4D5E-A9EF-B651C1B42285}" presName="hierRoot3" presStyleCnt="0">
        <dgm:presLayoutVars>
          <dgm:hierBranch val="init"/>
        </dgm:presLayoutVars>
      </dgm:prSet>
      <dgm:spPr/>
    </dgm:pt>
    <dgm:pt modelId="{97D590F5-EBBA-4A77-80BC-1B23BE4CBF11}" type="pres">
      <dgm:prSet presAssocID="{377C57B9-B6C1-4D5E-A9EF-B651C1B42285}" presName="rootComposite3" presStyleCnt="0"/>
      <dgm:spPr/>
    </dgm:pt>
    <dgm:pt modelId="{D5A61236-5E17-4B80-8D91-63382681DF77}" type="pres">
      <dgm:prSet presAssocID="{377C57B9-B6C1-4D5E-A9EF-B651C1B42285}" presName="rootText3" presStyleLbl="asst2" presStyleIdx="3" presStyleCnt="6">
        <dgm:presLayoutVars>
          <dgm:chPref val="3"/>
        </dgm:presLayoutVars>
      </dgm:prSet>
      <dgm:spPr/>
      <dgm:t>
        <a:bodyPr/>
        <a:lstStyle/>
        <a:p>
          <a:endParaRPr lang="en-US"/>
        </a:p>
      </dgm:t>
    </dgm:pt>
    <dgm:pt modelId="{EC2DDE67-FB1E-4D9C-9F15-CAC462FD5EDC}" type="pres">
      <dgm:prSet presAssocID="{377C57B9-B6C1-4D5E-A9EF-B651C1B42285}" presName="rootConnector3" presStyleLbl="asst2" presStyleIdx="3" presStyleCnt="6"/>
      <dgm:spPr/>
      <dgm:t>
        <a:bodyPr/>
        <a:lstStyle/>
        <a:p>
          <a:endParaRPr lang="en-US"/>
        </a:p>
      </dgm:t>
    </dgm:pt>
    <dgm:pt modelId="{7DE8EC61-62C0-4CB2-8F19-4B42D91E9A6A}" type="pres">
      <dgm:prSet presAssocID="{377C57B9-B6C1-4D5E-A9EF-B651C1B42285}" presName="hierChild6" presStyleCnt="0"/>
      <dgm:spPr/>
    </dgm:pt>
    <dgm:pt modelId="{28D7CFBB-B1C6-409D-95F0-F35D3F17F6B5}" type="pres">
      <dgm:prSet presAssocID="{377C57B9-B6C1-4D5E-A9EF-B651C1B42285}" presName="hierChild7" presStyleCnt="0"/>
      <dgm:spPr/>
    </dgm:pt>
    <dgm:pt modelId="{6FDB42E9-B04A-43A4-BD14-1226434866D9}" type="pres">
      <dgm:prSet presAssocID="{CC93D6F5-FED4-4F43-A846-68D6D8DBFE25}" presName="Name111" presStyleLbl="parChTrans1D3" presStyleIdx="4" presStyleCnt="6"/>
      <dgm:spPr/>
      <dgm:t>
        <a:bodyPr/>
        <a:lstStyle/>
        <a:p>
          <a:endParaRPr lang="en-US"/>
        </a:p>
      </dgm:t>
    </dgm:pt>
    <dgm:pt modelId="{3219EADA-E499-4A1A-B232-1284DAB88A5A}" type="pres">
      <dgm:prSet presAssocID="{3CD30EC3-5D82-440F-A394-FB5F1D0BCEF9}" presName="hierRoot3" presStyleCnt="0">
        <dgm:presLayoutVars>
          <dgm:hierBranch val="init"/>
        </dgm:presLayoutVars>
      </dgm:prSet>
      <dgm:spPr/>
    </dgm:pt>
    <dgm:pt modelId="{066CEA32-A9AC-421F-8DA3-565B4ABEE5DC}" type="pres">
      <dgm:prSet presAssocID="{3CD30EC3-5D82-440F-A394-FB5F1D0BCEF9}" presName="rootComposite3" presStyleCnt="0"/>
      <dgm:spPr/>
    </dgm:pt>
    <dgm:pt modelId="{C5AF7AF5-965C-4306-B4E7-0EEFC5029F99}" type="pres">
      <dgm:prSet presAssocID="{3CD30EC3-5D82-440F-A394-FB5F1D0BCEF9}" presName="rootText3" presStyleLbl="asst2" presStyleIdx="4" presStyleCnt="6">
        <dgm:presLayoutVars>
          <dgm:chPref val="3"/>
        </dgm:presLayoutVars>
      </dgm:prSet>
      <dgm:spPr/>
      <dgm:t>
        <a:bodyPr/>
        <a:lstStyle/>
        <a:p>
          <a:endParaRPr lang="en-US"/>
        </a:p>
      </dgm:t>
    </dgm:pt>
    <dgm:pt modelId="{DAC190BC-F082-462E-9054-70CEAA691363}" type="pres">
      <dgm:prSet presAssocID="{3CD30EC3-5D82-440F-A394-FB5F1D0BCEF9}" presName="rootConnector3" presStyleLbl="asst2" presStyleIdx="4" presStyleCnt="6"/>
      <dgm:spPr/>
      <dgm:t>
        <a:bodyPr/>
        <a:lstStyle/>
        <a:p>
          <a:endParaRPr lang="en-US"/>
        </a:p>
      </dgm:t>
    </dgm:pt>
    <dgm:pt modelId="{5DFD3DEB-48DD-43FB-9495-C09392A621FE}" type="pres">
      <dgm:prSet presAssocID="{3CD30EC3-5D82-440F-A394-FB5F1D0BCEF9}" presName="hierChild6" presStyleCnt="0"/>
      <dgm:spPr/>
    </dgm:pt>
    <dgm:pt modelId="{1E9BAF40-DC09-4ECD-8085-5579DF3DA787}" type="pres">
      <dgm:prSet presAssocID="{3CD30EC3-5D82-440F-A394-FB5F1D0BCEF9}" presName="hierChild7" presStyleCnt="0"/>
      <dgm:spPr/>
    </dgm:pt>
    <dgm:pt modelId="{19984281-EDC6-464E-A422-F6B5D7FEBD7D}" type="pres">
      <dgm:prSet presAssocID="{60E1D90A-7B56-4C2C-81E4-D9393E9AF60C}" presName="Name111" presStyleLbl="parChTrans1D3" presStyleIdx="5" presStyleCnt="6"/>
      <dgm:spPr/>
      <dgm:t>
        <a:bodyPr/>
        <a:lstStyle/>
        <a:p>
          <a:endParaRPr lang="en-US"/>
        </a:p>
      </dgm:t>
    </dgm:pt>
    <dgm:pt modelId="{7EF498B1-E77C-4EF4-AEB9-6BE4DCF7B169}" type="pres">
      <dgm:prSet presAssocID="{4D637185-F783-4DCF-8035-0C2FA6A7BB37}" presName="hierRoot3" presStyleCnt="0">
        <dgm:presLayoutVars>
          <dgm:hierBranch val="init"/>
        </dgm:presLayoutVars>
      </dgm:prSet>
      <dgm:spPr/>
    </dgm:pt>
    <dgm:pt modelId="{6D894929-10E4-44E5-A2B7-99FD3D9F99D6}" type="pres">
      <dgm:prSet presAssocID="{4D637185-F783-4DCF-8035-0C2FA6A7BB37}" presName="rootComposite3" presStyleCnt="0"/>
      <dgm:spPr/>
    </dgm:pt>
    <dgm:pt modelId="{2D31FF00-9965-4DD1-85AE-6CF5DF38011F}" type="pres">
      <dgm:prSet presAssocID="{4D637185-F783-4DCF-8035-0C2FA6A7BB37}" presName="rootText3" presStyleLbl="asst2" presStyleIdx="5" presStyleCnt="6">
        <dgm:presLayoutVars>
          <dgm:chPref val="3"/>
        </dgm:presLayoutVars>
      </dgm:prSet>
      <dgm:spPr/>
      <dgm:t>
        <a:bodyPr/>
        <a:lstStyle/>
        <a:p>
          <a:endParaRPr lang="en-US"/>
        </a:p>
      </dgm:t>
    </dgm:pt>
    <dgm:pt modelId="{1259533E-7A92-4FDE-AA3B-CFA949179F23}" type="pres">
      <dgm:prSet presAssocID="{4D637185-F783-4DCF-8035-0C2FA6A7BB37}" presName="rootConnector3" presStyleLbl="asst2" presStyleIdx="5" presStyleCnt="6"/>
      <dgm:spPr/>
      <dgm:t>
        <a:bodyPr/>
        <a:lstStyle/>
        <a:p>
          <a:endParaRPr lang="en-US"/>
        </a:p>
      </dgm:t>
    </dgm:pt>
    <dgm:pt modelId="{011C1481-8655-4536-B891-F6C972944CF4}" type="pres">
      <dgm:prSet presAssocID="{4D637185-F783-4DCF-8035-0C2FA6A7BB37}" presName="hierChild6" presStyleCnt="0"/>
      <dgm:spPr/>
    </dgm:pt>
    <dgm:pt modelId="{0F5AA32F-701B-48B1-B052-68DB2B5F6485}" type="pres">
      <dgm:prSet presAssocID="{4D637185-F783-4DCF-8035-0C2FA6A7BB37}" presName="hierChild7" presStyleCnt="0"/>
      <dgm:spPr/>
    </dgm:pt>
    <dgm:pt modelId="{F6F41FCC-1AB7-4831-9AAE-978481730217}" type="pres">
      <dgm:prSet presAssocID="{8FA9C45C-49AB-4B1C-8497-EA6A2C34FA8C}" presName="hierChild3" presStyleCnt="0"/>
      <dgm:spPr/>
    </dgm:pt>
  </dgm:ptLst>
  <dgm:cxnLst>
    <dgm:cxn modelId="{1344C0B0-ABFF-4CBE-A449-0BAB2EC202A5}" srcId="{8FA9C45C-49AB-4B1C-8497-EA6A2C34FA8C}" destId="{6C5E1BB6-5DE4-4527-8845-5D08A55EC497}" srcOrd="0" destOrd="0" parTransId="{C44B603A-0381-45A6-B3D1-693AFEEB72E1}" sibTransId="{01C054A8-2CD6-41E6-B6C5-50372C337E2C}"/>
    <dgm:cxn modelId="{DE897A5F-36C7-409E-AA87-BCEF762549D8}" srcId="{6C5E1BB6-5DE4-4527-8845-5D08A55EC497}" destId="{BC2D0F00-F601-481D-A5E6-7DA7F5267F52}" srcOrd="1" destOrd="0" parTransId="{F0BAFD80-E158-4A02-8392-8E8C5508CDFB}" sibTransId="{625ADB3D-03AE-4C18-9E50-235BB7ADB41E}"/>
    <dgm:cxn modelId="{2A94DA0A-2D74-4354-9D84-2CA02BBC74D7}" type="presOf" srcId="{377C57B9-B6C1-4D5E-A9EF-B651C1B42285}" destId="{EC2DDE67-FB1E-4D9C-9F15-CAC462FD5EDC}" srcOrd="1" destOrd="0" presId="urn:microsoft.com/office/officeart/2005/8/layout/orgChart1"/>
    <dgm:cxn modelId="{4F25288A-972F-433D-9C13-748692535843}" srcId="{71575EEB-7CD1-4D8B-806E-6481A1A7C0F5}" destId="{8FA9C45C-49AB-4B1C-8497-EA6A2C34FA8C}" srcOrd="0" destOrd="0" parTransId="{EAC6ADC8-03A1-4F1A-B882-2E14BFE4844D}" sibTransId="{DC66AF44-8BF1-453F-9208-A32587B9D76C}"/>
    <dgm:cxn modelId="{76101C2D-8B6F-4DF6-97D9-FD49F59DF4B6}" type="presOf" srcId="{AE8736D3-90DF-460F-B518-26E98C74A2BE}" destId="{50C8B550-F675-4A59-806B-16308BE41FA5}" srcOrd="0" destOrd="0" presId="urn:microsoft.com/office/officeart/2005/8/layout/orgChart1"/>
    <dgm:cxn modelId="{C4F7E0DE-FD45-4E3A-B93F-A984AF95AA47}" srcId="{33798726-4845-4A3E-AC5F-2F00BE5599BF}" destId="{377C57B9-B6C1-4D5E-A9EF-B651C1B42285}" srcOrd="1" destOrd="0" parTransId="{1E5A0E05-F20F-42E8-903D-8D0D0BD8371B}" sibTransId="{AF211D42-F80F-40A1-AD50-776F8B8377F7}"/>
    <dgm:cxn modelId="{E798DAC0-2E40-4363-A3B7-F95DD1D06BFA}" type="presOf" srcId="{6C5E1BB6-5DE4-4527-8845-5D08A55EC497}" destId="{2853B6FF-A1DB-40A8-888A-C8395FE99A4E}" srcOrd="1" destOrd="0" presId="urn:microsoft.com/office/officeart/2005/8/layout/orgChart1"/>
    <dgm:cxn modelId="{A4CDF0E2-32EB-4251-A222-294A263B4EAC}" srcId="{33798726-4845-4A3E-AC5F-2F00BE5599BF}" destId="{3CD30EC3-5D82-440F-A394-FB5F1D0BCEF9}" srcOrd="2" destOrd="0" parTransId="{CC93D6F5-FED4-4F43-A846-68D6D8DBFE25}" sibTransId="{78464F29-E564-4C26-9966-8ABCC5CC6EC4}"/>
    <dgm:cxn modelId="{A081149E-CC63-4634-BA92-D943F87158A2}" type="presOf" srcId="{2432CFD9-FEBB-4426-9F6E-52B72466E713}" destId="{EEAAD0F1-7AD2-40D5-8763-79331ED529CA}" srcOrd="0" destOrd="0" presId="urn:microsoft.com/office/officeart/2005/8/layout/orgChart1"/>
    <dgm:cxn modelId="{6C58AF15-3096-45C3-813A-BD9A710BE889}" type="presOf" srcId="{BC2D0F00-F601-481D-A5E6-7DA7F5267F52}" destId="{1C722678-AD3F-453A-B8A7-C1994E2E895B}" srcOrd="1" destOrd="0" presId="urn:microsoft.com/office/officeart/2005/8/layout/orgChart1"/>
    <dgm:cxn modelId="{9EC385D6-F63F-434C-9B4D-A6B6C30EE98C}" srcId="{6C5E1BB6-5DE4-4527-8845-5D08A55EC497}" destId="{A53F2587-9005-4601-B82A-AB6B3279BF05}" srcOrd="0" destOrd="0" parTransId="{AE8736D3-90DF-460F-B518-26E98C74A2BE}" sibTransId="{09FCEFC5-CE60-40EE-B3D4-666160486945}"/>
    <dgm:cxn modelId="{9942BA24-6D13-4B0C-A370-A40368D99112}" type="presOf" srcId="{F0BAFD80-E158-4A02-8392-8E8C5508CDFB}" destId="{1B81AEF6-49A5-4B85-994D-2D976493493C}" srcOrd="0" destOrd="0" presId="urn:microsoft.com/office/officeart/2005/8/layout/orgChart1"/>
    <dgm:cxn modelId="{CEC2F0C4-ECC2-488E-8469-F16F59CD0AA8}" type="presOf" srcId="{33798726-4845-4A3E-AC5F-2F00BE5599BF}" destId="{E5B3FEAB-C74C-4AA0-A1BD-DCC58BE017E7}" srcOrd="1" destOrd="0" presId="urn:microsoft.com/office/officeart/2005/8/layout/orgChart1"/>
    <dgm:cxn modelId="{6AFC8346-BF77-45EA-8320-377D6EE0E67E}" srcId="{8FA9C45C-49AB-4B1C-8497-EA6A2C34FA8C}" destId="{33798726-4845-4A3E-AC5F-2F00BE5599BF}" srcOrd="1" destOrd="0" parTransId="{3657332C-398C-41AE-A3FE-6315A8A6BD88}" sibTransId="{7922D19F-6664-4AD9-A4FC-E36E4DFE849F}"/>
    <dgm:cxn modelId="{B7F19632-FD8F-4CC0-9EB2-AF44F53DA706}" type="presOf" srcId="{3CD30EC3-5D82-440F-A394-FB5F1D0BCEF9}" destId="{DAC190BC-F082-462E-9054-70CEAA691363}" srcOrd="1" destOrd="0" presId="urn:microsoft.com/office/officeart/2005/8/layout/orgChart1"/>
    <dgm:cxn modelId="{871E4949-87B2-4759-AA1F-7AD0F2BCB402}" type="presOf" srcId="{CC93D6F5-FED4-4F43-A846-68D6D8DBFE25}" destId="{6FDB42E9-B04A-43A4-BD14-1226434866D9}" srcOrd="0" destOrd="0" presId="urn:microsoft.com/office/officeart/2005/8/layout/orgChart1"/>
    <dgm:cxn modelId="{3EF9DEE4-BF5E-4823-97E7-0D11509582C7}" srcId="{33798726-4845-4A3E-AC5F-2F00BE5599BF}" destId="{4D637185-F783-4DCF-8035-0C2FA6A7BB37}" srcOrd="3" destOrd="0" parTransId="{60E1D90A-7B56-4C2C-81E4-D9393E9AF60C}" sibTransId="{CC3E147C-8B5B-4556-BABD-200D5A1B9222}"/>
    <dgm:cxn modelId="{06A8906E-A3A0-4F2C-AE85-36AD76731A29}" type="presOf" srcId="{3657332C-398C-41AE-A3FE-6315A8A6BD88}" destId="{6B8F9187-CF84-4DB5-B3B4-951D4EC5713E}" srcOrd="0" destOrd="0" presId="urn:microsoft.com/office/officeart/2005/8/layout/orgChart1"/>
    <dgm:cxn modelId="{5D31E520-1E8F-45E9-A6CB-4CB56CFDB28E}" type="presOf" srcId="{33798726-4845-4A3E-AC5F-2F00BE5599BF}" destId="{0BF31CF5-57A9-4165-8DE5-B09A1378E181}" srcOrd="0" destOrd="0" presId="urn:microsoft.com/office/officeart/2005/8/layout/orgChart1"/>
    <dgm:cxn modelId="{BBAFDDD4-D56A-464A-94E5-B3245EEF3B2C}" type="presOf" srcId="{60E1D90A-7B56-4C2C-81E4-D9393E9AF60C}" destId="{19984281-EDC6-464E-A422-F6B5D7FEBD7D}" srcOrd="0" destOrd="0" presId="urn:microsoft.com/office/officeart/2005/8/layout/orgChart1"/>
    <dgm:cxn modelId="{926C7F71-6639-47D7-A14E-746412E117F2}" type="presOf" srcId="{71575EEB-7CD1-4D8B-806E-6481A1A7C0F5}" destId="{4F19817E-89A8-4BD9-8377-2659C6D19610}" srcOrd="0" destOrd="0" presId="urn:microsoft.com/office/officeart/2005/8/layout/orgChart1"/>
    <dgm:cxn modelId="{B4AF2484-D94C-44D8-A7BA-AE8E370D6D2A}" type="presOf" srcId="{C44B603A-0381-45A6-B3D1-693AFEEB72E1}" destId="{E72FDA3F-6D0C-4FB6-9D48-4E240B708B1E}" srcOrd="0" destOrd="0" presId="urn:microsoft.com/office/officeart/2005/8/layout/orgChart1"/>
    <dgm:cxn modelId="{288AF3B6-6DEE-459F-BDCF-38B39DD870F3}" type="presOf" srcId="{A53F2587-9005-4601-B82A-AB6B3279BF05}" destId="{70CA9537-D8E5-4F4F-85A1-6364CE8093C2}" srcOrd="0" destOrd="0" presId="urn:microsoft.com/office/officeart/2005/8/layout/orgChart1"/>
    <dgm:cxn modelId="{B21EAA49-FAEA-4F16-8BCC-5976E2180706}" srcId="{33798726-4845-4A3E-AC5F-2F00BE5599BF}" destId="{2432CFD9-FEBB-4426-9F6E-52B72466E713}" srcOrd="0" destOrd="0" parTransId="{695C8BF1-49FE-43CC-9C23-C6105E7114FE}" sibTransId="{00E216F8-F128-423B-A9AD-90A2DF8485B1}"/>
    <dgm:cxn modelId="{CFDFACC2-AED2-4DDE-AF54-8FBA660E8F16}" type="presOf" srcId="{A53F2587-9005-4601-B82A-AB6B3279BF05}" destId="{7A49BE4E-A335-4D80-A460-8C852D13D141}" srcOrd="1" destOrd="0" presId="urn:microsoft.com/office/officeart/2005/8/layout/orgChart1"/>
    <dgm:cxn modelId="{67CEED94-3E79-48C3-AD12-BC010F8B5C64}" type="presOf" srcId="{8FA9C45C-49AB-4B1C-8497-EA6A2C34FA8C}" destId="{7FA89D74-8D08-47B1-B6A4-21740D6E551D}" srcOrd="0" destOrd="0" presId="urn:microsoft.com/office/officeart/2005/8/layout/orgChart1"/>
    <dgm:cxn modelId="{FC1261F3-36A7-42AC-BEC1-FA4DE67D9A24}" type="presOf" srcId="{3CD30EC3-5D82-440F-A394-FB5F1D0BCEF9}" destId="{C5AF7AF5-965C-4306-B4E7-0EEFC5029F99}" srcOrd="0" destOrd="0" presId="urn:microsoft.com/office/officeart/2005/8/layout/orgChart1"/>
    <dgm:cxn modelId="{A75A5F28-A99D-467D-A656-B2C93A60C660}" type="presOf" srcId="{695C8BF1-49FE-43CC-9C23-C6105E7114FE}" destId="{A08FE3EC-F7AA-4924-B4B1-EF2B20EE1F80}" srcOrd="0" destOrd="0" presId="urn:microsoft.com/office/officeart/2005/8/layout/orgChart1"/>
    <dgm:cxn modelId="{49A3E61B-475A-483D-BD00-AC0D5C17D933}" type="presOf" srcId="{4D637185-F783-4DCF-8035-0C2FA6A7BB37}" destId="{2D31FF00-9965-4DD1-85AE-6CF5DF38011F}" srcOrd="0" destOrd="0" presId="urn:microsoft.com/office/officeart/2005/8/layout/orgChart1"/>
    <dgm:cxn modelId="{7E8E79F4-7C2F-4ACE-AD6A-9754A2450122}" type="presOf" srcId="{1E5A0E05-F20F-42E8-903D-8D0D0BD8371B}" destId="{AB3234CC-7354-4706-9701-EBF83B3694B5}" srcOrd="0" destOrd="0" presId="urn:microsoft.com/office/officeart/2005/8/layout/orgChart1"/>
    <dgm:cxn modelId="{0E76E3A0-15E8-4326-A1CE-3E8D907FF042}" type="presOf" srcId="{8FA9C45C-49AB-4B1C-8497-EA6A2C34FA8C}" destId="{35937FD4-DE95-419C-9388-BA52F6402B0D}" srcOrd="1" destOrd="0" presId="urn:microsoft.com/office/officeart/2005/8/layout/orgChart1"/>
    <dgm:cxn modelId="{B047534F-7818-44EE-9CEE-FF561E3624CD}" type="presOf" srcId="{4D637185-F783-4DCF-8035-0C2FA6A7BB37}" destId="{1259533E-7A92-4FDE-AA3B-CFA949179F23}" srcOrd="1" destOrd="0" presId="urn:microsoft.com/office/officeart/2005/8/layout/orgChart1"/>
    <dgm:cxn modelId="{FEAE8331-80CE-41B6-A8CC-CA3A76876290}" type="presOf" srcId="{2432CFD9-FEBB-4426-9F6E-52B72466E713}" destId="{7DE01118-A557-4C1C-B342-A7FF2E34A25A}" srcOrd="1" destOrd="0" presId="urn:microsoft.com/office/officeart/2005/8/layout/orgChart1"/>
    <dgm:cxn modelId="{CE36AE75-4BB8-4E5D-A4DE-5CE58B99735C}" type="presOf" srcId="{BC2D0F00-F601-481D-A5E6-7DA7F5267F52}" destId="{D1C2407F-86B5-4FBF-8216-F23E3BC23D8D}" srcOrd="0" destOrd="0" presId="urn:microsoft.com/office/officeart/2005/8/layout/orgChart1"/>
    <dgm:cxn modelId="{FBB0BF72-343F-4415-BF01-32C2AB3C0C0B}" type="presOf" srcId="{6C5E1BB6-5DE4-4527-8845-5D08A55EC497}" destId="{5EA5F27C-B168-47F8-8013-4987E88E6821}" srcOrd="0" destOrd="0" presId="urn:microsoft.com/office/officeart/2005/8/layout/orgChart1"/>
    <dgm:cxn modelId="{BA48B67A-6DB9-48EB-A97E-913F9152E28D}" type="presOf" srcId="{377C57B9-B6C1-4D5E-A9EF-B651C1B42285}" destId="{D5A61236-5E17-4B80-8D91-63382681DF77}" srcOrd="0" destOrd="0" presId="urn:microsoft.com/office/officeart/2005/8/layout/orgChart1"/>
    <dgm:cxn modelId="{018D486A-3C4E-4A0B-B26E-ED4BBDAE5D23}" type="presParOf" srcId="{4F19817E-89A8-4BD9-8377-2659C6D19610}" destId="{9F50F31D-2FFF-4DE2-B846-0C145A918BD2}" srcOrd="0" destOrd="0" presId="urn:microsoft.com/office/officeart/2005/8/layout/orgChart1"/>
    <dgm:cxn modelId="{90051740-BD9C-4A2E-9C9E-B8F0A0D574D6}" type="presParOf" srcId="{9F50F31D-2FFF-4DE2-B846-0C145A918BD2}" destId="{E7C44D1A-830F-4667-BDDF-AC159BEFE0E6}" srcOrd="0" destOrd="0" presId="urn:microsoft.com/office/officeart/2005/8/layout/orgChart1"/>
    <dgm:cxn modelId="{B965E05C-BF6B-4B85-A849-4ED97507BD40}" type="presParOf" srcId="{E7C44D1A-830F-4667-BDDF-AC159BEFE0E6}" destId="{7FA89D74-8D08-47B1-B6A4-21740D6E551D}" srcOrd="0" destOrd="0" presId="urn:microsoft.com/office/officeart/2005/8/layout/orgChart1"/>
    <dgm:cxn modelId="{AC8416C9-34D6-4100-9CFC-52E929DEC1A6}" type="presParOf" srcId="{E7C44D1A-830F-4667-BDDF-AC159BEFE0E6}" destId="{35937FD4-DE95-419C-9388-BA52F6402B0D}" srcOrd="1" destOrd="0" presId="urn:microsoft.com/office/officeart/2005/8/layout/orgChart1"/>
    <dgm:cxn modelId="{C8DF6D1E-1747-49D3-A6A2-04A7F2DE2285}" type="presParOf" srcId="{9F50F31D-2FFF-4DE2-B846-0C145A918BD2}" destId="{C344808A-272E-4DAD-923F-005A046F4C76}" srcOrd="1" destOrd="0" presId="urn:microsoft.com/office/officeart/2005/8/layout/orgChart1"/>
    <dgm:cxn modelId="{0E087458-D575-4A9F-BFAA-399C10ED7D62}" type="presParOf" srcId="{C344808A-272E-4DAD-923F-005A046F4C76}" destId="{E72FDA3F-6D0C-4FB6-9D48-4E240B708B1E}" srcOrd="0" destOrd="0" presId="urn:microsoft.com/office/officeart/2005/8/layout/orgChart1"/>
    <dgm:cxn modelId="{B00CA8FA-F6F6-40FB-BFAB-62EC1B405B6D}" type="presParOf" srcId="{C344808A-272E-4DAD-923F-005A046F4C76}" destId="{9B9EBCE1-94E3-4935-911A-9C707E9E14B6}" srcOrd="1" destOrd="0" presId="urn:microsoft.com/office/officeart/2005/8/layout/orgChart1"/>
    <dgm:cxn modelId="{82D9A2CF-EB5A-4602-BE3D-388A0174F36F}" type="presParOf" srcId="{9B9EBCE1-94E3-4935-911A-9C707E9E14B6}" destId="{5BBE0F06-2D3A-44B0-B983-E8B749ADC160}" srcOrd="0" destOrd="0" presId="urn:microsoft.com/office/officeart/2005/8/layout/orgChart1"/>
    <dgm:cxn modelId="{2EF78ED0-5D74-4E28-B8C6-162A92740420}" type="presParOf" srcId="{5BBE0F06-2D3A-44B0-B983-E8B749ADC160}" destId="{5EA5F27C-B168-47F8-8013-4987E88E6821}" srcOrd="0" destOrd="0" presId="urn:microsoft.com/office/officeart/2005/8/layout/orgChart1"/>
    <dgm:cxn modelId="{FB18608B-3689-49C2-B87A-557E5829A9E5}" type="presParOf" srcId="{5BBE0F06-2D3A-44B0-B983-E8B749ADC160}" destId="{2853B6FF-A1DB-40A8-888A-C8395FE99A4E}" srcOrd="1" destOrd="0" presId="urn:microsoft.com/office/officeart/2005/8/layout/orgChart1"/>
    <dgm:cxn modelId="{E64DF38E-1D91-4128-8E68-C7FD19303B8A}" type="presParOf" srcId="{9B9EBCE1-94E3-4935-911A-9C707E9E14B6}" destId="{A2959F87-6BD8-4974-BE54-87655B37122B}" srcOrd="1" destOrd="0" presId="urn:microsoft.com/office/officeart/2005/8/layout/orgChart1"/>
    <dgm:cxn modelId="{293BEA53-7915-421F-9B1B-036AF69CBC62}" type="presParOf" srcId="{9B9EBCE1-94E3-4935-911A-9C707E9E14B6}" destId="{AFE164DA-BEB6-46D7-97EA-1DDDA1A4FE57}" srcOrd="2" destOrd="0" presId="urn:microsoft.com/office/officeart/2005/8/layout/orgChart1"/>
    <dgm:cxn modelId="{31FF584F-2CF9-4644-B407-266A35080714}" type="presParOf" srcId="{AFE164DA-BEB6-46D7-97EA-1DDDA1A4FE57}" destId="{50C8B550-F675-4A59-806B-16308BE41FA5}" srcOrd="0" destOrd="0" presId="urn:microsoft.com/office/officeart/2005/8/layout/orgChart1"/>
    <dgm:cxn modelId="{E93A15A1-BE28-45CC-A6F9-69A049BAD51C}" type="presParOf" srcId="{AFE164DA-BEB6-46D7-97EA-1DDDA1A4FE57}" destId="{5B453D6B-3EDA-4773-9DC2-3C842CF1099A}" srcOrd="1" destOrd="0" presId="urn:microsoft.com/office/officeart/2005/8/layout/orgChart1"/>
    <dgm:cxn modelId="{22272FE0-331D-4E43-B05F-B5350B09D529}" type="presParOf" srcId="{5B453D6B-3EDA-4773-9DC2-3C842CF1099A}" destId="{5C7E6307-7D09-4A1E-A28D-E887B5BA8D61}" srcOrd="0" destOrd="0" presId="urn:microsoft.com/office/officeart/2005/8/layout/orgChart1"/>
    <dgm:cxn modelId="{076BD3D6-DABD-4894-8EF3-D3FB3EFED643}" type="presParOf" srcId="{5C7E6307-7D09-4A1E-A28D-E887B5BA8D61}" destId="{70CA9537-D8E5-4F4F-85A1-6364CE8093C2}" srcOrd="0" destOrd="0" presId="urn:microsoft.com/office/officeart/2005/8/layout/orgChart1"/>
    <dgm:cxn modelId="{B3885F73-E0E3-436E-9D35-B7E66F7B73CA}" type="presParOf" srcId="{5C7E6307-7D09-4A1E-A28D-E887B5BA8D61}" destId="{7A49BE4E-A335-4D80-A460-8C852D13D141}" srcOrd="1" destOrd="0" presId="urn:microsoft.com/office/officeart/2005/8/layout/orgChart1"/>
    <dgm:cxn modelId="{0EF71AD0-EF7A-4FF3-88B4-9CFAFC47C865}" type="presParOf" srcId="{5B453D6B-3EDA-4773-9DC2-3C842CF1099A}" destId="{C964EA38-B03E-4609-B2D3-5E1784A97C0E}" srcOrd="1" destOrd="0" presId="urn:microsoft.com/office/officeart/2005/8/layout/orgChart1"/>
    <dgm:cxn modelId="{9EAD1FEE-26DE-406E-846F-3ECFBA1D6A06}" type="presParOf" srcId="{5B453D6B-3EDA-4773-9DC2-3C842CF1099A}" destId="{E7E5796F-6DE6-4D31-9184-9A45088D0078}" srcOrd="2" destOrd="0" presId="urn:microsoft.com/office/officeart/2005/8/layout/orgChart1"/>
    <dgm:cxn modelId="{798C48FA-44B9-4160-BA13-484CD40939B4}" type="presParOf" srcId="{AFE164DA-BEB6-46D7-97EA-1DDDA1A4FE57}" destId="{1B81AEF6-49A5-4B85-994D-2D976493493C}" srcOrd="2" destOrd="0" presId="urn:microsoft.com/office/officeart/2005/8/layout/orgChart1"/>
    <dgm:cxn modelId="{A32E4391-BD91-4CF3-B1DD-D65FE358CC3C}" type="presParOf" srcId="{AFE164DA-BEB6-46D7-97EA-1DDDA1A4FE57}" destId="{99D647CC-BC9B-4262-A878-67822DCD8DB7}" srcOrd="3" destOrd="0" presId="urn:microsoft.com/office/officeart/2005/8/layout/orgChart1"/>
    <dgm:cxn modelId="{9901356B-8E5B-40B3-AC17-D617EC653657}" type="presParOf" srcId="{99D647CC-BC9B-4262-A878-67822DCD8DB7}" destId="{6D34DF43-DF8C-49B2-9BD4-206170D98C61}" srcOrd="0" destOrd="0" presId="urn:microsoft.com/office/officeart/2005/8/layout/orgChart1"/>
    <dgm:cxn modelId="{C25BA2F0-A674-4583-AD80-475D05DB2477}" type="presParOf" srcId="{6D34DF43-DF8C-49B2-9BD4-206170D98C61}" destId="{D1C2407F-86B5-4FBF-8216-F23E3BC23D8D}" srcOrd="0" destOrd="0" presId="urn:microsoft.com/office/officeart/2005/8/layout/orgChart1"/>
    <dgm:cxn modelId="{0094D147-7FDF-4966-94C7-475680DEA116}" type="presParOf" srcId="{6D34DF43-DF8C-49B2-9BD4-206170D98C61}" destId="{1C722678-AD3F-453A-B8A7-C1994E2E895B}" srcOrd="1" destOrd="0" presId="urn:microsoft.com/office/officeart/2005/8/layout/orgChart1"/>
    <dgm:cxn modelId="{02ADE823-700B-4218-8908-CE80146DF595}" type="presParOf" srcId="{99D647CC-BC9B-4262-A878-67822DCD8DB7}" destId="{CCDB208D-D8DD-4B01-854F-FC0CDBACCDDA}" srcOrd="1" destOrd="0" presId="urn:microsoft.com/office/officeart/2005/8/layout/orgChart1"/>
    <dgm:cxn modelId="{FC1AA0AF-E8E9-4874-AA3E-D1CED2388119}" type="presParOf" srcId="{99D647CC-BC9B-4262-A878-67822DCD8DB7}" destId="{9F5E5769-2A29-4037-8C45-673AFD449BC1}" srcOrd="2" destOrd="0" presId="urn:microsoft.com/office/officeart/2005/8/layout/orgChart1"/>
    <dgm:cxn modelId="{3217B1BC-56A7-41A0-99E4-3EED16D61D2B}" type="presParOf" srcId="{C344808A-272E-4DAD-923F-005A046F4C76}" destId="{6B8F9187-CF84-4DB5-B3B4-951D4EC5713E}" srcOrd="2" destOrd="0" presId="urn:microsoft.com/office/officeart/2005/8/layout/orgChart1"/>
    <dgm:cxn modelId="{1BD9B606-5DB2-495B-8AC5-51A30060303A}" type="presParOf" srcId="{C344808A-272E-4DAD-923F-005A046F4C76}" destId="{E6C3607F-9125-46A8-87AB-35432C66E10C}" srcOrd="3" destOrd="0" presId="urn:microsoft.com/office/officeart/2005/8/layout/orgChart1"/>
    <dgm:cxn modelId="{8F769A45-10B1-49FE-8591-8EF41D7C4AA3}" type="presParOf" srcId="{E6C3607F-9125-46A8-87AB-35432C66E10C}" destId="{F695E4E0-705F-4945-A8FA-9799D1302FEC}" srcOrd="0" destOrd="0" presId="urn:microsoft.com/office/officeart/2005/8/layout/orgChart1"/>
    <dgm:cxn modelId="{795B56B0-EA7D-463B-BB44-9129BB953133}" type="presParOf" srcId="{F695E4E0-705F-4945-A8FA-9799D1302FEC}" destId="{0BF31CF5-57A9-4165-8DE5-B09A1378E181}" srcOrd="0" destOrd="0" presId="urn:microsoft.com/office/officeart/2005/8/layout/orgChart1"/>
    <dgm:cxn modelId="{934042A0-FD6C-48A3-8A8D-34D53198F732}" type="presParOf" srcId="{F695E4E0-705F-4945-A8FA-9799D1302FEC}" destId="{E5B3FEAB-C74C-4AA0-A1BD-DCC58BE017E7}" srcOrd="1" destOrd="0" presId="urn:microsoft.com/office/officeart/2005/8/layout/orgChart1"/>
    <dgm:cxn modelId="{B96009D8-E495-4780-9CE2-EF6B11C620BF}" type="presParOf" srcId="{E6C3607F-9125-46A8-87AB-35432C66E10C}" destId="{AE3FC0EB-6985-4ED0-B0A6-F18754ACDC15}" srcOrd="1" destOrd="0" presId="urn:microsoft.com/office/officeart/2005/8/layout/orgChart1"/>
    <dgm:cxn modelId="{266B90A7-FAC4-434F-B1E6-3649AE6C3353}" type="presParOf" srcId="{E6C3607F-9125-46A8-87AB-35432C66E10C}" destId="{46F93E65-731C-40E7-8272-B741545D4F8A}" srcOrd="2" destOrd="0" presId="urn:microsoft.com/office/officeart/2005/8/layout/orgChart1"/>
    <dgm:cxn modelId="{083DA73E-FBD1-4967-9CF0-B7E26051A670}" type="presParOf" srcId="{46F93E65-731C-40E7-8272-B741545D4F8A}" destId="{A08FE3EC-F7AA-4924-B4B1-EF2B20EE1F80}" srcOrd="0" destOrd="0" presId="urn:microsoft.com/office/officeart/2005/8/layout/orgChart1"/>
    <dgm:cxn modelId="{0F1B083E-AC55-441B-8C5E-009DF4FF6AE4}" type="presParOf" srcId="{46F93E65-731C-40E7-8272-B741545D4F8A}" destId="{29F0992F-6C58-4976-8D7D-5903534DA255}" srcOrd="1" destOrd="0" presId="urn:microsoft.com/office/officeart/2005/8/layout/orgChart1"/>
    <dgm:cxn modelId="{57E61283-6397-4BBE-9D31-BD2D9A4FA6E2}" type="presParOf" srcId="{29F0992F-6C58-4976-8D7D-5903534DA255}" destId="{BE794070-7757-490F-AD48-5672DBEEC1C9}" srcOrd="0" destOrd="0" presId="urn:microsoft.com/office/officeart/2005/8/layout/orgChart1"/>
    <dgm:cxn modelId="{4D7AC859-9B53-47D9-BDB9-FAAAD7F2EF72}" type="presParOf" srcId="{BE794070-7757-490F-AD48-5672DBEEC1C9}" destId="{EEAAD0F1-7AD2-40D5-8763-79331ED529CA}" srcOrd="0" destOrd="0" presId="urn:microsoft.com/office/officeart/2005/8/layout/orgChart1"/>
    <dgm:cxn modelId="{4B16D2F1-2DD7-4442-9153-45271C18D776}" type="presParOf" srcId="{BE794070-7757-490F-AD48-5672DBEEC1C9}" destId="{7DE01118-A557-4C1C-B342-A7FF2E34A25A}" srcOrd="1" destOrd="0" presId="urn:microsoft.com/office/officeart/2005/8/layout/orgChart1"/>
    <dgm:cxn modelId="{0CE37DE0-9FFD-4089-ABD9-A537DDFF9D38}" type="presParOf" srcId="{29F0992F-6C58-4976-8D7D-5903534DA255}" destId="{5A5F9968-BB49-4EA7-A9A5-B050EF3AC75C}" srcOrd="1" destOrd="0" presId="urn:microsoft.com/office/officeart/2005/8/layout/orgChart1"/>
    <dgm:cxn modelId="{FC9656E2-4601-46CC-AE5A-DA23716DC62E}" type="presParOf" srcId="{29F0992F-6C58-4976-8D7D-5903534DA255}" destId="{A4FAB1EF-FB84-410B-BBF8-4FE811BC2BA3}" srcOrd="2" destOrd="0" presId="urn:microsoft.com/office/officeart/2005/8/layout/orgChart1"/>
    <dgm:cxn modelId="{0B6A8D89-0EEF-4229-8EA8-0C754F417F2D}" type="presParOf" srcId="{46F93E65-731C-40E7-8272-B741545D4F8A}" destId="{AB3234CC-7354-4706-9701-EBF83B3694B5}" srcOrd="2" destOrd="0" presId="urn:microsoft.com/office/officeart/2005/8/layout/orgChart1"/>
    <dgm:cxn modelId="{41846005-E3CB-4856-A3CD-B7B167D6D495}" type="presParOf" srcId="{46F93E65-731C-40E7-8272-B741545D4F8A}" destId="{E7D85AB7-89AD-45E1-9C53-467488AA51E9}" srcOrd="3" destOrd="0" presId="urn:microsoft.com/office/officeart/2005/8/layout/orgChart1"/>
    <dgm:cxn modelId="{E5D3E961-F95B-4E4C-9396-DA084D7CFBF8}" type="presParOf" srcId="{E7D85AB7-89AD-45E1-9C53-467488AA51E9}" destId="{97D590F5-EBBA-4A77-80BC-1B23BE4CBF11}" srcOrd="0" destOrd="0" presId="urn:microsoft.com/office/officeart/2005/8/layout/orgChart1"/>
    <dgm:cxn modelId="{E51D35EF-ED80-4870-9203-5B61DA768609}" type="presParOf" srcId="{97D590F5-EBBA-4A77-80BC-1B23BE4CBF11}" destId="{D5A61236-5E17-4B80-8D91-63382681DF77}" srcOrd="0" destOrd="0" presId="urn:microsoft.com/office/officeart/2005/8/layout/orgChart1"/>
    <dgm:cxn modelId="{D2F75E22-4830-43DB-BE93-A7E060704EE8}" type="presParOf" srcId="{97D590F5-EBBA-4A77-80BC-1B23BE4CBF11}" destId="{EC2DDE67-FB1E-4D9C-9F15-CAC462FD5EDC}" srcOrd="1" destOrd="0" presId="urn:microsoft.com/office/officeart/2005/8/layout/orgChart1"/>
    <dgm:cxn modelId="{A017840F-E718-49BA-BBD1-0C49A8CD066C}" type="presParOf" srcId="{E7D85AB7-89AD-45E1-9C53-467488AA51E9}" destId="{7DE8EC61-62C0-4CB2-8F19-4B42D91E9A6A}" srcOrd="1" destOrd="0" presId="urn:microsoft.com/office/officeart/2005/8/layout/orgChart1"/>
    <dgm:cxn modelId="{4BE0966D-834F-4A5C-9F31-9554B8E8397C}" type="presParOf" srcId="{E7D85AB7-89AD-45E1-9C53-467488AA51E9}" destId="{28D7CFBB-B1C6-409D-95F0-F35D3F17F6B5}" srcOrd="2" destOrd="0" presId="urn:microsoft.com/office/officeart/2005/8/layout/orgChart1"/>
    <dgm:cxn modelId="{174EB25D-75B8-43FE-9958-6EA0E34763F6}" type="presParOf" srcId="{46F93E65-731C-40E7-8272-B741545D4F8A}" destId="{6FDB42E9-B04A-43A4-BD14-1226434866D9}" srcOrd="4" destOrd="0" presId="urn:microsoft.com/office/officeart/2005/8/layout/orgChart1"/>
    <dgm:cxn modelId="{57C20598-A952-4019-A598-08BA87B1B9E5}" type="presParOf" srcId="{46F93E65-731C-40E7-8272-B741545D4F8A}" destId="{3219EADA-E499-4A1A-B232-1284DAB88A5A}" srcOrd="5" destOrd="0" presId="urn:microsoft.com/office/officeart/2005/8/layout/orgChart1"/>
    <dgm:cxn modelId="{0538E7E3-C5DC-4BCB-AB52-98B54A9E416B}" type="presParOf" srcId="{3219EADA-E499-4A1A-B232-1284DAB88A5A}" destId="{066CEA32-A9AC-421F-8DA3-565B4ABEE5DC}" srcOrd="0" destOrd="0" presId="urn:microsoft.com/office/officeart/2005/8/layout/orgChart1"/>
    <dgm:cxn modelId="{D84E525D-C2F5-4F49-ADAE-579A979F5258}" type="presParOf" srcId="{066CEA32-A9AC-421F-8DA3-565B4ABEE5DC}" destId="{C5AF7AF5-965C-4306-B4E7-0EEFC5029F99}" srcOrd="0" destOrd="0" presId="urn:microsoft.com/office/officeart/2005/8/layout/orgChart1"/>
    <dgm:cxn modelId="{D9C8605D-5DDF-433F-8C5B-D39465497926}" type="presParOf" srcId="{066CEA32-A9AC-421F-8DA3-565B4ABEE5DC}" destId="{DAC190BC-F082-462E-9054-70CEAA691363}" srcOrd="1" destOrd="0" presId="urn:microsoft.com/office/officeart/2005/8/layout/orgChart1"/>
    <dgm:cxn modelId="{DD176434-A207-47C4-A557-8B97E09F059A}" type="presParOf" srcId="{3219EADA-E499-4A1A-B232-1284DAB88A5A}" destId="{5DFD3DEB-48DD-43FB-9495-C09392A621FE}" srcOrd="1" destOrd="0" presId="urn:microsoft.com/office/officeart/2005/8/layout/orgChart1"/>
    <dgm:cxn modelId="{5E42AB39-A1E5-42BC-9D9E-7C34583C78F3}" type="presParOf" srcId="{3219EADA-E499-4A1A-B232-1284DAB88A5A}" destId="{1E9BAF40-DC09-4ECD-8085-5579DF3DA787}" srcOrd="2" destOrd="0" presId="urn:microsoft.com/office/officeart/2005/8/layout/orgChart1"/>
    <dgm:cxn modelId="{E6B63FD3-A16D-401D-AC3D-32CF6C82B4D3}" type="presParOf" srcId="{46F93E65-731C-40E7-8272-B741545D4F8A}" destId="{19984281-EDC6-464E-A422-F6B5D7FEBD7D}" srcOrd="6" destOrd="0" presId="urn:microsoft.com/office/officeart/2005/8/layout/orgChart1"/>
    <dgm:cxn modelId="{97EF9F83-4C82-4759-8DA1-5EBCF50FDD12}" type="presParOf" srcId="{46F93E65-731C-40E7-8272-B741545D4F8A}" destId="{7EF498B1-E77C-4EF4-AEB9-6BE4DCF7B169}" srcOrd="7" destOrd="0" presId="urn:microsoft.com/office/officeart/2005/8/layout/orgChart1"/>
    <dgm:cxn modelId="{E89B9EF5-B561-400D-8133-5FFD35FD44B5}" type="presParOf" srcId="{7EF498B1-E77C-4EF4-AEB9-6BE4DCF7B169}" destId="{6D894929-10E4-44E5-A2B7-99FD3D9F99D6}" srcOrd="0" destOrd="0" presId="urn:microsoft.com/office/officeart/2005/8/layout/orgChart1"/>
    <dgm:cxn modelId="{C9E5DF84-ECDE-42BD-A3D2-D37F6AB54F94}" type="presParOf" srcId="{6D894929-10E4-44E5-A2B7-99FD3D9F99D6}" destId="{2D31FF00-9965-4DD1-85AE-6CF5DF38011F}" srcOrd="0" destOrd="0" presId="urn:microsoft.com/office/officeart/2005/8/layout/orgChart1"/>
    <dgm:cxn modelId="{B7EF308F-0DFE-4258-9312-C692632AAFB0}" type="presParOf" srcId="{6D894929-10E4-44E5-A2B7-99FD3D9F99D6}" destId="{1259533E-7A92-4FDE-AA3B-CFA949179F23}" srcOrd="1" destOrd="0" presId="urn:microsoft.com/office/officeart/2005/8/layout/orgChart1"/>
    <dgm:cxn modelId="{4BB4B841-B900-42EE-A77D-F068A9B8ADCF}" type="presParOf" srcId="{7EF498B1-E77C-4EF4-AEB9-6BE4DCF7B169}" destId="{011C1481-8655-4536-B891-F6C972944CF4}" srcOrd="1" destOrd="0" presId="urn:microsoft.com/office/officeart/2005/8/layout/orgChart1"/>
    <dgm:cxn modelId="{C2F77DB5-5DF6-48B0-B2B3-E973E14DBE6F}" type="presParOf" srcId="{7EF498B1-E77C-4EF4-AEB9-6BE4DCF7B169}" destId="{0F5AA32F-701B-48B1-B052-68DB2B5F6485}" srcOrd="2" destOrd="0" presId="urn:microsoft.com/office/officeart/2005/8/layout/orgChart1"/>
    <dgm:cxn modelId="{B2A143D7-14D7-4747-B46E-C6802FEDF36C}" type="presParOf" srcId="{9F50F31D-2FFF-4DE2-B846-0C145A918BD2}" destId="{F6F41FCC-1AB7-4831-9AAE-978481730217}" srcOrd="2" destOrd="0" presId="urn:microsoft.com/office/officeart/2005/8/layout/orgChart1"/>
  </dgm:cxnLst>
  <dgm:bg/>
  <dgm:whole/>
  <dgm:extLst>
    <a:ext uri="http://schemas.microsoft.com/office/drawing/2008/diagram">
      <dsp:dataModelExt xmlns:dsp="http://schemas.microsoft.com/office/drawing/2008/diagram" relId="rId9" minVer="http://schemas.openxmlformats.org/drawingml/2006/diagram"/>
    </a:ext>
  </dgm:extLst>
</dgm:dataModel>
</file>

<file path=ppt/diagrams/drawing1.xml><?xml version="1.0" encoding="utf-8"?>
<dsp:drawing xmlns:dgm="http://schemas.openxmlformats.org/drawingml/2006/diagram" xmlns:dsp="http://schemas.microsoft.com/office/drawing/2008/diagram" xmlns:a="http://schemas.openxmlformats.org/drawingml/2006/main">
  <dsp:spTree>
    <dsp:nvGrpSpPr>
      <dsp:cNvPr id="0" name=""/>
      <dsp:cNvGrpSpPr/>
    </dsp:nvGrpSpPr>
    <dsp:grpSpPr/>
    <dsp:sp modelId="{B45384EA-60FD-4440-987A-A105A85A681A}">
      <dsp:nvSpPr>
        <dsp:cNvPr id="0" name=""/>
        <dsp:cNvSpPr/>
      </dsp:nvSpPr>
      <dsp:spPr>
        <a:xfrm>
          <a:off x="845603" y="728"/>
          <a:ext cx="2603362" cy="1562017"/>
        </a:xfrm>
        <a:prstGeom prst="rect">
          <a:avLst/>
        </a:prstGeom>
        <a:solidFill>
          <a:schemeClr val="accent2">
            <a:hueOff val="0"/>
            <a:satOff val="0"/>
            <a:lumOff val="0"/>
            <a:alphaOff val="0"/>
          </a:schemeClr>
        </a:solidFill>
        <a:ln>
          <a:noFill/>
        </a:ln>
        <a:effectLst/>
        <a:scene3d>
          <a:camera prst="orthographicFront">
            <a:rot lat="0" lon="0" rev="0"/>
          </a:camera>
          <a:lightRig rig="contrasting" dir="t">
            <a:rot lat="0" lon="0" rev="1200000"/>
          </a:lightRig>
        </a:scene3d>
        <a:sp3d contourW="19050" prstMaterial="metal">
          <a:bevelT w="88900" h="203200"/>
          <a:bevelB w="165100" h="254000"/>
        </a:sp3d>
      </dsp:spPr>
      <dsp:style>
        <a:lnRef idx="0">
          <a:scrgbClr r="0" g="0" b="0"/>
        </a:lnRef>
        <a:fillRef idx="1">
          <a:scrgbClr r="0" g="0" b="0"/>
        </a:fillRef>
        <a:effectRef idx="2">
          <a:scrgbClr r="0" g="0" b="0"/>
        </a:effectRef>
        <a:fontRef idx="minor">
          <a:schemeClr val="lt1"/>
        </a:fontRef>
      </dsp:style>
      <dsp:txBody>
        <a:bodyPr spcFirstLastPara="0" vert="horz" wrap="square" lIns="91440" tIns="91440" rIns="91440" bIns="91440" numCol="1" spcCol="1270" anchor="ctr" anchorCtr="0">
          <a:noAutofit/>
        </a:bodyPr>
        <a:lstStyle/>
        <a:p>
          <a:pPr lvl="0" algn="ctr" defTabSz="1066800">
            <a:lnSpc>
              <a:spcPct val="100000"/>
            </a:lnSpc>
            <a:spcBef>
              <a:spcPct val="0"/>
            </a:spcBef>
            <a:spcAft>
              <a:spcPct val="35000"/>
            </a:spcAft>
          </a:pPr>
          <a:r>
            <a:rPr lang="en-US" sz="2400" kern="1200" dirty="0" smtClean="0"/>
            <a:t>The Importance and challenges in </a:t>
          </a:r>
          <a:r>
            <a:rPr lang="en-US" sz="2400" kern="1200" dirty="0" err="1" smtClean="0"/>
            <a:t>Cybersecurity</a:t>
          </a:r>
          <a:endParaRPr lang="en-US" sz="2400" kern="1200" dirty="0"/>
        </a:p>
      </dsp:txBody>
      <dsp:txXfrm>
        <a:off x="845603" y="728"/>
        <a:ext cx="2603362" cy="1562017"/>
      </dsp:txXfrm>
    </dsp:sp>
    <dsp:sp modelId="{A36A394B-1976-46A5-B781-AA9C90124A46}">
      <dsp:nvSpPr>
        <dsp:cNvPr id="0" name=""/>
        <dsp:cNvSpPr/>
      </dsp:nvSpPr>
      <dsp:spPr>
        <a:xfrm>
          <a:off x="3709301" y="728"/>
          <a:ext cx="2603362" cy="1562017"/>
        </a:xfrm>
        <a:prstGeom prst="rect">
          <a:avLst/>
        </a:prstGeom>
        <a:solidFill>
          <a:schemeClr val="accent3">
            <a:hueOff val="0"/>
            <a:satOff val="0"/>
            <a:lumOff val="0"/>
            <a:alphaOff val="0"/>
          </a:schemeClr>
        </a:solidFill>
        <a:ln>
          <a:noFill/>
        </a:ln>
        <a:effectLst/>
        <a:scene3d>
          <a:camera prst="orthographicFront">
            <a:rot lat="0" lon="0" rev="0"/>
          </a:camera>
          <a:lightRig rig="contrasting" dir="t">
            <a:rot lat="0" lon="0" rev="1200000"/>
          </a:lightRig>
        </a:scene3d>
        <a:sp3d contourW="19050" prstMaterial="metal">
          <a:bevelT w="88900" h="203200"/>
          <a:bevelB w="165100" h="254000"/>
        </a:sp3d>
      </dsp:spPr>
      <dsp:style>
        <a:lnRef idx="0">
          <a:scrgbClr r="0" g="0" b="0"/>
        </a:lnRef>
        <a:fillRef idx="1">
          <a:scrgbClr r="0" g="0" b="0"/>
        </a:fillRef>
        <a:effectRef idx="2">
          <a:scrgbClr r="0" g="0" b="0"/>
        </a:effectRef>
        <a:fontRef idx="minor">
          <a:schemeClr val="lt1"/>
        </a:fontRef>
      </dsp:style>
      <dsp:txBody>
        <a:bodyPr spcFirstLastPara="0" vert="horz" wrap="square" lIns="91440" tIns="91440" rIns="91440" bIns="91440" numCol="1" spcCol="1270" anchor="ctr" anchorCtr="0">
          <a:noAutofit/>
        </a:bodyPr>
        <a:lstStyle/>
        <a:p>
          <a:pPr lvl="0" algn="ctr" defTabSz="1066800">
            <a:lnSpc>
              <a:spcPct val="100000"/>
            </a:lnSpc>
            <a:spcBef>
              <a:spcPct val="0"/>
            </a:spcBef>
            <a:spcAft>
              <a:spcPct val="35000"/>
            </a:spcAft>
          </a:pPr>
          <a:r>
            <a:rPr lang="en-US" sz="2400" kern="1200" dirty="0" smtClean="0"/>
            <a:t>Cyberspace, Cyber  threats, </a:t>
          </a:r>
          <a:r>
            <a:rPr lang="en-US" sz="2400" kern="1200" dirty="0" err="1" smtClean="0"/>
            <a:t>Cyberwarfare</a:t>
          </a:r>
          <a:endParaRPr lang="en-US" sz="2400" kern="1200" dirty="0"/>
        </a:p>
      </dsp:txBody>
      <dsp:txXfrm>
        <a:off x="3709301" y="728"/>
        <a:ext cx="2603362" cy="1562017"/>
      </dsp:txXfrm>
    </dsp:sp>
    <dsp:sp modelId="{96A08367-1843-4F4C-A650-BF71FC66D73C}">
      <dsp:nvSpPr>
        <dsp:cNvPr id="0" name=""/>
        <dsp:cNvSpPr/>
      </dsp:nvSpPr>
      <dsp:spPr>
        <a:xfrm>
          <a:off x="6573000" y="0"/>
          <a:ext cx="2603362" cy="1562017"/>
        </a:xfrm>
        <a:prstGeom prst="rect">
          <a:avLst/>
        </a:prstGeom>
        <a:solidFill>
          <a:schemeClr val="accent4">
            <a:hueOff val="0"/>
            <a:satOff val="0"/>
            <a:lumOff val="0"/>
            <a:alphaOff val="0"/>
          </a:schemeClr>
        </a:solidFill>
        <a:ln>
          <a:noFill/>
        </a:ln>
        <a:effectLst/>
        <a:scene3d>
          <a:camera prst="orthographicFront">
            <a:rot lat="0" lon="0" rev="0"/>
          </a:camera>
          <a:lightRig rig="contrasting" dir="t">
            <a:rot lat="0" lon="0" rev="1200000"/>
          </a:lightRig>
        </a:scene3d>
        <a:sp3d contourW="19050" prstMaterial="metal">
          <a:bevelT w="88900" h="203200"/>
          <a:bevelB w="165100" h="254000"/>
        </a:sp3d>
      </dsp:spPr>
      <dsp:style>
        <a:lnRef idx="0">
          <a:scrgbClr r="0" g="0" b="0"/>
        </a:lnRef>
        <a:fillRef idx="1">
          <a:scrgbClr r="0" g="0" b="0"/>
        </a:fillRef>
        <a:effectRef idx="2">
          <a:scrgbClr r="0" g="0" b="0"/>
        </a:effectRef>
        <a:fontRef idx="minor">
          <a:schemeClr val="lt1"/>
        </a:fontRef>
      </dsp:style>
      <dsp:txBody>
        <a:bodyPr spcFirstLastPara="0" vert="horz" wrap="square" lIns="91440" tIns="91440" rIns="91440" bIns="91440" numCol="1" spcCol="1270" anchor="ctr" anchorCtr="0">
          <a:noAutofit/>
        </a:bodyPr>
        <a:lstStyle/>
        <a:p>
          <a:pPr lvl="0" algn="ctr" defTabSz="1066800">
            <a:lnSpc>
              <a:spcPct val="100000"/>
            </a:lnSpc>
            <a:spcBef>
              <a:spcPct val="0"/>
            </a:spcBef>
            <a:spcAft>
              <a:spcPct val="35000"/>
            </a:spcAft>
          </a:pPr>
          <a:r>
            <a:rPr lang="en-US" sz="2400" kern="1200" dirty="0" smtClean="0"/>
            <a:t>CIA  Triad,  Threats,  and  Attacks  </a:t>
          </a:r>
          <a:endParaRPr lang="en-US" sz="2400" kern="1200" dirty="0"/>
        </a:p>
      </dsp:txBody>
      <dsp:txXfrm>
        <a:off x="6573000" y="0"/>
        <a:ext cx="2603362" cy="1562017"/>
      </dsp:txXfrm>
    </dsp:sp>
    <dsp:sp modelId="{C8290F65-762F-43EC-AACC-92CFE29CA0CB}">
      <dsp:nvSpPr>
        <dsp:cNvPr id="0" name=""/>
        <dsp:cNvSpPr/>
      </dsp:nvSpPr>
      <dsp:spPr>
        <a:xfrm>
          <a:off x="845603" y="1823082"/>
          <a:ext cx="2603362" cy="1562017"/>
        </a:xfrm>
        <a:prstGeom prst="rect">
          <a:avLst/>
        </a:prstGeom>
        <a:solidFill>
          <a:schemeClr val="accent5">
            <a:hueOff val="0"/>
            <a:satOff val="0"/>
            <a:lumOff val="0"/>
            <a:alphaOff val="0"/>
          </a:schemeClr>
        </a:solidFill>
        <a:ln>
          <a:noFill/>
        </a:ln>
        <a:effectLst/>
        <a:scene3d>
          <a:camera prst="orthographicFront">
            <a:rot lat="0" lon="0" rev="0"/>
          </a:camera>
          <a:lightRig rig="contrasting" dir="t">
            <a:rot lat="0" lon="0" rev="1200000"/>
          </a:lightRig>
        </a:scene3d>
        <a:sp3d contourW="19050" prstMaterial="metal">
          <a:bevelT w="88900" h="203200"/>
          <a:bevelB w="165100" h="254000"/>
        </a:sp3d>
      </dsp:spPr>
      <dsp:style>
        <a:lnRef idx="0">
          <a:scrgbClr r="0" g="0" b="0"/>
        </a:lnRef>
        <a:fillRef idx="1">
          <a:scrgbClr r="0" g="0" b="0"/>
        </a:fillRef>
        <a:effectRef idx="2">
          <a:scrgbClr r="0" g="0" b="0"/>
        </a:effectRef>
        <a:fontRef idx="minor">
          <a:schemeClr val="lt1"/>
        </a:fontRef>
      </dsp:style>
      <dsp:txBody>
        <a:bodyPr spcFirstLastPara="0" vert="horz" wrap="square" lIns="91440" tIns="91440" rIns="91440" bIns="91440" numCol="1" spcCol="1270" anchor="ctr" anchorCtr="0">
          <a:noAutofit/>
        </a:bodyPr>
        <a:lstStyle/>
        <a:p>
          <a:pPr lvl="0" algn="ctr" defTabSz="1066800">
            <a:lnSpc>
              <a:spcPct val="100000"/>
            </a:lnSpc>
            <a:spcBef>
              <a:spcPct val="0"/>
            </a:spcBef>
            <a:spcAft>
              <a:spcPct val="35000"/>
            </a:spcAft>
          </a:pPr>
          <a:r>
            <a:rPr lang="en-US" sz="2400" kern="1200" dirty="0" smtClean="0"/>
            <a:t>Cyber Terrorism</a:t>
          </a:r>
          <a:endParaRPr lang="en-US" sz="2400" kern="1200" dirty="0"/>
        </a:p>
      </dsp:txBody>
      <dsp:txXfrm>
        <a:off x="845603" y="1823082"/>
        <a:ext cx="2603362" cy="1562017"/>
      </dsp:txXfrm>
    </dsp:sp>
    <dsp:sp modelId="{05797967-1036-4113-BAB7-7DE899EAA8F2}">
      <dsp:nvSpPr>
        <dsp:cNvPr id="0" name=""/>
        <dsp:cNvSpPr/>
      </dsp:nvSpPr>
      <dsp:spPr>
        <a:xfrm>
          <a:off x="3709301" y="1823082"/>
          <a:ext cx="2603362" cy="1562017"/>
        </a:xfrm>
        <a:prstGeom prst="rect">
          <a:avLst/>
        </a:prstGeom>
        <a:solidFill>
          <a:schemeClr val="accent6">
            <a:hueOff val="0"/>
            <a:satOff val="0"/>
            <a:lumOff val="0"/>
            <a:alphaOff val="0"/>
          </a:schemeClr>
        </a:solidFill>
        <a:ln>
          <a:noFill/>
        </a:ln>
        <a:effectLst/>
        <a:scene3d>
          <a:camera prst="orthographicFront">
            <a:rot lat="0" lon="0" rev="0"/>
          </a:camera>
          <a:lightRig rig="contrasting" dir="t">
            <a:rot lat="0" lon="0" rev="1200000"/>
          </a:lightRig>
        </a:scene3d>
        <a:sp3d contourW="19050" prstMaterial="metal">
          <a:bevelT w="88900" h="203200"/>
          <a:bevelB w="165100" h="254000"/>
        </a:sp3d>
      </dsp:spPr>
      <dsp:style>
        <a:lnRef idx="0">
          <a:scrgbClr r="0" g="0" b="0"/>
        </a:lnRef>
        <a:fillRef idx="1">
          <a:scrgbClr r="0" g="0" b="0"/>
        </a:fillRef>
        <a:effectRef idx="2">
          <a:scrgbClr r="0" g="0" b="0"/>
        </a:effectRef>
        <a:fontRef idx="minor">
          <a:schemeClr val="lt1"/>
        </a:fontRef>
      </dsp:style>
      <dsp:txBody>
        <a:bodyPr spcFirstLastPara="0" vert="horz" wrap="square" lIns="91440" tIns="91440" rIns="91440" bIns="91440" numCol="1" spcCol="1270" anchor="ctr" anchorCtr="0">
          <a:noAutofit/>
        </a:bodyPr>
        <a:lstStyle/>
        <a:p>
          <a:pPr lvl="0" algn="ctr" defTabSz="1066800">
            <a:lnSpc>
              <a:spcPct val="100000"/>
            </a:lnSpc>
            <a:spcBef>
              <a:spcPct val="0"/>
            </a:spcBef>
            <a:spcAft>
              <a:spcPct val="35000"/>
            </a:spcAft>
          </a:pPr>
          <a:r>
            <a:rPr lang="en-US" sz="2400" kern="1200" dirty="0" smtClean="0"/>
            <a:t>Cyber   Security   of   Critical   Infrastructure</a:t>
          </a:r>
          <a:endParaRPr lang="en-US" sz="2400" kern="1200" dirty="0"/>
        </a:p>
      </dsp:txBody>
      <dsp:txXfrm>
        <a:off x="3709301" y="1823082"/>
        <a:ext cx="2603362" cy="1562017"/>
      </dsp:txXfrm>
    </dsp:sp>
    <dsp:sp modelId="{517B895D-D858-4FD4-AB72-55F294D70DBC}">
      <dsp:nvSpPr>
        <dsp:cNvPr id="0" name=""/>
        <dsp:cNvSpPr/>
      </dsp:nvSpPr>
      <dsp:spPr>
        <a:xfrm>
          <a:off x="6573000" y="1823082"/>
          <a:ext cx="2603362" cy="1562017"/>
        </a:xfrm>
        <a:prstGeom prst="rect">
          <a:avLst/>
        </a:prstGeom>
        <a:solidFill>
          <a:schemeClr val="accent2">
            <a:hueOff val="0"/>
            <a:satOff val="0"/>
            <a:lumOff val="0"/>
            <a:alphaOff val="0"/>
          </a:schemeClr>
        </a:solidFill>
        <a:ln>
          <a:noFill/>
        </a:ln>
        <a:effectLst/>
        <a:scene3d>
          <a:camera prst="orthographicFront">
            <a:rot lat="0" lon="0" rev="0"/>
          </a:camera>
          <a:lightRig rig="contrasting" dir="t">
            <a:rot lat="0" lon="0" rev="1200000"/>
          </a:lightRig>
        </a:scene3d>
        <a:sp3d contourW="19050" prstMaterial="metal">
          <a:bevelT w="88900" h="203200"/>
          <a:bevelB w="165100" h="254000"/>
        </a:sp3d>
      </dsp:spPr>
      <dsp:style>
        <a:lnRef idx="0">
          <a:scrgbClr r="0" g="0" b="0"/>
        </a:lnRef>
        <a:fillRef idx="1">
          <a:scrgbClr r="0" g="0" b="0"/>
        </a:fillRef>
        <a:effectRef idx="2">
          <a:scrgbClr r="0" g="0" b="0"/>
        </a:effectRef>
        <a:fontRef idx="minor">
          <a:schemeClr val="lt1"/>
        </a:fontRef>
      </dsp:style>
      <dsp:txBody>
        <a:bodyPr spcFirstLastPara="0" vert="horz" wrap="square" lIns="91440" tIns="91440" rIns="91440" bIns="91440" numCol="1" spcCol="1270" anchor="ctr" anchorCtr="0">
          <a:noAutofit/>
        </a:bodyPr>
        <a:lstStyle/>
        <a:p>
          <a:pPr lvl="0" algn="ctr" defTabSz="1066800">
            <a:lnSpc>
              <a:spcPct val="90000"/>
            </a:lnSpc>
            <a:spcBef>
              <a:spcPct val="0"/>
            </a:spcBef>
            <a:spcAft>
              <a:spcPct val="35000"/>
            </a:spcAft>
          </a:pPr>
          <a:r>
            <a:rPr lang="en-US" sz="2400" kern="1200" dirty="0" err="1" smtClean="0"/>
            <a:t>Cybersecurity</a:t>
          </a:r>
          <a:r>
            <a:rPr lang="en-US" sz="2400" kern="1200" dirty="0" smtClean="0"/>
            <a:t>   -   Organizational Implications</a:t>
          </a:r>
          <a:endParaRPr lang="en-US" sz="2400" kern="1200" dirty="0"/>
        </a:p>
      </dsp:txBody>
      <dsp:txXfrm>
        <a:off x="6573000" y="1823082"/>
        <a:ext cx="2603362" cy="1562017"/>
      </dsp:txXfrm>
    </dsp:sp>
  </dsp:spTree>
</dsp:drawing>
</file>

<file path=ppt/diagrams/drawing2.xml><?xml version="1.0" encoding="utf-8"?>
<dsp:drawing xmlns:dgm="http://schemas.openxmlformats.org/drawingml/2006/diagram" xmlns:dsp="http://schemas.microsoft.com/office/drawing/2008/diagram" xmlns:a="http://schemas.openxmlformats.org/drawingml/2006/main">
  <dsp:spTree>
    <dsp:nvGrpSpPr>
      <dsp:cNvPr id="0" name=""/>
      <dsp:cNvGrpSpPr/>
    </dsp:nvGrpSpPr>
    <dsp:grpSpPr/>
    <dsp:sp modelId="{19984281-EDC6-464E-A422-F6B5D7FEBD7D}">
      <dsp:nvSpPr>
        <dsp:cNvPr id="0" name=""/>
        <dsp:cNvSpPr/>
      </dsp:nvSpPr>
      <dsp:spPr>
        <a:xfrm>
          <a:off x="7981443" y="1999270"/>
          <a:ext cx="173338" cy="1931482"/>
        </a:xfrm>
        <a:custGeom>
          <a:avLst/>
          <a:gdLst/>
          <a:ahLst/>
          <a:cxnLst/>
          <a:rect l="0" t="0" r="0" b="0"/>
          <a:pathLst>
            <a:path>
              <a:moveTo>
                <a:pt x="0" y="0"/>
              </a:moveTo>
              <a:lnTo>
                <a:pt x="0" y="1931482"/>
              </a:lnTo>
              <a:lnTo>
                <a:pt x="173338" y="1931482"/>
              </a:lnTo>
            </a:path>
          </a:pathLst>
        </a:custGeom>
        <a:noFill/>
        <a:ln w="12700" cap="flat" cmpd="sng" algn="ctr">
          <a:solidFill>
            <a:schemeClr val="accent1">
              <a:hueOff val="0"/>
              <a:satOff val="0"/>
              <a:lumOff val="0"/>
              <a:alphaOff val="0"/>
            </a:schemeClr>
          </a:solidFill>
          <a:prstDash val="solid"/>
          <a:miter lim="800000"/>
        </a:ln>
        <a:effectLst/>
        <a:scene3d>
          <a:camera prst="orthographicFront">
            <a:rot lat="0" lon="0" rev="0"/>
          </a:camera>
          <a:lightRig rig="contrasting" dir="t">
            <a:rot lat="0" lon="0" rev="1200000"/>
          </a:lightRig>
        </a:scene3d>
        <a:sp3d z="-110000"/>
      </dsp:spPr>
      <dsp:style>
        <a:lnRef idx="2">
          <a:scrgbClr r="0" g="0" b="0"/>
        </a:lnRef>
        <a:fillRef idx="0">
          <a:scrgbClr r="0" g="0" b="0"/>
        </a:fillRef>
        <a:effectRef idx="0">
          <a:scrgbClr r="0" g="0" b="0"/>
        </a:effectRef>
        <a:fontRef idx="minor"/>
      </dsp:style>
    </dsp:sp>
    <dsp:sp modelId="{6FDB42E9-B04A-43A4-BD14-1226434866D9}">
      <dsp:nvSpPr>
        <dsp:cNvPr id="0" name=""/>
        <dsp:cNvSpPr/>
      </dsp:nvSpPr>
      <dsp:spPr>
        <a:xfrm>
          <a:off x="7808105" y="1999270"/>
          <a:ext cx="173338" cy="1931482"/>
        </a:xfrm>
        <a:custGeom>
          <a:avLst/>
          <a:gdLst/>
          <a:ahLst/>
          <a:cxnLst/>
          <a:rect l="0" t="0" r="0" b="0"/>
          <a:pathLst>
            <a:path>
              <a:moveTo>
                <a:pt x="173338" y="0"/>
              </a:moveTo>
              <a:lnTo>
                <a:pt x="173338" y="1931482"/>
              </a:lnTo>
              <a:lnTo>
                <a:pt x="0" y="1931482"/>
              </a:lnTo>
            </a:path>
          </a:pathLst>
        </a:custGeom>
        <a:noFill/>
        <a:ln w="12700" cap="flat" cmpd="sng" algn="ctr">
          <a:solidFill>
            <a:schemeClr val="accent1">
              <a:hueOff val="0"/>
              <a:satOff val="0"/>
              <a:lumOff val="0"/>
              <a:alphaOff val="0"/>
            </a:schemeClr>
          </a:solidFill>
          <a:prstDash val="solid"/>
          <a:miter lim="800000"/>
        </a:ln>
        <a:effectLst/>
        <a:scene3d>
          <a:camera prst="orthographicFront">
            <a:rot lat="0" lon="0" rev="0"/>
          </a:camera>
          <a:lightRig rig="contrasting" dir="t">
            <a:rot lat="0" lon="0" rev="1200000"/>
          </a:lightRig>
        </a:scene3d>
        <a:sp3d z="-110000"/>
      </dsp:spPr>
      <dsp:style>
        <a:lnRef idx="2">
          <a:scrgbClr r="0" g="0" b="0"/>
        </a:lnRef>
        <a:fillRef idx="0">
          <a:scrgbClr r="0" g="0" b="0"/>
        </a:fillRef>
        <a:effectRef idx="0">
          <a:scrgbClr r="0" g="0" b="0"/>
        </a:effectRef>
        <a:fontRef idx="minor"/>
      </dsp:style>
    </dsp:sp>
    <dsp:sp modelId="{AB3234CC-7354-4706-9701-EBF83B3694B5}">
      <dsp:nvSpPr>
        <dsp:cNvPr id="0" name=""/>
        <dsp:cNvSpPr/>
      </dsp:nvSpPr>
      <dsp:spPr>
        <a:xfrm>
          <a:off x="7981443" y="1999270"/>
          <a:ext cx="173338" cy="759386"/>
        </a:xfrm>
        <a:custGeom>
          <a:avLst/>
          <a:gdLst/>
          <a:ahLst/>
          <a:cxnLst/>
          <a:rect l="0" t="0" r="0" b="0"/>
          <a:pathLst>
            <a:path>
              <a:moveTo>
                <a:pt x="0" y="0"/>
              </a:moveTo>
              <a:lnTo>
                <a:pt x="0" y="759386"/>
              </a:lnTo>
              <a:lnTo>
                <a:pt x="173338" y="759386"/>
              </a:lnTo>
            </a:path>
          </a:pathLst>
        </a:custGeom>
        <a:noFill/>
        <a:ln w="12700" cap="flat" cmpd="sng" algn="ctr">
          <a:solidFill>
            <a:schemeClr val="accent1">
              <a:hueOff val="0"/>
              <a:satOff val="0"/>
              <a:lumOff val="0"/>
              <a:alphaOff val="0"/>
            </a:schemeClr>
          </a:solidFill>
          <a:prstDash val="solid"/>
          <a:miter lim="800000"/>
        </a:ln>
        <a:effectLst/>
        <a:scene3d>
          <a:camera prst="orthographicFront">
            <a:rot lat="0" lon="0" rev="0"/>
          </a:camera>
          <a:lightRig rig="contrasting" dir="t">
            <a:rot lat="0" lon="0" rev="1200000"/>
          </a:lightRig>
        </a:scene3d>
        <a:sp3d z="-110000"/>
      </dsp:spPr>
      <dsp:style>
        <a:lnRef idx="2">
          <a:scrgbClr r="0" g="0" b="0"/>
        </a:lnRef>
        <a:fillRef idx="0">
          <a:scrgbClr r="0" g="0" b="0"/>
        </a:fillRef>
        <a:effectRef idx="0">
          <a:scrgbClr r="0" g="0" b="0"/>
        </a:effectRef>
        <a:fontRef idx="minor"/>
      </dsp:style>
    </dsp:sp>
    <dsp:sp modelId="{A08FE3EC-F7AA-4924-B4B1-EF2B20EE1F80}">
      <dsp:nvSpPr>
        <dsp:cNvPr id="0" name=""/>
        <dsp:cNvSpPr/>
      </dsp:nvSpPr>
      <dsp:spPr>
        <a:xfrm>
          <a:off x="7808105" y="1999270"/>
          <a:ext cx="173338" cy="759386"/>
        </a:xfrm>
        <a:custGeom>
          <a:avLst/>
          <a:gdLst/>
          <a:ahLst/>
          <a:cxnLst/>
          <a:rect l="0" t="0" r="0" b="0"/>
          <a:pathLst>
            <a:path>
              <a:moveTo>
                <a:pt x="173338" y="0"/>
              </a:moveTo>
              <a:lnTo>
                <a:pt x="173338" y="759386"/>
              </a:lnTo>
              <a:lnTo>
                <a:pt x="0" y="759386"/>
              </a:lnTo>
            </a:path>
          </a:pathLst>
        </a:custGeom>
        <a:noFill/>
        <a:ln w="12700" cap="flat" cmpd="sng" algn="ctr">
          <a:solidFill>
            <a:schemeClr val="accent1">
              <a:hueOff val="0"/>
              <a:satOff val="0"/>
              <a:lumOff val="0"/>
              <a:alphaOff val="0"/>
            </a:schemeClr>
          </a:solidFill>
          <a:prstDash val="solid"/>
          <a:miter lim="800000"/>
        </a:ln>
        <a:effectLst/>
        <a:scene3d>
          <a:camera prst="orthographicFront">
            <a:rot lat="0" lon="0" rev="0"/>
          </a:camera>
          <a:lightRig rig="contrasting" dir="t">
            <a:rot lat="0" lon="0" rev="1200000"/>
          </a:lightRig>
        </a:scene3d>
        <a:sp3d z="-110000"/>
      </dsp:spPr>
      <dsp:style>
        <a:lnRef idx="2">
          <a:scrgbClr r="0" g="0" b="0"/>
        </a:lnRef>
        <a:fillRef idx="0">
          <a:scrgbClr r="0" g="0" b="0"/>
        </a:fillRef>
        <a:effectRef idx="0">
          <a:scrgbClr r="0" g="0" b="0"/>
        </a:effectRef>
        <a:fontRef idx="minor"/>
      </dsp:style>
    </dsp:sp>
    <dsp:sp modelId="{6B8F9187-CF84-4DB5-B3B4-951D4EC5713E}">
      <dsp:nvSpPr>
        <dsp:cNvPr id="0" name=""/>
        <dsp:cNvSpPr/>
      </dsp:nvSpPr>
      <dsp:spPr>
        <a:xfrm>
          <a:off x="5983927" y="827174"/>
          <a:ext cx="1997515" cy="346676"/>
        </a:xfrm>
        <a:custGeom>
          <a:avLst/>
          <a:gdLst/>
          <a:ahLst/>
          <a:cxnLst/>
          <a:rect l="0" t="0" r="0" b="0"/>
          <a:pathLst>
            <a:path>
              <a:moveTo>
                <a:pt x="0" y="0"/>
              </a:moveTo>
              <a:lnTo>
                <a:pt x="0" y="173338"/>
              </a:lnTo>
              <a:lnTo>
                <a:pt x="1997515" y="173338"/>
              </a:lnTo>
              <a:lnTo>
                <a:pt x="1997515" y="346676"/>
              </a:lnTo>
            </a:path>
          </a:pathLst>
        </a:custGeom>
        <a:noFill/>
        <a:ln w="12700" cap="flat" cmpd="sng" algn="ctr">
          <a:solidFill>
            <a:schemeClr val="accent6">
              <a:hueOff val="0"/>
              <a:satOff val="0"/>
              <a:lumOff val="0"/>
              <a:alphaOff val="0"/>
            </a:schemeClr>
          </a:solidFill>
          <a:prstDash val="solid"/>
          <a:miter lim="800000"/>
        </a:ln>
        <a:effectLst/>
        <a:scene3d>
          <a:camera prst="orthographicFront">
            <a:rot lat="0" lon="0" rev="0"/>
          </a:camera>
          <a:lightRig rig="contrasting" dir="t">
            <a:rot lat="0" lon="0" rev="1200000"/>
          </a:lightRig>
        </a:scene3d>
        <a:sp3d z="-110000"/>
      </dsp:spPr>
      <dsp:style>
        <a:lnRef idx="2">
          <a:scrgbClr r="0" g="0" b="0"/>
        </a:lnRef>
        <a:fillRef idx="0">
          <a:scrgbClr r="0" g="0" b="0"/>
        </a:fillRef>
        <a:effectRef idx="0">
          <a:scrgbClr r="0" g="0" b="0"/>
        </a:effectRef>
        <a:fontRef idx="minor"/>
      </dsp:style>
    </dsp:sp>
    <dsp:sp modelId="{1B81AEF6-49A5-4B85-994D-2D976493493C}">
      <dsp:nvSpPr>
        <dsp:cNvPr id="0" name=""/>
        <dsp:cNvSpPr/>
      </dsp:nvSpPr>
      <dsp:spPr>
        <a:xfrm>
          <a:off x="3986411" y="1999270"/>
          <a:ext cx="173338" cy="759386"/>
        </a:xfrm>
        <a:custGeom>
          <a:avLst/>
          <a:gdLst/>
          <a:ahLst/>
          <a:cxnLst/>
          <a:rect l="0" t="0" r="0" b="0"/>
          <a:pathLst>
            <a:path>
              <a:moveTo>
                <a:pt x="0" y="0"/>
              </a:moveTo>
              <a:lnTo>
                <a:pt x="0" y="759386"/>
              </a:lnTo>
              <a:lnTo>
                <a:pt x="173338" y="759386"/>
              </a:lnTo>
            </a:path>
          </a:pathLst>
        </a:custGeom>
        <a:noFill/>
        <a:ln w="12700" cap="flat" cmpd="sng" algn="ctr">
          <a:solidFill>
            <a:schemeClr val="accent1">
              <a:hueOff val="0"/>
              <a:satOff val="0"/>
              <a:lumOff val="0"/>
              <a:alphaOff val="0"/>
            </a:schemeClr>
          </a:solidFill>
          <a:prstDash val="solid"/>
          <a:miter lim="800000"/>
        </a:ln>
        <a:effectLst/>
        <a:scene3d>
          <a:camera prst="orthographicFront">
            <a:rot lat="0" lon="0" rev="0"/>
          </a:camera>
          <a:lightRig rig="contrasting" dir="t">
            <a:rot lat="0" lon="0" rev="1200000"/>
          </a:lightRig>
        </a:scene3d>
        <a:sp3d z="-110000"/>
      </dsp:spPr>
      <dsp:style>
        <a:lnRef idx="2">
          <a:scrgbClr r="0" g="0" b="0"/>
        </a:lnRef>
        <a:fillRef idx="0">
          <a:scrgbClr r="0" g="0" b="0"/>
        </a:fillRef>
        <a:effectRef idx="0">
          <a:scrgbClr r="0" g="0" b="0"/>
        </a:effectRef>
        <a:fontRef idx="minor"/>
      </dsp:style>
    </dsp:sp>
    <dsp:sp modelId="{50C8B550-F675-4A59-806B-16308BE41FA5}">
      <dsp:nvSpPr>
        <dsp:cNvPr id="0" name=""/>
        <dsp:cNvSpPr/>
      </dsp:nvSpPr>
      <dsp:spPr>
        <a:xfrm>
          <a:off x="3763631" y="1999270"/>
          <a:ext cx="222780" cy="759386"/>
        </a:xfrm>
        <a:custGeom>
          <a:avLst/>
          <a:gdLst/>
          <a:ahLst/>
          <a:cxnLst/>
          <a:rect l="0" t="0" r="0" b="0"/>
          <a:pathLst>
            <a:path>
              <a:moveTo>
                <a:pt x="222780" y="0"/>
              </a:moveTo>
              <a:lnTo>
                <a:pt x="222780" y="759386"/>
              </a:lnTo>
              <a:lnTo>
                <a:pt x="0" y="759386"/>
              </a:lnTo>
            </a:path>
          </a:pathLst>
        </a:custGeom>
        <a:noFill/>
        <a:ln w="12700" cap="flat" cmpd="sng" algn="ctr">
          <a:solidFill>
            <a:schemeClr val="accent1">
              <a:hueOff val="0"/>
              <a:satOff val="0"/>
              <a:lumOff val="0"/>
              <a:alphaOff val="0"/>
            </a:schemeClr>
          </a:solidFill>
          <a:prstDash val="solid"/>
          <a:miter lim="800000"/>
        </a:ln>
        <a:effectLst/>
        <a:scene3d>
          <a:camera prst="orthographicFront">
            <a:rot lat="0" lon="0" rev="0"/>
          </a:camera>
          <a:lightRig rig="contrasting" dir="t">
            <a:rot lat="0" lon="0" rev="1200000"/>
          </a:lightRig>
        </a:scene3d>
        <a:sp3d z="-110000"/>
      </dsp:spPr>
      <dsp:style>
        <a:lnRef idx="2">
          <a:scrgbClr r="0" g="0" b="0"/>
        </a:lnRef>
        <a:fillRef idx="0">
          <a:scrgbClr r="0" g="0" b="0"/>
        </a:fillRef>
        <a:effectRef idx="0">
          <a:scrgbClr r="0" g="0" b="0"/>
        </a:effectRef>
        <a:fontRef idx="minor"/>
      </dsp:style>
    </dsp:sp>
    <dsp:sp modelId="{E72FDA3F-6D0C-4FB6-9D48-4E240B708B1E}">
      <dsp:nvSpPr>
        <dsp:cNvPr id="0" name=""/>
        <dsp:cNvSpPr/>
      </dsp:nvSpPr>
      <dsp:spPr>
        <a:xfrm>
          <a:off x="3986411" y="827174"/>
          <a:ext cx="1997515" cy="346676"/>
        </a:xfrm>
        <a:custGeom>
          <a:avLst/>
          <a:gdLst/>
          <a:ahLst/>
          <a:cxnLst/>
          <a:rect l="0" t="0" r="0" b="0"/>
          <a:pathLst>
            <a:path>
              <a:moveTo>
                <a:pt x="1997515" y="0"/>
              </a:moveTo>
              <a:lnTo>
                <a:pt x="1997515" y="173338"/>
              </a:lnTo>
              <a:lnTo>
                <a:pt x="0" y="173338"/>
              </a:lnTo>
              <a:lnTo>
                <a:pt x="0" y="346676"/>
              </a:lnTo>
            </a:path>
          </a:pathLst>
        </a:custGeom>
        <a:noFill/>
        <a:ln w="12700" cap="flat" cmpd="sng" algn="ctr">
          <a:solidFill>
            <a:schemeClr val="accent6">
              <a:hueOff val="0"/>
              <a:satOff val="0"/>
              <a:lumOff val="0"/>
              <a:alphaOff val="0"/>
            </a:schemeClr>
          </a:solidFill>
          <a:prstDash val="solid"/>
          <a:miter lim="800000"/>
        </a:ln>
        <a:effectLst/>
        <a:scene3d>
          <a:camera prst="orthographicFront">
            <a:rot lat="0" lon="0" rev="0"/>
          </a:camera>
          <a:lightRig rig="contrasting" dir="t">
            <a:rot lat="0" lon="0" rev="1200000"/>
          </a:lightRig>
        </a:scene3d>
        <a:sp3d z="-110000"/>
      </dsp:spPr>
      <dsp:style>
        <a:lnRef idx="2">
          <a:scrgbClr r="0" g="0" b="0"/>
        </a:lnRef>
        <a:fillRef idx="0">
          <a:scrgbClr r="0" g="0" b="0"/>
        </a:fillRef>
        <a:effectRef idx="0">
          <a:scrgbClr r="0" g="0" b="0"/>
        </a:effectRef>
        <a:fontRef idx="minor"/>
      </dsp:style>
    </dsp:sp>
    <dsp:sp modelId="{7FA89D74-8D08-47B1-B6A4-21740D6E551D}">
      <dsp:nvSpPr>
        <dsp:cNvPr id="0" name=""/>
        <dsp:cNvSpPr/>
      </dsp:nvSpPr>
      <dsp:spPr>
        <a:xfrm>
          <a:off x="5158507" y="1755"/>
          <a:ext cx="1650839" cy="825419"/>
        </a:xfrm>
        <a:prstGeom prst="rect">
          <a:avLst/>
        </a:prstGeom>
        <a:solidFill>
          <a:schemeClr val="accent4">
            <a:hueOff val="0"/>
            <a:satOff val="0"/>
            <a:lumOff val="0"/>
            <a:alphaOff val="0"/>
          </a:schemeClr>
        </a:solidFill>
        <a:ln>
          <a:noFill/>
        </a:ln>
        <a:effectLst/>
        <a:scene3d>
          <a:camera prst="orthographicFront">
            <a:rot lat="0" lon="0" rev="0"/>
          </a:camera>
          <a:lightRig rig="contrasting" dir="t">
            <a:rot lat="0" lon="0" rev="1200000"/>
          </a:lightRig>
        </a:scene3d>
        <a:sp3d contourW="19050" prstMaterial="metal">
          <a:bevelT w="88900" h="203200"/>
          <a:bevelB w="165100" h="254000"/>
        </a:sp3d>
      </dsp:spPr>
      <dsp:style>
        <a:lnRef idx="0">
          <a:scrgbClr r="0" g="0" b="0"/>
        </a:lnRef>
        <a:fillRef idx="1">
          <a:scrgbClr r="0" g="0" b="0"/>
        </a:fillRef>
        <a:effectRef idx="1">
          <a:scrgbClr r="0" g="0" b="0"/>
        </a:effectRef>
        <a:fontRef idx="minor">
          <a:schemeClr val="lt1"/>
        </a:fontRef>
      </dsp:style>
      <dsp:txBody>
        <a:bodyPr spcFirstLastPara="0" vert="horz" wrap="square" lIns="12065" tIns="12065" rIns="12065" bIns="12065" numCol="1" spcCol="1270" anchor="ctr" anchorCtr="0">
          <a:noAutofit/>
        </a:bodyPr>
        <a:lstStyle/>
        <a:p>
          <a:pPr lvl="0" algn="ctr" defTabSz="844550">
            <a:lnSpc>
              <a:spcPct val="90000"/>
            </a:lnSpc>
            <a:spcBef>
              <a:spcPct val="0"/>
            </a:spcBef>
            <a:spcAft>
              <a:spcPct val="35000"/>
            </a:spcAft>
          </a:pPr>
          <a:r>
            <a:rPr lang="en-US" sz="1900" kern="1200" dirty="0" smtClean="0"/>
            <a:t>Attacks</a:t>
          </a:r>
          <a:endParaRPr lang="en-US" sz="1900" kern="1200" dirty="0"/>
        </a:p>
      </dsp:txBody>
      <dsp:txXfrm>
        <a:off x="5158507" y="1755"/>
        <a:ext cx="1650839" cy="825419"/>
      </dsp:txXfrm>
    </dsp:sp>
    <dsp:sp modelId="{5EA5F27C-B168-47F8-8013-4987E88E6821}">
      <dsp:nvSpPr>
        <dsp:cNvPr id="0" name=""/>
        <dsp:cNvSpPr/>
      </dsp:nvSpPr>
      <dsp:spPr>
        <a:xfrm>
          <a:off x="3160992" y="1173851"/>
          <a:ext cx="1650839" cy="825419"/>
        </a:xfrm>
        <a:prstGeom prst="rect">
          <a:avLst/>
        </a:prstGeom>
        <a:solidFill>
          <a:schemeClr val="accent6">
            <a:hueOff val="0"/>
            <a:satOff val="0"/>
            <a:lumOff val="0"/>
            <a:alphaOff val="0"/>
          </a:schemeClr>
        </a:solidFill>
        <a:ln>
          <a:noFill/>
        </a:ln>
        <a:effectLst/>
        <a:scene3d>
          <a:camera prst="orthographicFront">
            <a:rot lat="0" lon="0" rev="0"/>
          </a:camera>
          <a:lightRig rig="contrasting" dir="t">
            <a:rot lat="0" lon="0" rev="1200000"/>
          </a:lightRig>
        </a:scene3d>
        <a:sp3d contourW="19050" prstMaterial="metal">
          <a:bevelT w="88900" h="203200"/>
          <a:bevelB w="165100" h="254000"/>
        </a:sp3d>
      </dsp:spPr>
      <dsp:style>
        <a:lnRef idx="0">
          <a:scrgbClr r="0" g="0" b="0"/>
        </a:lnRef>
        <a:fillRef idx="1">
          <a:scrgbClr r="0" g="0" b="0"/>
        </a:fillRef>
        <a:effectRef idx="1">
          <a:scrgbClr r="0" g="0" b="0"/>
        </a:effectRef>
        <a:fontRef idx="minor">
          <a:schemeClr val="lt1"/>
        </a:fontRef>
      </dsp:style>
      <dsp:txBody>
        <a:bodyPr spcFirstLastPara="0" vert="horz" wrap="square" lIns="12065" tIns="12065" rIns="12065" bIns="12065" numCol="1" spcCol="1270" anchor="ctr" anchorCtr="0">
          <a:noAutofit/>
        </a:bodyPr>
        <a:lstStyle/>
        <a:p>
          <a:pPr lvl="0" algn="ctr" defTabSz="844550">
            <a:lnSpc>
              <a:spcPct val="90000"/>
            </a:lnSpc>
            <a:spcBef>
              <a:spcPct val="0"/>
            </a:spcBef>
            <a:spcAft>
              <a:spcPct val="35000"/>
            </a:spcAft>
          </a:pPr>
          <a:r>
            <a:rPr lang="en-US" sz="1900" kern="1200" dirty="0" smtClean="0"/>
            <a:t>Passive Threats</a:t>
          </a:r>
          <a:endParaRPr lang="en-US" sz="1900" kern="1200" dirty="0"/>
        </a:p>
      </dsp:txBody>
      <dsp:txXfrm>
        <a:off x="3160992" y="1173851"/>
        <a:ext cx="1650839" cy="825419"/>
      </dsp:txXfrm>
    </dsp:sp>
    <dsp:sp modelId="{70CA9537-D8E5-4F4F-85A1-6364CE8093C2}">
      <dsp:nvSpPr>
        <dsp:cNvPr id="0" name=""/>
        <dsp:cNvSpPr/>
      </dsp:nvSpPr>
      <dsp:spPr>
        <a:xfrm>
          <a:off x="2112791" y="2345947"/>
          <a:ext cx="1650839" cy="825419"/>
        </a:xfrm>
        <a:prstGeom prst="rect">
          <a:avLst/>
        </a:prstGeom>
        <a:solidFill>
          <a:schemeClr val="accent1">
            <a:hueOff val="0"/>
            <a:satOff val="0"/>
            <a:lumOff val="0"/>
            <a:alphaOff val="0"/>
          </a:schemeClr>
        </a:solidFill>
        <a:ln>
          <a:noFill/>
        </a:ln>
        <a:effectLst/>
        <a:scene3d>
          <a:camera prst="orthographicFront">
            <a:rot lat="0" lon="0" rev="0"/>
          </a:camera>
          <a:lightRig rig="contrasting" dir="t">
            <a:rot lat="0" lon="0" rev="1200000"/>
          </a:lightRig>
        </a:scene3d>
        <a:sp3d contourW="19050" prstMaterial="metal">
          <a:bevelT w="88900" h="203200"/>
          <a:bevelB w="165100" h="254000"/>
        </a:sp3d>
      </dsp:spPr>
      <dsp:style>
        <a:lnRef idx="0">
          <a:scrgbClr r="0" g="0" b="0"/>
        </a:lnRef>
        <a:fillRef idx="1">
          <a:scrgbClr r="0" g="0" b="0"/>
        </a:fillRef>
        <a:effectRef idx="1">
          <a:scrgbClr r="0" g="0" b="0"/>
        </a:effectRef>
        <a:fontRef idx="minor">
          <a:schemeClr val="lt1"/>
        </a:fontRef>
      </dsp:style>
      <dsp:txBody>
        <a:bodyPr spcFirstLastPara="0" vert="horz" wrap="square" lIns="12065" tIns="12065" rIns="12065" bIns="12065" numCol="1" spcCol="1270" anchor="ctr" anchorCtr="0">
          <a:noAutofit/>
        </a:bodyPr>
        <a:lstStyle/>
        <a:p>
          <a:pPr lvl="0" algn="ctr" defTabSz="844550">
            <a:lnSpc>
              <a:spcPct val="90000"/>
            </a:lnSpc>
            <a:spcBef>
              <a:spcPct val="0"/>
            </a:spcBef>
            <a:spcAft>
              <a:spcPct val="35000"/>
            </a:spcAft>
          </a:pPr>
          <a:r>
            <a:rPr lang="en-US" sz="1900" kern="1200" dirty="0" smtClean="0"/>
            <a:t>Release of Message Contents</a:t>
          </a:r>
          <a:endParaRPr lang="en-US" sz="1900" kern="1200" dirty="0"/>
        </a:p>
      </dsp:txBody>
      <dsp:txXfrm>
        <a:off x="2112791" y="2345947"/>
        <a:ext cx="1650839" cy="825419"/>
      </dsp:txXfrm>
    </dsp:sp>
    <dsp:sp modelId="{D1C2407F-86B5-4FBF-8216-F23E3BC23D8D}">
      <dsp:nvSpPr>
        <dsp:cNvPr id="0" name=""/>
        <dsp:cNvSpPr/>
      </dsp:nvSpPr>
      <dsp:spPr>
        <a:xfrm>
          <a:off x="4159749" y="2345947"/>
          <a:ext cx="1650839" cy="825419"/>
        </a:xfrm>
        <a:prstGeom prst="rect">
          <a:avLst/>
        </a:prstGeom>
        <a:solidFill>
          <a:schemeClr val="accent1">
            <a:hueOff val="0"/>
            <a:satOff val="0"/>
            <a:lumOff val="0"/>
            <a:alphaOff val="0"/>
          </a:schemeClr>
        </a:solidFill>
        <a:ln>
          <a:noFill/>
        </a:ln>
        <a:effectLst/>
        <a:scene3d>
          <a:camera prst="orthographicFront">
            <a:rot lat="0" lon="0" rev="0"/>
          </a:camera>
          <a:lightRig rig="contrasting" dir="t">
            <a:rot lat="0" lon="0" rev="1200000"/>
          </a:lightRig>
        </a:scene3d>
        <a:sp3d contourW="19050" prstMaterial="metal">
          <a:bevelT w="88900" h="203200"/>
          <a:bevelB w="165100" h="254000"/>
        </a:sp3d>
      </dsp:spPr>
      <dsp:style>
        <a:lnRef idx="0">
          <a:scrgbClr r="0" g="0" b="0"/>
        </a:lnRef>
        <a:fillRef idx="1">
          <a:scrgbClr r="0" g="0" b="0"/>
        </a:fillRef>
        <a:effectRef idx="1">
          <a:scrgbClr r="0" g="0" b="0"/>
        </a:effectRef>
        <a:fontRef idx="minor">
          <a:schemeClr val="lt1"/>
        </a:fontRef>
      </dsp:style>
      <dsp:txBody>
        <a:bodyPr spcFirstLastPara="0" vert="horz" wrap="square" lIns="12065" tIns="12065" rIns="12065" bIns="12065" numCol="1" spcCol="1270" anchor="ctr" anchorCtr="0">
          <a:noAutofit/>
        </a:bodyPr>
        <a:lstStyle/>
        <a:p>
          <a:pPr lvl="0" algn="ctr" defTabSz="844550">
            <a:lnSpc>
              <a:spcPct val="90000"/>
            </a:lnSpc>
            <a:spcBef>
              <a:spcPct val="0"/>
            </a:spcBef>
            <a:spcAft>
              <a:spcPct val="35000"/>
            </a:spcAft>
          </a:pPr>
          <a:r>
            <a:rPr lang="en-US" sz="1900" kern="1200" dirty="0" smtClean="0"/>
            <a:t>Traffic Analysis</a:t>
          </a:r>
          <a:endParaRPr lang="en-US" sz="1900" kern="1200" dirty="0"/>
        </a:p>
      </dsp:txBody>
      <dsp:txXfrm>
        <a:off x="4159749" y="2345947"/>
        <a:ext cx="1650839" cy="825419"/>
      </dsp:txXfrm>
    </dsp:sp>
    <dsp:sp modelId="{0BF31CF5-57A9-4165-8DE5-B09A1378E181}">
      <dsp:nvSpPr>
        <dsp:cNvPr id="0" name=""/>
        <dsp:cNvSpPr/>
      </dsp:nvSpPr>
      <dsp:spPr>
        <a:xfrm>
          <a:off x="7156023" y="1173851"/>
          <a:ext cx="1650839" cy="825419"/>
        </a:xfrm>
        <a:prstGeom prst="rect">
          <a:avLst/>
        </a:prstGeom>
        <a:solidFill>
          <a:schemeClr val="accent6">
            <a:hueOff val="0"/>
            <a:satOff val="0"/>
            <a:lumOff val="0"/>
            <a:alphaOff val="0"/>
          </a:schemeClr>
        </a:solidFill>
        <a:ln>
          <a:noFill/>
        </a:ln>
        <a:effectLst/>
        <a:scene3d>
          <a:camera prst="orthographicFront">
            <a:rot lat="0" lon="0" rev="0"/>
          </a:camera>
          <a:lightRig rig="contrasting" dir="t">
            <a:rot lat="0" lon="0" rev="1200000"/>
          </a:lightRig>
        </a:scene3d>
        <a:sp3d contourW="19050" prstMaterial="metal">
          <a:bevelT w="88900" h="203200"/>
          <a:bevelB w="165100" h="254000"/>
        </a:sp3d>
      </dsp:spPr>
      <dsp:style>
        <a:lnRef idx="0">
          <a:scrgbClr r="0" g="0" b="0"/>
        </a:lnRef>
        <a:fillRef idx="1">
          <a:scrgbClr r="0" g="0" b="0"/>
        </a:fillRef>
        <a:effectRef idx="1">
          <a:scrgbClr r="0" g="0" b="0"/>
        </a:effectRef>
        <a:fontRef idx="minor">
          <a:schemeClr val="lt1"/>
        </a:fontRef>
      </dsp:style>
      <dsp:txBody>
        <a:bodyPr spcFirstLastPara="0" vert="horz" wrap="square" lIns="12065" tIns="12065" rIns="12065" bIns="12065" numCol="1" spcCol="1270" anchor="ctr" anchorCtr="0">
          <a:noAutofit/>
        </a:bodyPr>
        <a:lstStyle/>
        <a:p>
          <a:pPr lvl="0" algn="ctr" defTabSz="844550">
            <a:lnSpc>
              <a:spcPct val="90000"/>
            </a:lnSpc>
            <a:spcBef>
              <a:spcPct val="0"/>
            </a:spcBef>
            <a:spcAft>
              <a:spcPct val="35000"/>
            </a:spcAft>
          </a:pPr>
          <a:r>
            <a:rPr lang="en-US" sz="1900" kern="1200" dirty="0" smtClean="0"/>
            <a:t>Active Threats</a:t>
          </a:r>
          <a:endParaRPr lang="en-US" sz="1900" kern="1200" dirty="0"/>
        </a:p>
      </dsp:txBody>
      <dsp:txXfrm>
        <a:off x="7156023" y="1173851"/>
        <a:ext cx="1650839" cy="825419"/>
      </dsp:txXfrm>
    </dsp:sp>
    <dsp:sp modelId="{EEAAD0F1-7AD2-40D5-8763-79331ED529CA}">
      <dsp:nvSpPr>
        <dsp:cNvPr id="0" name=""/>
        <dsp:cNvSpPr/>
      </dsp:nvSpPr>
      <dsp:spPr>
        <a:xfrm>
          <a:off x="6157265" y="2345947"/>
          <a:ext cx="1650839" cy="825419"/>
        </a:xfrm>
        <a:prstGeom prst="rect">
          <a:avLst/>
        </a:prstGeom>
        <a:solidFill>
          <a:schemeClr val="accent1">
            <a:hueOff val="0"/>
            <a:satOff val="0"/>
            <a:lumOff val="0"/>
            <a:alphaOff val="0"/>
          </a:schemeClr>
        </a:solidFill>
        <a:ln>
          <a:noFill/>
        </a:ln>
        <a:effectLst/>
        <a:scene3d>
          <a:camera prst="orthographicFront">
            <a:rot lat="0" lon="0" rev="0"/>
          </a:camera>
          <a:lightRig rig="contrasting" dir="t">
            <a:rot lat="0" lon="0" rev="1200000"/>
          </a:lightRig>
        </a:scene3d>
        <a:sp3d contourW="19050" prstMaterial="metal">
          <a:bevelT w="88900" h="203200"/>
          <a:bevelB w="165100" h="254000"/>
        </a:sp3d>
      </dsp:spPr>
      <dsp:style>
        <a:lnRef idx="0">
          <a:scrgbClr r="0" g="0" b="0"/>
        </a:lnRef>
        <a:fillRef idx="1">
          <a:scrgbClr r="0" g="0" b="0"/>
        </a:fillRef>
        <a:effectRef idx="1">
          <a:scrgbClr r="0" g="0" b="0"/>
        </a:effectRef>
        <a:fontRef idx="minor">
          <a:schemeClr val="lt1"/>
        </a:fontRef>
      </dsp:style>
      <dsp:txBody>
        <a:bodyPr spcFirstLastPara="0" vert="horz" wrap="square" lIns="12065" tIns="12065" rIns="12065" bIns="12065" numCol="1" spcCol="1270" anchor="ctr" anchorCtr="0">
          <a:noAutofit/>
        </a:bodyPr>
        <a:lstStyle/>
        <a:p>
          <a:pPr lvl="0" algn="ctr" defTabSz="844550">
            <a:lnSpc>
              <a:spcPct val="90000"/>
            </a:lnSpc>
            <a:spcBef>
              <a:spcPct val="0"/>
            </a:spcBef>
            <a:spcAft>
              <a:spcPct val="35000"/>
            </a:spcAft>
          </a:pPr>
          <a:r>
            <a:rPr lang="en-US" sz="1900" kern="1200" dirty="0" smtClean="0"/>
            <a:t>Masquerade</a:t>
          </a:r>
          <a:endParaRPr lang="en-US" sz="1900" kern="1200" dirty="0"/>
        </a:p>
      </dsp:txBody>
      <dsp:txXfrm>
        <a:off x="6157265" y="2345947"/>
        <a:ext cx="1650839" cy="825419"/>
      </dsp:txXfrm>
    </dsp:sp>
    <dsp:sp modelId="{D5A61236-5E17-4B80-8D91-63382681DF77}">
      <dsp:nvSpPr>
        <dsp:cNvPr id="0" name=""/>
        <dsp:cNvSpPr/>
      </dsp:nvSpPr>
      <dsp:spPr>
        <a:xfrm>
          <a:off x="8154781" y="2345947"/>
          <a:ext cx="1650839" cy="825419"/>
        </a:xfrm>
        <a:prstGeom prst="rect">
          <a:avLst/>
        </a:prstGeom>
        <a:solidFill>
          <a:schemeClr val="accent1">
            <a:hueOff val="0"/>
            <a:satOff val="0"/>
            <a:lumOff val="0"/>
            <a:alphaOff val="0"/>
          </a:schemeClr>
        </a:solidFill>
        <a:ln>
          <a:noFill/>
        </a:ln>
        <a:effectLst/>
        <a:scene3d>
          <a:camera prst="orthographicFront">
            <a:rot lat="0" lon="0" rev="0"/>
          </a:camera>
          <a:lightRig rig="contrasting" dir="t">
            <a:rot lat="0" lon="0" rev="1200000"/>
          </a:lightRig>
        </a:scene3d>
        <a:sp3d contourW="19050" prstMaterial="metal">
          <a:bevelT w="88900" h="203200"/>
          <a:bevelB w="165100" h="254000"/>
        </a:sp3d>
      </dsp:spPr>
      <dsp:style>
        <a:lnRef idx="0">
          <a:scrgbClr r="0" g="0" b="0"/>
        </a:lnRef>
        <a:fillRef idx="1">
          <a:scrgbClr r="0" g="0" b="0"/>
        </a:fillRef>
        <a:effectRef idx="1">
          <a:scrgbClr r="0" g="0" b="0"/>
        </a:effectRef>
        <a:fontRef idx="minor">
          <a:schemeClr val="lt1"/>
        </a:fontRef>
      </dsp:style>
      <dsp:txBody>
        <a:bodyPr spcFirstLastPara="0" vert="horz" wrap="square" lIns="12065" tIns="12065" rIns="12065" bIns="12065" numCol="1" spcCol="1270" anchor="ctr" anchorCtr="0">
          <a:noAutofit/>
        </a:bodyPr>
        <a:lstStyle/>
        <a:p>
          <a:pPr lvl="0" algn="ctr" defTabSz="844550">
            <a:lnSpc>
              <a:spcPct val="90000"/>
            </a:lnSpc>
            <a:spcBef>
              <a:spcPct val="0"/>
            </a:spcBef>
            <a:spcAft>
              <a:spcPct val="35000"/>
            </a:spcAft>
          </a:pPr>
          <a:r>
            <a:rPr lang="en-US" sz="1900" kern="1200" dirty="0" smtClean="0"/>
            <a:t>Replay</a:t>
          </a:r>
          <a:endParaRPr lang="en-US" sz="1900" kern="1200" dirty="0"/>
        </a:p>
      </dsp:txBody>
      <dsp:txXfrm>
        <a:off x="8154781" y="2345947"/>
        <a:ext cx="1650839" cy="825419"/>
      </dsp:txXfrm>
    </dsp:sp>
    <dsp:sp modelId="{C5AF7AF5-965C-4306-B4E7-0EEFC5029F99}">
      <dsp:nvSpPr>
        <dsp:cNvPr id="0" name=""/>
        <dsp:cNvSpPr/>
      </dsp:nvSpPr>
      <dsp:spPr>
        <a:xfrm>
          <a:off x="6157265" y="3518043"/>
          <a:ext cx="1650839" cy="825419"/>
        </a:xfrm>
        <a:prstGeom prst="rect">
          <a:avLst/>
        </a:prstGeom>
        <a:solidFill>
          <a:schemeClr val="accent1">
            <a:hueOff val="0"/>
            <a:satOff val="0"/>
            <a:lumOff val="0"/>
            <a:alphaOff val="0"/>
          </a:schemeClr>
        </a:solidFill>
        <a:ln>
          <a:noFill/>
        </a:ln>
        <a:effectLst/>
        <a:scene3d>
          <a:camera prst="orthographicFront">
            <a:rot lat="0" lon="0" rev="0"/>
          </a:camera>
          <a:lightRig rig="contrasting" dir="t">
            <a:rot lat="0" lon="0" rev="1200000"/>
          </a:lightRig>
        </a:scene3d>
        <a:sp3d contourW="19050" prstMaterial="metal">
          <a:bevelT w="88900" h="203200"/>
          <a:bevelB w="165100" h="254000"/>
        </a:sp3d>
      </dsp:spPr>
      <dsp:style>
        <a:lnRef idx="0">
          <a:scrgbClr r="0" g="0" b="0"/>
        </a:lnRef>
        <a:fillRef idx="1">
          <a:scrgbClr r="0" g="0" b="0"/>
        </a:fillRef>
        <a:effectRef idx="1">
          <a:scrgbClr r="0" g="0" b="0"/>
        </a:effectRef>
        <a:fontRef idx="minor">
          <a:schemeClr val="lt1"/>
        </a:fontRef>
      </dsp:style>
      <dsp:txBody>
        <a:bodyPr spcFirstLastPara="0" vert="horz" wrap="square" lIns="12065" tIns="12065" rIns="12065" bIns="12065" numCol="1" spcCol="1270" anchor="ctr" anchorCtr="0">
          <a:noAutofit/>
        </a:bodyPr>
        <a:lstStyle/>
        <a:p>
          <a:pPr lvl="0" algn="ctr" defTabSz="844550">
            <a:lnSpc>
              <a:spcPct val="90000"/>
            </a:lnSpc>
            <a:spcBef>
              <a:spcPct val="0"/>
            </a:spcBef>
            <a:spcAft>
              <a:spcPct val="35000"/>
            </a:spcAft>
          </a:pPr>
          <a:r>
            <a:rPr lang="en-US" sz="1900" kern="1200" dirty="0" smtClean="0"/>
            <a:t>Modification of Message Contents</a:t>
          </a:r>
          <a:endParaRPr lang="en-US" sz="1900" kern="1200" dirty="0"/>
        </a:p>
      </dsp:txBody>
      <dsp:txXfrm>
        <a:off x="6157265" y="3518043"/>
        <a:ext cx="1650839" cy="825419"/>
      </dsp:txXfrm>
    </dsp:sp>
    <dsp:sp modelId="{2D31FF00-9965-4DD1-85AE-6CF5DF38011F}">
      <dsp:nvSpPr>
        <dsp:cNvPr id="0" name=""/>
        <dsp:cNvSpPr/>
      </dsp:nvSpPr>
      <dsp:spPr>
        <a:xfrm>
          <a:off x="8154781" y="3518043"/>
          <a:ext cx="1650839" cy="825419"/>
        </a:xfrm>
        <a:prstGeom prst="rect">
          <a:avLst/>
        </a:prstGeom>
        <a:solidFill>
          <a:schemeClr val="accent1">
            <a:hueOff val="0"/>
            <a:satOff val="0"/>
            <a:lumOff val="0"/>
            <a:alphaOff val="0"/>
          </a:schemeClr>
        </a:solidFill>
        <a:ln>
          <a:noFill/>
        </a:ln>
        <a:effectLst/>
        <a:scene3d>
          <a:camera prst="orthographicFront">
            <a:rot lat="0" lon="0" rev="0"/>
          </a:camera>
          <a:lightRig rig="contrasting" dir="t">
            <a:rot lat="0" lon="0" rev="1200000"/>
          </a:lightRig>
        </a:scene3d>
        <a:sp3d contourW="19050" prstMaterial="metal">
          <a:bevelT w="88900" h="203200"/>
          <a:bevelB w="165100" h="254000"/>
        </a:sp3d>
      </dsp:spPr>
      <dsp:style>
        <a:lnRef idx="0">
          <a:scrgbClr r="0" g="0" b="0"/>
        </a:lnRef>
        <a:fillRef idx="1">
          <a:scrgbClr r="0" g="0" b="0"/>
        </a:fillRef>
        <a:effectRef idx="1">
          <a:scrgbClr r="0" g="0" b="0"/>
        </a:effectRef>
        <a:fontRef idx="minor">
          <a:schemeClr val="lt1"/>
        </a:fontRef>
      </dsp:style>
      <dsp:txBody>
        <a:bodyPr spcFirstLastPara="0" vert="horz" wrap="square" lIns="12065" tIns="12065" rIns="12065" bIns="12065" numCol="1" spcCol="1270" anchor="ctr" anchorCtr="0">
          <a:noAutofit/>
        </a:bodyPr>
        <a:lstStyle/>
        <a:p>
          <a:pPr lvl="0" algn="ctr" defTabSz="844550">
            <a:lnSpc>
              <a:spcPct val="90000"/>
            </a:lnSpc>
            <a:spcBef>
              <a:spcPct val="0"/>
            </a:spcBef>
            <a:spcAft>
              <a:spcPct val="35000"/>
            </a:spcAft>
          </a:pPr>
          <a:r>
            <a:rPr lang="en-US" sz="1900" kern="1200" dirty="0" smtClean="0"/>
            <a:t>Denial  of  Service</a:t>
          </a:r>
          <a:endParaRPr lang="en-US" sz="1900" kern="1200" dirty="0"/>
        </a:p>
      </dsp:txBody>
      <dsp:txXfrm>
        <a:off x="8154781" y="3518043"/>
        <a:ext cx="1650839" cy="825419"/>
      </dsp:txXfrm>
    </dsp:sp>
  </dsp:spTree>
</dsp:drawing>
</file>

<file path=ppt/diagrams/layout1.xml><?xml version="1.0" encoding="utf-8"?>
<dgm:layoutDef xmlns:dgm="http://schemas.openxmlformats.org/drawingml/2006/diagram" xmlns:a="http://schemas.openxmlformats.org/drawingml/2006/main" uniqueId="urn:microsoft.com/office/officeart/2005/8/layout/default">
  <dgm:title val=""/>
  <dgm:desc val=""/>
  <dgm:catLst>
    <dgm:cat type="list" pri="400"/>
  </dgm:catLst>
  <dgm:sampData>
    <dgm:dataModel>
      <dgm:ptLst>
        <dgm:pt modelId="0" type="doc"/>
        <dgm:pt modelId="1">
          <dgm:prSet phldr="1"/>
        </dgm:pt>
        <dgm:pt modelId="2">
          <dgm:prSet phldr="1"/>
        </dgm:pt>
        <dgm:pt modelId="3">
          <dgm:prSet phldr="1"/>
        </dgm:pt>
        <dgm:pt modelId="4">
          <dgm:prSet phldr="1"/>
        </dgm:pt>
        <dgm:pt modelId="5">
          <dgm:prSet phldr="1"/>
        </dgm:pt>
      </dgm:ptLst>
      <dgm:cxnLst>
        <dgm:cxn modelId="6" srcId="0" destId="1" srcOrd="0" destOrd="0"/>
        <dgm:cxn modelId="7" srcId="0" destId="2" srcOrd="1" destOrd="0"/>
        <dgm:cxn modelId="8" srcId="0" destId="3" srcOrd="2" destOrd="0"/>
        <dgm:cxn modelId="9" srcId="0" destId="4" srcOrd="3" destOrd="0"/>
        <dgm:cxn modelId="10" srcId="0" destId="5" srcOrd="4" destOrd="0"/>
      </dgm:cxnLst>
      <dgm:bg/>
      <dgm:whole/>
    </dgm:dataModel>
  </dgm:sampData>
  <dgm:styleData>
    <dgm:dataModel>
      <dgm:ptLst>
        <dgm:pt modelId="0" type="doc"/>
        <dgm:pt modelId="1"/>
        <dgm:pt modelId="2"/>
      </dgm:ptLst>
      <dgm:cxnLst>
        <dgm:cxn modelId="3" srcId="0" destId="1" srcOrd="0" destOrd="0"/>
        <dgm:cxn modelId="4" srcId="0" destId="2" srcOrd="1" destOrd="0"/>
      </dgm:cxnLst>
      <dgm:bg/>
      <dgm:whole/>
    </dgm:dataModel>
  </dgm:styleData>
  <dgm:clrData>
    <dgm:dataModel>
      <dgm:ptLst>
        <dgm:pt modelId="0" type="doc"/>
        <dgm:pt modelId="1"/>
        <dgm:pt modelId="2"/>
        <dgm:pt modelId="3"/>
        <dgm:pt modelId="4"/>
        <dgm:pt modelId="5"/>
        <dgm:pt modelId="6"/>
      </dgm:ptLst>
      <dgm:cxnLst>
        <dgm:cxn modelId="7" srcId="0" destId="1" srcOrd="0" destOrd="0"/>
        <dgm:cxn modelId="8" srcId="0" destId="2" srcOrd="1" destOrd="0"/>
        <dgm:cxn modelId="9" srcId="0" destId="3" srcOrd="2" destOrd="0"/>
        <dgm:cxn modelId="10" srcId="0" destId="4" srcOrd="3" destOrd="0"/>
        <dgm:cxn modelId="11" srcId="0" destId="5" srcOrd="4" destOrd="0"/>
        <dgm:cxn modelId="12" srcId="0" destId="6" srcOrd="5" destOrd="0"/>
      </dgm:cxnLst>
      <dgm:bg/>
      <dgm:whole/>
    </dgm:dataModel>
  </dgm:clrData>
  <dgm:layoutNode name="diagram">
    <dgm:varLst>
      <dgm:dir/>
      <dgm:resizeHandles val="exact"/>
    </dgm:varLst>
    <dgm:choose name="Name0">
      <dgm:if name="Name1" func="var" arg="dir" op="equ" val="norm">
        <dgm:alg type="snake">
          <dgm:param type="grDir" val="tL"/>
          <dgm:param type="flowDir" val="row"/>
          <dgm:param type="contDir" val="sameDir"/>
          <dgm:param type="off" val="ctr"/>
        </dgm:alg>
      </dgm:if>
      <dgm:else name="Name2">
        <dgm:alg type="snake">
          <dgm:param type="grDir" val="tR"/>
          <dgm:param type="flowDir" val="row"/>
          <dgm:param type="contDir" val="sameDir"/>
          <dgm:param type="off" val="ctr"/>
        </dgm:alg>
      </dgm:else>
    </dgm:choose>
    <dgm:shape xmlns:r="http://schemas.openxmlformats.org/officeDocument/2006/relationships" r:blip="">
      <dgm:adjLst/>
    </dgm:shape>
    <dgm:presOf/>
    <dgm:constrLst>
      <dgm:constr type="w" for="ch" forName="node" refType="w"/>
      <dgm:constr type="h" for="ch" forName="node" refType="w" refFor="ch" refForName="node" fact="0.6"/>
      <dgm:constr type="w" for="ch" forName="sibTrans" refType="w" refFor="ch" refForName="node" fact="0.1"/>
      <dgm:constr type="sp" refType="w" refFor="ch" refForName="sibTrans"/>
      <dgm:constr type="primFontSz" for="ch" forName="node" op="equ" val="65"/>
    </dgm:constrLst>
    <dgm:ruleLst/>
    <dgm:forEach name="Name3" axis="ch" ptType="node">
      <dgm:layoutNode name="node">
        <dgm:varLst>
          <dgm:bulletEnabled val="1"/>
        </dgm:varLst>
        <dgm:alg type="tx"/>
        <dgm:shape xmlns:r="http://schemas.openxmlformats.org/officeDocument/2006/relationships" type="rect" r:blip="">
          <dgm:adjLst/>
        </dgm:shape>
        <dgm:presOf axis="desOrSelf" ptType="node"/>
        <dgm:constrLst>
          <dgm:constr type="lMarg" refType="primFontSz" fact="0.3"/>
          <dgm:constr type="rMarg" refType="primFontSz" fact="0.3"/>
          <dgm:constr type="tMarg" refType="primFontSz" fact="0.3"/>
          <dgm:constr type="bMarg" refType="primFontSz" fact="0.3"/>
        </dgm:constrLst>
        <dgm:ruleLst>
          <dgm:rule type="primFontSz" val="5" fact="NaN" max="NaN"/>
        </dgm:ruleLst>
      </dgm:layoutNode>
      <dgm:forEach name="Name4" axis="followSib" ptType="sibTrans" cnt="1">
        <dgm:layoutNode name="sibTrans">
          <dgm:alg type="sp"/>
          <dgm:shape xmlns:r="http://schemas.openxmlformats.org/officeDocument/2006/relationships" r:blip="">
            <dgm:adjLst/>
          </dgm:shape>
          <dgm:presOf/>
          <dgm:constrLst/>
          <dgm:ruleLst/>
        </dgm:layoutNode>
      </dgm:forEach>
    </dgm:forEach>
  </dgm:layoutNode>
</dgm:layoutDef>
</file>

<file path=ppt/diagrams/layout2.xml><?xml version="1.0" encoding="utf-8"?>
<dgm:layoutDef xmlns:dgm="http://schemas.openxmlformats.org/drawingml/2006/diagram" xmlns:a="http://schemas.openxmlformats.org/drawingml/2006/main" uniqueId="urn:microsoft.com/office/officeart/2005/8/layout/orgChart1">
  <dgm:title val=""/>
  <dgm:desc val=""/>
  <dgm:catLst>
    <dgm:cat type="hierarchy" pri="1000"/>
    <dgm:cat type="convert" pri="6000"/>
  </dgm:catLst>
  <dgm:sampData>
    <dgm:dataModel>
      <dgm:ptLst>
        <dgm:pt modelId="0" type="doc"/>
        <dgm:pt modelId="1">
          <dgm:prSet phldr="1"/>
        </dgm:pt>
        <dgm:pt modelId="2" type="asst">
          <dgm:prSet phldr="1"/>
        </dgm:pt>
        <dgm:pt modelId="3">
          <dgm:prSet phldr="1"/>
        </dgm:pt>
        <dgm:pt modelId="4">
          <dgm:prSet phldr="1"/>
        </dgm:pt>
        <dgm:pt modelId="5">
          <dgm:prSet phldr="1"/>
        </dgm:pt>
      </dgm:ptLst>
      <dgm:cxnLst>
        <dgm:cxn modelId="5" srcId="0" destId="1" srcOrd="0" destOrd="0"/>
        <dgm:cxn modelId="6" srcId="1" destId="2" srcOrd="0" destOrd="0"/>
        <dgm:cxn modelId="7" srcId="1" destId="3" srcOrd="1" destOrd="0"/>
        <dgm:cxn modelId="8" srcId="1" destId="4" srcOrd="2" destOrd="0"/>
        <dgm:cxn modelId="9" srcId="1" destId="5" srcOrd="3" destOrd="0"/>
      </dgm:cxnLst>
      <dgm:bg/>
      <dgm:whole/>
    </dgm:dataModel>
  </dgm:sampData>
  <dgm:styleData>
    <dgm:dataModel>
      <dgm:ptLst>
        <dgm:pt modelId="0" type="doc"/>
        <dgm:pt modelId="1"/>
        <dgm:pt modelId="12"/>
        <dgm:pt modelId="13"/>
      </dgm:ptLst>
      <dgm:cxnLst>
        <dgm:cxn modelId="2" srcId="0" destId="1" srcOrd="0" destOrd="0"/>
        <dgm:cxn modelId="16" srcId="1" destId="12" srcOrd="1" destOrd="0"/>
        <dgm:cxn modelId="17" srcId="1" destId="13" srcOrd="2" destOrd="0"/>
      </dgm:cxnLst>
      <dgm:bg/>
      <dgm:whole/>
    </dgm:dataModel>
  </dgm:styleData>
  <dgm:clrData>
    <dgm:dataModel>
      <dgm:ptLst>
        <dgm:pt modelId="0" type="doc"/>
        <dgm:pt modelId="1"/>
        <dgm:pt modelId="11" type="asst"/>
        <dgm:pt modelId="12"/>
        <dgm:pt modelId="13"/>
        <dgm:pt modelId="14"/>
      </dgm:ptLst>
      <dgm:cxnLst>
        <dgm:cxn modelId="2" srcId="0" destId="1" srcOrd="0" destOrd="0"/>
        <dgm:cxn modelId="15" srcId="1" destId="11" srcOrd="0" destOrd="0"/>
        <dgm:cxn modelId="16" srcId="1" destId="12" srcOrd="1" destOrd="0"/>
        <dgm:cxn modelId="17" srcId="1" destId="13" srcOrd="2" destOrd="0"/>
        <dgm:cxn modelId="18" srcId="1" destId="14" srcOrd="2" destOrd="0"/>
      </dgm:cxnLst>
      <dgm:bg/>
      <dgm:whole/>
    </dgm:dataModel>
  </dgm:clrData>
  <dgm:layoutNode name="hierChild1">
    <dgm:varLst>
      <dgm:orgChart val="1"/>
      <dgm:chPref val="1"/>
      <dgm:dir/>
      <dgm:animOne val="branch"/>
      <dgm:animLvl val="lvl"/>
      <dgm:resizeHandles/>
    </dgm:varLst>
    <dgm:choose name="Name0">
      <dgm:if name="Name1" func="var" arg="dir" op="equ" val="norm">
        <dgm:alg type="hierChild">
          <dgm:param type="linDir" val="fromL"/>
        </dgm:alg>
      </dgm:if>
      <dgm:else name="Name2">
        <dgm:alg type="hierChild">
          <dgm:param type="linDir" val="fromR"/>
        </dgm:alg>
      </dgm:else>
    </dgm:choose>
    <dgm:shape xmlns:r="http://schemas.openxmlformats.org/officeDocument/2006/relationships" r:blip="">
      <dgm:adjLst/>
    </dgm:shape>
    <dgm:presOf/>
    <dgm:constrLst>
      <dgm:constr type="w" for="des" forName="rootComposite1" refType="w" fact="10"/>
      <dgm:constr type="h" for="des" forName="rootComposite1" refType="w" refFor="des" refForName="rootComposite1" fact="0.5"/>
      <dgm:constr type="w" for="des" forName="rootComposite" refType="w" fact="10"/>
      <dgm:constr type="h" for="des" forName="rootComposite" refType="w" refFor="des" refForName="rootComposite1" fact="0.5"/>
      <dgm:constr type="w" for="des" forName="rootComposite3" refType="w" fact="10"/>
      <dgm:constr type="h" for="des" forName="rootComposite3" refType="w" refFor="des" refForName="rootComposite1" fact="0.5"/>
      <dgm:constr type="primFontSz" for="des" ptType="node" op="equ"/>
      <dgm:constr type="sp" for="des" op="equ"/>
      <dgm:constr type="sp" for="des" forName="hierRoot1" refType="w" refFor="des" refForName="rootComposite1" fact="0.21"/>
      <dgm:constr type="sp" for="des" forName="hierRoot2" refType="sp" refFor="des" refForName="hierRoot1"/>
      <dgm:constr type="sp" for="des" forName="hierRoot3" refType="sp" refFor="des" refForName="hierRoot1"/>
      <dgm:constr type="sibSp" refType="w" refFor="des" refForName="rootComposite1" fact="0.21"/>
      <dgm:constr type="sibSp" for="des" forName="hierChild2" refType="sibSp"/>
      <dgm:constr type="sibSp" for="des" forName="hierChild3" refType="sibSp"/>
      <dgm:constr type="sibSp" for="des" forName="hierChild4" refType="sibSp"/>
      <dgm:constr type="sibSp" for="des" forName="hierChild5" refType="sibSp"/>
      <dgm:constr type="sibSp" for="des" forName="hierChild6" refType="sibSp"/>
      <dgm:constr type="sibSp" for="des" forName="hierChild7" refType="sibSp"/>
      <dgm:constr type="secSibSp" refType="w" refFor="des" refForName="rootComposite1" fact="0.21"/>
      <dgm:constr type="secSibSp" for="des" forName="hierChild2" refType="secSibSp"/>
      <dgm:constr type="secSibSp" for="des" forName="hierChild3" refType="secSibSp"/>
      <dgm:constr type="secSibSp" for="des" forName="hierChild4" refType="secSibSp"/>
      <dgm:constr type="secSibSp" for="des" forName="hierChild5" refType="secSibSp"/>
      <dgm:constr type="secSibSp" for="des" forName="hierChild6" refType="secSibSp"/>
      <dgm:constr type="secSibSp" for="des" forName="hierChild7" refType="secSibSp"/>
    </dgm:constrLst>
    <dgm:ruleLst/>
    <dgm:forEach name="Name3" axis="ch">
      <dgm:forEach name="Name4" axis="self" ptType="node">
        <dgm:layoutNode name="hierRoot1">
          <dgm:varLst>
            <dgm:hierBranch val="init"/>
          </dgm:varLst>
          <dgm:choose name="Name5">
            <dgm:if name="Name6" func="var" arg="hierBranch" op="equ" val="l">
              <dgm:choose name="Name7">
                <dgm:if name="Name8" axis="ch" ptType="asst" func="cnt" op="gte" val="1">
                  <dgm:alg type="hierRoot">
                    <dgm:param type="hierAlign" val="tR"/>
                  </dgm:alg>
                  <dgm:constrLst>
                    <dgm:constr type="alignOff" val="0.65"/>
                  </dgm:constrLst>
                </dgm:if>
                <dgm:else name="Name9">
                  <dgm:alg type="hierRoot">
                    <dgm:param type="hierAlign" val="tR"/>
                  </dgm:alg>
                  <dgm:constrLst>
                    <dgm:constr type="alignOff" val="0.25"/>
                  </dgm:constrLst>
                </dgm:else>
              </dgm:choose>
            </dgm:if>
            <dgm:if name="Name10" func="var" arg="hierBranch" op="equ" val="r">
              <dgm:choose name="Name11">
                <dgm:if name="Name12" axis="ch" ptType="asst" func="cnt" op="gte" val="1">
                  <dgm:alg type="hierRoot">
                    <dgm:param type="hierAlign" val="tL"/>
                  </dgm:alg>
                  <dgm:constrLst>
                    <dgm:constr type="alignOff" val="0.65"/>
                  </dgm:constrLst>
                </dgm:if>
                <dgm:else name="Name13">
                  <dgm:alg type="hierRoot">
                    <dgm:param type="hierAlign" val="tL"/>
                  </dgm:alg>
                  <dgm:constrLst>
                    <dgm:constr type="alignOff" val="0.25"/>
                  </dgm:constrLst>
                </dgm:else>
              </dgm:choose>
            </dgm:if>
            <dgm:if name="Name14" func="var" arg="hierBranch" op="equ" val="hang">
              <dgm:alg type="hierRoot"/>
              <dgm:constrLst>
                <dgm:constr type="alignOff" val="0.65"/>
              </dgm:constrLst>
            </dgm:if>
            <dgm:else name="Name15">
              <dgm:alg type="hierRoot"/>
              <dgm:constrLst>
                <dgm:constr type="alignOff"/>
                <dgm:constr type="bendDist" for="des" ptType="parTrans" refType="sp" fact="0.5"/>
              </dgm:constrLst>
            </dgm:else>
          </dgm:choose>
          <dgm:shape xmlns:r="http://schemas.openxmlformats.org/officeDocument/2006/relationships" r:blip="">
            <dgm:adjLst/>
          </dgm:shape>
          <dgm:presOf/>
          <dgm:ruleLst/>
          <dgm:layoutNode name="rootComposite1">
            <dgm:alg type="composite"/>
            <dgm:shape xmlns:r="http://schemas.openxmlformats.org/officeDocument/2006/relationships" r:blip="">
              <dgm:adjLst/>
            </dgm:shape>
            <dgm:presOf axis="self" ptType="node" cnt="1"/>
            <dgm:choose name="Name16">
              <dgm:if name="Name17" func="var" arg="hierBranch" op="equ" val="init">
                <dgm:constrLst>
                  <dgm:constr type="l" for="ch" forName="rootText1"/>
                  <dgm:constr type="t" for="ch" forName="rootText1"/>
                  <dgm:constr type="w" for="ch" forName="rootText1" refType="w"/>
                  <dgm:constr type="h" for="ch" forName="rootText1" refType="h"/>
                  <dgm:constr type="l" for="ch" forName="rootConnector1"/>
                  <dgm:constr type="t" for="ch" forName="rootConnector1"/>
                  <dgm:constr type="w" for="ch" forName="rootConnector1" refType="w" refFor="ch" refForName="rootText1" fact="0.2"/>
                  <dgm:constr type="h" for="ch" forName="rootConnector1" refType="h" refFor="ch" refForName="rootText1"/>
                </dgm:constrLst>
              </dgm:if>
              <dgm:if name="Name18" func="var" arg="hierBranch" op="equ" val="l">
                <dgm:constrLst>
                  <dgm:constr type="l" for="ch" forName="rootText1"/>
                  <dgm:constr type="t" for="ch" forName="rootText1"/>
                  <dgm:constr type="w" for="ch" forName="rootText1" refType="w"/>
                  <dgm:constr type="h" for="ch" forName="rootText1" refType="h"/>
                  <dgm:constr type="r" for="ch" forName="rootConnector1" refType="w"/>
                  <dgm:constr type="t" for="ch" forName="rootConnector1"/>
                  <dgm:constr type="w" for="ch" forName="rootConnector1" refType="w" refFor="ch" refForName="rootText1" fact="0.2"/>
                  <dgm:constr type="h" for="ch" forName="rootConnector1" refType="h" refFor="ch" refForName="rootText1"/>
                </dgm:constrLst>
              </dgm:if>
              <dgm:if name="Name19" func="var" arg="hierBranch" op="equ" val="r">
                <dgm:constrLst>
                  <dgm:constr type="l" for="ch" forName="rootText1"/>
                  <dgm:constr type="t" for="ch" forName="rootText1"/>
                  <dgm:constr type="w" for="ch" forName="rootText1" refType="w"/>
                  <dgm:constr type="h" for="ch" forName="rootText1" refType="h"/>
                  <dgm:constr type="l" for="ch" forName="rootConnector1"/>
                  <dgm:constr type="t" for="ch" forName="rootConnector1"/>
                  <dgm:constr type="w" for="ch" forName="rootConnector1" refType="w" refFor="ch" refForName="rootText1" fact="0.2"/>
                  <dgm:constr type="h" for="ch" forName="rootConnector1" refType="h" refFor="ch" refForName="rootText1"/>
                </dgm:constrLst>
              </dgm:if>
              <dgm:else name="Name20">
                <dgm:constrLst>
                  <dgm:constr type="l" for="ch" forName="rootText1"/>
                  <dgm:constr type="t" for="ch" forName="rootText1"/>
                  <dgm:constr type="w" for="ch" forName="rootText1" refType="w"/>
                  <dgm:constr type="h" for="ch" forName="rootText1" refType="h"/>
                  <dgm:constr type="r" for="ch" forName="rootConnector1" refType="w"/>
                  <dgm:constr type="t" for="ch" forName="rootConnector1"/>
                  <dgm:constr type="w" for="ch" forName="rootConnector1" refType="w" refFor="ch" refForName="rootText1" fact="0.2"/>
                  <dgm:constr type="h" for="ch" forName="rootConnector1" refType="h" refFor="ch" refForName="rootText1"/>
                </dgm:constrLst>
              </dgm:else>
            </dgm:choose>
            <dgm:ruleLst/>
            <dgm:layoutNode name="rootText1" styleLbl="node0">
              <dgm:varLst>
                <dgm:chPref val="3"/>
              </dgm:varLst>
              <dgm:alg type="tx"/>
              <dgm:shape xmlns:r="http://schemas.openxmlformats.org/officeDocument/2006/relationships" type="rect" r:blip="">
                <dgm:adjLst/>
              </dgm:shape>
              <dgm:presOf axis="self" ptType="node" cnt="1"/>
              <dgm:constrLst>
                <dgm:constr type="primFontSz" val="65"/>
                <dgm:constr type="lMarg" refType="primFontSz" fact="0.05"/>
                <dgm:constr type="rMarg" refType="primFontSz" fact="0.05"/>
                <dgm:constr type="tMarg" refType="primFontSz" fact="0.05"/>
                <dgm:constr type="bMarg" refType="primFontSz" fact="0.05"/>
              </dgm:constrLst>
              <dgm:ruleLst>
                <dgm:rule type="primFontSz" val="5" fact="NaN" max="NaN"/>
              </dgm:ruleLst>
            </dgm:layoutNode>
            <dgm:layoutNode name="rootConnector1" moveWith="rootText1">
              <dgm:alg type="sp"/>
              <dgm:shape xmlns:r="http://schemas.openxmlformats.org/officeDocument/2006/relationships" type="rect" r:blip="" hideGeom="1">
                <dgm:adjLst/>
              </dgm:shape>
              <dgm:presOf axis="self" ptType="node" cnt="1"/>
              <dgm:constrLst/>
              <dgm:ruleLst/>
            </dgm:layoutNode>
          </dgm:layoutNode>
          <dgm:layoutNode name="hierChild2">
            <dgm:choose name="Name21">
              <dgm:if name="Name22" func="var" arg="hierBranch" op="equ" val="l">
                <dgm:alg type="hierChild">
                  <dgm:param type="chAlign" val="r"/>
                  <dgm:param type="linDir" val="fromT"/>
                </dgm:alg>
              </dgm:if>
              <dgm:if name="Name23" func="var" arg="hierBranch" op="equ" val="r">
                <dgm:alg type="hierChild">
                  <dgm:param type="chAlign" val="l"/>
                  <dgm:param type="linDir" val="fromT"/>
                </dgm:alg>
              </dgm:if>
              <dgm:if name="Name24" func="var" arg="hierBranch" op="equ" val="hang">
                <dgm:choose name="Name25">
                  <dgm:if name="Name26" func="var" arg="dir" op="equ" val="norm">
                    <dgm:alg type="hierChild">
                      <dgm:param type="chAlign" val="l"/>
                      <dgm:param type="linDir" val="fromL"/>
                      <dgm:param type="secChAlign" val="t"/>
                      <dgm:param type="secLinDir" val="fromT"/>
                    </dgm:alg>
                  </dgm:if>
                  <dgm:else name="Name27">
                    <dgm:alg type="hierChild">
                      <dgm:param type="chAlign" val="l"/>
                      <dgm:param type="linDir" val="fromR"/>
                      <dgm:param type="secChAlign" val="t"/>
                      <dgm:param type="secLinDir" val="fromT"/>
                    </dgm:alg>
                  </dgm:else>
                </dgm:choose>
              </dgm:if>
              <dgm:else name="Name28">
                <dgm:choose name="Name29">
                  <dgm:if name="Name30" func="var" arg="dir" op="equ" val="norm">
                    <dgm:alg type="hierChild"/>
                  </dgm:if>
                  <dgm:else name="Name31">
                    <dgm:alg type="hierChild">
                      <dgm:param type="linDir" val="fromR"/>
                    </dgm:alg>
                  </dgm:else>
                </dgm:choose>
              </dgm:else>
            </dgm:choose>
            <dgm:shape xmlns:r="http://schemas.openxmlformats.org/officeDocument/2006/relationships" r:blip="">
              <dgm:adjLst/>
            </dgm:shape>
            <dgm:presOf/>
            <dgm:constrLst/>
            <dgm:ruleLst/>
            <dgm:forEach name="rep2a" axis="ch" ptType="nonAsst">
              <dgm:forEach name="Name32" axis="precedSib" ptType="parTrans" st="-1" cnt="1">
                <dgm:choose name="Name33">
                  <dgm:if name="Name34" func="var" arg="hierBranch" op="equ" val="std">
                    <dgm:layoutNode name="Name35">
                      <dgm:alg type="conn">
                        <dgm:param type="connRout" val="bend"/>
                        <dgm:param type="dim" val="1D"/>
                        <dgm:param type="endSty" val="noArr"/>
                        <dgm:param type="begPts" val="bCtr"/>
                        <dgm:param type="endPts" val="tCtr"/>
                        <dgm:param type="bendPt" val="end"/>
                      </dgm:alg>
                      <dgm:shape xmlns:r="http://schemas.openxmlformats.org/officeDocument/2006/relationships" type="conn" r:blip="" zOrderOff="-99999">
                        <dgm:adjLst/>
                      </dgm:shape>
                      <dgm:presOf axis="self"/>
                      <dgm:constrLst>
                        <dgm:constr type="begPad"/>
                        <dgm:constr type="endPad"/>
                      </dgm:constrLst>
                      <dgm:ruleLst/>
                    </dgm:layoutNode>
                  </dgm:if>
                  <dgm:if name="Name36" func="var" arg="hierBranch" op="equ" val="init">
                    <dgm:layoutNode name="Name37">
                      <dgm:choose name="Name38">
                        <dgm:if name="Name39" axis="self" func="depth" op="lte" val="2">
                          <dgm:alg type="conn">
                            <dgm:param type="connRout" val="bend"/>
                            <dgm:param type="dim" val="1D"/>
                            <dgm:param type="endSty" val="noArr"/>
                            <dgm:param type="begPts" val="bCtr"/>
                            <dgm:param type="endPts" val="tCtr"/>
                            <dgm:param type="bendPt" val="end"/>
                          </dgm:alg>
                        </dgm:if>
                        <dgm:else name="Name40">
                          <dgm:choose name="Name41">
                            <dgm:if name="Name42" axis="par des" func="maxDepth" op="lte" val="1">
                              <dgm:choose name="Name43">
                                <dgm:if name="Name44" axis="par ch" ptType="node asst" func="cnt" op="gte" val="1">
                                  <dgm:alg type="conn">
                                    <dgm:param type="connRout" val="bend"/>
                                    <dgm:param type="dim" val="1D"/>
                                    <dgm:param type="endSty" val="noArr"/>
                                    <dgm:param type="begPts" val="bCtr"/>
                                    <dgm:param type="endPts" val="midL midR"/>
                                  </dgm:alg>
                                </dgm:if>
                                <dgm:else name="Name45">
                                  <dgm:alg type="conn">
                                    <dgm:param type="connRout" val="bend"/>
                                    <dgm:param type="dim" val="1D"/>
                                    <dgm:param type="endSty" val="noArr"/>
                                    <dgm:param type="begPts" val="bCtr"/>
                                    <dgm:param type="endPts" val="midL midR"/>
                                    <dgm:param type="srcNode" val="rootConnector"/>
                                  </dgm:alg>
                                </dgm:else>
                              </dgm:choose>
                            </dgm:if>
                            <dgm:else name="Name46">
                              <dgm:alg type="conn">
                                <dgm:param type="connRout" val="bend"/>
                                <dgm:param type="dim" val="1D"/>
                                <dgm:param type="endSty" val="noArr"/>
                                <dgm:param type="begPts" val="bCtr"/>
                                <dgm:param type="endPts" val="tCtr"/>
                                <dgm:param type="bendPt" val="end"/>
                              </dgm:alg>
                            </dgm:else>
                          </dgm:choose>
                        </dgm:else>
                      </dgm:choose>
                      <dgm:shape xmlns:r="http://schemas.openxmlformats.org/officeDocument/2006/relationships" type="conn" r:blip="" zOrderOff="-99999">
                        <dgm:adjLst/>
                      </dgm:shape>
                      <dgm:presOf axis="self"/>
                      <dgm:constrLst>
                        <dgm:constr type="begPad"/>
                        <dgm:constr type="endPad"/>
                      </dgm:constrLst>
                      <dgm:ruleLst/>
                    </dgm:layoutNode>
                  </dgm:if>
                  <dgm:if name="Name47" func="var" arg="hierBranch" op="equ" val="hang">
                    <dgm:layoutNode name="Name48">
                      <dgm:alg type="conn">
                        <dgm:param type="connRout" val="bend"/>
                        <dgm:param type="dim" val="1D"/>
                        <dgm:param type="endSty" val="noArr"/>
                        <dgm:param type="begPts" val="bCtr"/>
                        <dgm:param type="endPts" val="midL midR"/>
                      </dgm:alg>
                      <dgm:shape xmlns:r="http://schemas.openxmlformats.org/officeDocument/2006/relationships" type="conn" r:blip="" zOrderOff="-99999">
                        <dgm:adjLst/>
                      </dgm:shape>
                      <dgm:presOf axis="self"/>
                      <dgm:constrLst>
                        <dgm:constr type="begPad"/>
                        <dgm:constr type="endPad"/>
                      </dgm:constrLst>
                      <dgm:ruleLst/>
                    </dgm:layoutNode>
                  </dgm:if>
                  <dgm:else name="Name49">
                    <dgm:layoutNode name="Name50">
                      <dgm:choose name="Name51">
                        <dgm:if name="Name52" axis="self" func="depth" op="lte" val="2">
                          <dgm:choose name="Name53">
                            <dgm:if name="Name54" axis="par ch" ptType="node asst" func="cnt" op="gte" val="1">
                              <dgm:alg type="conn">
                                <dgm:param type="connRout" val="bend"/>
                                <dgm:param type="dim" val="1D"/>
                                <dgm:param type="endSty" val="noArr"/>
                                <dgm:param type="begPts" val="bCtr"/>
                                <dgm:param type="endPts" val="midL midR"/>
                              </dgm:alg>
                            </dgm:if>
                            <dgm:else name="Name55">
                              <dgm:alg type="conn">
                                <dgm:param type="connRout" val="bend"/>
                                <dgm:param type="dim" val="1D"/>
                                <dgm:param type="endSty" val="noArr"/>
                                <dgm:param type="begPts" val="bCtr"/>
                                <dgm:param type="endPts" val="midL midR"/>
                                <dgm:param type="srcNode" val="rootConnector1"/>
                              </dgm:alg>
                            </dgm:else>
                          </dgm:choose>
                        </dgm:if>
                        <dgm:else name="Name56">
                          <dgm:choose name="Name57">
                            <dgm:if name="Name58" axis="par ch" ptType="node asst" func="cnt" op="gte" val="1">
                              <dgm:alg type="conn">
                                <dgm:param type="connRout" val="bend"/>
                                <dgm:param type="dim" val="1D"/>
                                <dgm:param type="endSty" val="noArr"/>
                                <dgm:param type="begPts" val="bCtr"/>
                                <dgm:param type="endPts" val="midL midR"/>
                              </dgm:alg>
                            </dgm:if>
                            <dgm:else name="Name59">
                              <dgm:alg type="conn">
                                <dgm:param type="connRout" val="bend"/>
                                <dgm:param type="dim" val="1D"/>
                                <dgm:param type="endSty" val="noArr"/>
                                <dgm:param type="begPts" val="bCtr"/>
                                <dgm:param type="endPts" val="midL midR"/>
                                <dgm:param type="srcNode" val="rootConnector"/>
                              </dgm:alg>
                            </dgm:else>
                          </dgm:choose>
                        </dgm:else>
                      </dgm:choose>
                      <dgm:shape xmlns:r="http://schemas.openxmlformats.org/officeDocument/2006/relationships" type="conn" r:blip="" zOrderOff="-99999">
                        <dgm:adjLst/>
                      </dgm:shape>
                      <dgm:presOf axis="self"/>
                      <dgm:constrLst>
                        <dgm:constr type="begPad"/>
                        <dgm:constr type="endPad"/>
                      </dgm:constrLst>
                      <dgm:ruleLst/>
                    </dgm:layoutNode>
                  </dgm:else>
                </dgm:choose>
              </dgm:forEach>
              <dgm:layoutNode name="hierRoot2">
                <dgm:varLst>
                  <dgm:hierBranch val="init"/>
                </dgm:varLst>
                <dgm:choose name="Name60">
                  <dgm:if name="Name61" func="var" arg="hierBranch" op="equ" val="l">
                    <dgm:choose name="Name62">
                      <dgm:if name="Name63" axis="ch" ptType="asst" func="cnt" op="gte" val="1">
                        <dgm:alg type="hierRoot">
                          <dgm:param type="hierAlign" val="tR"/>
                        </dgm:alg>
                        <dgm:shape xmlns:r="http://schemas.openxmlformats.org/officeDocument/2006/relationships" r:blip="">
                          <dgm:adjLst/>
                        </dgm:shape>
                        <dgm:presOf/>
                        <dgm:constrLst>
                          <dgm:constr type="alignOff" val="0.65"/>
                        </dgm:constrLst>
                      </dgm:if>
                      <dgm:else name="Name64">
                        <dgm:alg type="hierRoot">
                          <dgm:param type="hierAlign" val="tR"/>
                        </dgm:alg>
                        <dgm:shape xmlns:r="http://schemas.openxmlformats.org/officeDocument/2006/relationships" r:blip="">
                          <dgm:adjLst/>
                        </dgm:shape>
                        <dgm:presOf/>
                        <dgm:constrLst>
                          <dgm:constr type="alignOff" val="0.25"/>
                        </dgm:constrLst>
                      </dgm:else>
                    </dgm:choose>
                  </dgm:if>
                  <dgm:if name="Name65" func="var" arg="hierBranch" op="equ" val="r">
                    <dgm:choose name="Name66">
                      <dgm:if name="Name67" axis="ch" ptType="asst" func="cnt" op="gte" val="1">
                        <dgm:alg type="hierRoot">
                          <dgm:param type="hierAlign" val="tL"/>
                        </dgm:alg>
                        <dgm:shape xmlns:r="http://schemas.openxmlformats.org/officeDocument/2006/relationships" r:blip="">
                          <dgm:adjLst/>
                        </dgm:shape>
                        <dgm:presOf/>
                        <dgm:constrLst>
                          <dgm:constr type="alignOff" val="0.65"/>
                        </dgm:constrLst>
                      </dgm:if>
                      <dgm:else name="Name68">
                        <dgm:alg type="hierRoot">
                          <dgm:param type="hierAlign" val="tL"/>
                        </dgm:alg>
                        <dgm:shape xmlns:r="http://schemas.openxmlformats.org/officeDocument/2006/relationships" r:blip="">
                          <dgm:adjLst/>
                        </dgm:shape>
                        <dgm:presOf/>
                        <dgm:constrLst>
                          <dgm:constr type="alignOff" val="0.25"/>
                        </dgm:constrLst>
                      </dgm:else>
                    </dgm:choose>
                  </dgm:if>
                  <dgm:if name="Name69" func="var" arg="hierBranch" op="equ" val="std">
                    <dgm:alg type="hierRoot"/>
                    <dgm:shape xmlns:r="http://schemas.openxmlformats.org/officeDocument/2006/relationships" r:blip="">
                      <dgm:adjLst/>
                    </dgm:shape>
                    <dgm:presOf/>
                    <dgm:constrLst>
                      <dgm:constr type="alignOff"/>
                      <dgm:constr type="bendDist" for="des" ptType="parTrans" refType="sp" fact="0.5"/>
                    </dgm:constrLst>
                  </dgm:if>
                  <dgm:if name="Name70" func="var" arg="hierBranch" op="equ" val="init">
                    <dgm:choose name="Name71">
                      <dgm:if name="Name72" axis="des" func="maxDepth" op="lte" val="1">
                        <dgm:choose name="Name73">
                          <dgm:if name="Name74" axis="ch" ptType="asst" func="cnt" op="gte" val="1">
                            <dgm:alg type="hierRoot">
                              <dgm:param type="hierAlign" val="tL"/>
                            </dgm:alg>
                            <dgm:shape xmlns:r="http://schemas.openxmlformats.org/officeDocument/2006/relationships" r:blip="">
                              <dgm:adjLst/>
                            </dgm:shape>
                            <dgm:presOf/>
                            <dgm:constrLst>
                              <dgm:constr type="alignOff" val="0.65"/>
                            </dgm:constrLst>
                          </dgm:if>
                          <dgm:else name="Name75">
                            <dgm:alg type="hierRoot">
                              <dgm:param type="hierAlign" val="tL"/>
                            </dgm:alg>
                            <dgm:shape xmlns:r="http://schemas.openxmlformats.org/officeDocument/2006/relationships" r:blip="">
                              <dgm:adjLst/>
                            </dgm:shape>
                            <dgm:presOf/>
                            <dgm:constrLst>
                              <dgm:constr type="alignOff" val="0.25"/>
                            </dgm:constrLst>
                          </dgm:else>
                        </dgm:choose>
                      </dgm:if>
                      <dgm:else name="Name76">
                        <dgm:alg type="hierRoot"/>
                        <dgm:shape xmlns:r="http://schemas.openxmlformats.org/officeDocument/2006/relationships" r:blip="">
                          <dgm:adjLst/>
                        </dgm:shape>
                        <dgm:presOf/>
                        <dgm:constrLst>
                          <dgm:constr type="alignOff"/>
                          <dgm:constr type="bendDist" for="des" ptType="parTrans" refType="sp" fact="0.5"/>
                        </dgm:constrLst>
                      </dgm:else>
                    </dgm:choose>
                  </dgm:if>
                  <dgm:else name="Name77">
                    <dgm:alg type="hierRoot"/>
                    <dgm:shape xmlns:r="http://schemas.openxmlformats.org/officeDocument/2006/relationships" r:blip="">
                      <dgm:adjLst/>
                    </dgm:shape>
                    <dgm:presOf/>
                    <dgm:constrLst>
                      <dgm:constr type="alignOff" val="0.65"/>
                    </dgm:constrLst>
                  </dgm:else>
                </dgm:choose>
                <dgm:ruleLst/>
                <dgm:layoutNode name="rootComposite">
                  <dgm:alg type="composite"/>
                  <dgm:shape xmlns:r="http://schemas.openxmlformats.org/officeDocument/2006/relationships" r:blip="">
                    <dgm:adjLst/>
                  </dgm:shape>
                  <dgm:presOf axis="self" ptType="node" cnt="1"/>
                  <dgm:choose name="Name78">
                    <dgm:if name="Name79" func="var" arg="hierBranch" op="equ" val="init">
                      <dgm:constrLst>
                        <dgm:constr type="l" for="ch" forName="rootText"/>
                        <dgm:constr type="t" for="ch" forName="rootText"/>
                        <dgm:constr type="w" for="ch" forName="rootText" refType="w"/>
                        <dgm:constr type="h" for="ch" forName="rootText" refType="h"/>
                        <dgm:constr type="l" for="ch" forName="rootConnector"/>
                        <dgm:constr type="t" for="ch" forName="rootConnector"/>
                        <dgm:constr type="w" for="ch" forName="rootConnector" refType="w" refFor="ch" refForName="rootText" fact="0.2"/>
                        <dgm:constr type="h" for="ch" forName="rootConnector" refType="h" refFor="ch" refForName="rootText"/>
                      </dgm:constrLst>
                    </dgm:if>
                    <dgm:if name="Name80" func="var" arg="hierBranch" op="equ" val="l">
                      <dgm:constrLst>
                        <dgm:constr type="l" for="ch" forName="rootText"/>
                        <dgm:constr type="t" for="ch" forName="rootText"/>
                        <dgm:constr type="w" for="ch" forName="rootText" refType="w"/>
                        <dgm:constr type="h" for="ch" forName="rootText" refType="h"/>
                        <dgm:constr type="r" for="ch" forName="rootConnector" refType="w"/>
                        <dgm:constr type="t" for="ch" forName="rootConnector"/>
                        <dgm:constr type="w" for="ch" forName="rootConnector" refType="w" refFor="ch" refForName="rootText" fact="0.2"/>
                        <dgm:constr type="h" for="ch" forName="rootConnector" refType="h" refFor="ch" refForName="rootText"/>
                      </dgm:constrLst>
                    </dgm:if>
                    <dgm:if name="Name81" func="var" arg="hierBranch" op="equ" val="r">
                      <dgm:constrLst>
                        <dgm:constr type="l" for="ch" forName="rootText"/>
                        <dgm:constr type="t" for="ch" forName="rootText"/>
                        <dgm:constr type="w" for="ch" forName="rootText" refType="w"/>
                        <dgm:constr type="h" for="ch" forName="rootText" refType="h"/>
                        <dgm:constr type="l" for="ch" forName="rootConnector"/>
                        <dgm:constr type="t" for="ch" forName="rootConnector"/>
                        <dgm:constr type="w" for="ch" forName="rootConnector" refType="w" refFor="ch" refForName="rootText" fact="0.2"/>
                        <dgm:constr type="h" for="ch" forName="rootConnector" refType="h" refFor="ch" refForName="rootText"/>
                      </dgm:constrLst>
                    </dgm:if>
                    <dgm:else name="Name82">
                      <dgm:constrLst>
                        <dgm:constr type="l" for="ch" forName="rootText"/>
                        <dgm:constr type="t" for="ch" forName="rootText"/>
                        <dgm:constr type="w" for="ch" forName="rootText" refType="w"/>
                        <dgm:constr type="h" for="ch" forName="rootText" refType="h"/>
                        <dgm:constr type="r" for="ch" forName="rootConnector" refType="w"/>
                        <dgm:constr type="t" for="ch" forName="rootConnector"/>
                        <dgm:constr type="w" for="ch" forName="rootConnector" refType="w" refFor="ch" refForName="rootText" fact="0.2"/>
                        <dgm:constr type="h" for="ch" forName="rootConnector" refType="h" refFor="ch" refForName="rootText"/>
                      </dgm:constrLst>
                    </dgm:else>
                  </dgm:choose>
                  <dgm:ruleLst/>
                  <dgm:layoutNode name="rootText">
                    <dgm:varLst>
                      <dgm:chPref val="3"/>
                    </dgm:varLst>
                    <dgm:alg type="tx"/>
                    <dgm:shape xmlns:r="http://schemas.openxmlformats.org/officeDocument/2006/relationships" type="rect" r:blip="">
                      <dgm:adjLst/>
                    </dgm:shape>
                    <dgm:presOf axis="self" ptType="node" cnt="1"/>
                    <dgm:constrLst>
                      <dgm:constr type="primFontSz" val="65"/>
                      <dgm:constr type="lMarg" refType="primFontSz" fact="0.05"/>
                      <dgm:constr type="rMarg" refType="primFontSz" fact="0.05"/>
                      <dgm:constr type="tMarg" refType="primFontSz" fact="0.05"/>
                      <dgm:constr type="bMarg" refType="primFontSz" fact="0.05"/>
                    </dgm:constrLst>
                    <dgm:ruleLst>
                      <dgm:rule type="primFontSz" val="5" fact="NaN" max="NaN"/>
                    </dgm:ruleLst>
                  </dgm:layoutNode>
                  <dgm:layoutNode name="rootConnector" moveWith="rootText">
                    <dgm:alg type="sp"/>
                    <dgm:shape xmlns:r="http://schemas.openxmlformats.org/officeDocument/2006/relationships" type="rect" r:blip="" hideGeom="1">
                      <dgm:adjLst/>
                    </dgm:shape>
                    <dgm:presOf axis="self" ptType="node" cnt="1"/>
                    <dgm:constrLst/>
                    <dgm:ruleLst/>
                  </dgm:layoutNode>
                </dgm:layoutNode>
                <dgm:layoutNode name="hierChild4">
                  <dgm:choose name="Name83">
                    <dgm:if name="Name84" func="var" arg="hierBranch" op="equ" val="l">
                      <dgm:alg type="hierChild">
                        <dgm:param type="chAlign" val="r"/>
                        <dgm:param type="linDir" val="fromT"/>
                      </dgm:alg>
                    </dgm:if>
                    <dgm:if name="Name85" func="var" arg="hierBranch" op="equ" val="r">
                      <dgm:alg type="hierChild">
                        <dgm:param type="chAlign" val="l"/>
                        <dgm:param type="linDir" val="fromT"/>
                      </dgm:alg>
                    </dgm:if>
                    <dgm:if name="Name86" func="var" arg="hierBranch" op="equ" val="hang">
                      <dgm:choose name="Name87">
                        <dgm:if name="Name88" func="var" arg="dir" op="equ" val="norm">
                          <dgm:alg type="hierChild">
                            <dgm:param type="chAlign" val="l"/>
                            <dgm:param type="linDir" val="fromL"/>
                            <dgm:param type="secChAlign" val="t"/>
                            <dgm:param type="secLinDir" val="fromT"/>
                          </dgm:alg>
                        </dgm:if>
                        <dgm:else name="Name89">
                          <dgm:alg type="hierChild">
                            <dgm:param type="chAlign" val="l"/>
                            <dgm:param type="linDir" val="fromR"/>
                            <dgm:param type="secChAlign" val="t"/>
                            <dgm:param type="secLinDir" val="fromT"/>
                          </dgm:alg>
                        </dgm:else>
                      </dgm:choose>
                    </dgm:if>
                    <dgm:if name="Name90" func="var" arg="hierBranch" op="equ" val="std">
                      <dgm:choose name="Name91">
                        <dgm:if name="Name92" func="var" arg="dir" op="equ" val="norm">
                          <dgm:alg type="hierChild"/>
                        </dgm:if>
                        <dgm:else name="Name93">
                          <dgm:alg type="hierChild">
                            <dgm:param type="linDir" val="fromR"/>
                          </dgm:alg>
                        </dgm:else>
                      </dgm:choose>
                    </dgm:if>
                    <dgm:if name="Name94" func="var" arg="hierBranch" op="equ" val="init">
                      <dgm:choose name="Name95">
                        <dgm:if name="Name96" axis="des" func="maxDepth" op="lte" val="1">
                          <dgm:alg type="hierChild">
                            <dgm:param type="chAlign" val="l"/>
                            <dgm:param type="linDir" val="fromT"/>
                          </dgm:alg>
                        </dgm:if>
                        <dgm:else name="Name97">
                          <dgm:choose name="Name98">
                            <dgm:if name="Name99" func="var" arg="dir" op="equ" val="norm">
                              <dgm:alg type="hierChild"/>
                            </dgm:if>
                            <dgm:else name="Name100">
                              <dgm:alg type="hierChild">
                                <dgm:param type="linDir" val="fromR"/>
                              </dgm:alg>
                            </dgm:else>
                          </dgm:choose>
                        </dgm:else>
                      </dgm:choose>
                    </dgm:if>
                    <dgm:else name="Name101"/>
                  </dgm:choose>
                  <dgm:shape xmlns:r="http://schemas.openxmlformats.org/officeDocument/2006/relationships" r:blip="">
                    <dgm:adjLst/>
                  </dgm:shape>
                  <dgm:presOf/>
                  <dgm:constrLst/>
                  <dgm:ruleLst/>
                  <dgm:forEach name="Name102" ref="rep2a"/>
                </dgm:layoutNode>
                <dgm:layoutNode name="hierChild5">
                  <dgm:choose name="Name103">
                    <dgm:if name="Name104" func="var" arg="dir" op="equ" val="norm">
                      <dgm:alg type="hierChild">
                        <dgm:param type="chAlign" val="l"/>
                        <dgm:param type="linDir" val="fromL"/>
                        <dgm:param type="secChAlign" val="t"/>
                        <dgm:param type="secLinDir" val="fromT"/>
                      </dgm:alg>
                    </dgm:if>
                    <dgm:else name="Name105">
                      <dgm:alg type="hierChild">
                        <dgm:param type="chAlign" val="l"/>
                        <dgm:param type="linDir" val="fromR"/>
                        <dgm:param type="secChAlign" val="t"/>
                        <dgm:param type="secLinDir" val="fromT"/>
                      </dgm:alg>
                    </dgm:else>
                  </dgm:choose>
                  <dgm:shape xmlns:r="http://schemas.openxmlformats.org/officeDocument/2006/relationships" r:blip="">
                    <dgm:adjLst/>
                  </dgm:shape>
                  <dgm:presOf/>
                  <dgm:constrLst/>
                  <dgm:ruleLst/>
                  <dgm:forEach name="Name106" ref="rep2b"/>
                </dgm:layoutNode>
              </dgm:layoutNode>
            </dgm:forEach>
          </dgm:layoutNode>
          <dgm:layoutNode name="hierChild3">
            <dgm:choose name="Name107">
              <dgm:if name="Name108" func="var" arg="dir" op="equ" val="norm">
                <dgm:alg type="hierChild">
                  <dgm:param type="chAlign" val="l"/>
                  <dgm:param type="linDir" val="fromL"/>
                  <dgm:param type="secChAlign" val="t"/>
                  <dgm:param type="secLinDir" val="fromT"/>
                </dgm:alg>
              </dgm:if>
              <dgm:else name="Name109">
                <dgm:alg type="hierChild">
                  <dgm:param type="chAlign" val="l"/>
                  <dgm:param type="linDir" val="fromR"/>
                  <dgm:param type="secChAlign" val="t"/>
                  <dgm:param type="secLinDir" val="fromT"/>
                </dgm:alg>
              </dgm:else>
            </dgm:choose>
            <dgm:shape xmlns:r="http://schemas.openxmlformats.org/officeDocument/2006/relationships" r:blip="">
              <dgm:adjLst/>
            </dgm:shape>
            <dgm:presOf/>
            <dgm:constrLst/>
            <dgm:ruleLst/>
            <dgm:forEach name="rep2b" axis="ch" ptType="asst">
              <dgm:forEach name="Name110" axis="precedSib" ptType="parTrans" st="-1" cnt="1">
                <dgm:layoutNode name="Name111">
                  <dgm:alg type="conn">
                    <dgm:param type="connRout" val="bend"/>
                    <dgm:param type="dim" val="1D"/>
                    <dgm:param type="endSty" val="noArr"/>
                    <dgm:param type="begPts" val="bCtr"/>
                    <dgm:param type="endPts" val="midL midR"/>
                  </dgm:alg>
                  <dgm:shape xmlns:r="http://schemas.openxmlformats.org/officeDocument/2006/relationships" type="conn" r:blip="" zOrderOff="-99999">
                    <dgm:adjLst/>
                  </dgm:shape>
                  <dgm:presOf axis="self"/>
                  <dgm:constrLst>
                    <dgm:constr type="begPad"/>
                    <dgm:constr type="endPad"/>
                  </dgm:constrLst>
                  <dgm:ruleLst/>
                </dgm:layoutNode>
              </dgm:forEach>
              <dgm:layoutNode name="hierRoot3">
                <dgm:varLst>
                  <dgm:hierBranch val="init"/>
                </dgm:varLst>
                <dgm:choose name="Name112">
                  <dgm:if name="Name113" func="var" arg="hierBranch" op="equ" val="l">
                    <dgm:alg type="hierRoot">
                      <dgm:param type="hierAlign" val="tR"/>
                    </dgm:alg>
                    <dgm:shape xmlns:r="http://schemas.openxmlformats.org/officeDocument/2006/relationships" r:blip="">
                      <dgm:adjLst/>
                    </dgm:shape>
                    <dgm:presOf/>
                    <dgm:constrLst>
                      <dgm:constr type="alignOff" val="0.65"/>
                    </dgm:constrLst>
                  </dgm:if>
                  <dgm:if name="Name114" func="var" arg="hierBranch" op="equ" val="r">
                    <dgm:alg type="hierRoot">
                      <dgm:param type="hierAlign" val="tL"/>
                    </dgm:alg>
                    <dgm:shape xmlns:r="http://schemas.openxmlformats.org/officeDocument/2006/relationships" r:blip="">
                      <dgm:adjLst/>
                    </dgm:shape>
                    <dgm:presOf/>
                    <dgm:constrLst>
                      <dgm:constr type="alignOff" val="0.65"/>
                    </dgm:constrLst>
                  </dgm:if>
                  <dgm:if name="Name115" func="var" arg="hierBranch" op="equ" val="hang">
                    <dgm:alg type="hierRoot"/>
                    <dgm:shape xmlns:r="http://schemas.openxmlformats.org/officeDocument/2006/relationships" r:blip="">
                      <dgm:adjLst/>
                    </dgm:shape>
                    <dgm:presOf/>
                    <dgm:constrLst>
                      <dgm:constr type="alignOff" val="0.65"/>
                    </dgm:constrLst>
                  </dgm:if>
                  <dgm:if name="Name116" func="var" arg="hierBranch" op="equ" val="std">
                    <dgm:alg type="hierRoot"/>
                    <dgm:shape xmlns:r="http://schemas.openxmlformats.org/officeDocument/2006/relationships" r:blip="">
                      <dgm:adjLst/>
                    </dgm:shape>
                    <dgm:presOf/>
                    <dgm:constrLst>
                      <dgm:constr type="alignOff"/>
                      <dgm:constr type="bendDist" for="des" ptType="parTrans" refType="sp" fact="0.5"/>
                    </dgm:constrLst>
                  </dgm:if>
                  <dgm:if name="Name117" func="var" arg="hierBranch" op="equ" val="init">
                    <dgm:choose name="Name118">
                      <dgm:if name="Name119" axis="des" func="maxDepth" op="lte" val="1">
                        <dgm:alg type="hierRoot">
                          <dgm:param type="hierAlign" val="tL"/>
                        </dgm:alg>
                        <dgm:shape xmlns:r="http://schemas.openxmlformats.org/officeDocument/2006/relationships" r:blip="">
                          <dgm:adjLst/>
                        </dgm:shape>
                        <dgm:presOf/>
                        <dgm:constrLst>
                          <dgm:constr type="alignOff" val="0.65"/>
                        </dgm:constrLst>
                      </dgm:if>
                      <dgm:else name="Name120">
                        <dgm:alg type="hierRoot"/>
                        <dgm:shape xmlns:r="http://schemas.openxmlformats.org/officeDocument/2006/relationships" r:blip="">
                          <dgm:adjLst/>
                        </dgm:shape>
                        <dgm:presOf/>
                        <dgm:constrLst>
                          <dgm:constr type="alignOff"/>
                          <dgm:constr type="bendDist" for="des" ptType="parTrans" refType="sp" fact="0.5"/>
                        </dgm:constrLst>
                      </dgm:else>
                    </dgm:choose>
                  </dgm:if>
                  <dgm:else name="Name121"/>
                </dgm:choose>
                <dgm:ruleLst/>
                <dgm:layoutNode name="rootComposite3">
                  <dgm:alg type="composite"/>
                  <dgm:shape xmlns:r="http://schemas.openxmlformats.org/officeDocument/2006/relationships" r:blip="">
                    <dgm:adjLst/>
                  </dgm:shape>
                  <dgm:presOf axis="self" ptType="node" cnt="1"/>
                  <dgm:choose name="Name122">
                    <dgm:if name="Name123" func="var" arg="hierBranch" op="equ" val="init">
                      <dgm:constrLst>
                        <dgm:constr type="l" for="ch" forName="rootText3"/>
                        <dgm:constr type="t" for="ch" forName="rootText3"/>
                        <dgm:constr type="w" for="ch" forName="rootText3" refType="w"/>
                        <dgm:constr type="h" for="ch" forName="rootText3" refType="h"/>
                        <dgm:constr type="l" for="ch" forName="rootConnector3"/>
                        <dgm:constr type="t" for="ch" forName="rootConnector3"/>
                        <dgm:constr type="w" for="ch" forName="rootConnector3" refType="w" refFor="ch" refForName="rootText3" fact="0.2"/>
                        <dgm:constr type="h" for="ch" forName="rootConnector3" refType="h" refFor="ch" refForName="rootText3"/>
                      </dgm:constrLst>
                    </dgm:if>
                    <dgm:if name="Name124" func="var" arg="hierBranch" op="equ" val="l">
                      <dgm:constrLst>
                        <dgm:constr type="l" for="ch" forName="rootText3"/>
                        <dgm:constr type="t" for="ch" forName="rootText3"/>
                        <dgm:constr type="w" for="ch" forName="rootText3" refType="w"/>
                        <dgm:constr type="h" for="ch" forName="rootText3" refType="h"/>
                        <dgm:constr type="r" for="ch" forName="rootConnector3" refType="w"/>
                        <dgm:constr type="t" for="ch" forName="rootConnector3"/>
                        <dgm:constr type="w" for="ch" forName="rootConnector3" refType="w" refFor="ch" refForName="rootText3" fact="0.2"/>
                        <dgm:constr type="h" for="ch" forName="rootConnector3" refType="h" refFor="ch" refForName="rootText3"/>
                      </dgm:constrLst>
                    </dgm:if>
                    <dgm:if name="Name125" func="var" arg="hierBranch" op="equ" val="r">
                      <dgm:constrLst>
                        <dgm:constr type="l" for="ch" forName="rootText3"/>
                        <dgm:constr type="t" for="ch" forName="rootText3"/>
                        <dgm:constr type="w" for="ch" forName="rootText3" refType="w"/>
                        <dgm:constr type="h" for="ch" forName="rootText3" refType="h"/>
                        <dgm:constr type="l" for="ch" forName="rootConnector3"/>
                        <dgm:constr type="t" for="ch" forName="rootConnector3"/>
                        <dgm:constr type="w" for="ch" forName="rootConnector3" refType="w" refFor="ch" refForName="rootText3" fact="0.2"/>
                        <dgm:constr type="h" for="ch" forName="rootConnector3" refType="h" refFor="ch" refForName="rootText3"/>
                      </dgm:constrLst>
                    </dgm:if>
                    <dgm:else name="Name126">
                      <dgm:constrLst>
                        <dgm:constr type="l" for="ch" forName="rootText3"/>
                        <dgm:constr type="t" for="ch" forName="rootText3"/>
                        <dgm:constr type="w" for="ch" forName="rootText3" refType="w"/>
                        <dgm:constr type="h" for="ch" forName="rootText3" refType="h"/>
                        <dgm:constr type="r" for="ch" forName="rootConnector3" refType="w"/>
                        <dgm:constr type="t" for="ch" forName="rootConnector3"/>
                        <dgm:constr type="w" for="ch" forName="rootConnector3" refType="w" refFor="ch" refForName="rootText3" fact="0.2"/>
                        <dgm:constr type="h" for="ch" forName="rootConnector3" refType="h" refFor="ch" refForName="rootText3"/>
                      </dgm:constrLst>
                    </dgm:else>
                  </dgm:choose>
                  <dgm:ruleLst/>
                  <dgm:layoutNode name="rootText3">
                    <dgm:varLst>
                      <dgm:chPref val="3"/>
                    </dgm:varLst>
                    <dgm:alg type="tx"/>
                    <dgm:shape xmlns:r="http://schemas.openxmlformats.org/officeDocument/2006/relationships" type="rect" r:blip="">
                      <dgm:adjLst/>
                    </dgm:shape>
                    <dgm:presOf axis="self" ptType="node" cnt="1"/>
                    <dgm:constrLst>
                      <dgm:constr type="primFontSz" val="65"/>
                      <dgm:constr type="lMarg" refType="primFontSz" fact="0.05"/>
                      <dgm:constr type="rMarg" refType="primFontSz" fact="0.05"/>
                      <dgm:constr type="tMarg" refType="primFontSz" fact="0.05"/>
                      <dgm:constr type="bMarg" refType="primFontSz" fact="0.05"/>
                    </dgm:constrLst>
                    <dgm:ruleLst>
                      <dgm:rule type="primFontSz" val="5" fact="NaN" max="NaN"/>
                    </dgm:ruleLst>
                  </dgm:layoutNode>
                  <dgm:layoutNode name="rootConnector3" moveWith="rootText1">
                    <dgm:alg type="sp"/>
                    <dgm:shape xmlns:r="http://schemas.openxmlformats.org/officeDocument/2006/relationships" type="rect" r:blip="" hideGeom="1">
                      <dgm:adjLst/>
                    </dgm:shape>
                    <dgm:presOf axis="self" ptType="node" cnt="1"/>
                    <dgm:constrLst/>
                    <dgm:ruleLst/>
                  </dgm:layoutNode>
                </dgm:layoutNode>
                <dgm:layoutNode name="hierChild6">
                  <dgm:choose name="Name127">
                    <dgm:if name="Name128" func="var" arg="hierBranch" op="equ" val="l">
                      <dgm:alg type="hierChild">
                        <dgm:param type="chAlign" val="r"/>
                        <dgm:param type="linDir" val="fromT"/>
                      </dgm:alg>
                    </dgm:if>
                    <dgm:if name="Name129" func="var" arg="hierBranch" op="equ" val="r">
                      <dgm:alg type="hierChild">
                        <dgm:param type="chAlign" val="l"/>
                        <dgm:param type="linDir" val="fromT"/>
                      </dgm:alg>
                    </dgm:if>
                    <dgm:if name="Name130" func="var" arg="hierBranch" op="equ" val="hang">
                      <dgm:choose name="Name131">
                        <dgm:if name="Name132" func="var" arg="dir" op="equ" val="norm">
                          <dgm:alg type="hierChild">
                            <dgm:param type="chAlign" val="l"/>
                            <dgm:param type="linDir" val="fromL"/>
                            <dgm:param type="secChAlign" val="t"/>
                            <dgm:param type="secLinDir" val="fromT"/>
                          </dgm:alg>
                        </dgm:if>
                        <dgm:else name="Name133">
                          <dgm:alg type="hierChild">
                            <dgm:param type="chAlign" val="l"/>
                            <dgm:param type="linDir" val="fromR"/>
                            <dgm:param type="secChAlign" val="t"/>
                            <dgm:param type="secLinDir" val="fromT"/>
                          </dgm:alg>
                        </dgm:else>
                      </dgm:choose>
                    </dgm:if>
                    <dgm:if name="Name134" func="var" arg="hierBranch" op="equ" val="std">
                      <dgm:choose name="Name135">
                        <dgm:if name="Name136" func="var" arg="dir" op="equ" val="norm">
                          <dgm:alg type="hierChild"/>
                        </dgm:if>
                        <dgm:else name="Name137">
                          <dgm:alg type="hierChild">
                            <dgm:param type="linDir" val="fromR"/>
                          </dgm:alg>
                        </dgm:else>
                      </dgm:choose>
                    </dgm:if>
                    <dgm:if name="Name138" func="var" arg="hierBranch" op="equ" val="init">
                      <dgm:choose name="Name139">
                        <dgm:if name="Name140" axis="des" func="maxDepth" op="lte" val="1">
                          <dgm:alg type="hierChild">
                            <dgm:param type="chAlign" val="l"/>
                            <dgm:param type="linDir" val="fromT"/>
                          </dgm:alg>
                        </dgm:if>
                        <dgm:else name="Name141">
                          <dgm:alg type="hierChild"/>
                        </dgm:else>
                      </dgm:choose>
                    </dgm:if>
                    <dgm:else name="Name142"/>
                  </dgm:choose>
                  <dgm:shape xmlns:r="http://schemas.openxmlformats.org/officeDocument/2006/relationships" r:blip="">
                    <dgm:adjLst/>
                  </dgm:shape>
                  <dgm:presOf/>
                  <dgm:constrLst/>
                  <dgm:ruleLst/>
                  <dgm:forEach name="Name143" ref="rep2a"/>
                </dgm:layoutNode>
                <dgm:layoutNode name="hierChild7">
                  <dgm:choose name="Name144">
                    <dgm:if name="Name145" func="var" arg="dir" op="equ" val="norm">
                      <dgm:alg type="hierChild">
                        <dgm:param type="chAlign" val="l"/>
                        <dgm:param type="linDir" val="fromL"/>
                        <dgm:param type="secChAlign" val="t"/>
                        <dgm:param type="secLinDir" val="fromT"/>
                      </dgm:alg>
                    </dgm:if>
                    <dgm:else name="Name146">
                      <dgm:alg type="hierChild">
                        <dgm:param type="chAlign" val="l"/>
                        <dgm:param type="linDir" val="fromR"/>
                        <dgm:param type="secChAlign" val="t"/>
                        <dgm:param type="secLinDir" val="fromT"/>
                      </dgm:alg>
                    </dgm:else>
                  </dgm:choose>
                  <dgm:shape xmlns:r="http://schemas.openxmlformats.org/officeDocument/2006/relationships" r:blip="">
                    <dgm:adjLst/>
                  </dgm:shape>
                  <dgm:presOf/>
                  <dgm:constrLst/>
                  <dgm:ruleLst/>
                  <dgm:forEach name="Name147" ref="rep2b"/>
                </dgm:layoutNode>
              </dgm:layoutNode>
            </dgm:forEach>
          </dgm:layoutNode>
        </dgm:layoutNode>
      </dgm:forEach>
    </dgm:forEach>
  </dgm:layoutNode>
</dgm:layoutDef>
</file>

<file path=ppt/diagrams/quickStyle1.xml><?xml version="1.0" encoding="utf-8"?>
<dgm:styleDef xmlns:dgm="http://schemas.openxmlformats.org/drawingml/2006/diagram" xmlns:a="http://schemas.openxmlformats.org/drawingml/2006/main" uniqueId="urn:microsoft.com/office/officeart/2005/8/quickstyle/3d3">
  <dgm:title val=""/>
  <dgm:desc val=""/>
  <dgm:catLst>
    <dgm:cat type="3D" pri="11300"/>
  </dgm:catLst>
  <dgm:scene3d>
    <a:camera prst="orthographicFront"/>
    <a:lightRig rig="threePt" dir="t"/>
  </dgm:scene3d>
  <dgm:styleLbl name="node0">
    <dgm:scene3d>
      <a:camera prst="orthographicFront">
        <a:rot lat="0" lon="0" rev="0"/>
      </a:camera>
      <a:lightRig rig="contrasting" dir="t">
        <a:rot lat="0" lon="0" rev="1200000"/>
      </a:lightRig>
    </dgm:scene3d>
    <dgm:sp3d contourW="19050" prstMaterial="metal">
      <a:bevelT w="88900" h="203200"/>
      <a:bevelB w="165100" h="254000"/>
    </dgm:sp3d>
    <dgm:txPr/>
    <dgm:style>
      <a:lnRef idx="0">
        <a:scrgbClr r="0" g="0" b="0"/>
      </a:lnRef>
      <a:fillRef idx="1">
        <a:scrgbClr r="0" g="0" b="0"/>
      </a:fillRef>
      <a:effectRef idx="1">
        <a:scrgbClr r="0" g="0" b="0"/>
      </a:effectRef>
      <a:fontRef idx="minor">
        <a:schemeClr val="lt1"/>
      </a:fontRef>
    </dgm:style>
  </dgm:styleLbl>
  <dgm:styleLbl name="lnNode1">
    <dgm:scene3d>
      <a:camera prst="orthographicFront">
        <a:rot lat="0" lon="0" rev="0"/>
      </a:camera>
      <a:lightRig rig="contrasting" dir="t">
        <a:rot lat="0" lon="0" rev="1200000"/>
      </a:lightRig>
    </dgm:scene3d>
    <dgm:sp3d contourW="19050" prstMaterial="metal">
      <a:bevelT w="88900" h="203200"/>
      <a:bevelB w="165100" h="254000"/>
    </dgm:sp3d>
    <dgm:txPr/>
    <dgm:style>
      <a:lnRef idx="0">
        <a:scrgbClr r="0" g="0" b="0"/>
      </a:lnRef>
      <a:fillRef idx="1">
        <a:scrgbClr r="0" g="0" b="0"/>
      </a:fillRef>
      <a:effectRef idx="1">
        <a:scrgbClr r="0" g="0" b="0"/>
      </a:effectRef>
      <a:fontRef idx="minor">
        <a:schemeClr val="lt1"/>
      </a:fontRef>
    </dgm:style>
  </dgm:styleLbl>
  <dgm:styleLbl name="vennNode1">
    <dgm:scene3d>
      <a:camera prst="orthographicFront">
        <a:rot lat="0" lon="0" rev="0"/>
      </a:camera>
      <a:lightRig rig="contrasting" dir="t">
        <a:rot lat="0" lon="0" rev="1200000"/>
      </a:lightRig>
    </dgm:scene3d>
    <dgm:sp3d contourW="12700" prstMaterial="clear">
      <a:bevelT w="177800" h="254000"/>
      <a:bevelB w="152400"/>
    </dgm:sp3d>
    <dgm:txPr/>
    <dgm:style>
      <a:lnRef idx="0">
        <a:scrgbClr r="0" g="0" b="0"/>
      </a:lnRef>
      <a:fillRef idx="1">
        <a:scrgbClr r="0" g="0" b="0"/>
      </a:fillRef>
      <a:effectRef idx="0">
        <a:scrgbClr r="0" g="0" b="0"/>
      </a:effectRef>
      <a:fontRef idx="minor">
        <a:schemeClr val="tx1"/>
      </a:fontRef>
    </dgm:style>
  </dgm:styleLbl>
  <dgm:styleLbl name="alignNode1">
    <dgm:scene3d>
      <a:camera prst="orthographicFront">
        <a:rot lat="0" lon="0" rev="0"/>
      </a:camera>
      <a:lightRig rig="contrasting" dir="t">
        <a:rot lat="0" lon="0" rev="1200000"/>
      </a:lightRig>
    </dgm:scene3d>
    <dgm:sp3d contourW="19050" prstMaterial="metal">
      <a:bevelT w="88900" h="203200"/>
      <a:bevelB w="165100" h="254000"/>
    </dgm:sp3d>
    <dgm:txPr/>
    <dgm:style>
      <a:lnRef idx="0">
        <a:scrgbClr r="0" g="0" b="0"/>
      </a:lnRef>
      <a:fillRef idx="1">
        <a:scrgbClr r="0" g="0" b="0"/>
      </a:fillRef>
      <a:effectRef idx="2">
        <a:scrgbClr r="0" g="0" b="0"/>
      </a:effectRef>
      <a:fontRef idx="minor">
        <a:schemeClr val="lt1"/>
      </a:fontRef>
    </dgm:style>
  </dgm:styleLbl>
  <dgm:styleLbl name="node1">
    <dgm:scene3d>
      <a:camera prst="orthographicFront">
        <a:rot lat="0" lon="0" rev="0"/>
      </a:camera>
      <a:lightRig rig="contrasting" dir="t">
        <a:rot lat="0" lon="0" rev="1200000"/>
      </a:lightRig>
    </dgm:scene3d>
    <dgm:sp3d contourW="19050" prstMaterial="metal">
      <a:bevelT w="88900" h="203200"/>
      <a:bevelB w="165100" h="254000"/>
    </dgm:sp3d>
    <dgm:txPr/>
    <dgm:style>
      <a:lnRef idx="0">
        <a:scrgbClr r="0" g="0" b="0"/>
      </a:lnRef>
      <a:fillRef idx="1">
        <a:scrgbClr r="0" g="0" b="0"/>
      </a:fillRef>
      <a:effectRef idx="2">
        <a:scrgbClr r="0" g="0" b="0"/>
      </a:effectRef>
      <a:fontRef idx="minor">
        <a:schemeClr val="lt1"/>
      </a:fontRef>
    </dgm:style>
  </dgm:styleLbl>
  <dgm:styleLbl name="node2">
    <dgm:scene3d>
      <a:camera prst="orthographicFront">
        <a:rot lat="0" lon="0" rev="0"/>
      </a:camera>
      <a:lightRig rig="contrasting" dir="t">
        <a:rot lat="0" lon="0" rev="1200000"/>
      </a:lightRig>
    </dgm:scene3d>
    <dgm:sp3d contourW="19050" prstMaterial="metal">
      <a:bevelT w="88900" h="203200"/>
      <a:bevelB w="165100" h="254000"/>
    </dgm:sp3d>
    <dgm:txPr/>
    <dgm:style>
      <a:lnRef idx="0">
        <a:scrgbClr r="0" g="0" b="0"/>
      </a:lnRef>
      <a:fillRef idx="1">
        <a:scrgbClr r="0" g="0" b="0"/>
      </a:fillRef>
      <a:effectRef idx="1">
        <a:scrgbClr r="0" g="0" b="0"/>
      </a:effectRef>
      <a:fontRef idx="minor">
        <a:schemeClr val="lt1"/>
      </a:fontRef>
    </dgm:style>
  </dgm:styleLbl>
  <dgm:styleLbl name="node3">
    <dgm:scene3d>
      <a:camera prst="orthographicFront">
        <a:rot lat="0" lon="0" rev="0"/>
      </a:camera>
      <a:lightRig rig="contrasting" dir="t">
        <a:rot lat="0" lon="0" rev="1200000"/>
      </a:lightRig>
    </dgm:scene3d>
    <dgm:sp3d contourW="19050" prstMaterial="metal">
      <a:bevelT w="88900" h="203200"/>
      <a:bevelB w="165100" h="254000"/>
    </dgm:sp3d>
    <dgm:txPr/>
    <dgm:style>
      <a:lnRef idx="0">
        <a:scrgbClr r="0" g="0" b="0"/>
      </a:lnRef>
      <a:fillRef idx="1">
        <a:scrgbClr r="0" g="0" b="0"/>
      </a:fillRef>
      <a:effectRef idx="1">
        <a:scrgbClr r="0" g="0" b="0"/>
      </a:effectRef>
      <a:fontRef idx="minor">
        <a:schemeClr val="lt1"/>
      </a:fontRef>
    </dgm:style>
  </dgm:styleLbl>
  <dgm:styleLbl name="node4">
    <dgm:scene3d>
      <a:camera prst="orthographicFront">
        <a:rot lat="0" lon="0" rev="0"/>
      </a:camera>
      <a:lightRig rig="contrasting" dir="t">
        <a:rot lat="0" lon="0" rev="1200000"/>
      </a:lightRig>
    </dgm:scene3d>
    <dgm:sp3d contourW="19050" prstMaterial="metal">
      <a:bevelT w="88900" h="203200"/>
      <a:bevelB w="165100" h="254000"/>
    </dgm:sp3d>
    <dgm:txPr/>
    <dgm:style>
      <a:lnRef idx="0">
        <a:scrgbClr r="0" g="0" b="0"/>
      </a:lnRef>
      <a:fillRef idx="1">
        <a:scrgbClr r="0" g="0" b="0"/>
      </a:fillRef>
      <a:effectRef idx="1">
        <a:scrgbClr r="0" g="0" b="0"/>
      </a:effectRef>
      <a:fontRef idx="minor">
        <a:schemeClr val="lt1"/>
      </a:fontRef>
    </dgm:style>
  </dgm:styleLbl>
  <dgm:styleLbl name="fgImgPlace1">
    <dgm:scene3d>
      <a:camera prst="orthographicFront">
        <a:rot lat="0" lon="0" rev="0"/>
      </a:camera>
      <a:lightRig rig="contrasting" dir="t">
        <a:rot lat="0" lon="0" rev="1200000"/>
      </a:lightRig>
    </dgm:scene3d>
    <dgm:sp3d z="300000" contourW="19050" prstMaterial="metal">
      <a:bevelT w="88900" h="203200"/>
      <a:bevelB w="165100" h="254000"/>
    </dgm:sp3d>
    <dgm:txPr/>
    <dgm:style>
      <a:lnRef idx="0">
        <a:scrgbClr r="0" g="0" b="0"/>
      </a:lnRef>
      <a:fillRef idx="1">
        <a:scrgbClr r="0" g="0" b="0"/>
      </a:fillRef>
      <a:effectRef idx="1">
        <a:scrgbClr r="0" g="0" b="0"/>
      </a:effectRef>
      <a:fontRef idx="minor"/>
    </dgm:style>
  </dgm:styleLbl>
  <dgm:styleLbl name="alignImgPlace1">
    <dgm:scene3d>
      <a:camera prst="orthographicFront">
        <a:rot lat="0" lon="0" rev="0"/>
      </a:camera>
      <a:lightRig rig="contrasting" dir="t">
        <a:rot lat="0" lon="0" rev="1200000"/>
      </a:lightRig>
    </dgm:scene3d>
    <dgm:sp3d contourW="12700" prstMaterial="flat">
      <a:bevelT w="177800" h="254000"/>
      <a:bevelB w="152400"/>
    </dgm:sp3d>
    <dgm:txPr/>
    <dgm:style>
      <a:lnRef idx="0">
        <a:scrgbClr r="0" g="0" b="0"/>
      </a:lnRef>
      <a:fillRef idx="1">
        <a:scrgbClr r="0" g="0" b="0"/>
      </a:fillRef>
      <a:effectRef idx="1">
        <a:scrgbClr r="0" g="0" b="0"/>
      </a:effectRef>
      <a:fontRef idx="minor"/>
    </dgm:style>
  </dgm:styleLbl>
  <dgm:styleLbl name="bgImgPlace1">
    <dgm:scene3d>
      <a:camera prst="orthographicFront">
        <a:rot lat="0" lon="0" rev="0"/>
      </a:camera>
      <a:lightRig rig="contrasting" dir="t">
        <a:rot lat="0" lon="0" rev="1200000"/>
      </a:lightRig>
    </dgm:scene3d>
    <dgm:sp3d z="-300000" contourW="19050" prstMaterial="metal">
      <a:bevelT w="88900" h="203200"/>
      <a:bevelB w="165100" h="254000"/>
    </dgm:sp3d>
    <dgm:txPr/>
    <dgm:style>
      <a:lnRef idx="0">
        <a:scrgbClr r="0" g="0" b="0"/>
      </a:lnRef>
      <a:fillRef idx="1">
        <a:scrgbClr r="0" g="0" b="0"/>
      </a:fillRef>
      <a:effectRef idx="1">
        <a:scrgbClr r="0" g="0" b="0"/>
      </a:effectRef>
      <a:fontRef idx="minor"/>
    </dgm:style>
  </dgm:styleLbl>
  <dgm:styleLbl name="sibTrans2D1">
    <dgm:scene3d>
      <a:camera prst="orthographicFront">
        <a:rot lat="0" lon="0" rev="0"/>
      </a:camera>
      <a:lightRig rig="contrasting" dir="t">
        <a:rot lat="0" lon="0" rev="1200000"/>
      </a:lightRig>
    </dgm:scene3d>
    <dgm:sp3d z="-182000" contourW="19050" prstMaterial="metal">
      <a:bevelT w="88900" h="203200"/>
      <a:bevelB w="165100" h="254000"/>
    </dgm:sp3d>
    <dgm:txPr/>
    <dgm:style>
      <a:lnRef idx="0">
        <a:scrgbClr r="0" g="0" b="0"/>
      </a:lnRef>
      <a:fillRef idx="1">
        <a:scrgbClr r="0" g="0" b="0"/>
      </a:fillRef>
      <a:effectRef idx="0">
        <a:scrgbClr r="0" g="0" b="0"/>
      </a:effectRef>
      <a:fontRef idx="minor">
        <a:schemeClr val="lt1"/>
      </a:fontRef>
    </dgm:style>
  </dgm:styleLbl>
  <dgm:styleLbl name="fgSibTrans2D1">
    <dgm:scene3d>
      <a:camera prst="orthographicFront">
        <a:rot lat="0" lon="0" rev="0"/>
      </a:camera>
      <a:lightRig rig="contrasting" dir="t">
        <a:rot lat="0" lon="0" rev="1200000"/>
      </a:lightRig>
    </dgm:scene3d>
    <dgm:sp3d z="300000" contourW="19050" prstMaterial="metal">
      <a:bevelT w="88900" h="203200"/>
      <a:bevelB w="165100" h="254000"/>
    </dgm:sp3d>
    <dgm:txPr/>
    <dgm:style>
      <a:lnRef idx="0">
        <a:scrgbClr r="0" g="0" b="0"/>
      </a:lnRef>
      <a:fillRef idx="1">
        <a:scrgbClr r="0" g="0" b="0"/>
      </a:fillRef>
      <a:effectRef idx="0">
        <a:scrgbClr r="0" g="0" b="0"/>
      </a:effectRef>
      <a:fontRef idx="minor"/>
    </dgm:style>
  </dgm:styleLbl>
  <dgm:styleLbl name="bgSibTrans2D1">
    <dgm:scene3d>
      <a:camera prst="orthographicFront">
        <a:rot lat="0" lon="0" rev="0"/>
      </a:camera>
      <a:lightRig rig="contrasting" dir="t">
        <a:rot lat="0" lon="0" rev="1200000"/>
      </a:lightRig>
    </dgm:scene3d>
    <dgm:sp3d z="-300000" contourW="19050" prstMaterial="metal">
      <a:bevelT w="88900" h="203200"/>
      <a:bevelB w="165100" h="254000"/>
    </dgm:sp3d>
    <dgm:txPr/>
    <dgm:style>
      <a:lnRef idx="0">
        <a:scrgbClr r="0" g="0" b="0"/>
      </a:lnRef>
      <a:fillRef idx="1">
        <a:scrgbClr r="0" g="0" b="0"/>
      </a:fillRef>
      <a:effectRef idx="0">
        <a:scrgbClr r="0" g="0" b="0"/>
      </a:effectRef>
      <a:fontRef idx="minor"/>
    </dgm:style>
  </dgm:styleLbl>
  <dgm:styleLbl name="sibTrans1D1">
    <dgm:scene3d>
      <a:camera prst="orthographicFront">
        <a:rot lat="0" lon="0" rev="0"/>
      </a:camera>
      <a:lightRig rig="contrasting" dir="t">
        <a:rot lat="0" lon="0" rev="1200000"/>
      </a:lightRig>
    </dgm:scene3d>
    <dgm:sp3d z="-110000"/>
    <dgm:txPr/>
    <dgm:style>
      <a:lnRef idx="1">
        <a:scrgbClr r="0" g="0" b="0"/>
      </a:lnRef>
      <a:fillRef idx="0">
        <a:scrgbClr r="0" g="0" b="0"/>
      </a:fillRef>
      <a:effectRef idx="0">
        <a:scrgbClr r="0" g="0" b="0"/>
      </a:effectRef>
      <a:fontRef idx="minor"/>
    </dgm:style>
  </dgm:styleLbl>
  <dgm:styleLbl name="callout">
    <dgm:scene3d>
      <a:camera prst="orthographicFront">
        <a:rot lat="0" lon="0" rev="0"/>
      </a:camera>
      <a:lightRig rig="contrasting" dir="t">
        <a:rot lat="0" lon="0" rev="1200000"/>
      </a:lightRig>
    </dgm:scene3d>
    <dgm:sp3d z="10000"/>
    <dgm:txPr/>
    <dgm:style>
      <a:lnRef idx="2">
        <a:scrgbClr r="0" g="0" b="0"/>
      </a:lnRef>
      <a:fillRef idx="1">
        <a:scrgbClr r="0" g="0" b="0"/>
      </a:fillRef>
      <a:effectRef idx="0">
        <a:scrgbClr r="0" g="0" b="0"/>
      </a:effectRef>
      <a:fontRef idx="minor"/>
    </dgm:style>
  </dgm:styleLbl>
  <dgm:styleLbl name="asst0">
    <dgm:scene3d>
      <a:camera prst="orthographicFront">
        <a:rot lat="0" lon="0" rev="0"/>
      </a:camera>
      <a:lightRig rig="contrasting" dir="t">
        <a:rot lat="0" lon="0" rev="1200000"/>
      </a:lightRig>
    </dgm:scene3d>
    <dgm:sp3d contourW="19050" prstMaterial="metal">
      <a:bevelT w="88900" h="203200"/>
      <a:bevelB w="165100" h="254000"/>
    </dgm:sp3d>
    <dgm:txPr/>
    <dgm:style>
      <a:lnRef idx="0">
        <a:scrgbClr r="0" g="0" b="0"/>
      </a:lnRef>
      <a:fillRef idx="1">
        <a:scrgbClr r="0" g="0" b="0"/>
      </a:fillRef>
      <a:effectRef idx="1">
        <a:scrgbClr r="0" g="0" b="0"/>
      </a:effectRef>
      <a:fontRef idx="minor">
        <a:schemeClr val="lt1"/>
      </a:fontRef>
    </dgm:style>
  </dgm:styleLbl>
  <dgm:styleLbl name="asst1">
    <dgm:scene3d>
      <a:camera prst="orthographicFront">
        <a:rot lat="0" lon="0" rev="0"/>
      </a:camera>
      <a:lightRig rig="contrasting" dir="t">
        <a:rot lat="0" lon="0" rev="1200000"/>
      </a:lightRig>
    </dgm:scene3d>
    <dgm:sp3d contourW="19050" prstMaterial="metal">
      <a:bevelT w="88900" h="203200"/>
      <a:bevelB w="165100" h="254000"/>
    </dgm:sp3d>
    <dgm:txPr/>
    <dgm:style>
      <a:lnRef idx="0">
        <a:scrgbClr r="0" g="0" b="0"/>
      </a:lnRef>
      <a:fillRef idx="1">
        <a:scrgbClr r="0" g="0" b="0"/>
      </a:fillRef>
      <a:effectRef idx="1">
        <a:scrgbClr r="0" g="0" b="0"/>
      </a:effectRef>
      <a:fontRef idx="minor">
        <a:schemeClr val="lt1"/>
      </a:fontRef>
    </dgm:style>
  </dgm:styleLbl>
  <dgm:styleLbl name="asst2">
    <dgm:scene3d>
      <a:camera prst="orthographicFront">
        <a:rot lat="0" lon="0" rev="0"/>
      </a:camera>
      <a:lightRig rig="contrasting" dir="t">
        <a:rot lat="0" lon="0" rev="1200000"/>
      </a:lightRig>
    </dgm:scene3d>
    <dgm:sp3d contourW="19050" prstMaterial="metal">
      <a:bevelT w="88900" h="203200"/>
      <a:bevelB w="165100" h="254000"/>
    </dgm:sp3d>
    <dgm:txPr/>
    <dgm:style>
      <a:lnRef idx="0">
        <a:scrgbClr r="0" g="0" b="0"/>
      </a:lnRef>
      <a:fillRef idx="1">
        <a:scrgbClr r="0" g="0" b="0"/>
      </a:fillRef>
      <a:effectRef idx="1">
        <a:scrgbClr r="0" g="0" b="0"/>
      </a:effectRef>
      <a:fontRef idx="minor">
        <a:schemeClr val="lt1"/>
      </a:fontRef>
    </dgm:style>
  </dgm:styleLbl>
  <dgm:styleLbl name="asst3">
    <dgm:scene3d>
      <a:camera prst="orthographicFront">
        <a:rot lat="0" lon="0" rev="0"/>
      </a:camera>
      <a:lightRig rig="contrasting" dir="t">
        <a:rot lat="0" lon="0" rev="1200000"/>
      </a:lightRig>
    </dgm:scene3d>
    <dgm:sp3d contourW="19050" prstMaterial="metal">
      <a:bevelT w="88900" h="203200"/>
      <a:bevelB w="165100" h="254000"/>
    </dgm:sp3d>
    <dgm:txPr/>
    <dgm:style>
      <a:lnRef idx="0">
        <a:scrgbClr r="0" g="0" b="0"/>
      </a:lnRef>
      <a:fillRef idx="1">
        <a:scrgbClr r="0" g="0" b="0"/>
      </a:fillRef>
      <a:effectRef idx="1">
        <a:scrgbClr r="0" g="0" b="0"/>
      </a:effectRef>
      <a:fontRef idx="minor">
        <a:schemeClr val="lt1"/>
      </a:fontRef>
    </dgm:style>
  </dgm:styleLbl>
  <dgm:styleLbl name="asst4">
    <dgm:scene3d>
      <a:camera prst="orthographicFront"/>
      <a:lightRig rig="threePt" dir="t"/>
    </dgm:scene3d>
    <dgm:sp3d contourW="19050" prstMaterial="metal">
      <a:bevelT w="88900" h="203200"/>
      <a:bevelB w="165100" h="254000"/>
    </dgm:sp3d>
    <dgm:txPr/>
    <dgm:style>
      <a:lnRef idx="0">
        <a:scrgbClr r="0" g="0" b="0"/>
      </a:lnRef>
      <a:fillRef idx="1">
        <a:scrgbClr r="0" g="0" b="0"/>
      </a:fillRef>
      <a:effectRef idx="1">
        <a:scrgbClr r="0" g="0" b="0"/>
      </a:effectRef>
      <a:fontRef idx="minor">
        <a:schemeClr val="lt1"/>
      </a:fontRef>
    </dgm:style>
  </dgm:styleLbl>
  <dgm:styleLbl name="parChTrans2D1">
    <dgm:scene3d>
      <a:camera prst="orthographicFront">
        <a:rot lat="0" lon="0" rev="0"/>
      </a:camera>
      <a:lightRig rig="contrasting" dir="t">
        <a:rot lat="0" lon="0" rev="1200000"/>
      </a:lightRig>
    </dgm:scene3d>
    <dgm:sp3d contourW="19050" prstMaterial="metal">
      <a:bevelT w="88900" h="203200"/>
      <a:bevelB w="165100" h="254000"/>
    </dgm:sp3d>
    <dgm:txPr/>
    <dgm:style>
      <a:lnRef idx="0">
        <a:scrgbClr r="0" g="0" b="0"/>
      </a:lnRef>
      <a:fillRef idx="1">
        <a:scrgbClr r="0" g="0" b="0"/>
      </a:fillRef>
      <a:effectRef idx="0">
        <a:scrgbClr r="0" g="0" b="0"/>
      </a:effectRef>
      <a:fontRef idx="minor"/>
    </dgm:style>
  </dgm:styleLbl>
  <dgm:styleLbl name="parChTrans2D2">
    <dgm:scene3d>
      <a:camera prst="orthographicFront">
        <a:rot lat="0" lon="0" rev="0"/>
      </a:camera>
      <a:lightRig rig="contrasting" dir="t">
        <a:rot lat="0" lon="0" rev="1200000"/>
      </a:lightRig>
    </dgm:scene3d>
    <dgm:sp3d contourW="19050" prstMaterial="metal">
      <a:bevelT w="88900" h="203200"/>
      <a:bevelB w="165100" h="254000"/>
    </dgm:sp3d>
    <dgm:txPr/>
    <dgm:style>
      <a:lnRef idx="0">
        <a:scrgbClr r="0" g="0" b="0"/>
      </a:lnRef>
      <a:fillRef idx="1">
        <a:scrgbClr r="0" g="0" b="0"/>
      </a:fillRef>
      <a:effectRef idx="0">
        <a:scrgbClr r="0" g="0" b="0"/>
      </a:effectRef>
      <a:fontRef idx="minor"/>
    </dgm:style>
  </dgm:styleLbl>
  <dgm:styleLbl name="parChTrans2D3">
    <dgm:scene3d>
      <a:camera prst="orthographicFront">
        <a:rot lat="0" lon="0" rev="0"/>
      </a:camera>
      <a:lightRig rig="contrasting" dir="t">
        <a:rot lat="0" lon="0" rev="1200000"/>
      </a:lightRig>
    </dgm:scene3d>
    <dgm:sp3d contourW="19050" prstMaterial="metal">
      <a:bevelT w="88900" h="203200"/>
      <a:bevelB w="165100" h="254000"/>
    </dgm:sp3d>
    <dgm:txPr/>
    <dgm:style>
      <a:lnRef idx="0">
        <a:scrgbClr r="0" g="0" b="0"/>
      </a:lnRef>
      <a:fillRef idx="1">
        <a:scrgbClr r="0" g="0" b="0"/>
      </a:fillRef>
      <a:effectRef idx="0">
        <a:scrgbClr r="0" g="0" b="0"/>
      </a:effectRef>
      <a:fontRef idx="minor"/>
    </dgm:style>
  </dgm:styleLbl>
  <dgm:styleLbl name="parChTrans2D4">
    <dgm:scene3d>
      <a:camera prst="orthographicFront">
        <a:rot lat="0" lon="0" rev="0"/>
      </a:camera>
      <a:lightRig rig="contrasting" dir="t">
        <a:rot lat="0" lon="0" rev="1200000"/>
      </a:lightRig>
    </dgm:scene3d>
    <dgm:sp3d contourW="19050" prstMaterial="metal">
      <a:bevelT w="88900" h="203200"/>
      <a:bevelB w="165100" h="254000"/>
    </dgm:sp3d>
    <dgm:txPr/>
    <dgm:style>
      <a:lnRef idx="0">
        <a:scrgbClr r="0" g="0" b="0"/>
      </a:lnRef>
      <a:fillRef idx="1">
        <a:scrgbClr r="0" g="0" b="0"/>
      </a:fillRef>
      <a:effectRef idx="0">
        <a:scrgbClr r="0" g="0" b="0"/>
      </a:effectRef>
      <a:fontRef idx="minor"/>
    </dgm:style>
  </dgm:styleLbl>
  <dgm:styleLbl name="parChTrans1D1">
    <dgm:scene3d>
      <a:camera prst="orthographicFront">
        <a:rot lat="0" lon="0" rev="0"/>
      </a:camera>
      <a:lightRig rig="contrasting" dir="t">
        <a:rot lat="0" lon="0" rev="1200000"/>
      </a:lightRig>
    </dgm:scene3d>
    <dgm:sp3d z="-110000"/>
    <dgm:txPr/>
    <dgm:style>
      <a:lnRef idx="2">
        <a:scrgbClr r="0" g="0" b="0"/>
      </a:lnRef>
      <a:fillRef idx="0">
        <a:scrgbClr r="0" g="0" b="0"/>
      </a:fillRef>
      <a:effectRef idx="0">
        <a:scrgbClr r="0" g="0" b="0"/>
      </a:effectRef>
      <a:fontRef idx="minor"/>
    </dgm:style>
  </dgm:styleLbl>
  <dgm:styleLbl name="parChTrans1D2">
    <dgm:scene3d>
      <a:camera prst="orthographicFront">
        <a:rot lat="0" lon="0" rev="0"/>
      </a:camera>
      <a:lightRig rig="contrasting" dir="t">
        <a:rot lat="0" lon="0" rev="1200000"/>
      </a:lightRig>
    </dgm:scene3d>
    <dgm:sp3d z="-110000"/>
    <dgm:txPr/>
    <dgm:style>
      <a:lnRef idx="2">
        <a:scrgbClr r="0" g="0" b="0"/>
      </a:lnRef>
      <a:fillRef idx="0">
        <a:scrgbClr r="0" g="0" b="0"/>
      </a:fillRef>
      <a:effectRef idx="0">
        <a:scrgbClr r="0" g="0" b="0"/>
      </a:effectRef>
      <a:fontRef idx="minor"/>
    </dgm:style>
  </dgm:styleLbl>
  <dgm:styleLbl name="parChTrans1D3">
    <dgm:scene3d>
      <a:camera prst="orthographicFront">
        <a:rot lat="0" lon="0" rev="0"/>
      </a:camera>
      <a:lightRig rig="contrasting" dir="t">
        <a:rot lat="0" lon="0" rev="1200000"/>
      </a:lightRig>
    </dgm:scene3d>
    <dgm:sp3d z="-110000"/>
    <dgm:txPr/>
    <dgm:style>
      <a:lnRef idx="2">
        <a:scrgbClr r="0" g="0" b="0"/>
      </a:lnRef>
      <a:fillRef idx="0">
        <a:scrgbClr r="0" g="0" b="0"/>
      </a:fillRef>
      <a:effectRef idx="0">
        <a:scrgbClr r="0" g="0" b="0"/>
      </a:effectRef>
      <a:fontRef idx="minor"/>
    </dgm:style>
  </dgm:styleLbl>
  <dgm:styleLbl name="parChTrans1D4">
    <dgm:scene3d>
      <a:camera prst="orthographicFront">
        <a:rot lat="0" lon="0" rev="0"/>
      </a:camera>
      <a:lightRig rig="contrasting" dir="t">
        <a:rot lat="0" lon="0" rev="1200000"/>
      </a:lightRig>
    </dgm:scene3d>
    <dgm:sp3d z="-110000"/>
    <dgm:txPr/>
    <dgm:style>
      <a:lnRef idx="2">
        <a:scrgbClr r="0" g="0" b="0"/>
      </a:lnRef>
      <a:fillRef idx="0">
        <a:scrgbClr r="0" g="0" b="0"/>
      </a:fillRef>
      <a:effectRef idx="0">
        <a:scrgbClr r="0" g="0" b="0"/>
      </a:effectRef>
      <a:fontRef idx="minor"/>
    </dgm:style>
  </dgm:styleLbl>
  <dgm:styleLbl name="fgAcc1">
    <dgm:scene3d>
      <a:camera prst="orthographicFront">
        <a:rot lat="0" lon="0" rev="0"/>
      </a:camera>
      <a:lightRig rig="contrasting" dir="t">
        <a:rot lat="0" lon="0" rev="1200000"/>
      </a:lightRig>
    </dgm:scene3d>
    <dgm:sp3d z="300000" contourW="19050" prstMaterial="metal">
      <a:bevelT w="88900" h="203200"/>
      <a:bevelB w="165100" h="254000"/>
    </dgm:sp3d>
    <dgm:txPr/>
    <dgm:style>
      <a:lnRef idx="0">
        <a:scrgbClr r="0" g="0" b="0"/>
      </a:lnRef>
      <a:fillRef idx="1">
        <a:scrgbClr r="0" g="0" b="0"/>
      </a:fillRef>
      <a:effectRef idx="0">
        <a:scrgbClr r="0" g="0" b="0"/>
      </a:effectRef>
      <a:fontRef idx="minor"/>
    </dgm:style>
  </dgm:styleLbl>
  <dgm:styleLbl name="conFgAcc1">
    <dgm:scene3d>
      <a:camera prst="orthographicFront">
        <a:rot lat="0" lon="0" rev="0"/>
      </a:camera>
      <a:lightRig rig="contrasting" dir="t">
        <a:rot lat="0" lon="0" rev="1200000"/>
      </a:lightRig>
    </dgm:scene3d>
    <dgm:sp3d z="300000" contourW="19050" prstMaterial="metal">
      <a:bevelT w="88900" h="203200"/>
      <a:bevelB w="165100" h="254000"/>
    </dgm:sp3d>
    <dgm:txPr/>
    <dgm:style>
      <a:lnRef idx="0">
        <a:scrgbClr r="0" g="0" b="0"/>
      </a:lnRef>
      <a:fillRef idx="1">
        <a:scrgbClr r="0" g="0" b="0"/>
      </a:fillRef>
      <a:effectRef idx="0">
        <a:scrgbClr r="0" g="0" b="0"/>
      </a:effectRef>
      <a:fontRef idx="minor"/>
    </dgm:style>
  </dgm:styleLbl>
  <dgm:styleLbl name="alignAcc1">
    <dgm:scene3d>
      <a:camera prst="orthographicFront">
        <a:rot lat="0" lon="0" rev="0"/>
      </a:camera>
      <a:lightRig rig="contrasting" dir="t">
        <a:rot lat="0" lon="0" rev="1200000"/>
      </a:lightRig>
    </dgm:scene3d>
    <dgm:sp3d contourW="19050" prstMaterial="metal">
      <a:bevelT w="88900" h="203200"/>
      <a:bevelB w="165100" h="254000"/>
    </dgm:sp3d>
    <dgm:txPr/>
    <dgm:style>
      <a:lnRef idx="0">
        <a:scrgbClr r="0" g="0" b="0"/>
      </a:lnRef>
      <a:fillRef idx="1">
        <a:scrgbClr r="0" g="0" b="0"/>
      </a:fillRef>
      <a:effectRef idx="0">
        <a:scrgbClr r="0" g="0" b="0"/>
      </a:effectRef>
      <a:fontRef idx="minor"/>
    </dgm:style>
  </dgm:styleLbl>
  <dgm:styleLbl name="trAlignAcc1">
    <dgm:scene3d>
      <a:camera prst="orthographicFront">
        <a:rot lat="0" lon="0" rev="0"/>
      </a:camera>
      <a:lightRig rig="contrasting" dir="t">
        <a:rot lat="0" lon="0" rev="1200000"/>
      </a:lightRig>
    </dgm:scene3d>
    <dgm:sp3d contourW="19050" prstMaterial="metal">
      <a:bevelT w="88900" h="203200"/>
      <a:bevelB w="165100" h="254000"/>
    </dgm:sp3d>
    <dgm:txPr/>
    <dgm:style>
      <a:lnRef idx="0">
        <a:scrgbClr r="0" g="0" b="0"/>
      </a:lnRef>
      <a:fillRef idx="1">
        <a:scrgbClr r="0" g="0" b="0"/>
      </a:fillRef>
      <a:effectRef idx="1">
        <a:scrgbClr r="0" g="0" b="0"/>
      </a:effectRef>
      <a:fontRef idx="minor"/>
    </dgm:style>
  </dgm:styleLbl>
  <dgm:styleLbl name="bgAcc1">
    <dgm:scene3d>
      <a:camera prst="orthographicFront">
        <a:rot lat="0" lon="0" rev="0"/>
      </a:camera>
      <a:lightRig rig="contrasting" dir="t">
        <a:rot lat="0" lon="0" rev="1200000"/>
      </a:lightRig>
    </dgm:scene3d>
    <dgm:sp3d z="-300000" contourW="19050" prstMaterial="metal">
      <a:bevelT w="88900" h="203200"/>
      <a:bevelB w="165100" h="254000"/>
    </dgm:sp3d>
    <dgm:txPr/>
    <dgm:style>
      <a:lnRef idx="0">
        <a:scrgbClr r="0" g="0" b="0"/>
      </a:lnRef>
      <a:fillRef idx="1">
        <a:scrgbClr r="0" g="0" b="0"/>
      </a:fillRef>
      <a:effectRef idx="0">
        <a:scrgbClr r="0" g="0" b="0"/>
      </a:effectRef>
      <a:fontRef idx="minor"/>
    </dgm:style>
  </dgm:styleLbl>
  <dgm:styleLbl name="solidFgAcc1">
    <dgm:scene3d>
      <a:camera prst="orthographicFront">
        <a:rot lat="0" lon="0" rev="0"/>
      </a:camera>
      <a:lightRig rig="contrasting" dir="t">
        <a:rot lat="0" lon="0" rev="1200000"/>
      </a:lightRig>
    </dgm:scene3d>
    <dgm:sp3d z="300000" contourW="12700" prstMaterial="flat">
      <a:bevelT w="177800" h="254000"/>
      <a:bevelB w="152400"/>
    </dgm:sp3d>
    <dgm:txPr/>
    <dgm:style>
      <a:lnRef idx="0">
        <a:scrgbClr r="0" g="0" b="0"/>
      </a:lnRef>
      <a:fillRef idx="1">
        <a:scrgbClr r="0" g="0" b="0"/>
      </a:fillRef>
      <a:effectRef idx="0">
        <a:scrgbClr r="0" g="0" b="0"/>
      </a:effectRef>
      <a:fontRef idx="minor"/>
    </dgm:style>
  </dgm:styleLbl>
  <dgm:styleLbl name="solidAlignAcc1">
    <dgm:scene3d>
      <a:camera prst="orthographicFront">
        <a:rot lat="0" lon="0" rev="0"/>
      </a:camera>
      <a:lightRig rig="contrasting" dir="t">
        <a:rot lat="0" lon="0" rev="1200000"/>
      </a:lightRig>
    </dgm:scene3d>
    <dgm:sp3d contourW="19050" prstMaterial="metal">
      <a:bevelT w="88900" h="203200"/>
      <a:bevelB w="165100" h="254000"/>
    </dgm:sp3d>
    <dgm:txPr/>
    <dgm:style>
      <a:lnRef idx="0">
        <a:scrgbClr r="0" g="0" b="0"/>
      </a:lnRef>
      <a:fillRef idx="1">
        <a:scrgbClr r="0" g="0" b="0"/>
      </a:fillRef>
      <a:effectRef idx="0">
        <a:scrgbClr r="0" g="0" b="0"/>
      </a:effectRef>
      <a:fontRef idx="minor"/>
    </dgm:style>
  </dgm:styleLbl>
  <dgm:styleLbl name="solidBgAcc1">
    <dgm:scene3d>
      <a:camera prst="orthographicFront">
        <a:rot lat="0" lon="0" rev="0"/>
      </a:camera>
      <a:lightRig rig="contrasting" dir="t">
        <a:rot lat="0" lon="0" rev="1200000"/>
      </a:lightRig>
    </dgm:scene3d>
    <dgm:sp3d z="-300000" contourW="19050" prstMaterial="metal">
      <a:bevelT w="88900" h="203200"/>
      <a:bevelB w="165100" h="254000"/>
    </dgm:sp3d>
    <dgm:txPr/>
    <dgm:style>
      <a:lnRef idx="0">
        <a:scrgbClr r="0" g="0" b="0"/>
      </a:lnRef>
      <a:fillRef idx="1">
        <a:scrgbClr r="0" g="0" b="0"/>
      </a:fillRef>
      <a:effectRef idx="0">
        <a:scrgbClr r="0" g="0" b="0"/>
      </a:effectRef>
      <a:fontRef idx="minor"/>
    </dgm:style>
  </dgm:styleLbl>
  <dgm:styleLbl name="fgAccFollowNode1">
    <dgm:scene3d>
      <a:camera prst="orthographicFront">
        <a:rot lat="0" lon="0" rev="0"/>
      </a:camera>
      <a:lightRig rig="contrasting" dir="t">
        <a:rot lat="0" lon="0" rev="1200000"/>
      </a:lightRig>
    </dgm:scene3d>
    <dgm:sp3d z="300000" contourW="19050" prstMaterial="metal">
      <a:bevelT w="88900" h="203200"/>
      <a:bevelB w="165100" h="254000"/>
    </dgm:sp3d>
    <dgm:txPr/>
    <dgm:style>
      <a:lnRef idx="0">
        <a:scrgbClr r="0" g="0" b="0"/>
      </a:lnRef>
      <a:fillRef idx="1">
        <a:scrgbClr r="0" g="0" b="0"/>
      </a:fillRef>
      <a:effectRef idx="0">
        <a:scrgbClr r="0" g="0" b="0"/>
      </a:effectRef>
      <a:fontRef idx="minor"/>
    </dgm:style>
  </dgm:styleLbl>
  <dgm:styleLbl name="alignAccFollowNode1">
    <dgm:scene3d>
      <a:camera prst="orthographicFront">
        <a:rot lat="0" lon="0" rev="0"/>
      </a:camera>
      <a:lightRig rig="contrasting" dir="t">
        <a:rot lat="0" lon="0" rev="1200000"/>
      </a:lightRig>
    </dgm:scene3d>
    <dgm:sp3d contourW="19050" prstMaterial="metal">
      <a:bevelT w="88900" h="203200"/>
      <a:bevelB w="165100" h="254000"/>
    </dgm:sp3d>
    <dgm:txPr/>
    <dgm:style>
      <a:lnRef idx="0">
        <a:scrgbClr r="0" g="0" b="0"/>
      </a:lnRef>
      <a:fillRef idx="1">
        <a:scrgbClr r="0" g="0" b="0"/>
      </a:fillRef>
      <a:effectRef idx="0">
        <a:scrgbClr r="0" g="0" b="0"/>
      </a:effectRef>
      <a:fontRef idx="minor"/>
    </dgm:style>
  </dgm:styleLbl>
  <dgm:styleLbl name="bgAccFollowNode1">
    <dgm:scene3d>
      <a:camera prst="orthographicFront">
        <a:rot lat="0" lon="0" rev="0"/>
      </a:camera>
      <a:lightRig rig="contrasting" dir="t">
        <a:rot lat="0" lon="0" rev="1200000"/>
      </a:lightRig>
    </dgm:scene3d>
    <dgm:sp3d z="-300000" contourW="19050" prstMaterial="metal">
      <a:bevelT w="88900" h="203200"/>
      <a:bevelB w="165100" h="254000"/>
    </dgm:sp3d>
    <dgm:txPr/>
    <dgm:style>
      <a:lnRef idx="0">
        <a:scrgbClr r="0" g="0" b="0"/>
      </a:lnRef>
      <a:fillRef idx="1">
        <a:scrgbClr r="0" g="0" b="0"/>
      </a:fillRef>
      <a:effectRef idx="0">
        <a:scrgbClr r="0" g="0" b="0"/>
      </a:effectRef>
      <a:fontRef idx="minor"/>
    </dgm:style>
  </dgm:styleLbl>
  <dgm:styleLbl name="fgAcc0">
    <dgm:scene3d>
      <a:camera prst="orthographicFront">
        <a:rot lat="0" lon="0" rev="0"/>
      </a:camera>
      <a:lightRig rig="contrasting" dir="t">
        <a:rot lat="0" lon="0" rev="1200000"/>
      </a:lightRig>
    </dgm:scene3d>
    <dgm:sp3d z="300000" contourW="19050" prstMaterial="metal">
      <a:bevelT w="88900" h="203200"/>
      <a:bevelB w="165100" h="254000"/>
    </dgm:sp3d>
    <dgm:txPr/>
    <dgm:style>
      <a:lnRef idx="0">
        <a:scrgbClr r="0" g="0" b="0"/>
      </a:lnRef>
      <a:fillRef idx="1">
        <a:scrgbClr r="0" g="0" b="0"/>
      </a:fillRef>
      <a:effectRef idx="0">
        <a:scrgbClr r="0" g="0" b="0"/>
      </a:effectRef>
      <a:fontRef idx="minor"/>
    </dgm:style>
  </dgm:styleLbl>
  <dgm:styleLbl name="fgAcc2">
    <dgm:scene3d>
      <a:camera prst="orthographicFront">
        <a:rot lat="0" lon="0" rev="0"/>
      </a:camera>
      <a:lightRig rig="contrasting" dir="t">
        <a:rot lat="0" lon="0" rev="1200000"/>
      </a:lightRig>
    </dgm:scene3d>
    <dgm:sp3d z="300000" contourW="19050" prstMaterial="metal">
      <a:bevelT w="88900" h="203200"/>
      <a:bevelB w="165100" h="254000"/>
    </dgm:sp3d>
    <dgm:txPr/>
    <dgm:style>
      <a:lnRef idx="0">
        <a:scrgbClr r="0" g="0" b="0"/>
      </a:lnRef>
      <a:fillRef idx="1">
        <a:scrgbClr r="0" g="0" b="0"/>
      </a:fillRef>
      <a:effectRef idx="0">
        <a:scrgbClr r="0" g="0" b="0"/>
      </a:effectRef>
      <a:fontRef idx="minor"/>
    </dgm:style>
  </dgm:styleLbl>
  <dgm:styleLbl name="fgAcc3">
    <dgm:scene3d>
      <a:camera prst="orthographicFront">
        <a:rot lat="0" lon="0" rev="0"/>
      </a:camera>
      <a:lightRig rig="contrasting" dir="t">
        <a:rot lat="0" lon="0" rev="1200000"/>
      </a:lightRig>
    </dgm:scene3d>
    <dgm:sp3d z="300000" contourW="19050" prstMaterial="metal">
      <a:bevelT w="88900" h="203200"/>
      <a:bevelB w="165100" h="254000"/>
    </dgm:sp3d>
    <dgm:txPr/>
    <dgm:style>
      <a:lnRef idx="0">
        <a:scrgbClr r="0" g="0" b="0"/>
      </a:lnRef>
      <a:fillRef idx="1">
        <a:scrgbClr r="0" g="0" b="0"/>
      </a:fillRef>
      <a:effectRef idx="0">
        <a:scrgbClr r="0" g="0" b="0"/>
      </a:effectRef>
      <a:fontRef idx="minor"/>
    </dgm:style>
  </dgm:styleLbl>
  <dgm:styleLbl name="fgAcc4">
    <dgm:scene3d>
      <a:camera prst="orthographicFront">
        <a:rot lat="0" lon="0" rev="0"/>
      </a:camera>
      <a:lightRig rig="contrasting" dir="t">
        <a:rot lat="0" lon="0" rev="1200000"/>
      </a:lightRig>
    </dgm:scene3d>
    <dgm:sp3d z="300000" contourW="19050" prstMaterial="metal">
      <a:bevelT w="88900" h="203200"/>
      <a:bevelB w="165100" h="254000"/>
    </dgm:sp3d>
    <dgm:txPr/>
    <dgm:style>
      <a:lnRef idx="0">
        <a:scrgbClr r="0" g="0" b="0"/>
      </a:lnRef>
      <a:fillRef idx="1">
        <a:scrgbClr r="0" g="0" b="0"/>
      </a:fillRef>
      <a:effectRef idx="0">
        <a:scrgbClr r="0" g="0" b="0"/>
      </a:effectRef>
      <a:fontRef idx="minor"/>
    </dgm:style>
  </dgm:styleLbl>
  <dgm:styleLbl name="bgShp">
    <dgm:scene3d>
      <a:camera prst="orthographicFront">
        <a:rot lat="0" lon="0" rev="0"/>
      </a:camera>
      <a:lightRig rig="contrasting" dir="t">
        <a:rot lat="0" lon="0" rev="1200000"/>
      </a:lightRig>
    </dgm:scene3d>
    <dgm:sp3d z="-300000" prstMaterial="plastic"/>
    <dgm:txPr/>
    <dgm:style>
      <a:lnRef idx="1">
        <a:scrgbClr r="0" g="0" b="0"/>
      </a:lnRef>
      <a:fillRef idx="1">
        <a:scrgbClr r="0" g="0" b="0"/>
      </a:fillRef>
      <a:effectRef idx="0">
        <a:scrgbClr r="0" g="0" b="0"/>
      </a:effectRef>
      <a:fontRef idx="minor"/>
    </dgm:style>
  </dgm:styleLbl>
  <dgm:styleLbl name="dkBgShp">
    <dgm:scene3d>
      <a:camera prst="orthographicFront">
        <a:rot lat="0" lon="0" rev="0"/>
      </a:camera>
      <a:lightRig rig="contrasting" dir="t">
        <a:rot lat="0" lon="0" rev="1200000"/>
      </a:lightRig>
    </dgm:scene3d>
    <dgm:sp3d contourW="12700" prstMaterial="flat">
      <a:bevelT w="100800" h="154000"/>
      <a:bevelB w="152400"/>
    </dgm:sp3d>
    <dgm:txPr/>
    <dgm:style>
      <a:lnRef idx="0">
        <a:scrgbClr r="0" g="0" b="0"/>
      </a:lnRef>
      <a:fillRef idx="1">
        <a:scrgbClr r="0" g="0" b="0"/>
      </a:fillRef>
      <a:effectRef idx="0">
        <a:scrgbClr r="0" g="0" b="0"/>
      </a:effectRef>
      <a:fontRef idx="minor"/>
    </dgm:style>
  </dgm:styleLbl>
  <dgm:styleLbl name="trBgShp">
    <dgm:scene3d>
      <a:camera prst="orthographicFront">
        <a:rot lat="0" lon="0" rev="0"/>
      </a:camera>
      <a:lightRig rig="contrasting" dir="t">
        <a:rot lat="0" lon="0" rev="1200000"/>
      </a:lightRig>
    </dgm:scene3d>
    <dgm:sp3d z="-152400" prstMaterial="matte"/>
    <dgm:txPr/>
    <dgm:style>
      <a:lnRef idx="1">
        <a:scrgbClr r="0" g="0" b="0"/>
      </a:lnRef>
      <a:fillRef idx="1">
        <a:scrgbClr r="0" g="0" b="0"/>
      </a:fillRef>
      <a:effectRef idx="0">
        <a:scrgbClr r="0" g="0" b="0"/>
      </a:effectRef>
      <a:fontRef idx="minor"/>
    </dgm:style>
  </dgm:styleLbl>
  <dgm:styleLbl name="fgShp">
    <dgm:scene3d>
      <a:camera prst="orthographicFront">
        <a:rot lat="0" lon="0" rev="0"/>
      </a:camera>
      <a:lightRig rig="contrasting" dir="t">
        <a:rot lat="0" lon="0" rev="1200000"/>
      </a:lightRig>
    </dgm:scene3d>
    <dgm:sp3d z="300000" contourW="19050" prstMaterial="metal">
      <a:bevelT w="88900" h="203200"/>
      <a:bevelB w="165100" h="254000"/>
    </dgm:sp3d>
    <dgm:txPr/>
    <dgm:style>
      <a:lnRef idx="0">
        <a:scrgbClr r="0" g="0" b="0"/>
      </a:lnRef>
      <a:fillRef idx="1">
        <a:scrgbClr r="0" g="0" b="0"/>
      </a:fillRef>
      <a:effectRef idx="0">
        <a:scrgbClr r="0" g="0" b="0"/>
      </a:effectRef>
      <a:fontRef idx="minor"/>
    </dgm:style>
  </dgm:styleLbl>
  <dgm:styleLbl name="revTx">
    <dgm:scene3d>
      <a:camera prst="orthographicFront"/>
      <a:lightRig rig="threePt" dir="t"/>
    </dgm:scene3d>
    <dgm:sp3d/>
    <dgm:txPr/>
    <dgm:style>
      <a:lnRef idx="1">
        <a:scrgbClr r="0" g="0" b="0"/>
      </a:lnRef>
      <a:fillRef idx="0">
        <a:scrgbClr r="0" g="0" b="0"/>
      </a:fillRef>
      <a:effectRef idx="0">
        <a:scrgbClr r="0" g="0" b="0"/>
      </a:effectRef>
      <a:fontRef idx="minor"/>
    </dgm:style>
  </dgm:styleLbl>
</dgm:styleDef>
</file>

<file path=ppt/diagrams/quickStyle2.xml><?xml version="1.0" encoding="utf-8"?>
<dgm:styleDef xmlns:dgm="http://schemas.openxmlformats.org/drawingml/2006/diagram" xmlns:a="http://schemas.openxmlformats.org/drawingml/2006/main" uniqueId="urn:microsoft.com/office/officeart/2005/8/quickstyle/3d3">
  <dgm:title val=""/>
  <dgm:desc val=""/>
  <dgm:catLst>
    <dgm:cat type="3D" pri="11300"/>
  </dgm:catLst>
  <dgm:scene3d>
    <a:camera prst="orthographicFront"/>
    <a:lightRig rig="threePt" dir="t"/>
  </dgm:scene3d>
  <dgm:styleLbl name="node0">
    <dgm:scene3d>
      <a:camera prst="orthographicFront">
        <a:rot lat="0" lon="0" rev="0"/>
      </a:camera>
      <a:lightRig rig="contrasting" dir="t">
        <a:rot lat="0" lon="0" rev="1200000"/>
      </a:lightRig>
    </dgm:scene3d>
    <dgm:sp3d contourW="19050" prstMaterial="metal">
      <a:bevelT w="88900" h="203200"/>
      <a:bevelB w="165100" h="254000"/>
    </dgm:sp3d>
    <dgm:txPr/>
    <dgm:style>
      <a:lnRef idx="0">
        <a:scrgbClr r="0" g="0" b="0"/>
      </a:lnRef>
      <a:fillRef idx="1">
        <a:scrgbClr r="0" g="0" b="0"/>
      </a:fillRef>
      <a:effectRef idx="1">
        <a:scrgbClr r="0" g="0" b="0"/>
      </a:effectRef>
      <a:fontRef idx="minor">
        <a:schemeClr val="lt1"/>
      </a:fontRef>
    </dgm:style>
  </dgm:styleLbl>
  <dgm:styleLbl name="lnNode1">
    <dgm:scene3d>
      <a:camera prst="orthographicFront">
        <a:rot lat="0" lon="0" rev="0"/>
      </a:camera>
      <a:lightRig rig="contrasting" dir="t">
        <a:rot lat="0" lon="0" rev="1200000"/>
      </a:lightRig>
    </dgm:scene3d>
    <dgm:sp3d contourW="19050" prstMaterial="metal">
      <a:bevelT w="88900" h="203200"/>
      <a:bevelB w="165100" h="254000"/>
    </dgm:sp3d>
    <dgm:txPr/>
    <dgm:style>
      <a:lnRef idx="0">
        <a:scrgbClr r="0" g="0" b="0"/>
      </a:lnRef>
      <a:fillRef idx="1">
        <a:scrgbClr r="0" g="0" b="0"/>
      </a:fillRef>
      <a:effectRef idx="1">
        <a:scrgbClr r="0" g="0" b="0"/>
      </a:effectRef>
      <a:fontRef idx="minor">
        <a:schemeClr val="lt1"/>
      </a:fontRef>
    </dgm:style>
  </dgm:styleLbl>
  <dgm:styleLbl name="vennNode1">
    <dgm:scene3d>
      <a:camera prst="orthographicFront">
        <a:rot lat="0" lon="0" rev="0"/>
      </a:camera>
      <a:lightRig rig="contrasting" dir="t">
        <a:rot lat="0" lon="0" rev="1200000"/>
      </a:lightRig>
    </dgm:scene3d>
    <dgm:sp3d contourW="12700" prstMaterial="clear">
      <a:bevelT w="177800" h="254000"/>
      <a:bevelB w="152400"/>
    </dgm:sp3d>
    <dgm:txPr/>
    <dgm:style>
      <a:lnRef idx="0">
        <a:scrgbClr r="0" g="0" b="0"/>
      </a:lnRef>
      <a:fillRef idx="1">
        <a:scrgbClr r="0" g="0" b="0"/>
      </a:fillRef>
      <a:effectRef idx="0">
        <a:scrgbClr r="0" g="0" b="0"/>
      </a:effectRef>
      <a:fontRef idx="minor">
        <a:schemeClr val="tx1"/>
      </a:fontRef>
    </dgm:style>
  </dgm:styleLbl>
  <dgm:styleLbl name="alignNode1">
    <dgm:scene3d>
      <a:camera prst="orthographicFront">
        <a:rot lat="0" lon="0" rev="0"/>
      </a:camera>
      <a:lightRig rig="contrasting" dir="t">
        <a:rot lat="0" lon="0" rev="1200000"/>
      </a:lightRig>
    </dgm:scene3d>
    <dgm:sp3d contourW="19050" prstMaterial="metal">
      <a:bevelT w="88900" h="203200"/>
      <a:bevelB w="165100" h="254000"/>
    </dgm:sp3d>
    <dgm:txPr/>
    <dgm:style>
      <a:lnRef idx="0">
        <a:scrgbClr r="0" g="0" b="0"/>
      </a:lnRef>
      <a:fillRef idx="1">
        <a:scrgbClr r="0" g="0" b="0"/>
      </a:fillRef>
      <a:effectRef idx="2">
        <a:scrgbClr r="0" g="0" b="0"/>
      </a:effectRef>
      <a:fontRef idx="minor">
        <a:schemeClr val="lt1"/>
      </a:fontRef>
    </dgm:style>
  </dgm:styleLbl>
  <dgm:styleLbl name="node1">
    <dgm:scene3d>
      <a:camera prst="orthographicFront">
        <a:rot lat="0" lon="0" rev="0"/>
      </a:camera>
      <a:lightRig rig="contrasting" dir="t">
        <a:rot lat="0" lon="0" rev="1200000"/>
      </a:lightRig>
    </dgm:scene3d>
    <dgm:sp3d contourW="19050" prstMaterial="metal">
      <a:bevelT w="88900" h="203200"/>
      <a:bevelB w="165100" h="254000"/>
    </dgm:sp3d>
    <dgm:txPr/>
    <dgm:style>
      <a:lnRef idx="0">
        <a:scrgbClr r="0" g="0" b="0"/>
      </a:lnRef>
      <a:fillRef idx="1">
        <a:scrgbClr r="0" g="0" b="0"/>
      </a:fillRef>
      <a:effectRef idx="2">
        <a:scrgbClr r="0" g="0" b="0"/>
      </a:effectRef>
      <a:fontRef idx="minor">
        <a:schemeClr val="lt1"/>
      </a:fontRef>
    </dgm:style>
  </dgm:styleLbl>
  <dgm:styleLbl name="node2">
    <dgm:scene3d>
      <a:camera prst="orthographicFront">
        <a:rot lat="0" lon="0" rev="0"/>
      </a:camera>
      <a:lightRig rig="contrasting" dir="t">
        <a:rot lat="0" lon="0" rev="1200000"/>
      </a:lightRig>
    </dgm:scene3d>
    <dgm:sp3d contourW="19050" prstMaterial="metal">
      <a:bevelT w="88900" h="203200"/>
      <a:bevelB w="165100" h="254000"/>
    </dgm:sp3d>
    <dgm:txPr/>
    <dgm:style>
      <a:lnRef idx="0">
        <a:scrgbClr r="0" g="0" b="0"/>
      </a:lnRef>
      <a:fillRef idx="1">
        <a:scrgbClr r="0" g="0" b="0"/>
      </a:fillRef>
      <a:effectRef idx="1">
        <a:scrgbClr r="0" g="0" b="0"/>
      </a:effectRef>
      <a:fontRef idx="minor">
        <a:schemeClr val="lt1"/>
      </a:fontRef>
    </dgm:style>
  </dgm:styleLbl>
  <dgm:styleLbl name="node3">
    <dgm:scene3d>
      <a:camera prst="orthographicFront">
        <a:rot lat="0" lon="0" rev="0"/>
      </a:camera>
      <a:lightRig rig="contrasting" dir="t">
        <a:rot lat="0" lon="0" rev="1200000"/>
      </a:lightRig>
    </dgm:scene3d>
    <dgm:sp3d contourW="19050" prstMaterial="metal">
      <a:bevelT w="88900" h="203200"/>
      <a:bevelB w="165100" h="254000"/>
    </dgm:sp3d>
    <dgm:txPr/>
    <dgm:style>
      <a:lnRef idx="0">
        <a:scrgbClr r="0" g="0" b="0"/>
      </a:lnRef>
      <a:fillRef idx="1">
        <a:scrgbClr r="0" g="0" b="0"/>
      </a:fillRef>
      <a:effectRef idx="1">
        <a:scrgbClr r="0" g="0" b="0"/>
      </a:effectRef>
      <a:fontRef idx="minor">
        <a:schemeClr val="lt1"/>
      </a:fontRef>
    </dgm:style>
  </dgm:styleLbl>
  <dgm:styleLbl name="node4">
    <dgm:scene3d>
      <a:camera prst="orthographicFront">
        <a:rot lat="0" lon="0" rev="0"/>
      </a:camera>
      <a:lightRig rig="contrasting" dir="t">
        <a:rot lat="0" lon="0" rev="1200000"/>
      </a:lightRig>
    </dgm:scene3d>
    <dgm:sp3d contourW="19050" prstMaterial="metal">
      <a:bevelT w="88900" h="203200"/>
      <a:bevelB w="165100" h="254000"/>
    </dgm:sp3d>
    <dgm:txPr/>
    <dgm:style>
      <a:lnRef idx="0">
        <a:scrgbClr r="0" g="0" b="0"/>
      </a:lnRef>
      <a:fillRef idx="1">
        <a:scrgbClr r="0" g="0" b="0"/>
      </a:fillRef>
      <a:effectRef idx="1">
        <a:scrgbClr r="0" g="0" b="0"/>
      </a:effectRef>
      <a:fontRef idx="minor">
        <a:schemeClr val="lt1"/>
      </a:fontRef>
    </dgm:style>
  </dgm:styleLbl>
  <dgm:styleLbl name="fgImgPlace1">
    <dgm:scene3d>
      <a:camera prst="orthographicFront">
        <a:rot lat="0" lon="0" rev="0"/>
      </a:camera>
      <a:lightRig rig="contrasting" dir="t">
        <a:rot lat="0" lon="0" rev="1200000"/>
      </a:lightRig>
    </dgm:scene3d>
    <dgm:sp3d z="300000" contourW="19050" prstMaterial="metal">
      <a:bevelT w="88900" h="203200"/>
      <a:bevelB w="165100" h="254000"/>
    </dgm:sp3d>
    <dgm:txPr/>
    <dgm:style>
      <a:lnRef idx="0">
        <a:scrgbClr r="0" g="0" b="0"/>
      </a:lnRef>
      <a:fillRef idx="1">
        <a:scrgbClr r="0" g="0" b="0"/>
      </a:fillRef>
      <a:effectRef idx="1">
        <a:scrgbClr r="0" g="0" b="0"/>
      </a:effectRef>
      <a:fontRef idx="minor"/>
    </dgm:style>
  </dgm:styleLbl>
  <dgm:styleLbl name="alignImgPlace1">
    <dgm:scene3d>
      <a:camera prst="orthographicFront">
        <a:rot lat="0" lon="0" rev="0"/>
      </a:camera>
      <a:lightRig rig="contrasting" dir="t">
        <a:rot lat="0" lon="0" rev="1200000"/>
      </a:lightRig>
    </dgm:scene3d>
    <dgm:sp3d contourW="12700" prstMaterial="flat">
      <a:bevelT w="177800" h="254000"/>
      <a:bevelB w="152400"/>
    </dgm:sp3d>
    <dgm:txPr/>
    <dgm:style>
      <a:lnRef idx="0">
        <a:scrgbClr r="0" g="0" b="0"/>
      </a:lnRef>
      <a:fillRef idx="1">
        <a:scrgbClr r="0" g="0" b="0"/>
      </a:fillRef>
      <a:effectRef idx="1">
        <a:scrgbClr r="0" g="0" b="0"/>
      </a:effectRef>
      <a:fontRef idx="minor"/>
    </dgm:style>
  </dgm:styleLbl>
  <dgm:styleLbl name="bgImgPlace1">
    <dgm:scene3d>
      <a:camera prst="orthographicFront">
        <a:rot lat="0" lon="0" rev="0"/>
      </a:camera>
      <a:lightRig rig="contrasting" dir="t">
        <a:rot lat="0" lon="0" rev="1200000"/>
      </a:lightRig>
    </dgm:scene3d>
    <dgm:sp3d z="-300000" contourW="19050" prstMaterial="metal">
      <a:bevelT w="88900" h="203200"/>
      <a:bevelB w="165100" h="254000"/>
    </dgm:sp3d>
    <dgm:txPr/>
    <dgm:style>
      <a:lnRef idx="0">
        <a:scrgbClr r="0" g="0" b="0"/>
      </a:lnRef>
      <a:fillRef idx="1">
        <a:scrgbClr r="0" g="0" b="0"/>
      </a:fillRef>
      <a:effectRef idx="1">
        <a:scrgbClr r="0" g="0" b="0"/>
      </a:effectRef>
      <a:fontRef idx="minor"/>
    </dgm:style>
  </dgm:styleLbl>
  <dgm:styleLbl name="sibTrans2D1">
    <dgm:scene3d>
      <a:camera prst="orthographicFront">
        <a:rot lat="0" lon="0" rev="0"/>
      </a:camera>
      <a:lightRig rig="contrasting" dir="t">
        <a:rot lat="0" lon="0" rev="1200000"/>
      </a:lightRig>
    </dgm:scene3d>
    <dgm:sp3d z="-182000" contourW="19050" prstMaterial="metal">
      <a:bevelT w="88900" h="203200"/>
      <a:bevelB w="165100" h="254000"/>
    </dgm:sp3d>
    <dgm:txPr/>
    <dgm:style>
      <a:lnRef idx="0">
        <a:scrgbClr r="0" g="0" b="0"/>
      </a:lnRef>
      <a:fillRef idx="1">
        <a:scrgbClr r="0" g="0" b="0"/>
      </a:fillRef>
      <a:effectRef idx="0">
        <a:scrgbClr r="0" g="0" b="0"/>
      </a:effectRef>
      <a:fontRef idx="minor">
        <a:schemeClr val="lt1"/>
      </a:fontRef>
    </dgm:style>
  </dgm:styleLbl>
  <dgm:styleLbl name="fgSibTrans2D1">
    <dgm:scene3d>
      <a:camera prst="orthographicFront">
        <a:rot lat="0" lon="0" rev="0"/>
      </a:camera>
      <a:lightRig rig="contrasting" dir="t">
        <a:rot lat="0" lon="0" rev="1200000"/>
      </a:lightRig>
    </dgm:scene3d>
    <dgm:sp3d z="300000" contourW="19050" prstMaterial="metal">
      <a:bevelT w="88900" h="203200"/>
      <a:bevelB w="165100" h="254000"/>
    </dgm:sp3d>
    <dgm:txPr/>
    <dgm:style>
      <a:lnRef idx="0">
        <a:scrgbClr r="0" g="0" b="0"/>
      </a:lnRef>
      <a:fillRef idx="1">
        <a:scrgbClr r="0" g="0" b="0"/>
      </a:fillRef>
      <a:effectRef idx="0">
        <a:scrgbClr r="0" g="0" b="0"/>
      </a:effectRef>
      <a:fontRef idx="minor"/>
    </dgm:style>
  </dgm:styleLbl>
  <dgm:styleLbl name="bgSibTrans2D1">
    <dgm:scene3d>
      <a:camera prst="orthographicFront">
        <a:rot lat="0" lon="0" rev="0"/>
      </a:camera>
      <a:lightRig rig="contrasting" dir="t">
        <a:rot lat="0" lon="0" rev="1200000"/>
      </a:lightRig>
    </dgm:scene3d>
    <dgm:sp3d z="-300000" contourW="19050" prstMaterial="metal">
      <a:bevelT w="88900" h="203200"/>
      <a:bevelB w="165100" h="254000"/>
    </dgm:sp3d>
    <dgm:txPr/>
    <dgm:style>
      <a:lnRef idx="0">
        <a:scrgbClr r="0" g="0" b="0"/>
      </a:lnRef>
      <a:fillRef idx="1">
        <a:scrgbClr r="0" g="0" b="0"/>
      </a:fillRef>
      <a:effectRef idx="0">
        <a:scrgbClr r="0" g="0" b="0"/>
      </a:effectRef>
      <a:fontRef idx="minor"/>
    </dgm:style>
  </dgm:styleLbl>
  <dgm:styleLbl name="sibTrans1D1">
    <dgm:scene3d>
      <a:camera prst="orthographicFront">
        <a:rot lat="0" lon="0" rev="0"/>
      </a:camera>
      <a:lightRig rig="contrasting" dir="t">
        <a:rot lat="0" lon="0" rev="1200000"/>
      </a:lightRig>
    </dgm:scene3d>
    <dgm:sp3d z="-110000"/>
    <dgm:txPr/>
    <dgm:style>
      <a:lnRef idx="1">
        <a:scrgbClr r="0" g="0" b="0"/>
      </a:lnRef>
      <a:fillRef idx="0">
        <a:scrgbClr r="0" g="0" b="0"/>
      </a:fillRef>
      <a:effectRef idx="0">
        <a:scrgbClr r="0" g="0" b="0"/>
      </a:effectRef>
      <a:fontRef idx="minor"/>
    </dgm:style>
  </dgm:styleLbl>
  <dgm:styleLbl name="callout">
    <dgm:scene3d>
      <a:camera prst="orthographicFront">
        <a:rot lat="0" lon="0" rev="0"/>
      </a:camera>
      <a:lightRig rig="contrasting" dir="t">
        <a:rot lat="0" lon="0" rev="1200000"/>
      </a:lightRig>
    </dgm:scene3d>
    <dgm:sp3d z="10000"/>
    <dgm:txPr/>
    <dgm:style>
      <a:lnRef idx="2">
        <a:scrgbClr r="0" g="0" b="0"/>
      </a:lnRef>
      <a:fillRef idx="1">
        <a:scrgbClr r="0" g="0" b="0"/>
      </a:fillRef>
      <a:effectRef idx="0">
        <a:scrgbClr r="0" g="0" b="0"/>
      </a:effectRef>
      <a:fontRef idx="minor"/>
    </dgm:style>
  </dgm:styleLbl>
  <dgm:styleLbl name="asst0">
    <dgm:scene3d>
      <a:camera prst="orthographicFront">
        <a:rot lat="0" lon="0" rev="0"/>
      </a:camera>
      <a:lightRig rig="contrasting" dir="t">
        <a:rot lat="0" lon="0" rev="1200000"/>
      </a:lightRig>
    </dgm:scene3d>
    <dgm:sp3d contourW="19050" prstMaterial="metal">
      <a:bevelT w="88900" h="203200"/>
      <a:bevelB w="165100" h="254000"/>
    </dgm:sp3d>
    <dgm:txPr/>
    <dgm:style>
      <a:lnRef idx="0">
        <a:scrgbClr r="0" g="0" b="0"/>
      </a:lnRef>
      <a:fillRef idx="1">
        <a:scrgbClr r="0" g="0" b="0"/>
      </a:fillRef>
      <a:effectRef idx="1">
        <a:scrgbClr r="0" g="0" b="0"/>
      </a:effectRef>
      <a:fontRef idx="minor">
        <a:schemeClr val="lt1"/>
      </a:fontRef>
    </dgm:style>
  </dgm:styleLbl>
  <dgm:styleLbl name="asst1">
    <dgm:scene3d>
      <a:camera prst="orthographicFront">
        <a:rot lat="0" lon="0" rev="0"/>
      </a:camera>
      <a:lightRig rig="contrasting" dir="t">
        <a:rot lat="0" lon="0" rev="1200000"/>
      </a:lightRig>
    </dgm:scene3d>
    <dgm:sp3d contourW="19050" prstMaterial="metal">
      <a:bevelT w="88900" h="203200"/>
      <a:bevelB w="165100" h="254000"/>
    </dgm:sp3d>
    <dgm:txPr/>
    <dgm:style>
      <a:lnRef idx="0">
        <a:scrgbClr r="0" g="0" b="0"/>
      </a:lnRef>
      <a:fillRef idx="1">
        <a:scrgbClr r="0" g="0" b="0"/>
      </a:fillRef>
      <a:effectRef idx="1">
        <a:scrgbClr r="0" g="0" b="0"/>
      </a:effectRef>
      <a:fontRef idx="minor">
        <a:schemeClr val="lt1"/>
      </a:fontRef>
    </dgm:style>
  </dgm:styleLbl>
  <dgm:styleLbl name="asst2">
    <dgm:scene3d>
      <a:camera prst="orthographicFront">
        <a:rot lat="0" lon="0" rev="0"/>
      </a:camera>
      <a:lightRig rig="contrasting" dir="t">
        <a:rot lat="0" lon="0" rev="1200000"/>
      </a:lightRig>
    </dgm:scene3d>
    <dgm:sp3d contourW="19050" prstMaterial="metal">
      <a:bevelT w="88900" h="203200"/>
      <a:bevelB w="165100" h="254000"/>
    </dgm:sp3d>
    <dgm:txPr/>
    <dgm:style>
      <a:lnRef idx="0">
        <a:scrgbClr r="0" g="0" b="0"/>
      </a:lnRef>
      <a:fillRef idx="1">
        <a:scrgbClr r="0" g="0" b="0"/>
      </a:fillRef>
      <a:effectRef idx="1">
        <a:scrgbClr r="0" g="0" b="0"/>
      </a:effectRef>
      <a:fontRef idx="minor">
        <a:schemeClr val="lt1"/>
      </a:fontRef>
    </dgm:style>
  </dgm:styleLbl>
  <dgm:styleLbl name="asst3">
    <dgm:scene3d>
      <a:camera prst="orthographicFront">
        <a:rot lat="0" lon="0" rev="0"/>
      </a:camera>
      <a:lightRig rig="contrasting" dir="t">
        <a:rot lat="0" lon="0" rev="1200000"/>
      </a:lightRig>
    </dgm:scene3d>
    <dgm:sp3d contourW="19050" prstMaterial="metal">
      <a:bevelT w="88900" h="203200"/>
      <a:bevelB w="165100" h="254000"/>
    </dgm:sp3d>
    <dgm:txPr/>
    <dgm:style>
      <a:lnRef idx="0">
        <a:scrgbClr r="0" g="0" b="0"/>
      </a:lnRef>
      <a:fillRef idx="1">
        <a:scrgbClr r="0" g="0" b="0"/>
      </a:fillRef>
      <a:effectRef idx="1">
        <a:scrgbClr r="0" g="0" b="0"/>
      </a:effectRef>
      <a:fontRef idx="minor">
        <a:schemeClr val="lt1"/>
      </a:fontRef>
    </dgm:style>
  </dgm:styleLbl>
  <dgm:styleLbl name="asst4">
    <dgm:scene3d>
      <a:camera prst="orthographicFront"/>
      <a:lightRig rig="threePt" dir="t"/>
    </dgm:scene3d>
    <dgm:sp3d contourW="19050" prstMaterial="metal">
      <a:bevelT w="88900" h="203200"/>
      <a:bevelB w="165100" h="254000"/>
    </dgm:sp3d>
    <dgm:txPr/>
    <dgm:style>
      <a:lnRef idx="0">
        <a:scrgbClr r="0" g="0" b="0"/>
      </a:lnRef>
      <a:fillRef idx="1">
        <a:scrgbClr r="0" g="0" b="0"/>
      </a:fillRef>
      <a:effectRef idx="1">
        <a:scrgbClr r="0" g="0" b="0"/>
      </a:effectRef>
      <a:fontRef idx="minor">
        <a:schemeClr val="lt1"/>
      </a:fontRef>
    </dgm:style>
  </dgm:styleLbl>
  <dgm:styleLbl name="parChTrans2D1">
    <dgm:scene3d>
      <a:camera prst="orthographicFront">
        <a:rot lat="0" lon="0" rev="0"/>
      </a:camera>
      <a:lightRig rig="contrasting" dir="t">
        <a:rot lat="0" lon="0" rev="1200000"/>
      </a:lightRig>
    </dgm:scene3d>
    <dgm:sp3d contourW="19050" prstMaterial="metal">
      <a:bevelT w="88900" h="203200"/>
      <a:bevelB w="165100" h="254000"/>
    </dgm:sp3d>
    <dgm:txPr/>
    <dgm:style>
      <a:lnRef idx="0">
        <a:scrgbClr r="0" g="0" b="0"/>
      </a:lnRef>
      <a:fillRef idx="1">
        <a:scrgbClr r="0" g="0" b="0"/>
      </a:fillRef>
      <a:effectRef idx="0">
        <a:scrgbClr r="0" g="0" b="0"/>
      </a:effectRef>
      <a:fontRef idx="minor"/>
    </dgm:style>
  </dgm:styleLbl>
  <dgm:styleLbl name="parChTrans2D2">
    <dgm:scene3d>
      <a:camera prst="orthographicFront">
        <a:rot lat="0" lon="0" rev="0"/>
      </a:camera>
      <a:lightRig rig="contrasting" dir="t">
        <a:rot lat="0" lon="0" rev="1200000"/>
      </a:lightRig>
    </dgm:scene3d>
    <dgm:sp3d contourW="19050" prstMaterial="metal">
      <a:bevelT w="88900" h="203200"/>
      <a:bevelB w="165100" h="254000"/>
    </dgm:sp3d>
    <dgm:txPr/>
    <dgm:style>
      <a:lnRef idx="0">
        <a:scrgbClr r="0" g="0" b="0"/>
      </a:lnRef>
      <a:fillRef idx="1">
        <a:scrgbClr r="0" g="0" b="0"/>
      </a:fillRef>
      <a:effectRef idx="0">
        <a:scrgbClr r="0" g="0" b="0"/>
      </a:effectRef>
      <a:fontRef idx="minor"/>
    </dgm:style>
  </dgm:styleLbl>
  <dgm:styleLbl name="parChTrans2D3">
    <dgm:scene3d>
      <a:camera prst="orthographicFront">
        <a:rot lat="0" lon="0" rev="0"/>
      </a:camera>
      <a:lightRig rig="contrasting" dir="t">
        <a:rot lat="0" lon="0" rev="1200000"/>
      </a:lightRig>
    </dgm:scene3d>
    <dgm:sp3d contourW="19050" prstMaterial="metal">
      <a:bevelT w="88900" h="203200"/>
      <a:bevelB w="165100" h="254000"/>
    </dgm:sp3d>
    <dgm:txPr/>
    <dgm:style>
      <a:lnRef idx="0">
        <a:scrgbClr r="0" g="0" b="0"/>
      </a:lnRef>
      <a:fillRef idx="1">
        <a:scrgbClr r="0" g="0" b="0"/>
      </a:fillRef>
      <a:effectRef idx="0">
        <a:scrgbClr r="0" g="0" b="0"/>
      </a:effectRef>
      <a:fontRef idx="minor"/>
    </dgm:style>
  </dgm:styleLbl>
  <dgm:styleLbl name="parChTrans2D4">
    <dgm:scene3d>
      <a:camera prst="orthographicFront">
        <a:rot lat="0" lon="0" rev="0"/>
      </a:camera>
      <a:lightRig rig="contrasting" dir="t">
        <a:rot lat="0" lon="0" rev="1200000"/>
      </a:lightRig>
    </dgm:scene3d>
    <dgm:sp3d contourW="19050" prstMaterial="metal">
      <a:bevelT w="88900" h="203200"/>
      <a:bevelB w="165100" h="254000"/>
    </dgm:sp3d>
    <dgm:txPr/>
    <dgm:style>
      <a:lnRef idx="0">
        <a:scrgbClr r="0" g="0" b="0"/>
      </a:lnRef>
      <a:fillRef idx="1">
        <a:scrgbClr r="0" g="0" b="0"/>
      </a:fillRef>
      <a:effectRef idx="0">
        <a:scrgbClr r="0" g="0" b="0"/>
      </a:effectRef>
      <a:fontRef idx="minor"/>
    </dgm:style>
  </dgm:styleLbl>
  <dgm:styleLbl name="parChTrans1D1">
    <dgm:scene3d>
      <a:camera prst="orthographicFront">
        <a:rot lat="0" lon="0" rev="0"/>
      </a:camera>
      <a:lightRig rig="contrasting" dir="t">
        <a:rot lat="0" lon="0" rev="1200000"/>
      </a:lightRig>
    </dgm:scene3d>
    <dgm:sp3d z="-110000"/>
    <dgm:txPr/>
    <dgm:style>
      <a:lnRef idx="2">
        <a:scrgbClr r="0" g="0" b="0"/>
      </a:lnRef>
      <a:fillRef idx="0">
        <a:scrgbClr r="0" g="0" b="0"/>
      </a:fillRef>
      <a:effectRef idx="0">
        <a:scrgbClr r="0" g="0" b="0"/>
      </a:effectRef>
      <a:fontRef idx="minor"/>
    </dgm:style>
  </dgm:styleLbl>
  <dgm:styleLbl name="parChTrans1D2">
    <dgm:scene3d>
      <a:camera prst="orthographicFront">
        <a:rot lat="0" lon="0" rev="0"/>
      </a:camera>
      <a:lightRig rig="contrasting" dir="t">
        <a:rot lat="0" lon="0" rev="1200000"/>
      </a:lightRig>
    </dgm:scene3d>
    <dgm:sp3d z="-110000"/>
    <dgm:txPr/>
    <dgm:style>
      <a:lnRef idx="2">
        <a:scrgbClr r="0" g="0" b="0"/>
      </a:lnRef>
      <a:fillRef idx="0">
        <a:scrgbClr r="0" g="0" b="0"/>
      </a:fillRef>
      <a:effectRef idx="0">
        <a:scrgbClr r="0" g="0" b="0"/>
      </a:effectRef>
      <a:fontRef idx="minor"/>
    </dgm:style>
  </dgm:styleLbl>
  <dgm:styleLbl name="parChTrans1D3">
    <dgm:scene3d>
      <a:camera prst="orthographicFront">
        <a:rot lat="0" lon="0" rev="0"/>
      </a:camera>
      <a:lightRig rig="contrasting" dir="t">
        <a:rot lat="0" lon="0" rev="1200000"/>
      </a:lightRig>
    </dgm:scene3d>
    <dgm:sp3d z="-110000"/>
    <dgm:txPr/>
    <dgm:style>
      <a:lnRef idx="2">
        <a:scrgbClr r="0" g="0" b="0"/>
      </a:lnRef>
      <a:fillRef idx="0">
        <a:scrgbClr r="0" g="0" b="0"/>
      </a:fillRef>
      <a:effectRef idx="0">
        <a:scrgbClr r="0" g="0" b="0"/>
      </a:effectRef>
      <a:fontRef idx="minor"/>
    </dgm:style>
  </dgm:styleLbl>
  <dgm:styleLbl name="parChTrans1D4">
    <dgm:scene3d>
      <a:camera prst="orthographicFront">
        <a:rot lat="0" lon="0" rev="0"/>
      </a:camera>
      <a:lightRig rig="contrasting" dir="t">
        <a:rot lat="0" lon="0" rev="1200000"/>
      </a:lightRig>
    </dgm:scene3d>
    <dgm:sp3d z="-110000"/>
    <dgm:txPr/>
    <dgm:style>
      <a:lnRef idx="2">
        <a:scrgbClr r="0" g="0" b="0"/>
      </a:lnRef>
      <a:fillRef idx="0">
        <a:scrgbClr r="0" g="0" b="0"/>
      </a:fillRef>
      <a:effectRef idx="0">
        <a:scrgbClr r="0" g="0" b="0"/>
      </a:effectRef>
      <a:fontRef idx="minor"/>
    </dgm:style>
  </dgm:styleLbl>
  <dgm:styleLbl name="fgAcc1">
    <dgm:scene3d>
      <a:camera prst="orthographicFront">
        <a:rot lat="0" lon="0" rev="0"/>
      </a:camera>
      <a:lightRig rig="contrasting" dir="t">
        <a:rot lat="0" lon="0" rev="1200000"/>
      </a:lightRig>
    </dgm:scene3d>
    <dgm:sp3d z="300000" contourW="19050" prstMaterial="metal">
      <a:bevelT w="88900" h="203200"/>
      <a:bevelB w="165100" h="254000"/>
    </dgm:sp3d>
    <dgm:txPr/>
    <dgm:style>
      <a:lnRef idx="0">
        <a:scrgbClr r="0" g="0" b="0"/>
      </a:lnRef>
      <a:fillRef idx="1">
        <a:scrgbClr r="0" g="0" b="0"/>
      </a:fillRef>
      <a:effectRef idx="0">
        <a:scrgbClr r="0" g="0" b="0"/>
      </a:effectRef>
      <a:fontRef idx="minor"/>
    </dgm:style>
  </dgm:styleLbl>
  <dgm:styleLbl name="conFgAcc1">
    <dgm:scene3d>
      <a:camera prst="orthographicFront">
        <a:rot lat="0" lon="0" rev="0"/>
      </a:camera>
      <a:lightRig rig="contrasting" dir="t">
        <a:rot lat="0" lon="0" rev="1200000"/>
      </a:lightRig>
    </dgm:scene3d>
    <dgm:sp3d z="300000" contourW="19050" prstMaterial="metal">
      <a:bevelT w="88900" h="203200"/>
      <a:bevelB w="165100" h="254000"/>
    </dgm:sp3d>
    <dgm:txPr/>
    <dgm:style>
      <a:lnRef idx="0">
        <a:scrgbClr r="0" g="0" b="0"/>
      </a:lnRef>
      <a:fillRef idx="1">
        <a:scrgbClr r="0" g="0" b="0"/>
      </a:fillRef>
      <a:effectRef idx="0">
        <a:scrgbClr r="0" g="0" b="0"/>
      </a:effectRef>
      <a:fontRef idx="minor"/>
    </dgm:style>
  </dgm:styleLbl>
  <dgm:styleLbl name="alignAcc1">
    <dgm:scene3d>
      <a:camera prst="orthographicFront">
        <a:rot lat="0" lon="0" rev="0"/>
      </a:camera>
      <a:lightRig rig="contrasting" dir="t">
        <a:rot lat="0" lon="0" rev="1200000"/>
      </a:lightRig>
    </dgm:scene3d>
    <dgm:sp3d contourW="19050" prstMaterial="metal">
      <a:bevelT w="88900" h="203200"/>
      <a:bevelB w="165100" h="254000"/>
    </dgm:sp3d>
    <dgm:txPr/>
    <dgm:style>
      <a:lnRef idx="0">
        <a:scrgbClr r="0" g="0" b="0"/>
      </a:lnRef>
      <a:fillRef idx="1">
        <a:scrgbClr r="0" g="0" b="0"/>
      </a:fillRef>
      <a:effectRef idx="0">
        <a:scrgbClr r="0" g="0" b="0"/>
      </a:effectRef>
      <a:fontRef idx="minor"/>
    </dgm:style>
  </dgm:styleLbl>
  <dgm:styleLbl name="trAlignAcc1">
    <dgm:scene3d>
      <a:camera prst="orthographicFront">
        <a:rot lat="0" lon="0" rev="0"/>
      </a:camera>
      <a:lightRig rig="contrasting" dir="t">
        <a:rot lat="0" lon="0" rev="1200000"/>
      </a:lightRig>
    </dgm:scene3d>
    <dgm:sp3d contourW="19050" prstMaterial="metal">
      <a:bevelT w="88900" h="203200"/>
      <a:bevelB w="165100" h="254000"/>
    </dgm:sp3d>
    <dgm:txPr/>
    <dgm:style>
      <a:lnRef idx="0">
        <a:scrgbClr r="0" g="0" b="0"/>
      </a:lnRef>
      <a:fillRef idx="1">
        <a:scrgbClr r="0" g="0" b="0"/>
      </a:fillRef>
      <a:effectRef idx="1">
        <a:scrgbClr r="0" g="0" b="0"/>
      </a:effectRef>
      <a:fontRef idx="minor"/>
    </dgm:style>
  </dgm:styleLbl>
  <dgm:styleLbl name="bgAcc1">
    <dgm:scene3d>
      <a:camera prst="orthographicFront">
        <a:rot lat="0" lon="0" rev="0"/>
      </a:camera>
      <a:lightRig rig="contrasting" dir="t">
        <a:rot lat="0" lon="0" rev="1200000"/>
      </a:lightRig>
    </dgm:scene3d>
    <dgm:sp3d z="-300000" contourW="19050" prstMaterial="metal">
      <a:bevelT w="88900" h="203200"/>
      <a:bevelB w="165100" h="254000"/>
    </dgm:sp3d>
    <dgm:txPr/>
    <dgm:style>
      <a:lnRef idx="0">
        <a:scrgbClr r="0" g="0" b="0"/>
      </a:lnRef>
      <a:fillRef idx="1">
        <a:scrgbClr r="0" g="0" b="0"/>
      </a:fillRef>
      <a:effectRef idx="0">
        <a:scrgbClr r="0" g="0" b="0"/>
      </a:effectRef>
      <a:fontRef idx="minor"/>
    </dgm:style>
  </dgm:styleLbl>
  <dgm:styleLbl name="solidFgAcc1">
    <dgm:scene3d>
      <a:camera prst="orthographicFront">
        <a:rot lat="0" lon="0" rev="0"/>
      </a:camera>
      <a:lightRig rig="contrasting" dir="t">
        <a:rot lat="0" lon="0" rev="1200000"/>
      </a:lightRig>
    </dgm:scene3d>
    <dgm:sp3d z="300000" contourW="12700" prstMaterial="flat">
      <a:bevelT w="177800" h="254000"/>
      <a:bevelB w="152400"/>
    </dgm:sp3d>
    <dgm:txPr/>
    <dgm:style>
      <a:lnRef idx="0">
        <a:scrgbClr r="0" g="0" b="0"/>
      </a:lnRef>
      <a:fillRef idx="1">
        <a:scrgbClr r="0" g="0" b="0"/>
      </a:fillRef>
      <a:effectRef idx="0">
        <a:scrgbClr r="0" g="0" b="0"/>
      </a:effectRef>
      <a:fontRef idx="minor"/>
    </dgm:style>
  </dgm:styleLbl>
  <dgm:styleLbl name="solidAlignAcc1">
    <dgm:scene3d>
      <a:camera prst="orthographicFront">
        <a:rot lat="0" lon="0" rev="0"/>
      </a:camera>
      <a:lightRig rig="contrasting" dir="t">
        <a:rot lat="0" lon="0" rev="1200000"/>
      </a:lightRig>
    </dgm:scene3d>
    <dgm:sp3d contourW="19050" prstMaterial="metal">
      <a:bevelT w="88900" h="203200"/>
      <a:bevelB w="165100" h="254000"/>
    </dgm:sp3d>
    <dgm:txPr/>
    <dgm:style>
      <a:lnRef idx="0">
        <a:scrgbClr r="0" g="0" b="0"/>
      </a:lnRef>
      <a:fillRef idx="1">
        <a:scrgbClr r="0" g="0" b="0"/>
      </a:fillRef>
      <a:effectRef idx="0">
        <a:scrgbClr r="0" g="0" b="0"/>
      </a:effectRef>
      <a:fontRef idx="minor"/>
    </dgm:style>
  </dgm:styleLbl>
  <dgm:styleLbl name="solidBgAcc1">
    <dgm:scene3d>
      <a:camera prst="orthographicFront">
        <a:rot lat="0" lon="0" rev="0"/>
      </a:camera>
      <a:lightRig rig="contrasting" dir="t">
        <a:rot lat="0" lon="0" rev="1200000"/>
      </a:lightRig>
    </dgm:scene3d>
    <dgm:sp3d z="-300000" contourW="19050" prstMaterial="metal">
      <a:bevelT w="88900" h="203200"/>
      <a:bevelB w="165100" h="254000"/>
    </dgm:sp3d>
    <dgm:txPr/>
    <dgm:style>
      <a:lnRef idx="0">
        <a:scrgbClr r="0" g="0" b="0"/>
      </a:lnRef>
      <a:fillRef idx="1">
        <a:scrgbClr r="0" g="0" b="0"/>
      </a:fillRef>
      <a:effectRef idx="0">
        <a:scrgbClr r="0" g="0" b="0"/>
      </a:effectRef>
      <a:fontRef idx="minor"/>
    </dgm:style>
  </dgm:styleLbl>
  <dgm:styleLbl name="fgAccFollowNode1">
    <dgm:scene3d>
      <a:camera prst="orthographicFront">
        <a:rot lat="0" lon="0" rev="0"/>
      </a:camera>
      <a:lightRig rig="contrasting" dir="t">
        <a:rot lat="0" lon="0" rev="1200000"/>
      </a:lightRig>
    </dgm:scene3d>
    <dgm:sp3d z="300000" contourW="19050" prstMaterial="metal">
      <a:bevelT w="88900" h="203200"/>
      <a:bevelB w="165100" h="254000"/>
    </dgm:sp3d>
    <dgm:txPr/>
    <dgm:style>
      <a:lnRef idx="0">
        <a:scrgbClr r="0" g="0" b="0"/>
      </a:lnRef>
      <a:fillRef idx="1">
        <a:scrgbClr r="0" g="0" b="0"/>
      </a:fillRef>
      <a:effectRef idx="0">
        <a:scrgbClr r="0" g="0" b="0"/>
      </a:effectRef>
      <a:fontRef idx="minor"/>
    </dgm:style>
  </dgm:styleLbl>
  <dgm:styleLbl name="alignAccFollowNode1">
    <dgm:scene3d>
      <a:camera prst="orthographicFront">
        <a:rot lat="0" lon="0" rev="0"/>
      </a:camera>
      <a:lightRig rig="contrasting" dir="t">
        <a:rot lat="0" lon="0" rev="1200000"/>
      </a:lightRig>
    </dgm:scene3d>
    <dgm:sp3d contourW="19050" prstMaterial="metal">
      <a:bevelT w="88900" h="203200"/>
      <a:bevelB w="165100" h="254000"/>
    </dgm:sp3d>
    <dgm:txPr/>
    <dgm:style>
      <a:lnRef idx="0">
        <a:scrgbClr r="0" g="0" b="0"/>
      </a:lnRef>
      <a:fillRef idx="1">
        <a:scrgbClr r="0" g="0" b="0"/>
      </a:fillRef>
      <a:effectRef idx="0">
        <a:scrgbClr r="0" g="0" b="0"/>
      </a:effectRef>
      <a:fontRef idx="minor"/>
    </dgm:style>
  </dgm:styleLbl>
  <dgm:styleLbl name="bgAccFollowNode1">
    <dgm:scene3d>
      <a:camera prst="orthographicFront">
        <a:rot lat="0" lon="0" rev="0"/>
      </a:camera>
      <a:lightRig rig="contrasting" dir="t">
        <a:rot lat="0" lon="0" rev="1200000"/>
      </a:lightRig>
    </dgm:scene3d>
    <dgm:sp3d z="-300000" contourW="19050" prstMaterial="metal">
      <a:bevelT w="88900" h="203200"/>
      <a:bevelB w="165100" h="254000"/>
    </dgm:sp3d>
    <dgm:txPr/>
    <dgm:style>
      <a:lnRef idx="0">
        <a:scrgbClr r="0" g="0" b="0"/>
      </a:lnRef>
      <a:fillRef idx="1">
        <a:scrgbClr r="0" g="0" b="0"/>
      </a:fillRef>
      <a:effectRef idx="0">
        <a:scrgbClr r="0" g="0" b="0"/>
      </a:effectRef>
      <a:fontRef idx="minor"/>
    </dgm:style>
  </dgm:styleLbl>
  <dgm:styleLbl name="fgAcc0">
    <dgm:scene3d>
      <a:camera prst="orthographicFront">
        <a:rot lat="0" lon="0" rev="0"/>
      </a:camera>
      <a:lightRig rig="contrasting" dir="t">
        <a:rot lat="0" lon="0" rev="1200000"/>
      </a:lightRig>
    </dgm:scene3d>
    <dgm:sp3d z="300000" contourW="19050" prstMaterial="metal">
      <a:bevelT w="88900" h="203200"/>
      <a:bevelB w="165100" h="254000"/>
    </dgm:sp3d>
    <dgm:txPr/>
    <dgm:style>
      <a:lnRef idx="0">
        <a:scrgbClr r="0" g="0" b="0"/>
      </a:lnRef>
      <a:fillRef idx="1">
        <a:scrgbClr r="0" g="0" b="0"/>
      </a:fillRef>
      <a:effectRef idx="0">
        <a:scrgbClr r="0" g="0" b="0"/>
      </a:effectRef>
      <a:fontRef idx="minor"/>
    </dgm:style>
  </dgm:styleLbl>
  <dgm:styleLbl name="fgAcc2">
    <dgm:scene3d>
      <a:camera prst="orthographicFront">
        <a:rot lat="0" lon="0" rev="0"/>
      </a:camera>
      <a:lightRig rig="contrasting" dir="t">
        <a:rot lat="0" lon="0" rev="1200000"/>
      </a:lightRig>
    </dgm:scene3d>
    <dgm:sp3d z="300000" contourW="19050" prstMaterial="metal">
      <a:bevelT w="88900" h="203200"/>
      <a:bevelB w="165100" h="254000"/>
    </dgm:sp3d>
    <dgm:txPr/>
    <dgm:style>
      <a:lnRef idx="0">
        <a:scrgbClr r="0" g="0" b="0"/>
      </a:lnRef>
      <a:fillRef idx="1">
        <a:scrgbClr r="0" g="0" b="0"/>
      </a:fillRef>
      <a:effectRef idx="0">
        <a:scrgbClr r="0" g="0" b="0"/>
      </a:effectRef>
      <a:fontRef idx="minor"/>
    </dgm:style>
  </dgm:styleLbl>
  <dgm:styleLbl name="fgAcc3">
    <dgm:scene3d>
      <a:camera prst="orthographicFront">
        <a:rot lat="0" lon="0" rev="0"/>
      </a:camera>
      <a:lightRig rig="contrasting" dir="t">
        <a:rot lat="0" lon="0" rev="1200000"/>
      </a:lightRig>
    </dgm:scene3d>
    <dgm:sp3d z="300000" contourW="19050" prstMaterial="metal">
      <a:bevelT w="88900" h="203200"/>
      <a:bevelB w="165100" h="254000"/>
    </dgm:sp3d>
    <dgm:txPr/>
    <dgm:style>
      <a:lnRef idx="0">
        <a:scrgbClr r="0" g="0" b="0"/>
      </a:lnRef>
      <a:fillRef idx="1">
        <a:scrgbClr r="0" g="0" b="0"/>
      </a:fillRef>
      <a:effectRef idx="0">
        <a:scrgbClr r="0" g="0" b="0"/>
      </a:effectRef>
      <a:fontRef idx="minor"/>
    </dgm:style>
  </dgm:styleLbl>
  <dgm:styleLbl name="fgAcc4">
    <dgm:scene3d>
      <a:camera prst="orthographicFront">
        <a:rot lat="0" lon="0" rev="0"/>
      </a:camera>
      <a:lightRig rig="contrasting" dir="t">
        <a:rot lat="0" lon="0" rev="1200000"/>
      </a:lightRig>
    </dgm:scene3d>
    <dgm:sp3d z="300000" contourW="19050" prstMaterial="metal">
      <a:bevelT w="88900" h="203200"/>
      <a:bevelB w="165100" h="254000"/>
    </dgm:sp3d>
    <dgm:txPr/>
    <dgm:style>
      <a:lnRef idx="0">
        <a:scrgbClr r="0" g="0" b="0"/>
      </a:lnRef>
      <a:fillRef idx="1">
        <a:scrgbClr r="0" g="0" b="0"/>
      </a:fillRef>
      <a:effectRef idx="0">
        <a:scrgbClr r="0" g="0" b="0"/>
      </a:effectRef>
      <a:fontRef idx="minor"/>
    </dgm:style>
  </dgm:styleLbl>
  <dgm:styleLbl name="bgShp">
    <dgm:scene3d>
      <a:camera prst="orthographicFront">
        <a:rot lat="0" lon="0" rev="0"/>
      </a:camera>
      <a:lightRig rig="contrasting" dir="t">
        <a:rot lat="0" lon="0" rev="1200000"/>
      </a:lightRig>
    </dgm:scene3d>
    <dgm:sp3d z="-300000" prstMaterial="plastic"/>
    <dgm:txPr/>
    <dgm:style>
      <a:lnRef idx="1">
        <a:scrgbClr r="0" g="0" b="0"/>
      </a:lnRef>
      <a:fillRef idx="1">
        <a:scrgbClr r="0" g="0" b="0"/>
      </a:fillRef>
      <a:effectRef idx="0">
        <a:scrgbClr r="0" g="0" b="0"/>
      </a:effectRef>
      <a:fontRef idx="minor"/>
    </dgm:style>
  </dgm:styleLbl>
  <dgm:styleLbl name="dkBgShp">
    <dgm:scene3d>
      <a:camera prst="orthographicFront">
        <a:rot lat="0" lon="0" rev="0"/>
      </a:camera>
      <a:lightRig rig="contrasting" dir="t">
        <a:rot lat="0" lon="0" rev="1200000"/>
      </a:lightRig>
    </dgm:scene3d>
    <dgm:sp3d contourW="12700" prstMaterial="flat">
      <a:bevelT w="100800" h="154000"/>
      <a:bevelB w="152400"/>
    </dgm:sp3d>
    <dgm:txPr/>
    <dgm:style>
      <a:lnRef idx="0">
        <a:scrgbClr r="0" g="0" b="0"/>
      </a:lnRef>
      <a:fillRef idx="1">
        <a:scrgbClr r="0" g="0" b="0"/>
      </a:fillRef>
      <a:effectRef idx="0">
        <a:scrgbClr r="0" g="0" b="0"/>
      </a:effectRef>
      <a:fontRef idx="minor"/>
    </dgm:style>
  </dgm:styleLbl>
  <dgm:styleLbl name="trBgShp">
    <dgm:scene3d>
      <a:camera prst="orthographicFront">
        <a:rot lat="0" lon="0" rev="0"/>
      </a:camera>
      <a:lightRig rig="contrasting" dir="t">
        <a:rot lat="0" lon="0" rev="1200000"/>
      </a:lightRig>
    </dgm:scene3d>
    <dgm:sp3d z="-152400" prstMaterial="matte"/>
    <dgm:txPr/>
    <dgm:style>
      <a:lnRef idx="1">
        <a:scrgbClr r="0" g="0" b="0"/>
      </a:lnRef>
      <a:fillRef idx="1">
        <a:scrgbClr r="0" g="0" b="0"/>
      </a:fillRef>
      <a:effectRef idx="0">
        <a:scrgbClr r="0" g="0" b="0"/>
      </a:effectRef>
      <a:fontRef idx="minor"/>
    </dgm:style>
  </dgm:styleLbl>
  <dgm:styleLbl name="fgShp">
    <dgm:scene3d>
      <a:camera prst="orthographicFront">
        <a:rot lat="0" lon="0" rev="0"/>
      </a:camera>
      <a:lightRig rig="contrasting" dir="t">
        <a:rot lat="0" lon="0" rev="1200000"/>
      </a:lightRig>
    </dgm:scene3d>
    <dgm:sp3d z="300000" contourW="19050" prstMaterial="metal">
      <a:bevelT w="88900" h="203200"/>
      <a:bevelB w="165100" h="254000"/>
    </dgm:sp3d>
    <dgm:txPr/>
    <dgm:style>
      <a:lnRef idx="0">
        <a:scrgbClr r="0" g="0" b="0"/>
      </a:lnRef>
      <a:fillRef idx="1">
        <a:scrgbClr r="0" g="0" b="0"/>
      </a:fillRef>
      <a:effectRef idx="0">
        <a:scrgbClr r="0" g="0" b="0"/>
      </a:effectRef>
      <a:fontRef idx="minor"/>
    </dgm:style>
  </dgm:styleLbl>
  <dgm:styleLbl name="revTx">
    <dgm:scene3d>
      <a:camera prst="orthographicFront"/>
      <a:lightRig rig="threePt" dir="t"/>
    </dgm:scene3d>
    <dgm:sp3d/>
    <dgm:txPr/>
    <dgm:style>
      <a:lnRef idx="1">
        <a:scrgbClr r="0" g="0" b="0"/>
      </a:lnRef>
      <a:fillRef idx="0">
        <a:scrgbClr r="0" g="0" b="0"/>
      </a:fillRef>
      <a:effectRef idx="0">
        <a:scrgbClr r="0" g="0" b="0"/>
      </a:effectRef>
      <a:fontRef idx="minor"/>
    </dgm:style>
  </dgm:styleLbl>
</dgm:styleDef>
</file>

<file path=ppt/notesMasters/_rels/notesMaster1.xml.rels><?xml version="1.0" encoding="UTF-8" standalone="yes"?>
<Relationships xmlns="http://schemas.openxmlformats.org/package/2006/relationships"><Relationship Id="rId1" Type="http://schemas.openxmlformats.org/officeDocument/2006/relationships/theme" Target="../theme/theme2.xml"/></Relationships>
</file>

<file path=ppt/notesMasters/notesMaster1.xml><?xml version="1.0" encoding="utf-8"?>
<p:notesMaster xmlns:a="http://schemas.openxmlformats.org/drawingml/2006/main" xmlns:r="http://schemas.openxmlformats.org/officeDocument/2006/relationships" xmlns:p="http://schemas.openxmlformats.org/presentationml/2006/main">
  <p:cSld>
    <p:bg>
      <p:bgRef idx="1001">
        <a:schemeClr val="bg1"/>
      </p:bgRef>
    </p:bg>
    <p:spTree>
      <p:nvGrpSpPr>
        <p:cNvPr id="1" name=""/>
        <p:cNvGrpSpPr/>
        <p:nvPr/>
      </p:nvGrpSpPr>
      <p:grpSpPr>
        <a:xfrm>
          <a:off x="0" y="0"/>
          <a:ext cx="0" cy="0"/>
          <a:chOff x="0" y="0"/>
          <a:chExt cx="0" cy="0"/>
        </a:xfrm>
      </p:grpSpPr>
      <p:sp>
        <p:nvSpPr>
          <p:cNvPr id="2" name="Header Placeholder 1"/>
          <p:cNvSpPr>
            <a:spLocks noGrp="1"/>
          </p:cNvSpPr>
          <p:nvPr>
            <p:ph type="hdr" sz="quarter"/>
          </p:nvPr>
        </p:nvSpPr>
        <p:spPr>
          <a:xfrm>
            <a:off x="0" y="0"/>
            <a:ext cx="2971800" cy="458788"/>
          </a:xfrm>
          <a:prstGeom prst="rect">
            <a:avLst/>
          </a:prstGeom>
        </p:spPr>
        <p:txBody>
          <a:bodyPr vert="horz" lIns="91440" tIns="45720" rIns="91440" bIns="45720" rtlCol="0"/>
          <a:lstStyle>
            <a:lvl1pPr algn="l">
              <a:defRPr sz="1200"/>
            </a:lvl1pPr>
          </a:lstStyle>
          <a:p>
            <a:endParaRPr lang="en-US"/>
          </a:p>
        </p:txBody>
      </p:sp>
      <p:sp>
        <p:nvSpPr>
          <p:cNvPr id="3" name="Date Placeholder 2"/>
          <p:cNvSpPr>
            <a:spLocks noGrp="1"/>
          </p:cNvSpPr>
          <p:nvPr>
            <p:ph type="dt" idx="1"/>
          </p:nvPr>
        </p:nvSpPr>
        <p:spPr>
          <a:xfrm>
            <a:off x="3884613" y="0"/>
            <a:ext cx="2971800" cy="458788"/>
          </a:xfrm>
          <a:prstGeom prst="rect">
            <a:avLst/>
          </a:prstGeom>
        </p:spPr>
        <p:txBody>
          <a:bodyPr vert="horz" lIns="91440" tIns="45720" rIns="91440" bIns="45720" rtlCol="0"/>
          <a:lstStyle>
            <a:lvl1pPr algn="r">
              <a:defRPr sz="1200"/>
            </a:lvl1pPr>
          </a:lstStyle>
          <a:p>
            <a:fld id="{956E73E1-EB7D-4820-9085-D5BC238FD9DE}" type="datetimeFigureOut">
              <a:rPr lang="en-US" smtClean="0"/>
              <a:t>10/5/2023</a:t>
            </a:fld>
            <a:endParaRPr lang="en-US"/>
          </a:p>
        </p:txBody>
      </p:sp>
      <p:sp>
        <p:nvSpPr>
          <p:cNvPr id="4" name="Slide Image Placeholder 3"/>
          <p:cNvSpPr>
            <a:spLocks noGrp="1" noRot="1" noChangeAspect="1"/>
          </p:cNvSpPr>
          <p:nvPr>
            <p:ph type="sldImg" idx="2"/>
          </p:nvPr>
        </p:nvSpPr>
        <p:spPr>
          <a:xfrm>
            <a:off x="685800" y="1143000"/>
            <a:ext cx="5486400" cy="3086100"/>
          </a:xfrm>
          <a:prstGeom prst="rect">
            <a:avLst/>
          </a:prstGeom>
          <a:noFill/>
          <a:ln w="12700">
            <a:solidFill>
              <a:prstClr val="black"/>
            </a:solidFill>
          </a:ln>
        </p:spPr>
        <p:txBody>
          <a:bodyPr vert="horz" lIns="91440" tIns="45720" rIns="91440" bIns="45720" rtlCol="0" anchor="ctr"/>
          <a:lstStyle/>
          <a:p>
            <a:endParaRPr lang="en-US"/>
          </a:p>
        </p:txBody>
      </p:sp>
      <p:sp>
        <p:nvSpPr>
          <p:cNvPr id="5" name="Notes Placeholder 4"/>
          <p:cNvSpPr>
            <a:spLocks noGrp="1"/>
          </p:cNvSpPr>
          <p:nvPr>
            <p:ph type="body" sz="quarter" idx="3"/>
          </p:nvPr>
        </p:nvSpPr>
        <p:spPr>
          <a:xfrm>
            <a:off x="685800" y="4400550"/>
            <a:ext cx="5486400" cy="3600450"/>
          </a:xfrm>
          <a:prstGeom prst="rect">
            <a:avLst/>
          </a:prstGeom>
        </p:spPr>
        <p:txBody>
          <a:bodyPr vert="horz" lIns="91440" tIns="45720" rIns="91440" bIns="45720" rtlCol="0"/>
          <a:lstStyle/>
          <a:p>
            <a:pPr lvl="0"/>
            <a:r>
              <a:rPr lang="en-US" smtClean="0"/>
              <a:t>Click to edit Master text styles</a:t>
            </a:r>
          </a:p>
          <a:p>
            <a:pPr lvl="1"/>
            <a:r>
              <a:rPr lang="en-US" smtClean="0"/>
              <a:t>Second level</a:t>
            </a:r>
          </a:p>
          <a:p>
            <a:pPr lvl="2"/>
            <a:r>
              <a:rPr lang="en-US" smtClean="0"/>
              <a:t>Third level</a:t>
            </a:r>
          </a:p>
          <a:p>
            <a:pPr lvl="3"/>
            <a:r>
              <a:rPr lang="en-US" smtClean="0"/>
              <a:t>Fourth level</a:t>
            </a:r>
          </a:p>
          <a:p>
            <a:pPr lvl="4"/>
            <a:r>
              <a:rPr lang="en-US" smtClean="0"/>
              <a:t>Fifth level</a:t>
            </a:r>
            <a:endParaRPr lang="en-US"/>
          </a:p>
        </p:txBody>
      </p:sp>
      <p:sp>
        <p:nvSpPr>
          <p:cNvPr id="6" name="Footer Placeholder 5"/>
          <p:cNvSpPr>
            <a:spLocks noGrp="1"/>
          </p:cNvSpPr>
          <p:nvPr>
            <p:ph type="ftr" sz="quarter" idx="4"/>
          </p:nvPr>
        </p:nvSpPr>
        <p:spPr>
          <a:xfrm>
            <a:off x="0" y="8685213"/>
            <a:ext cx="2971800" cy="458787"/>
          </a:xfrm>
          <a:prstGeom prst="rect">
            <a:avLst/>
          </a:prstGeom>
        </p:spPr>
        <p:txBody>
          <a:bodyPr vert="horz" lIns="91440" tIns="45720" rIns="91440" bIns="45720" rtlCol="0" anchor="b"/>
          <a:lstStyle>
            <a:lvl1pPr algn="l">
              <a:defRPr sz="1200"/>
            </a:lvl1pPr>
          </a:lstStyle>
          <a:p>
            <a:endParaRPr lang="en-US"/>
          </a:p>
        </p:txBody>
      </p:sp>
      <p:sp>
        <p:nvSpPr>
          <p:cNvPr id="7" name="Slide Number Placeholder 6"/>
          <p:cNvSpPr>
            <a:spLocks noGrp="1"/>
          </p:cNvSpPr>
          <p:nvPr>
            <p:ph type="sldNum" sz="quarter" idx="5"/>
          </p:nvPr>
        </p:nvSpPr>
        <p:spPr>
          <a:xfrm>
            <a:off x="3884613" y="8685213"/>
            <a:ext cx="2971800" cy="458787"/>
          </a:xfrm>
          <a:prstGeom prst="rect">
            <a:avLst/>
          </a:prstGeom>
        </p:spPr>
        <p:txBody>
          <a:bodyPr vert="horz" lIns="91440" tIns="45720" rIns="91440" bIns="45720" rtlCol="0" anchor="b"/>
          <a:lstStyle>
            <a:lvl1pPr algn="r">
              <a:defRPr sz="1200"/>
            </a:lvl1pPr>
          </a:lstStyle>
          <a:p>
            <a:fld id="{A16C831C-86A9-461F-9561-2B116496A405}" type="slidenum">
              <a:rPr lang="en-US" smtClean="0"/>
              <a:t>‹#›</a:t>
            </a:fld>
            <a:endParaRPr lang="en-US"/>
          </a:p>
        </p:txBody>
      </p:sp>
    </p:spTree>
    <p:extLst>
      <p:ext uri="{BB962C8B-B14F-4D97-AF65-F5344CB8AC3E}">
        <p14:creationId xmlns:p14="http://schemas.microsoft.com/office/powerpoint/2010/main" val="2090016006"/>
      </p:ext>
    </p:extLst>
  </p:cSld>
  <p:clrMap bg1="lt1" tx1="dk1" bg2="lt2" tx2="dk2" accent1="accent1" accent2="accent2" accent3="accent3" accent4="accent4" accent5="accent5" accent6="accent6" hlink="hlink" folHlink="folHlink"/>
  <p:notesStyle>
    <a:lvl1pPr marL="0" algn="l" defTabSz="914400" rtl="0" eaLnBrk="1" latinLnBrk="0" hangingPunct="1">
      <a:defRPr sz="1200" kern="1200">
        <a:solidFill>
          <a:schemeClr val="tx1"/>
        </a:solidFill>
        <a:latin typeface="+mn-lt"/>
        <a:ea typeface="+mn-ea"/>
        <a:cs typeface="+mn-cs"/>
      </a:defRPr>
    </a:lvl1pPr>
    <a:lvl2pPr marL="457200" algn="l" defTabSz="914400" rtl="0" eaLnBrk="1" latinLnBrk="0" hangingPunct="1">
      <a:defRPr sz="1200" kern="1200">
        <a:solidFill>
          <a:schemeClr val="tx1"/>
        </a:solidFill>
        <a:latin typeface="+mn-lt"/>
        <a:ea typeface="+mn-ea"/>
        <a:cs typeface="+mn-cs"/>
      </a:defRPr>
    </a:lvl2pPr>
    <a:lvl3pPr marL="914400" algn="l" defTabSz="914400" rtl="0" eaLnBrk="1" latinLnBrk="0" hangingPunct="1">
      <a:defRPr sz="1200" kern="1200">
        <a:solidFill>
          <a:schemeClr val="tx1"/>
        </a:solidFill>
        <a:latin typeface="+mn-lt"/>
        <a:ea typeface="+mn-ea"/>
        <a:cs typeface="+mn-cs"/>
      </a:defRPr>
    </a:lvl3pPr>
    <a:lvl4pPr marL="1371600" algn="l" defTabSz="914400" rtl="0" eaLnBrk="1" latinLnBrk="0" hangingPunct="1">
      <a:defRPr sz="1200" kern="1200">
        <a:solidFill>
          <a:schemeClr val="tx1"/>
        </a:solidFill>
        <a:latin typeface="+mn-lt"/>
        <a:ea typeface="+mn-ea"/>
        <a:cs typeface="+mn-cs"/>
      </a:defRPr>
    </a:lvl4pPr>
    <a:lvl5pPr marL="1828800" algn="l" defTabSz="914400" rtl="0" eaLnBrk="1" latinLnBrk="0" hangingPunct="1">
      <a:defRPr sz="1200" kern="1200">
        <a:solidFill>
          <a:schemeClr val="tx1"/>
        </a:solidFill>
        <a:latin typeface="+mn-lt"/>
        <a:ea typeface="+mn-ea"/>
        <a:cs typeface="+mn-cs"/>
      </a:defRPr>
    </a:lvl5pPr>
    <a:lvl6pPr marL="2286000" algn="l" defTabSz="914400" rtl="0" eaLnBrk="1" latinLnBrk="0" hangingPunct="1">
      <a:defRPr sz="1200" kern="1200">
        <a:solidFill>
          <a:schemeClr val="tx1"/>
        </a:solidFill>
        <a:latin typeface="+mn-lt"/>
        <a:ea typeface="+mn-ea"/>
        <a:cs typeface="+mn-cs"/>
      </a:defRPr>
    </a:lvl6pPr>
    <a:lvl7pPr marL="2743200" algn="l" defTabSz="914400" rtl="0" eaLnBrk="1" latinLnBrk="0" hangingPunct="1">
      <a:defRPr sz="1200" kern="1200">
        <a:solidFill>
          <a:schemeClr val="tx1"/>
        </a:solidFill>
        <a:latin typeface="+mn-lt"/>
        <a:ea typeface="+mn-ea"/>
        <a:cs typeface="+mn-cs"/>
      </a:defRPr>
    </a:lvl7pPr>
    <a:lvl8pPr marL="3200400" algn="l" defTabSz="914400" rtl="0" eaLnBrk="1" latinLnBrk="0" hangingPunct="1">
      <a:defRPr sz="1200" kern="1200">
        <a:solidFill>
          <a:schemeClr val="tx1"/>
        </a:solidFill>
        <a:latin typeface="+mn-lt"/>
        <a:ea typeface="+mn-ea"/>
        <a:cs typeface="+mn-cs"/>
      </a:defRPr>
    </a:lvl8pPr>
    <a:lvl9pPr marL="3657600" algn="l" defTabSz="914400" rtl="0" eaLnBrk="1" latinLnBrk="0" hangingPunct="1">
      <a:defRPr sz="1200" kern="1200">
        <a:solidFill>
          <a:schemeClr val="tx1"/>
        </a:solidFill>
        <a:latin typeface="+mn-lt"/>
        <a:ea typeface="+mn-ea"/>
        <a:cs typeface="+mn-cs"/>
      </a:defRPr>
    </a:lvl9pPr>
  </p:notesStyle>
</p:notesMaster>
</file>

<file path=ppt/notesSlides/_rels/notesSlide1.xml.rels><?xml version="1.0" encoding="UTF-8" standalone="yes"?>
<Relationships xmlns="http://schemas.openxmlformats.org/package/2006/relationships"><Relationship Id="rId2" Type="http://schemas.openxmlformats.org/officeDocument/2006/relationships/slide" Target="../slides/slide1.xml"/><Relationship Id="rId1" Type="http://schemas.openxmlformats.org/officeDocument/2006/relationships/notesMaster" Target="../notesMasters/notesMaster1.xml"/></Relationships>
</file>

<file path=ppt/notesSlides/_rels/notesSlide2.xml.rels><?xml version="1.0" encoding="UTF-8" standalone="yes"?>
<Relationships xmlns="http://schemas.openxmlformats.org/package/2006/relationships"><Relationship Id="rId2" Type="http://schemas.openxmlformats.org/officeDocument/2006/relationships/slide" Target="../slides/slide2.xml"/><Relationship Id="rId1" Type="http://schemas.openxmlformats.org/officeDocument/2006/relationships/notesMaster" Target="../notesMasters/notesMaster1.xml"/></Relationships>
</file>

<file path=ppt/notesSlides/_rels/notesSlide3.xml.rels><?xml version="1.0" encoding="UTF-8" standalone="yes"?>
<Relationships xmlns="http://schemas.openxmlformats.org/package/2006/relationships"><Relationship Id="rId2" Type="http://schemas.openxmlformats.org/officeDocument/2006/relationships/slide" Target="../slides/slide3.xml"/><Relationship Id="rId1" Type="http://schemas.openxmlformats.org/officeDocument/2006/relationships/notesMaster" Target="../notesMasters/notesMaster1.xml"/></Relationships>
</file>

<file path=ppt/notesSlides/_rels/notesSlide4.xml.rels><?xml version="1.0" encoding="UTF-8" standalone="yes"?>
<Relationships xmlns="http://schemas.openxmlformats.org/package/2006/relationships"><Relationship Id="rId2" Type="http://schemas.openxmlformats.org/officeDocument/2006/relationships/slide" Target="../slides/slide4.xml"/><Relationship Id="rId1" Type="http://schemas.openxmlformats.org/officeDocument/2006/relationships/notesMaster" Target="../notesMasters/notesMaster1.xml"/></Relationships>
</file>

<file path=ppt/notesSlides/_rels/notesSlide5.xml.rels><?xml version="1.0" encoding="UTF-8" standalone="yes"?>
<Relationships xmlns="http://schemas.openxmlformats.org/package/2006/relationships"><Relationship Id="rId2" Type="http://schemas.openxmlformats.org/officeDocument/2006/relationships/slide" Target="../slides/slide5.xml"/><Relationship Id="rId1" Type="http://schemas.openxmlformats.org/officeDocument/2006/relationships/notesMaster" Target="../notesMasters/notesMaster1.xml"/></Relationships>
</file>

<file path=ppt/notesSlides/_rels/notesSlide6.xml.rels><?xml version="1.0" encoding="UTF-8" standalone="yes"?>
<Relationships xmlns="http://schemas.openxmlformats.org/package/2006/relationships"><Relationship Id="rId2" Type="http://schemas.openxmlformats.org/officeDocument/2006/relationships/slide" Target="../slides/slide6.xml"/><Relationship Id="rId1" Type="http://schemas.openxmlformats.org/officeDocument/2006/relationships/notesMaster" Target="../notesMasters/notesMaster1.xml"/></Relationships>
</file>

<file path=ppt/notesSlides/_rels/notesSlide7.xml.rels><?xml version="1.0" encoding="UTF-8" standalone="yes"?>
<Relationships xmlns="http://schemas.openxmlformats.org/package/2006/relationships"><Relationship Id="rId2" Type="http://schemas.openxmlformats.org/officeDocument/2006/relationships/slide" Target="../slides/slide7.xml"/><Relationship Id="rId1" Type="http://schemas.openxmlformats.org/officeDocument/2006/relationships/notesMaster" Target="../notesMasters/notesMaster1.xml"/></Relationships>
</file>

<file path=ppt/notesSlides/_rels/notesSlide8.xml.rels><?xml version="1.0" encoding="UTF-8" standalone="yes"?>
<Relationships xmlns="http://schemas.openxmlformats.org/package/2006/relationships"><Relationship Id="rId2" Type="http://schemas.openxmlformats.org/officeDocument/2006/relationships/slide" Target="../slides/slide8.xml"/><Relationship Id="rId1" Type="http://schemas.openxmlformats.org/officeDocument/2006/relationships/notesMaster" Target="../notesMasters/notesMaster1.xml"/></Relationships>
</file>

<file path=ppt/notesSlides/_rels/notesSlide9.xml.rels><?xml version="1.0" encoding="UTF-8" standalone="yes"?>
<Relationships xmlns="http://schemas.openxmlformats.org/package/2006/relationships"><Relationship Id="rId2" Type="http://schemas.openxmlformats.org/officeDocument/2006/relationships/slide" Target="../slides/slide9.xml"/><Relationship Id="rId1" Type="http://schemas.openxmlformats.org/officeDocument/2006/relationships/notesMaster" Target="../notesMasters/notesMaster1.xml"/></Relationships>
</file>

<file path=ppt/notesSlides/_rels/notesSlide10.xml.rels><?xml version="1.0" encoding="UTF-8" standalone="yes"?>
<Relationships xmlns="http://schemas.openxmlformats.org/package/2006/relationships"><Relationship Id="rId2" Type="http://schemas.openxmlformats.org/officeDocument/2006/relationships/slide" Target="../slides/slide10.xml"/><Relationship Id="rId1" Type="http://schemas.openxmlformats.org/officeDocument/2006/relationships/notesMaster" Target="../notesMasters/notesMaster1.xml"/></Relationships>
</file>

<file path=ppt/notesSlides/_rels/notesSlide11.xml.rels><?xml version="1.0" encoding="UTF-8" standalone="yes"?>
<Relationships xmlns="http://schemas.openxmlformats.org/package/2006/relationships"><Relationship Id="rId2" Type="http://schemas.openxmlformats.org/officeDocument/2006/relationships/slide" Target="../slides/slide11.xml"/><Relationship Id="rId1" Type="http://schemas.openxmlformats.org/officeDocument/2006/relationships/notesMaster" Target="../notesMasters/notesMaster1.xml"/></Relationships>
</file>

<file path=ppt/notesSlides/_rels/notesSlide12.xml.rels><?xml version="1.0" encoding="UTF-8" standalone="yes"?>
<Relationships xmlns="http://schemas.openxmlformats.org/package/2006/relationships"><Relationship Id="rId2" Type="http://schemas.openxmlformats.org/officeDocument/2006/relationships/slide" Target="../slides/slide12.xml"/><Relationship Id="rId1" Type="http://schemas.openxmlformats.org/officeDocument/2006/relationships/notesMaster" Target="../notesMasters/notesMaster1.xml"/></Relationships>
</file>

<file path=ppt/notesSlides/_rels/notesSlide13.xml.rels><?xml version="1.0" encoding="UTF-8" standalone="yes"?>
<Relationships xmlns="http://schemas.openxmlformats.org/package/2006/relationships"><Relationship Id="rId2" Type="http://schemas.openxmlformats.org/officeDocument/2006/relationships/slide" Target="../slides/slide13.xml"/><Relationship Id="rId1" Type="http://schemas.openxmlformats.org/officeDocument/2006/relationships/notesMaster" Target="../notesMasters/notesMaster1.xml"/></Relationships>
</file>

<file path=ppt/notesSlides/_rels/notesSlide14.xml.rels><?xml version="1.0" encoding="UTF-8" standalone="yes"?>
<Relationships xmlns="http://schemas.openxmlformats.org/package/2006/relationships"><Relationship Id="rId2" Type="http://schemas.openxmlformats.org/officeDocument/2006/relationships/slide" Target="../slides/slide14.xml"/><Relationship Id="rId1" Type="http://schemas.openxmlformats.org/officeDocument/2006/relationships/notesMaster" Target="../notesMasters/notesMaster1.xml"/></Relationships>
</file>

<file path=ppt/notesSlides/_rels/notesSlide15.xml.rels><?xml version="1.0" encoding="UTF-8" standalone="yes"?>
<Relationships xmlns="http://schemas.openxmlformats.org/package/2006/relationships"><Relationship Id="rId2" Type="http://schemas.openxmlformats.org/officeDocument/2006/relationships/slide" Target="../slides/slide15.xml"/><Relationship Id="rId1" Type="http://schemas.openxmlformats.org/officeDocument/2006/relationships/notesMaster" Target="../notesMasters/notesMaster1.xml"/></Relationships>
</file>

<file path=ppt/notesSlides/_rels/notesSlide16.xml.rels><?xml version="1.0" encoding="UTF-8" standalone="yes"?>
<Relationships xmlns="http://schemas.openxmlformats.org/package/2006/relationships"><Relationship Id="rId2" Type="http://schemas.openxmlformats.org/officeDocument/2006/relationships/slide" Target="../slides/slide16.xml"/><Relationship Id="rId1" Type="http://schemas.openxmlformats.org/officeDocument/2006/relationships/notesMaster" Target="../notesMasters/notesMaster1.xml"/></Relationships>
</file>

<file path=ppt/notesSlides/_rels/notesSlide17.xml.rels><?xml version="1.0" encoding="UTF-8" standalone="yes"?>
<Relationships xmlns="http://schemas.openxmlformats.org/package/2006/relationships"><Relationship Id="rId2" Type="http://schemas.openxmlformats.org/officeDocument/2006/relationships/slide" Target="../slides/slide17.xml"/><Relationship Id="rId1" Type="http://schemas.openxmlformats.org/officeDocument/2006/relationships/notesMaster" Target="../notesMasters/notesMaster1.xml"/></Relationships>
</file>

<file path=ppt/notesSlides/_rels/notesSlide18.xml.rels><?xml version="1.0" encoding="UTF-8" standalone="yes"?>
<Relationships xmlns="http://schemas.openxmlformats.org/package/2006/relationships"><Relationship Id="rId2" Type="http://schemas.openxmlformats.org/officeDocument/2006/relationships/slide" Target="../slides/slide18.xml"/><Relationship Id="rId1" Type="http://schemas.openxmlformats.org/officeDocument/2006/relationships/notesMaster" Target="../notesMasters/notesMaster1.xml"/></Relationships>
</file>

<file path=ppt/notesSlides/_rels/notesSlide19.xml.rels><?xml version="1.0" encoding="UTF-8" standalone="yes"?>
<Relationships xmlns="http://schemas.openxmlformats.org/package/2006/relationships"><Relationship Id="rId2" Type="http://schemas.openxmlformats.org/officeDocument/2006/relationships/slide" Target="../slides/slide19.xml"/><Relationship Id="rId1" Type="http://schemas.openxmlformats.org/officeDocument/2006/relationships/notesMaster" Target="../notesMasters/notesMaster1.xml"/></Relationships>
</file>

<file path=ppt/notesSlides/_rels/notesSlide20.xml.rels><?xml version="1.0" encoding="UTF-8" standalone="yes"?>
<Relationships xmlns="http://schemas.openxmlformats.org/package/2006/relationships"><Relationship Id="rId2" Type="http://schemas.openxmlformats.org/officeDocument/2006/relationships/slide" Target="../slides/slide20.xml"/><Relationship Id="rId1" Type="http://schemas.openxmlformats.org/officeDocument/2006/relationships/notesMaster" Target="../notesMasters/notesMaster1.xml"/></Relationships>
</file>

<file path=ppt/notesSlides/_rels/notesSlide21.xml.rels><?xml version="1.0" encoding="UTF-8" standalone="yes"?>
<Relationships xmlns="http://schemas.openxmlformats.org/package/2006/relationships"><Relationship Id="rId2" Type="http://schemas.openxmlformats.org/officeDocument/2006/relationships/slide" Target="../slides/slide21.xml"/><Relationship Id="rId1" Type="http://schemas.openxmlformats.org/officeDocument/2006/relationships/notesMaster" Target="../notesMasters/notesMaster1.xml"/></Relationships>
</file>

<file path=ppt/notesSlides/_rels/notesSlide22.xml.rels><?xml version="1.0" encoding="UTF-8" standalone="yes"?>
<Relationships xmlns="http://schemas.openxmlformats.org/package/2006/relationships"><Relationship Id="rId2" Type="http://schemas.openxmlformats.org/officeDocument/2006/relationships/slide" Target="../slides/slide22.xml"/><Relationship Id="rId1" Type="http://schemas.openxmlformats.org/officeDocument/2006/relationships/notesMaster" Target="../notesMasters/notesMaster1.xml"/></Relationships>
</file>

<file path=ppt/notesSlides/_rels/notesSlide23.xml.rels><?xml version="1.0" encoding="UTF-8" standalone="yes"?>
<Relationships xmlns="http://schemas.openxmlformats.org/package/2006/relationships"><Relationship Id="rId2" Type="http://schemas.openxmlformats.org/officeDocument/2006/relationships/slide" Target="../slides/slide23.xml"/><Relationship Id="rId1" Type="http://schemas.openxmlformats.org/officeDocument/2006/relationships/notesMaster" Target="../notesMasters/notesMaster1.xml"/></Relationships>
</file>

<file path=ppt/notesSlides/_rels/notesSlide24.xml.rels><?xml version="1.0" encoding="UTF-8" standalone="yes"?>
<Relationships xmlns="http://schemas.openxmlformats.org/package/2006/relationships"><Relationship Id="rId2" Type="http://schemas.openxmlformats.org/officeDocument/2006/relationships/slide" Target="../slides/slide24.xml"/><Relationship Id="rId1" Type="http://schemas.openxmlformats.org/officeDocument/2006/relationships/notesMaster" Target="../notesMasters/notesMaster1.xml"/></Relationships>
</file>

<file path=ppt/notesSlides/_rels/notesSlide25.xml.rels><?xml version="1.0" encoding="UTF-8" standalone="yes"?>
<Relationships xmlns="http://schemas.openxmlformats.org/package/2006/relationships"><Relationship Id="rId2" Type="http://schemas.openxmlformats.org/officeDocument/2006/relationships/slide" Target="../slides/slide25.xml"/><Relationship Id="rId1" Type="http://schemas.openxmlformats.org/officeDocument/2006/relationships/notesMaster" Target="../notesMasters/notesMaster1.xml"/></Relationships>
</file>

<file path=ppt/notesSlides/_rels/notesSlide26.xml.rels><?xml version="1.0" encoding="UTF-8" standalone="yes"?>
<Relationships xmlns="http://schemas.openxmlformats.org/package/2006/relationships"><Relationship Id="rId2" Type="http://schemas.openxmlformats.org/officeDocument/2006/relationships/slide" Target="../slides/slide26.xml"/><Relationship Id="rId1" Type="http://schemas.openxmlformats.org/officeDocument/2006/relationships/notesMaster" Target="../notesMasters/notesMaster1.xml"/></Relationships>
</file>

<file path=ppt/notesSlides/_rels/notesSlide27.xml.rels><?xml version="1.0" encoding="UTF-8" standalone="yes"?>
<Relationships xmlns="http://schemas.openxmlformats.org/package/2006/relationships"><Relationship Id="rId2" Type="http://schemas.openxmlformats.org/officeDocument/2006/relationships/slide" Target="../slides/slide27.xml"/><Relationship Id="rId1" Type="http://schemas.openxmlformats.org/officeDocument/2006/relationships/notesMaster" Target="../notesMasters/notesMaster1.xml"/></Relationships>
</file>

<file path=ppt/notesSlides/_rels/notesSlide28.xml.rels><?xml version="1.0" encoding="UTF-8" standalone="yes"?>
<Relationships xmlns="http://schemas.openxmlformats.org/package/2006/relationships"><Relationship Id="rId2" Type="http://schemas.openxmlformats.org/officeDocument/2006/relationships/slide" Target="../slides/slide28.xml"/><Relationship Id="rId1" Type="http://schemas.openxmlformats.org/officeDocument/2006/relationships/notesMaster" Target="../notesMasters/notesMaster1.xml"/></Relationships>
</file>

<file path=ppt/notesSlides/_rels/notesSlide29.xml.rels><?xml version="1.0" encoding="UTF-8" standalone="yes"?>
<Relationships xmlns="http://schemas.openxmlformats.org/package/2006/relationships"><Relationship Id="rId2" Type="http://schemas.openxmlformats.org/officeDocument/2006/relationships/slide" Target="../slides/slide29.xml"/><Relationship Id="rId1" Type="http://schemas.openxmlformats.org/officeDocument/2006/relationships/notesMaster" Target="../notesMasters/notesMaster1.xml"/></Relationships>
</file>

<file path=ppt/notesSlides/_rels/notesSlide30.xml.rels><?xml version="1.0" encoding="UTF-8" standalone="yes"?>
<Relationships xmlns="http://schemas.openxmlformats.org/package/2006/relationships"><Relationship Id="rId2" Type="http://schemas.openxmlformats.org/officeDocument/2006/relationships/slide" Target="../slides/slide30.xml"/><Relationship Id="rId1" Type="http://schemas.openxmlformats.org/officeDocument/2006/relationships/notesMaster" Target="../notesMasters/notesMaster1.xml"/></Relationships>
</file>

<file path=ppt/notesSlides/_rels/notesSlide31.xml.rels><?xml version="1.0" encoding="UTF-8" standalone="yes"?>
<Relationships xmlns="http://schemas.openxmlformats.org/package/2006/relationships"><Relationship Id="rId2" Type="http://schemas.openxmlformats.org/officeDocument/2006/relationships/slide" Target="../slides/slide31.xml"/><Relationship Id="rId1" Type="http://schemas.openxmlformats.org/officeDocument/2006/relationships/notesMaster" Target="../notesMasters/notesMaster1.xml"/></Relationships>
</file>

<file path=ppt/notesSlides/_rels/notesSlide32.xml.rels><?xml version="1.0" encoding="UTF-8" standalone="yes"?>
<Relationships xmlns="http://schemas.openxmlformats.org/package/2006/relationships"><Relationship Id="rId2" Type="http://schemas.openxmlformats.org/officeDocument/2006/relationships/slide" Target="../slides/slide32.xml"/><Relationship Id="rId1" Type="http://schemas.openxmlformats.org/officeDocument/2006/relationships/notesMaster" Target="../notesMasters/notesMaster1.xml"/></Relationships>
</file>

<file path=ppt/notesSlides/_rels/notesSlide33.xml.rels><?xml version="1.0" encoding="UTF-8" standalone="yes"?>
<Relationships xmlns="http://schemas.openxmlformats.org/package/2006/relationships"><Relationship Id="rId2" Type="http://schemas.openxmlformats.org/officeDocument/2006/relationships/slide" Target="../slides/slide33.xml"/><Relationship Id="rId1" Type="http://schemas.openxmlformats.org/officeDocument/2006/relationships/notesMaster" Target="../notesMasters/notesMaster1.xml"/></Relationships>
</file>

<file path=ppt/notesSlides/notesSlide1.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p:sp>
      <p:sp>
        <p:nvSpPr>
          <p:cNvPr id="3" name="Notes Placeholder 2"/>
          <p:cNvSpPr>
            <a:spLocks noGrp="1"/>
          </p:cNvSpPr>
          <p:nvPr>
            <p:ph type="body" idx="1"/>
          </p:nvPr>
        </p:nvSpPr>
        <p:spPr/>
        <p:txBody>
          <a:bodyPr/>
          <a:lstStyle/>
          <a:p>
            <a:endParaRPr lang="en-US" dirty="0"/>
          </a:p>
        </p:txBody>
      </p:sp>
      <p:sp>
        <p:nvSpPr>
          <p:cNvPr id="4" name="Slide Number Placeholder 3"/>
          <p:cNvSpPr>
            <a:spLocks noGrp="1"/>
          </p:cNvSpPr>
          <p:nvPr>
            <p:ph type="sldNum" sz="quarter" idx="5"/>
          </p:nvPr>
        </p:nvSpPr>
        <p:spPr/>
        <p:txBody>
          <a:bodyPr/>
          <a:lstStyle/>
          <a:p>
            <a:fld id="{E88088B5-5D3D-41C5-9929-9FAB3A249D9E}" type="slidenum">
              <a:rPr lang="en-US" smtClean="0">
                <a:solidFill>
                  <a:prstClr val="black"/>
                </a:solidFill>
              </a:rPr>
              <a:pPr/>
              <a:t>1</a:t>
            </a:fld>
            <a:endParaRPr lang="en-US">
              <a:solidFill>
                <a:prstClr val="black"/>
              </a:solidFill>
            </a:endParaRPr>
          </a:p>
        </p:txBody>
      </p:sp>
    </p:spTree>
    <p:extLst>
      <p:ext uri="{BB962C8B-B14F-4D97-AF65-F5344CB8AC3E}">
        <p14:creationId xmlns:p14="http://schemas.microsoft.com/office/powerpoint/2010/main" val="2070748351"/>
      </p:ext>
    </p:extLst>
  </p:cSld>
  <p:clrMapOvr>
    <a:masterClrMapping/>
  </p:clrMapOvr>
</p:notes>
</file>

<file path=ppt/notesSlides/notesSlide2.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p:sp>
      <p:sp>
        <p:nvSpPr>
          <p:cNvPr id="3" name="Notes Placeholder 2"/>
          <p:cNvSpPr>
            <a:spLocks noGrp="1"/>
          </p:cNvSpPr>
          <p:nvPr>
            <p:ph type="body" idx="1"/>
          </p:nvPr>
        </p:nvSpPr>
        <p:spPr/>
        <p:txBody>
          <a:bodyPr/>
          <a:lstStyle/>
          <a:p>
            <a:endParaRPr lang="en-US" dirty="0"/>
          </a:p>
        </p:txBody>
      </p:sp>
      <p:sp>
        <p:nvSpPr>
          <p:cNvPr id="4" name="Slide Number Placeholder 3"/>
          <p:cNvSpPr>
            <a:spLocks noGrp="1"/>
          </p:cNvSpPr>
          <p:nvPr>
            <p:ph type="sldNum" sz="quarter" idx="10"/>
          </p:nvPr>
        </p:nvSpPr>
        <p:spPr/>
        <p:txBody>
          <a:bodyPr/>
          <a:lstStyle/>
          <a:p>
            <a:fld id="{6FDF6AD1-BAE9-4C65-82CB-714C360FBA62}" type="slidenum">
              <a:rPr lang="en-US" smtClean="0">
                <a:solidFill>
                  <a:prstClr val="black"/>
                </a:solidFill>
              </a:rPr>
              <a:pPr/>
              <a:t>2</a:t>
            </a:fld>
            <a:endParaRPr lang="en-US">
              <a:solidFill>
                <a:prstClr val="black"/>
              </a:solidFill>
            </a:endParaRPr>
          </a:p>
        </p:txBody>
      </p:sp>
    </p:spTree>
    <p:extLst>
      <p:ext uri="{BB962C8B-B14F-4D97-AF65-F5344CB8AC3E}">
        <p14:creationId xmlns:p14="http://schemas.microsoft.com/office/powerpoint/2010/main" val="1063830126"/>
      </p:ext>
    </p:extLst>
  </p:cSld>
  <p:clrMapOvr>
    <a:masterClrMapping/>
  </p:clrMapOvr>
</p:notes>
</file>

<file path=ppt/notesSlides/notesSlide3.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p:sp>
      <p:sp>
        <p:nvSpPr>
          <p:cNvPr id="3" name="Notes Placeholder 2"/>
          <p:cNvSpPr>
            <a:spLocks noGrp="1"/>
          </p:cNvSpPr>
          <p:nvPr>
            <p:ph type="body" idx="1"/>
          </p:nvPr>
        </p:nvSpPr>
        <p:spPr/>
        <p:txBody>
          <a:bodyPr/>
          <a:lstStyle/>
          <a:p>
            <a:endParaRPr lang="en-US" dirty="0"/>
          </a:p>
        </p:txBody>
      </p:sp>
      <p:sp>
        <p:nvSpPr>
          <p:cNvPr id="4" name="Slide Number Placeholder 3"/>
          <p:cNvSpPr>
            <a:spLocks noGrp="1"/>
          </p:cNvSpPr>
          <p:nvPr>
            <p:ph type="sldNum" sz="quarter" idx="10"/>
          </p:nvPr>
        </p:nvSpPr>
        <p:spPr/>
        <p:txBody>
          <a:bodyPr/>
          <a:lstStyle/>
          <a:p>
            <a:fld id="{6FDF6AD1-BAE9-4C65-82CB-714C360FBA62}" type="slidenum">
              <a:rPr lang="en-US" smtClean="0">
                <a:solidFill>
                  <a:prstClr val="black"/>
                </a:solidFill>
              </a:rPr>
              <a:pPr/>
              <a:t>3</a:t>
            </a:fld>
            <a:endParaRPr lang="en-US">
              <a:solidFill>
                <a:prstClr val="black"/>
              </a:solidFill>
            </a:endParaRPr>
          </a:p>
        </p:txBody>
      </p:sp>
    </p:spTree>
    <p:extLst>
      <p:ext uri="{BB962C8B-B14F-4D97-AF65-F5344CB8AC3E}">
        <p14:creationId xmlns:p14="http://schemas.microsoft.com/office/powerpoint/2010/main" val="908018964"/>
      </p:ext>
    </p:extLst>
  </p:cSld>
  <p:clrMapOvr>
    <a:masterClrMapping/>
  </p:clrMapOvr>
</p:notes>
</file>

<file path=ppt/notesSlides/notesSlide4.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p:sp>
      <p:sp>
        <p:nvSpPr>
          <p:cNvPr id="3" name="Notes Placeholder 2"/>
          <p:cNvSpPr>
            <a:spLocks noGrp="1"/>
          </p:cNvSpPr>
          <p:nvPr>
            <p:ph type="body" idx="1"/>
          </p:nvPr>
        </p:nvSpPr>
        <p:spPr/>
        <p:txBody>
          <a:bodyPr/>
          <a:lstStyle/>
          <a:p>
            <a:endParaRPr lang="en-US" dirty="0"/>
          </a:p>
        </p:txBody>
      </p:sp>
      <p:sp>
        <p:nvSpPr>
          <p:cNvPr id="4" name="Slide Number Placeholder 3"/>
          <p:cNvSpPr>
            <a:spLocks noGrp="1"/>
          </p:cNvSpPr>
          <p:nvPr>
            <p:ph type="sldNum" sz="quarter" idx="10"/>
          </p:nvPr>
        </p:nvSpPr>
        <p:spPr/>
        <p:txBody>
          <a:bodyPr/>
          <a:lstStyle/>
          <a:p>
            <a:fld id="{6FDF6AD1-BAE9-4C65-82CB-714C360FBA62}" type="slidenum">
              <a:rPr lang="en-US" smtClean="0">
                <a:solidFill>
                  <a:prstClr val="black"/>
                </a:solidFill>
              </a:rPr>
              <a:pPr/>
              <a:t>4</a:t>
            </a:fld>
            <a:endParaRPr lang="en-US">
              <a:solidFill>
                <a:prstClr val="black"/>
              </a:solidFill>
            </a:endParaRPr>
          </a:p>
        </p:txBody>
      </p:sp>
    </p:spTree>
    <p:extLst>
      <p:ext uri="{BB962C8B-B14F-4D97-AF65-F5344CB8AC3E}">
        <p14:creationId xmlns:p14="http://schemas.microsoft.com/office/powerpoint/2010/main" val="1322329663"/>
      </p:ext>
    </p:extLst>
  </p:cSld>
  <p:clrMapOvr>
    <a:masterClrMapping/>
  </p:clrMapOvr>
</p:notes>
</file>

<file path=ppt/notesSlides/notesSlide5.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p:sp>
      <p:sp>
        <p:nvSpPr>
          <p:cNvPr id="3" name="Notes Placeholder 2"/>
          <p:cNvSpPr>
            <a:spLocks noGrp="1"/>
          </p:cNvSpPr>
          <p:nvPr>
            <p:ph type="body" idx="1"/>
          </p:nvPr>
        </p:nvSpPr>
        <p:spPr/>
        <p:txBody>
          <a:bodyPr/>
          <a:lstStyle/>
          <a:p>
            <a:endParaRPr lang="en-US" dirty="0"/>
          </a:p>
        </p:txBody>
      </p:sp>
      <p:sp>
        <p:nvSpPr>
          <p:cNvPr id="4" name="Slide Number Placeholder 3"/>
          <p:cNvSpPr>
            <a:spLocks noGrp="1"/>
          </p:cNvSpPr>
          <p:nvPr>
            <p:ph type="sldNum" sz="quarter" idx="10"/>
          </p:nvPr>
        </p:nvSpPr>
        <p:spPr/>
        <p:txBody>
          <a:bodyPr/>
          <a:lstStyle/>
          <a:p>
            <a:fld id="{6FDF6AD1-BAE9-4C65-82CB-714C360FBA62}" type="slidenum">
              <a:rPr lang="en-US" smtClean="0">
                <a:solidFill>
                  <a:prstClr val="black"/>
                </a:solidFill>
              </a:rPr>
              <a:pPr/>
              <a:t>5</a:t>
            </a:fld>
            <a:endParaRPr lang="en-US">
              <a:solidFill>
                <a:prstClr val="black"/>
              </a:solidFill>
            </a:endParaRPr>
          </a:p>
        </p:txBody>
      </p:sp>
    </p:spTree>
    <p:extLst>
      <p:ext uri="{BB962C8B-B14F-4D97-AF65-F5344CB8AC3E}">
        <p14:creationId xmlns:p14="http://schemas.microsoft.com/office/powerpoint/2010/main" val="3650672373"/>
      </p:ext>
    </p:extLst>
  </p:cSld>
  <p:clrMapOvr>
    <a:masterClrMapping/>
  </p:clrMapOvr>
</p:notes>
</file>

<file path=ppt/notesSlides/notesSlide6.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p:sp>
      <p:sp>
        <p:nvSpPr>
          <p:cNvPr id="3" name="Notes Placeholder 2"/>
          <p:cNvSpPr>
            <a:spLocks noGrp="1"/>
          </p:cNvSpPr>
          <p:nvPr>
            <p:ph type="body" idx="1"/>
          </p:nvPr>
        </p:nvSpPr>
        <p:spPr/>
        <p:txBody>
          <a:bodyPr/>
          <a:lstStyle/>
          <a:p>
            <a:endParaRPr lang="en-US" dirty="0"/>
          </a:p>
        </p:txBody>
      </p:sp>
      <p:sp>
        <p:nvSpPr>
          <p:cNvPr id="4" name="Slide Number Placeholder 3"/>
          <p:cNvSpPr>
            <a:spLocks noGrp="1"/>
          </p:cNvSpPr>
          <p:nvPr>
            <p:ph type="sldNum" sz="quarter" idx="10"/>
          </p:nvPr>
        </p:nvSpPr>
        <p:spPr/>
        <p:txBody>
          <a:bodyPr/>
          <a:lstStyle/>
          <a:p>
            <a:fld id="{6FDF6AD1-BAE9-4C65-82CB-714C360FBA62}" type="slidenum">
              <a:rPr lang="en-US" smtClean="0">
                <a:solidFill>
                  <a:prstClr val="black"/>
                </a:solidFill>
              </a:rPr>
              <a:pPr/>
              <a:t>6</a:t>
            </a:fld>
            <a:endParaRPr lang="en-US">
              <a:solidFill>
                <a:prstClr val="black"/>
              </a:solidFill>
            </a:endParaRPr>
          </a:p>
        </p:txBody>
      </p:sp>
    </p:spTree>
    <p:extLst>
      <p:ext uri="{BB962C8B-B14F-4D97-AF65-F5344CB8AC3E}">
        <p14:creationId xmlns:p14="http://schemas.microsoft.com/office/powerpoint/2010/main" val="388779491"/>
      </p:ext>
    </p:extLst>
  </p:cSld>
  <p:clrMapOvr>
    <a:masterClrMapping/>
  </p:clrMapOvr>
</p:notes>
</file>

<file path=ppt/notesSlides/notesSlide7.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p:sp>
      <p:sp>
        <p:nvSpPr>
          <p:cNvPr id="3" name="Notes Placeholder 2"/>
          <p:cNvSpPr>
            <a:spLocks noGrp="1"/>
          </p:cNvSpPr>
          <p:nvPr>
            <p:ph type="body" idx="1"/>
          </p:nvPr>
        </p:nvSpPr>
        <p:spPr/>
        <p:txBody>
          <a:bodyPr/>
          <a:lstStyle/>
          <a:p>
            <a:endParaRPr lang="en-US" dirty="0"/>
          </a:p>
        </p:txBody>
      </p:sp>
      <p:sp>
        <p:nvSpPr>
          <p:cNvPr id="4" name="Slide Number Placeholder 3"/>
          <p:cNvSpPr>
            <a:spLocks noGrp="1"/>
          </p:cNvSpPr>
          <p:nvPr>
            <p:ph type="sldNum" sz="quarter" idx="10"/>
          </p:nvPr>
        </p:nvSpPr>
        <p:spPr/>
        <p:txBody>
          <a:bodyPr/>
          <a:lstStyle/>
          <a:p>
            <a:fld id="{6FDF6AD1-BAE9-4C65-82CB-714C360FBA62}" type="slidenum">
              <a:rPr lang="en-US" smtClean="0">
                <a:solidFill>
                  <a:prstClr val="black"/>
                </a:solidFill>
              </a:rPr>
              <a:pPr/>
              <a:t>7</a:t>
            </a:fld>
            <a:endParaRPr lang="en-US">
              <a:solidFill>
                <a:prstClr val="black"/>
              </a:solidFill>
            </a:endParaRPr>
          </a:p>
        </p:txBody>
      </p:sp>
    </p:spTree>
    <p:extLst>
      <p:ext uri="{BB962C8B-B14F-4D97-AF65-F5344CB8AC3E}">
        <p14:creationId xmlns:p14="http://schemas.microsoft.com/office/powerpoint/2010/main" val="2657694930"/>
      </p:ext>
    </p:extLst>
  </p:cSld>
  <p:clrMapOvr>
    <a:masterClrMapping/>
  </p:clrMapOvr>
</p:notes>
</file>

<file path=ppt/notesSlides/notesSlide8.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p:sp>
      <p:sp>
        <p:nvSpPr>
          <p:cNvPr id="3" name="Notes Placeholder 2"/>
          <p:cNvSpPr>
            <a:spLocks noGrp="1"/>
          </p:cNvSpPr>
          <p:nvPr>
            <p:ph type="body" idx="1"/>
          </p:nvPr>
        </p:nvSpPr>
        <p:spPr/>
        <p:txBody>
          <a:bodyPr/>
          <a:lstStyle/>
          <a:p>
            <a:endParaRPr lang="en-US" dirty="0"/>
          </a:p>
        </p:txBody>
      </p:sp>
      <p:sp>
        <p:nvSpPr>
          <p:cNvPr id="4" name="Slide Number Placeholder 3"/>
          <p:cNvSpPr>
            <a:spLocks noGrp="1"/>
          </p:cNvSpPr>
          <p:nvPr>
            <p:ph type="sldNum" sz="quarter" idx="10"/>
          </p:nvPr>
        </p:nvSpPr>
        <p:spPr/>
        <p:txBody>
          <a:bodyPr/>
          <a:lstStyle/>
          <a:p>
            <a:fld id="{6FDF6AD1-BAE9-4C65-82CB-714C360FBA62}" type="slidenum">
              <a:rPr lang="en-US" smtClean="0">
                <a:solidFill>
                  <a:prstClr val="black"/>
                </a:solidFill>
              </a:rPr>
              <a:pPr/>
              <a:t>8</a:t>
            </a:fld>
            <a:endParaRPr lang="en-US">
              <a:solidFill>
                <a:prstClr val="black"/>
              </a:solidFill>
            </a:endParaRPr>
          </a:p>
        </p:txBody>
      </p:sp>
    </p:spTree>
    <p:extLst>
      <p:ext uri="{BB962C8B-B14F-4D97-AF65-F5344CB8AC3E}">
        <p14:creationId xmlns:p14="http://schemas.microsoft.com/office/powerpoint/2010/main" val="2234220429"/>
      </p:ext>
    </p:extLst>
  </p:cSld>
  <p:clrMapOvr>
    <a:masterClrMapping/>
  </p:clrMapOvr>
</p:notes>
</file>

<file path=ppt/notesSlides/notesSlide9.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p:sp>
      <p:sp>
        <p:nvSpPr>
          <p:cNvPr id="3" name="Notes Placeholder 2"/>
          <p:cNvSpPr>
            <a:spLocks noGrp="1"/>
          </p:cNvSpPr>
          <p:nvPr>
            <p:ph type="body" idx="1"/>
          </p:nvPr>
        </p:nvSpPr>
        <p:spPr/>
        <p:txBody>
          <a:bodyPr/>
          <a:lstStyle/>
          <a:p>
            <a:endParaRPr lang="en-US" dirty="0"/>
          </a:p>
        </p:txBody>
      </p:sp>
      <p:sp>
        <p:nvSpPr>
          <p:cNvPr id="4" name="Slide Number Placeholder 3"/>
          <p:cNvSpPr>
            <a:spLocks noGrp="1"/>
          </p:cNvSpPr>
          <p:nvPr>
            <p:ph type="sldNum" sz="quarter" idx="10"/>
          </p:nvPr>
        </p:nvSpPr>
        <p:spPr/>
        <p:txBody>
          <a:bodyPr/>
          <a:lstStyle/>
          <a:p>
            <a:fld id="{6FDF6AD1-BAE9-4C65-82CB-714C360FBA62}" type="slidenum">
              <a:rPr lang="en-US" smtClean="0">
                <a:solidFill>
                  <a:prstClr val="black"/>
                </a:solidFill>
              </a:rPr>
              <a:pPr/>
              <a:t>9</a:t>
            </a:fld>
            <a:endParaRPr lang="en-US">
              <a:solidFill>
                <a:prstClr val="black"/>
              </a:solidFill>
            </a:endParaRPr>
          </a:p>
        </p:txBody>
      </p:sp>
    </p:spTree>
    <p:extLst>
      <p:ext uri="{BB962C8B-B14F-4D97-AF65-F5344CB8AC3E}">
        <p14:creationId xmlns:p14="http://schemas.microsoft.com/office/powerpoint/2010/main" val="3982591914"/>
      </p:ext>
    </p:extLst>
  </p:cSld>
  <p:clrMapOvr>
    <a:masterClrMapping/>
  </p:clrMapOvr>
</p:notes>
</file>

<file path=ppt/notesSlides/notesSlide10.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p:sp>
      <p:sp>
        <p:nvSpPr>
          <p:cNvPr id="3" name="Notes Placeholder 2"/>
          <p:cNvSpPr>
            <a:spLocks noGrp="1"/>
          </p:cNvSpPr>
          <p:nvPr>
            <p:ph type="body" idx="1"/>
          </p:nvPr>
        </p:nvSpPr>
        <p:spPr/>
        <p:txBody>
          <a:bodyPr/>
          <a:lstStyle/>
          <a:p>
            <a:endParaRPr lang="en-US" dirty="0"/>
          </a:p>
        </p:txBody>
      </p:sp>
      <p:sp>
        <p:nvSpPr>
          <p:cNvPr id="4" name="Slide Number Placeholder 3"/>
          <p:cNvSpPr>
            <a:spLocks noGrp="1"/>
          </p:cNvSpPr>
          <p:nvPr>
            <p:ph type="sldNum" sz="quarter" idx="10"/>
          </p:nvPr>
        </p:nvSpPr>
        <p:spPr/>
        <p:txBody>
          <a:bodyPr/>
          <a:lstStyle/>
          <a:p>
            <a:fld id="{6FDF6AD1-BAE9-4C65-82CB-714C360FBA62}" type="slidenum">
              <a:rPr lang="en-US" smtClean="0">
                <a:solidFill>
                  <a:prstClr val="black"/>
                </a:solidFill>
              </a:rPr>
              <a:pPr/>
              <a:t>10</a:t>
            </a:fld>
            <a:endParaRPr lang="en-US">
              <a:solidFill>
                <a:prstClr val="black"/>
              </a:solidFill>
            </a:endParaRPr>
          </a:p>
        </p:txBody>
      </p:sp>
    </p:spTree>
    <p:extLst>
      <p:ext uri="{BB962C8B-B14F-4D97-AF65-F5344CB8AC3E}">
        <p14:creationId xmlns:p14="http://schemas.microsoft.com/office/powerpoint/2010/main" val="38336259"/>
      </p:ext>
    </p:extLst>
  </p:cSld>
  <p:clrMapOvr>
    <a:masterClrMapping/>
  </p:clrMapOvr>
</p:notes>
</file>

<file path=ppt/notesSlides/notesSlide11.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p:sp>
      <p:sp>
        <p:nvSpPr>
          <p:cNvPr id="3" name="Notes Placeholder 2"/>
          <p:cNvSpPr>
            <a:spLocks noGrp="1"/>
          </p:cNvSpPr>
          <p:nvPr>
            <p:ph type="body" idx="1"/>
          </p:nvPr>
        </p:nvSpPr>
        <p:spPr/>
        <p:txBody>
          <a:bodyPr/>
          <a:lstStyle/>
          <a:p>
            <a:endParaRPr lang="en-US" dirty="0"/>
          </a:p>
        </p:txBody>
      </p:sp>
      <p:sp>
        <p:nvSpPr>
          <p:cNvPr id="4" name="Slide Number Placeholder 3"/>
          <p:cNvSpPr>
            <a:spLocks noGrp="1"/>
          </p:cNvSpPr>
          <p:nvPr>
            <p:ph type="sldNum" sz="quarter" idx="10"/>
          </p:nvPr>
        </p:nvSpPr>
        <p:spPr/>
        <p:txBody>
          <a:bodyPr/>
          <a:lstStyle/>
          <a:p>
            <a:fld id="{6FDF6AD1-BAE9-4C65-82CB-714C360FBA62}" type="slidenum">
              <a:rPr lang="en-US" smtClean="0">
                <a:solidFill>
                  <a:prstClr val="black"/>
                </a:solidFill>
              </a:rPr>
              <a:pPr/>
              <a:t>11</a:t>
            </a:fld>
            <a:endParaRPr lang="en-US">
              <a:solidFill>
                <a:prstClr val="black"/>
              </a:solidFill>
            </a:endParaRPr>
          </a:p>
        </p:txBody>
      </p:sp>
    </p:spTree>
    <p:extLst>
      <p:ext uri="{BB962C8B-B14F-4D97-AF65-F5344CB8AC3E}">
        <p14:creationId xmlns:p14="http://schemas.microsoft.com/office/powerpoint/2010/main" val="3044708586"/>
      </p:ext>
    </p:extLst>
  </p:cSld>
  <p:clrMapOvr>
    <a:masterClrMapping/>
  </p:clrMapOvr>
</p:notes>
</file>

<file path=ppt/notesSlides/notesSlide12.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p:sp>
      <p:sp>
        <p:nvSpPr>
          <p:cNvPr id="3" name="Notes Placeholder 2"/>
          <p:cNvSpPr>
            <a:spLocks noGrp="1"/>
          </p:cNvSpPr>
          <p:nvPr>
            <p:ph type="body" idx="1"/>
          </p:nvPr>
        </p:nvSpPr>
        <p:spPr/>
        <p:txBody>
          <a:bodyPr/>
          <a:lstStyle/>
          <a:p>
            <a:endParaRPr lang="en-US" dirty="0"/>
          </a:p>
        </p:txBody>
      </p:sp>
      <p:sp>
        <p:nvSpPr>
          <p:cNvPr id="4" name="Slide Number Placeholder 3"/>
          <p:cNvSpPr>
            <a:spLocks noGrp="1"/>
          </p:cNvSpPr>
          <p:nvPr>
            <p:ph type="sldNum" sz="quarter" idx="10"/>
          </p:nvPr>
        </p:nvSpPr>
        <p:spPr/>
        <p:txBody>
          <a:bodyPr/>
          <a:lstStyle/>
          <a:p>
            <a:fld id="{6FDF6AD1-BAE9-4C65-82CB-714C360FBA62}" type="slidenum">
              <a:rPr lang="en-US" smtClean="0">
                <a:solidFill>
                  <a:prstClr val="black"/>
                </a:solidFill>
              </a:rPr>
              <a:pPr/>
              <a:t>12</a:t>
            </a:fld>
            <a:endParaRPr lang="en-US">
              <a:solidFill>
                <a:prstClr val="black"/>
              </a:solidFill>
            </a:endParaRPr>
          </a:p>
        </p:txBody>
      </p:sp>
    </p:spTree>
    <p:extLst>
      <p:ext uri="{BB962C8B-B14F-4D97-AF65-F5344CB8AC3E}">
        <p14:creationId xmlns:p14="http://schemas.microsoft.com/office/powerpoint/2010/main" val="3860681642"/>
      </p:ext>
    </p:extLst>
  </p:cSld>
  <p:clrMapOvr>
    <a:masterClrMapping/>
  </p:clrMapOvr>
</p:notes>
</file>

<file path=ppt/notesSlides/notesSlide13.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p:sp>
      <p:sp>
        <p:nvSpPr>
          <p:cNvPr id="3" name="Notes Placeholder 2"/>
          <p:cNvSpPr>
            <a:spLocks noGrp="1"/>
          </p:cNvSpPr>
          <p:nvPr>
            <p:ph type="body" idx="1"/>
          </p:nvPr>
        </p:nvSpPr>
        <p:spPr/>
        <p:txBody>
          <a:bodyPr/>
          <a:lstStyle/>
          <a:p>
            <a:endParaRPr lang="en-US" dirty="0"/>
          </a:p>
        </p:txBody>
      </p:sp>
      <p:sp>
        <p:nvSpPr>
          <p:cNvPr id="4" name="Slide Number Placeholder 3"/>
          <p:cNvSpPr>
            <a:spLocks noGrp="1"/>
          </p:cNvSpPr>
          <p:nvPr>
            <p:ph type="sldNum" sz="quarter" idx="10"/>
          </p:nvPr>
        </p:nvSpPr>
        <p:spPr/>
        <p:txBody>
          <a:bodyPr/>
          <a:lstStyle/>
          <a:p>
            <a:fld id="{6FDF6AD1-BAE9-4C65-82CB-714C360FBA62}" type="slidenum">
              <a:rPr lang="en-US" smtClean="0">
                <a:solidFill>
                  <a:prstClr val="black"/>
                </a:solidFill>
              </a:rPr>
              <a:pPr/>
              <a:t>13</a:t>
            </a:fld>
            <a:endParaRPr lang="en-US">
              <a:solidFill>
                <a:prstClr val="black"/>
              </a:solidFill>
            </a:endParaRPr>
          </a:p>
        </p:txBody>
      </p:sp>
    </p:spTree>
    <p:extLst>
      <p:ext uri="{BB962C8B-B14F-4D97-AF65-F5344CB8AC3E}">
        <p14:creationId xmlns:p14="http://schemas.microsoft.com/office/powerpoint/2010/main" val="2230335388"/>
      </p:ext>
    </p:extLst>
  </p:cSld>
  <p:clrMapOvr>
    <a:masterClrMapping/>
  </p:clrMapOvr>
</p:notes>
</file>

<file path=ppt/notesSlides/notesSlide14.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p:sp>
      <p:sp>
        <p:nvSpPr>
          <p:cNvPr id="3" name="Notes Placeholder 2"/>
          <p:cNvSpPr>
            <a:spLocks noGrp="1"/>
          </p:cNvSpPr>
          <p:nvPr>
            <p:ph type="body" idx="1"/>
          </p:nvPr>
        </p:nvSpPr>
        <p:spPr/>
        <p:txBody>
          <a:bodyPr/>
          <a:lstStyle/>
          <a:p>
            <a:endParaRPr lang="en-US" dirty="0"/>
          </a:p>
        </p:txBody>
      </p:sp>
      <p:sp>
        <p:nvSpPr>
          <p:cNvPr id="4" name="Slide Number Placeholder 3"/>
          <p:cNvSpPr>
            <a:spLocks noGrp="1"/>
          </p:cNvSpPr>
          <p:nvPr>
            <p:ph type="sldNum" sz="quarter" idx="10"/>
          </p:nvPr>
        </p:nvSpPr>
        <p:spPr/>
        <p:txBody>
          <a:bodyPr/>
          <a:lstStyle/>
          <a:p>
            <a:fld id="{6FDF6AD1-BAE9-4C65-82CB-714C360FBA62}" type="slidenum">
              <a:rPr lang="en-US" smtClean="0">
                <a:solidFill>
                  <a:prstClr val="black"/>
                </a:solidFill>
              </a:rPr>
              <a:pPr/>
              <a:t>14</a:t>
            </a:fld>
            <a:endParaRPr lang="en-US">
              <a:solidFill>
                <a:prstClr val="black"/>
              </a:solidFill>
            </a:endParaRPr>
          </a:p>
        </p:txBody>
      </p:sp>
    </p:spTree>
    <p:extLst>
      <p:ext uri="{BB962C8B-B14F-4D97-AF65-F5344CB8AC3E}">
        <p14:creationId xmlns:p14="http://schemas.microsoft.com/office/powerpoint/2010/main" val="2228663833"/>
      </p:ext>
    </p:extLst>
  </p:cSld>
  <p:clrMapOvr>
    <a:masterClrMapping/>
  </p:clrMapOvr>
</p:notes>
</file>

<file path=ppt/notesSlides/notesSlide15.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p:sp>
      <p:sp>
        <p:nvSpPr>
          <p:cNvPr id="3" name="Notes Placeholder 2"/>
          <p:cNvSpPr>
            <a:spLocks noGrp="1"/>
          </p:cNvSpPr>
          <p:nvPr>
            <p:ph type="body" idx="1"/>
          </p:nvPr>
        </p:nvSpPr>
        <p:spPr/>
        <p:txBody>
          <a:bodyPr/>
          <a:lstStyle/>
          <a:p>
            <a:endParaRPr lang="en-US" dirty="0"/>
          </a:p>
        </p:txBody>
      </p:sp>
      <p:sp>
        <p:nvSpPr>
          <p:cNvPr id="4" name="Slide Number Placeholder 3"/>
          <p:cNvSpPr>
            <a:spLocks noGrp="1"/>
          </p:cNvSpPr>
          <p:nvPr>
            <p:ph type="sldNum" sz="quarter" idx="10"/>
          </p:nvPr>
        </p:nvSpPr>
        <p:spPr/>
        <p:txBody>
          <a:bodyPr/>
          <a:lstStyle/>
          <a:p>
            <a:fld id="{6FDF6AD1-BAE9-4C65-82CB-714C360FBA62}" type="slidenum">
              <a:rPr lang="en-US" smtClean="0">
                <a:solidFill>
                  <a:prstClr val="black"/>
                </a:solidFill>
              </a:rPr>
              <a:pPr/>
              <a:t>15</a:t>
            </a:fld>
            <a:endParaRPr lang="en-US">
              <a:solidFill>
                <a:prstClr val="black"/>
              </a:solidFill>
            </a:endParaRPr>
          </a:p>
        </p:txBody>
      </p:sp>
    </p:spTree>
    <p:extLst>
      <p:ext uri="{BB962C8B-B14F-4D97-AF65-F5344CB8AC3E}">
        <p14:creationId xmlns:p14="http://schemas.microsoft.com/office/powerpoint/2010/main" val="739590960"/>
      </p:ext>
    </p:extLst>
  </p:cSld>
  <p:clrMapOvr>
    <a:masterClrMapping/>
  </p:clrMapOvr>
</p:notes>
</file>

<file path=ppt/notesSlides/notesSlide16.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p:sp>
      <p:sp>
        <p:nvSpPr>
          <p:cNvPr id="3" name="Notes Placeholder 2"/>
          <p:cNvSpPr>
            <a:spLocks noGrp="1"/>
          </p:cNvSpPr>
          <p:nvPr>
            <p:ph type="body" idx="1"/>
          </p:nvPr>
        </p:nvSpPr>
        <p:spPr/>
        <p:txBody>
          <a:bodyPr/>
          <a:lstStyle/>
          <a:p>
            <a:endParaRPr lang="en-US" dirty="0"/>
          </a:p>
        </p:txBody>
      </p:sp>
      <p:sp>
        <p:nvSpPr>
          <p:cNvPr id="4" name="Slide Number Placeholder 3"/>
          <p:cNvSpPr>
            <a:spLocks noGrp="1"/>
          </p:cNvSpPr>
          <p:nvPr>
            <p:ph type="sldNum" sz="quarter" idx="10"/>
          </p:nvPr>
        </p:nvSpPr>
        <p:spPr/>
        <p:txBody>
          <a:bodyPr/>
          <a:lstStyle/>
          <a:p>
            <a:fld id="{6FDF6AD1-BAE9-4C65-82CB-714C360FBA62}" type="slidenum">
              <a:rPr lang="en-US" smtClean="0">
                <a:solidFill>
                  <a:prstClr val="black"/>
                </a:solidFill>
              </a:rPr>
              <a:pPr/>
              <a:t>16</a:t>
            </a:fld>
            <a:endParaRPr lang="en-US">
              <a:solidFill>
                <a:prstClr val="black"/>
              </a:solidFill>
            </a:endParaRPr>
          </a:p>
        </p:txBody>
      </p:sp>
    </p:spTree>
    <p:extLst>
      <p:ext uri="{BB962C8B-B14F-4D97-AF65-F5344CB8AC3E}">
        <p14:creationId xmlns:p14="http://schemas.microsoft.com/office/powerpoint/2010/main" val="2153297969"/>
      </p:ext>
    </p:extLst>
  </p:cSld>
  <p:clrMapOvr>
    <a:masterClrMapping/>
  </p:clrMapOvr>
</p:notes>
</file>

<file path=ppt/notesSlides/notesSlide17.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p:sp>
      <p:sp>
        <p:nvSpPr>
          <p:cNvPr id="3" name="Notes Placeholder 2"/>
          <p:cNvSpPr>
            <a:spLocks noGrp="1"/>
          </p:cNvSpPr>
          <p:nvPr>
            <p:ph type="body" idx="1"/>
          </p:nvPr>
        </p:nvSpPr>
        <p:spPr/>
        <p:txBody>
          <a:bodyPr/>
          <a:lstStyle/>
          <a:p>
            <a:endParaRPr lang="en-US" dirty="0"/>
          </a:p>
        </p:txBody>
      </p:sp>
      <p:sp>
        <p:nvSpPr>
          <p:cNvPr id="4" name="Slide Number Placeholder 3"/>
          <p:cNvSpPr>
            <a:spLocks noGrp="1"/>
          </p:cNvSpPr>
          <p:nvPr>
            <p:ph type="sldNum" sz="quarter" idx="10"/>
          </p:nvPr>
        </p:nvSpPr>
        <p:spPr/>
        <p:txBody>
          <a:bodyPr/>
          <a:lstStyle/>
          <a:p>
            <a:fld id="{6FDF6AD1-BAE9-4C65-82CB-714C360FBA62}" type="slidenum">
              <a:rPr lang="en-US" smtClean="0">
                <a:solidFill>
                  <a:prstClr val="black"/>
                </a:solidFill>
              </a:rPr>
              <a:pPr/>
              <a:t>17</a:t>
            </a:fld>
            <a:endParaRPr lang="en-US">
              <a:solidFill>
                <a:prstClr val="black"/>
              </a:solidFill>
            </a:endParaRPr>
          </a:p>
        </p:txBody>
      </p:sp>
    </p:spTree>
    <p:extLst>
      <p:ext uri="{BB962C8B-B14F-4D97-AF65-F5344CB8AC3E}">
        <p14:creationId xmlns:p14="http://schemas.microsoft.com/office/powerpoint/2010/main" val="549399743"/>
      </p:ext>
    </p:extLst>
  </p:cSld>
  <p:clrMapOvr>
    <a:masterClrMapping/>
  </p:clrMapOvr>
</p:notes>
</file>

<file path=ppt/notesSlides/notesSlide18.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p:sp>
      <p:sp>
        <p:nvSpPr>
          <p:cNvPr id="3" name="Notes Placeholder 2"/>
          <p:cNvSpPr>
            <a:spLocks noGrp="1"/>
          </p:cNvSpPr>
          <p:nvPr>
            <p:ph type="body" idx="1"/>
          </p:nvPr>
        </p:nvSpPr>
        <p:spPr/>
        <p:txBody>
          <a:bodyPr/>
          <a:lstStyle/>
          <a:p>
            <a:endParaRPr lang="en-US" dirty="0"/>
          </a:p>
        </p:txBody>
      </p:sp>
      <p:sp>
        <p:nvSpPr>
          <p:cNvPr id="4" name="Slide Number Placeholder 3"/>
          <p:cNvSpPr>
            <a:spLocks noGrp="1"/>
          </p:cNvSpPr>
          <p:nvPr>
            <p:ph type="sldNum" sz="quarter" idx="10"/>
          </p:nvPr>
        </p:nvSpPr>
        <p:spPr/>
        <p:txBody>
          <a:bodyPr/>
          <a:lstStyle/>
          <a:p>
            <a:fld id="{6FDF6AD1-BAE9-4C65-82CB-714C360FBA62}" type="slidenum">
              <a:rPr lang="en-US" smtClean="0">
                <a:solidFill>
                  <a:prstClr val="black"/>
                </a:solidFill>
              </a:rPr>
              <a:pPr/>
              <a:t>18</a:t>
            </a:fld>
            <a:endParaRPr lang="en-US">
              <a:solidFill>
                <a:prstClr val="black"/>
              </a:solidFill>
            </a:endParaRPr>
          </a:p>
        </p:txBody>
      </p:sp>
    </p:spTree>
    <p:extLst>
      <p:ext uri="{BB962C8B-B14F-4D97-AF65-F5344CB8AC3E}">
        <p14:creationId xmlns:p14="http://schemas.microsoft.com/office/powerpoint/2010/main" val="2495544155"/>
      </p:ext>
    </p:extLst>
  </p:cSld>
  <p:clrMapOvr>
    <a:masterClrMapping/>
  </p:clrMapOvr>
</p:notes>
</file>

<file path=ppt/notesSlides/notesSlide19.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p:sp>
      <p:sp>
        <p:nvSpPr>
          <p:cNvPr id="3" name="Notes Placeholder 2"/>
          <p:cNvSpPr>
            <a:spLocks noGrp="1"/>
          </p:cNvSpPr>
          <p:nvPr>
            <p:ph type="body" idx="1"/>
          </p:nvPr>
        </p:nvSpPr>
        <p:spPr/>
        <p:txBody>
          <a:bodyPr/>
          <a:lstStyle/>
          <a:p>
            <a:endParaRPr lang="en-US" dirty="0"/>
          </a:p>
        </p:txBody>
      </p:sp>
      <p:sp>
        <p:nvSpPr>
          <p:cNvPr id="4" name="Slide Number Placeholder 3"/>
          <p:cNvSpPr>
            <a:spLocks noGrp="1"/>
          </p:cNvSpPr>
          <p:nvPr>
            <p:ph type="sldNum" sz="quarter" idx="10"/>
          </p:nvPr>
        </p:nvSpPr>
        <p:spPr/>
        <p:txBody>
          <a:bodyPr/>
          <a:lstStyle/>
          <a:p>
            <a:fld id="{6FDF6AD1-BAE9-4C65-82CB-714C360FBA62}" type="slidenum">
              <a:rPr lang="en-US" smtClean="0">
                <a:solidFill>
                  <a:prstClr val="black"/>
                </a:solidFill>
              </a:rPr>
              <a:pPr/>
              <a:t>19</a:t>
            </a:fld>
            <a:endParaRPr lang="en-US">
              <a:solidFill>
                <a:prstClr val="black"/>
              </a:solidFill>
            </a:endParaRPr>
          </a:p>
        </p:txBody>
      </p:sp>
    </p:spTree>
    <p:extLst>
      <p:ext uri="{BB962C8B-B14F-4D97-AF65-F5344CB8AC3E}">
        <p14:creationId xmlns:p14="http://schemas.microsoft.com/office/powerpoint/2010/main" val="3499842228"/>
      </p:ext>
    </p:extLst>
  </p:cSld>
  <p:clrMapOvr>
    <a:masterClrMapping/>
  </p:clrMapOvr>
</p:notes>
</file>

<file path=ppt/notesSlides/notesSlide20.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p:sp>
      <p:sp>
        <p:nvSpPr>
          <p:cNvPr id="3" name="Notes Placeholder 2"/>
          <p:cNvSpPr>
            <a:spLocks noGrp="1"/>
          </p:cNvSpPr>
          <p:nvPr>
            <p:ph type="body" idx="1"/>
          </p:nvPr>
        </p:nvSpPr>
        <p:spPr/>
        <p:txBody>
          <a:bodyPr/>
          <a:lstStyle/>
          <a:p>
            <a:endParaRPr lang="en-US" dirty="0"/>
          </a:p>
        </p:txBody>
      </p:sp>
      <p:sp>
        <p:nvSpPr>
          <p:cNvPr id="4" name="Slide Number Placeholder 3"/>
          <p:cNvSpPr>
            <a:spLocks noGrp="1"/>
          </p:cNvSpPr>
          <p:nvPr>
            <p:ph type="sldNum" sz="quarter" idx="10"/>
          </p:nvPr>
        </p:nvSpPr>
        <p:spPr/>
        <p:txBody>
          <a:bodyPr/>
          <a:lstStyle/>
          <a:p>
            <a:fld id="{6FDF6AD1-BAE9-4C65-82CB-714C360FBA62}" type="slidenum">
              <a:rPr lang="en-US" smtClean="0">
                <a:solidFill>
                  <a:prstClr val="black"/>
                </a:solidFill>
              </a:rPr>
              <a:pPr/>
              <a:t>20</a:t>
            </a:fld>
            <a:endParaRPr lang="en-US">
              <a:solidFill>
                <a:prstClr val="black"/>
              </a:solidFill>
            </a:endParaRPr>
          </a:p>
        </p:txBody>
      </p:sp>
    </p:spTree>
    <p:extLst>
      <p:ext uri="{BB962C8B-B14F-4D97-AF65-F5344CB8AC3E}">
        <p14:creationId xmlns:p14="http://schemas.microsoft.com/office/powerpoint/2010/main" val="2873403939"/>
      </p:ext>
    </p:extLst>
  </p:cSld>
  <p:clrMapOvr>
    <a:masterClrMapping/>
  </p:clrMapOvr>
</p:notes>
</file>

<file path=ppt/notesSlides/notesSlide21.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p:sp>
      <p:sp>
        <p:nvSpPr>
          <p:cNvPr id="3" name="Notes Placeholder 2"/>
          <p:cNvSpPr>
            <a:spLocks noGrp="1"/>
          </p:cNvSpPr>
          <p:nvPr>
            <p:ph type="body" idx="1"/>
          </p:nvPr>
        </p:nvSpPr>
        <p:spPr/>
        <p:txBody>
          <a:bodyPr/>
          <a:lstStyle/>
          <a:p>
            <a:endParaRPr lang="en-US" dirty="0"/>
          </a:p>
        </p:txBody>
      </p:sp>
      <p:sp>
        <p:nvSpPr>
          <p:cNvPr id="4" name="Slide Number Placeholder 3"/>
          <p:cNvSpPr>
            <a:spLocks noGrp="1"/>
          </p:cNvSpPr>
          <p:nvPr>
            <p:ph type="sldNum" sz="quarter" idx="10"/>
          </p:nvPr>
        </p:nvSpPr>
        <p:spPr/>
        <p:txBody>
          <a:bodyPr/>
          <a:lstStyle/>
          <a:p>
            <a:fld id="{6FDF6AD1-BAE9-4C65-82CB-714C360FBA62}" type="slidenum">
              <a:rPr lang="en-US" smtClean="0">
                <a:solidFill>
                  <a:prstClr val="black"/>
                </a:solidFill>
              </a:rPr>
              <a:pPr/>
              <a:t>21</a:t>
            </a:fld>
            <a:endParaRPr lang="en-US">
              <a:solidFill>
                <a:prstClr val="black"/>
              </a:solidFill>
            </a:endParaRPr>
          </a:p>
        </p:txBody>
      </p:sp>
    </p:spTree>
    <p:extLst>
      <p:ext uri="{BB962C8B-B14F-4D97-AF65-F5344CB8AC3E}">
        <p14:creationId xmlns:p14="http://schemas.microsoft.com/office/powerpoint/2010/main" val="484635980"/>
      </p:ext>
    </p:extLst>
  </p:cSld>
  <p:clrMapOvr>
    <a:masterClrMapping/>
  </p:clrMapOvr>
</p:notes>
</file>

<file path=ppt/notesSlides/notesSlide22.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p:sp>
      <p:sp>
        <p:nvSpPr>
          <p:cNvPr id="3" name="Notes Placeholder 2"/>
          <p:cNvSpPr>
            <a:spLocks noGrp="1"/>
          </p:cNvSpPr>
          <p:nvPr>
            <p:ph type="body" idx="1"/>
          </p:nvPr>
        </p:nvSpPr>
        <p:spPr/>
        <p:txBody>
          <a:bodyPr/>
          <a:lstStyle/>
          <a:p>
            <a:endParaRPr lang="en-US" dirty="0"/>
          </a:p>
        </p:txBody>
      </p:sp>
      <p:sp>
        <p:nvSpPr>
          <p:cNvPr id="4" name="Slide Number Placeholder 3"/>
          <p:cNvSpPr>
            <a:spLocks noGrp="1"/>
          </p:cNvSpPr>
          <p:nvPr>
            <p:ph type="sldNum" sz="quarter" idx="10"/>
          </p:nvPr>
        </p:nvSpPr>
        <p:spPr/>
        <p:txBody>
          <a:bodyPr/>
          <a:lstStyle/>
          <a:p>
            <a:fld id="{6FDF6AD1-BAE9-4C65-82CB-714C360FBA62}" type="slidenum">
              <a:rPr lang="en-US" smtClean="0">
                <a:solidFill>
                  <a:prstClr val="black"/>
                </a:solidFill>
              </a:rPr>
              <a:pPr/>
              <a:t>22</a:t>
            </a:fld>
            <a:endParaRPr lang="en-US">
              <a:solidFill>
                <a:prstClr val="black"/>
              </a:solidFill>
            </a:endParaRPr>
          </a:p>
        </p:txBody>
      </p:sp>
    </p:spTree>
    <p:extLst>
      <p:ext uri="{BB962C8B-B14F-4D97-AF65-F5344CB8AC3E}">
        <p14:creationId xmlns:p14="http://schemas.microsoft.com/office/powerpoint/2010/main" val="1514188603"/>
      </p:ext>
    </p:extLst>
  </p:cSld>
  <p:clrMapOvr>
    <a:masterClrMapping/>
  </p:clrMapOvr>
</p:notes>
</file>

<file path=ppt/notesSlides/notesSlide23.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p:sp>
      <p:sp>
        <p:nvSpPr>
          <p:cNvPr id="3" name="Notes Placeholder 2"/>
          <p:cNvSpPr>
            <a:spLocks noGrp="1"/>
          </p:cNvSpPr>
          <p:nvPr>
            <p:ph type="body" idx="1"/>
          </p:nvPr>
        </p:nvSpPr>
        <p:spPr/>
        <p:txBody>
          <a:bodyPr/>
          <a:lstStyle/>
          <a:p>
            <a:endParaRPr lang="en-US" dirty="0"/>
          </a:p>
        </p:txBody>
      </p:sp>
      <p:sp>
        <p:nvSpPr>
          <p:cNvPr id="4" name="Slide Number Placeholder 3"/>
          <p:cNvSpPr>
            <a:spLocks noGrp="1"/>
          </p:cNvSpPr>
          <p:nvPr>
            <p:ph type="sldNum" sz="quarter" idx="10"/>
          </p:nvPr>
        </p:nvSpPr>
        <p:spPr/>
        <p:txBody>
          <a:bodyPr/>
          <a:lstStyle/>
          <a:p>
            <a:fld id="{6FDF6AD1-BAE9-4C65-82CB-714C360FBA62}" type="slidenum">
              <a:rPr lang="en-US" smtClean="0">
                <a:solidFill>
                  <a:prstClr val="black"/>
                </a:solidFill>
              </a:rPr>
              <a:pPr/>
              <a:t>23</a:t>
            </a:fld>
            <a:endParaRPr lang="en-US">
              <a:solidFill>
                <a:prstClr val="black"/>
              </a:solidFill>
            </a:endParaRPr>
          </a:p>
        </p:txBody>
      </p:sp>
    </p:spTree>
    <p:extLst>
      <p:ext uri="{BB962C8B-B14F-4D97-AF65-F5344CB8AC3E}">
        <p14:creationId xmlns:p14="http://schemas.microsoft.com/office/powerpoint/2010/main" val="3839501413"/>
      </p:ext>
    </p:extLst>
  </p:cSld>
  <p:clrMapOvr>
    <a:masterClrMapping/>
  </p:clrMapOvr>
</p:notes>
</file>

<file path=ppt/notesSlides/notesSlide24.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p:sp>
      <p:sp>
        <p:nvSpPr>
          <p:cNvPr id="3" name="Notes Placeholder 2"/>
          <p:cNvSpPr>
            <a:spLocks noGrp="1"/>
          </p:cNvSpPr>
          <p:nvPr>
            <p:ph type="body" idx="1"/>
          </p:nvPr>
        </p:nvSpPr>
        <p:spPr/>
        <p:txBody>
          <a:bodyPr/>
          <a:lstStyle/>
          <a:p>
            <a:endParaRPr lang="en-US" dirty="0"/>
          </a:p>
        </p:txBody>
      </p:sp>
      <p:sp>
        <p:nvSpPr>
          <p:cNvPr id="4" name="Slide Number Placeholder 3"/>
          <p:cNvSpPr>
            <a:spLocks noGrp="1"/>
          </p:cNvSpPr>
          <p:nvPr>
            <p:ph type="sldNum" sz="quarter" idx="10"/>
          </p:nvPr>
        </p:nvSpPr>
        <p:spPr/>
        <p:txBody>
          <a:bodyPr/>
          <a:lstStyle/>
          <a:p>
            <a:fld id="{6FDF6AD1-BAE9-4C65-82CB-714C360FBA62}" type="slidenum">
              <a:rPr lang="en-US" smtClean="0">
                <a:solidFill>
                  <a:prstClr val="black"/>
                </a:solidFill>
              </a:rPr>
              <a:pPr/>
              <a:t>24</a:t>
            </a:fld>
            <a:endParaRPr lang="en-US">
              <a:solidFill>
                <a:prstClr val="black"/>
              </a:solidFill>
            </a:endParaRPr>
          </a:p>
        </p:txBody>
      </p:sp>
    </p:spTree>
    <p:extLst>
      <p:ext uri="{BB962C8B-B14F-4D97-AF65-F5344CB8AC3E}">
        <p14:creationId xmlns:p14="http://schemas.microsoft.com/office/powerpoint/2010/main" val="3966458237"/>
      </p:ext>
    </p:extLst>
  </p:cSld>
  <p:clrMapOvr>
    <a:masterClrMapping/>
  </p:clrMapOvr>
</p:notes>
</file>

<file path=ppt/notesSlides/notesSlide25.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p:sp>
      <p:sp>
        <p:nvSpPr>
          <p:cNvPr id="3" name="Notes Placeholder 2"/>
          <p:cNvSpPr>
            <a:spLocks noGrp="1"/>
          </p:cNvSpPr>
          <p:nvPr>
            <p:ph type="body" idx="1"/>
          </p:nvPr>
        </p:nvSpPr>
        <p:spPr/>
        <p:txBody>
          <a:bodyPr/>
          <a:lstStyle/>
          <a:p>
            <a:endParaRPr lang="en-US" dirty="0"/>
          </a:p>
        </p:txBody>
      </p:sp>
      <p:sp>
        <p:nvSpPr>
          <p:cNvPr id="4" name="Slide Number Placeholder 3"/>
          <p:cNvSpPr>
            <a:spLocks noGrp="1"/>
          </p:cNvSpPr>
          <p:nvPr>
            <p:ph type="sldNum" sz="quarter" idx="10"/>
          </p:nvPr>
        </p:nvSpPr>
        <p:spPr/>
        <p:txBody>
          <a:bodyPr/>
          <a:lstStyle/>
          <a:p>
            <a:fld id="{6FDF6AD1-BAE9-4C65-82CB-714C360FBA62}" type="slidenum">
              <a:rPr lang="en-US" smtClean="0">
                <a:solidFill>
                  <a:prstClr val="black"/>
                </a:solidFill>
              </a:rPr>
              <a:pPr/>
              <a:t>25</a:t>
            </a:fld>
            <a:endParaRPr lang="en-US">
              <a:solidFill>
                <a:prstClr val="black"/>
              </a:solidFill>
            </a:endParaRPr>
          </a:p>
        </p:txBody>
      </p:sp>
    </p:spTree>
    <p:extLst>
      <p:ext uri="{BB962C8B-B14F-4D97-AF65-F5344CB8AC3E}">
        <p14:creationId xmlns:p14="http://schemas.microsoft.com/office/powerpoint/2010/main" val="954122507"/>
      </p:ext>
    </p:extLst>
  </p:cSld>
  <p:clrMapOvr>
    <a:masterClrMapping/>
  </p:clrMapOvr>
</p:notes>
</file>

<file path=ppt/notesSlides/notesSlide26.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p:sp>
      <p:sp>
        <p:nvSpPr>
          <p:cNvPr id="3" name="Notes Placeholder 2"/>
          <p:cNvSpPr>
            <a:spLocks noGrp="1"/>
          </p:cNvSpPr>
          <p:nvPr>
            <p:ph type="body" idx="1"/>
          </p:nvPr>
        </p:nvSpPr>
        <p:spPr/>
        <p:txBody>
          <a:bodyPr/>
          <a:lstStyle/>
          <a:p>
            <a:endParaRPr lang="en-US" dirty="0"/>
          </a:p>
        </p:txBody>
      </p:sp>
      <p:sp>
        <p:nvSpPr>
          <p:cNvPr id="4" name="Slide Number Placeholder 3"/>
          <p:cNvSpPr>
            <a:spLocks noGrp="1"/>
          </p:cNvSpPr>
          <p:nvPr>
            <p:ph type="sldNum" sz="quarter" idx="10"/>
          </p:nvPr>
        </p:nvSpPr>
        <p:spPr/>
        <p:txBody>
          <a:bodyPr/>
          <a:lstStyle/>
          <a:p>
            <a:fld id="{6FDF6AD1-BAE9-4C65-82CB-714C360FBA62}" type="slidenum">
              <a:rPr lang="en-US" smtClean="0">
                <a:solidFill>
                  <a:prstClr val="black"/>
                </a:solidFill>
              </a:rPr>
              <a:pPr/>
              <a:t>26</a:t>
            </a:fld>
            <a:endParaRPr lang="en-US">
              <a:solidFill>
                <a:prstClr val="black"/>
              </a:solidFill>
            </a:endParaRPr>
          </a:p>
        </p:txBody>
      </p:sp>
    </p:spTree>
    <p:extLst>
      <p:ext uri="{BB962C8B-B14F-4D97-AF65-F5344CB8AC3E}">
        <p14:creationId xmlns:p14="http://schemas.microsoft.com/office/powerpoint/2010/main" val="276911156"/>
      </p:ext>
    </p:extLst>
  </p:cSld>
  <p:clrMapOvr>
    <a:masterClrMapping/>
  </p:clrMapOvr>
</p:notes>
</file>

<file path=ppt/notesSlides/notesSlide27.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p:sp>
      <p:sp>
        <p:nvSpPr>
          <p:cNvPr id="3" name="Notes Placeholder 2"/>
          <p:cNvSpPr>
            <a:spLocks noGrp="1"/>
          </p:cNvSpPr>
          <p:nvPr>
            <p:ph type="body" idx="1"/>
          </p:nvPr>
        </p:nvSpPr>
        <p:spPr/>
        <p:txBody>
          <a:bodyPr/>
          <a:lstStyle/>
          <a:p>
            <a:pPr marL="0" marR="0" indent="0" algn="r" defTabSz="914400" rtl="1" eaLnBrk="1" fontAlgn="auto" latinLnBrk="0" hangingPunct="1">
              <a:lnSpc>
                <a:spcPct val="100000"/>
              </a:lnSpc>
              <a:spcBef>
                <a:spcPts val="0"/>
              </a:spcBef>
              <a:spcAft>
                <a:spcPts val="0"/>
              </a:spcAft>
              <a:buClrTx/>
              <a:buSzTx/>
              <a:buFontTx/>
              <a:buNone/>
              <a:tabLst/>
              <a:defRPr/>
            </a:pPr>
            <a:r>
              <a:rPr lang="ar-YE" dirty="0" smtClean="0"/>
              <a:t>التخفي او التنكر </a:t>
            </a:r>
            <a:r>
              <a:rPr lang="en-US" dirty="0" smtClean="0"/>
              <a:t>masquerade</a:t>
            </a:r>
          </a:p>
          <a:p>
            <a:pPr algn="r" rtl="1"/>
            <a:endParaRPr lang="en-US" dirty="0" smtClean="0"/>
          </a:p>
          <a:p>
            <a:endParaRPr lang="en-US" dirty="0"/>
          </a:p>
        </p:txBody>
      </p:sp>
      <p:sp>
        <p:nvSpPr>
          <p:cNvPr id="4" name="Slide Number Placeholder 3"/>
          <p:cNvSpPr>
            <a:spLocks noGrp="1"/>
          </p:cNvSpPr>
          <p:nvPr>
            <p:ph type="sldNum" sz="quarter" idx="10"/>
          </p:nvPr>
        </p:nvSpPr>
        <p:spPr/>
        <p:txBody>
          <a:bodyPr/>
          <a:lstStyle/>
          <a:p>
            <a:fld id="{6FDF6AD1-BAE9-4C65-82CB-714C360FBA62}" type="slidenum">
              <a:rPr lang="en-US" smtClean="0">
                <a:solidFill>
                  <a:prstClr val="black"/>
                </a:solidFill>
              </a:rPr>
              <a:pPr/>
              <a:t>27</a:t>
            </a:fld>
            <a:endParaRPr lang="en-US">
              <a:solidFill>
                <a:prstClr val="black"/>
              </a:solidFill>
            </a:endParaRPr>
          </a:p>
        </p:txBody>
      </p:sp>
    </p:spTree>
    <p:extLst>
      <p:ext uri="{BB962C8B-B14F-4D97-AF65-F5344CB8AC3E}">
        <p14:creationId xmlns:p14="http://schemas.microsoft.com/office/powerpoint/2010/main" val="2573960571"/>
      </p:ext>
    </p:extLst>
  </p:cSld>
  <p:clrMapOvr>
    <a:masterClrMapping/>
  </p:clrMapOvr>
</p:notes>
</file>

<file path=ppt/notesSlides/notesSlide28.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p:sp>
      <p:sp>
        <p:nvSpPr>
          <p:cNvPr id="3" name="Notes Placeholder 2"/>
          <p:cNvSpPr>
            <a:spLocks noGrp="1"/>
          </p:cNvSpPr>
          <p:nvPr>
            <p:ph type="body" idx="1"/>
          </p:nvPr>
        </p:nvSpPr>
        <p:spPr/>
        <p:txBody>
          <a:bodyPr/>
          <a:lstStyle/>
          <a:p>
            <a:endParaRPr lang="en-US" dirty="0"/>
          </a:p>
        </p:txBody>
      </p:sp>
      <p:sp>
        <p:nvSpPr>
          <p:cNvPr id="4" name="Slide Number Placeholder 3"/>
          <p:cNvSpPr>
            <a:spLocks noGrp="1"/>
          </p:cNvSpPr>
          <p:nvPr>
            <p:ph type="sldNum" sz="quarter" idx="10"/>
          </p:nvPr>
        </p:nvSpPr>
        <p:spPr/>
        <p:txBody>
          <a:bodyPr/>
          <a:lstStyle/>
          <a:p>
            <a:fld id="{6FDF6AD1-BAE9-4C65-82CB-714C360FBA62}" type="slidenum">
              <a:rPr lang="en-US" smtClean="0">
                <a:solidFill>
                  <a:prstClr val="black"/>
                </a:solidFill>
              </a:rPr>
              <a:pPr/>
              <a:t>28</a:t>
            </a:fld>
            <a:endParaRPr lang="en-US">
              <a:solidFill>
                <a:prstClr val="black"/>
              </a:solidFill>
            </a:endParaRPr>
          </a:p>
        </p:txBody>
      </p:sp>
    </p:spTree>
    <p:extLst>
      <p:ext uri="{BB962C8B-B14F-4D97-AF65-F5344CB8AC3E}">
        <p14:creationId xmlns:p14="http://schemas.microsoft.com/office/powerpoint/2010/main" val="469128418"/>
      </p:ext>
    </p:extLst>
  </p:cSld>
  <p:clrMapOvr>
    <a:masterClrMapping/>
  </p:clrMapOvr>
</p:notes>
</file>

<file path=ppt/notesSlides/notesSlide29.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p:sp>
      <p:sp>
        <p:nvSpPr>
          <p:cNvPr id="3" name="Notes Placeholder 2"/>
          <p:cNvSpPr>
            <a:spLocks noGrp="1"/>
          </p:cNvSpPr>
          <p:nvPr>
            <p:ph type="body" idx="1"/>
          </p:nvPr>
        </p:nvSpPr>
        <p:spPr/>
        <p:txBody>
          <a:bodyPr/>
          <a:lstStyle/>
          <a:p>
            <a:pPr algn="r" rtl="1"/>
            <a:r>
              <a:rPr lang="ar-YE" dirty="0" smtClean="0"/>
              <a:t>تصف البنية التحتية الحيوية الأنظمة والأصول المادية والسيبرانية التي تعتبر حيوية للغاية للبلدان بحيث يكون لعجزها أو تدميرها تأثير مدمر على الأمن المادي أو الاقتصادي أو الصحة العامة أو السلامة.</a:t>
            </a:r>
            <a:endParaRPr lang="en-US" dirty="0" smtClean="0"/>
          </a:p>
          <a:p>
            <a:pPr algn="r" rtl="1"/>
            <a:r>
              <a:rPr lang="ar-YE" b="1" dirty="0" smtClean="0">
                <a:solidFill>
                  <a:srgbClr val="FF0000"/>
                </a:solidFill>
              </a:rPr>
              <a:t>قطاع البنية التحتية الحيوية</a:t>
            </a:r>
            <a:endParaRPr lang="en-US" b="1" dirty="0" smtClean="0">
              <a:solidFill>
                <a:srgbClr val="FF0000"/>
              </a:solidFill>
            </a:endParaRPr>
          </a:p>
          <a:p>
            <a:endParaRPr lang="en-US" dirty="0"/>
          </a:p>
        </p:txBody>
      </p:sp>
      <p:sp>
        <p:nvSpPr>
          <p:cNvPr id="4" name="Slide Number Placeholder 3"/>
          <p:cNvSpPr>
            <a:spLocks noGrp="1"/>
          </p:cNvSpPr>
          <p:nvPr>
            <p:ph type="sldNum" sz="quarter" idx="10"/>
          </p:nvPr>
        </p:nvSpPr>
        <p:spPr/>
        <p:txBody>
          <a:bodyPr/>
          <a:lstStyle/>
          <a:p>
            <a:fld id="{6FDF6AD1-BAE9-4C65-82CB-714C360FBA62}" type="slidenum">
              <a:rPr lang="en-US" smtClean="0">
                <a:solidFill>
                  <a:prstClr val="black"/>
                </a:solidFill>
              </a:rPr>
              <a:pPr/>
              <a:t>29</a:t>
            </a:fld>
            <a:endParaRPr lang="en-US">
              <a:solidFill>
                <a:prstClr val="black"/>
              </a:solidFill>
            </a:endParaRPr>
          </a:p>
        </p:txBody>
      </p:sp>
    </p:spTree>
    <p:extLst>
      <p:ext uri="{BB962C8B-B14F-4D97-AF65-F5344CB8AC3E}">
        <p14:creationId xmlns:p14="http://schemas.microsoft.com/office/powerpoint/2010/main" val="1463866570"/>
      </p:ext>
    </p:extLst>
  </p:cSld>
  <p:clrMapOvr>
    <a:masterClrMapping/>
  </p:clrMapOvr>
</p:notes>
</file>

<file path=ppt/notesSlides/notesSlide30.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p:sp>
      <p:sp>
        <p:nvSpPr>
          <p:cNvPr id="3" name="Notes Placeholder 2"/>
          <p:cNvSpPr>
            <a:spLocks noGrp="1"/>
          </p:cNvSpPr>
          <p:nvPr>
            <p:ph type="body" idx="1"/>
          </p:nvPr>
        </p:nvSpPr>
        <p:spPr/>
        <p:txBody>
          <a:bodyPr/>
          <a:lstStyle/>
          <a:p>
            <a:pPr marL="0" marR="0" indent="0" algn="l" defTabSz="914400" rtl="0" eaLnBrk="1" fontAlgn="auto" latinLnBrk="0" hangingPunct="1">
              <a:lnSpc>
                <a:spcPct val="100000"/>
              </a:lnSpc>
              <a:spcBef>
                <a:spcPts val="0"/>
              </a:spcBef>
              <a:spcAft>
                <a:spcPts val="0"/>
              </a:spcAft>
              <a:buClrTx/>
              <a:buSzTx/>
              <a:buFontTx/>
              <a:buNone/>
              <a:tabLst/>
              <a:defRPr/>
            </a:pPr>
            <a:r>
              <a:rPr lang="ar-YE" dirty="0" smtClean="0"/>
              <a:t>في البيئة العالمية ذات الاتصال المستمر بالشبكة ، يمكن أن تنبثق احتمالات الهجمات الإلكترونية من مصادر محلية أو بعيدة أو محلية أو أجنبية. يمكن إطلاقها من قبل فرد أو مجموعة. يمكن أن تكون تحقيقات عرضية من قراصنة يستخدمون أجهزة كمبيوتر شخصية في منازلهم ، أو أجهزة محمولة ، أو عمليات مسح مكثفة من الجماعات الإجرامية.</a:t>
            </a:r>
            <a:endParaRPr lang="en-US" dirty="0" smtClean="0"/>
          </a:p>
          <a:p>
            <a:endParaRPr lang="en-US" dirty="0"/>
          </a:p>
        </p:txBody>
      </p:sp>
      <p:sp>
        <p:nvSpPr>
          <p:cNvPr id="4" name="Slide Number Placeholder 3"/>
          <p:cNvSpPr>
            <a:spLocks noGrp="1"/>
          </p:cNvSpPr>
          <p:nvPr>
            <p:ph type="sldNum" sz="quarter" idx="10"/>
          </p:nvPr>
        </p:nvSpPr>
        <p:spPr/>
        <p:txBody>
          <a:bodyPr/>
          <a:lstStyle/>
          <a:p>
            <a:fld id="{6FDF6AD1-BAE9-4C65-82CB-714C360FBA62}" type="slidenum">
              <a:rPr lang="en-US" smtClean="0">
                <a:solidFill>
                  <a:prstClr val="black"/>
                </a:solidFill>
              </a:rPr>
              <a:pPr/>
              <a:t>30</a:t>
            </a:fld>
            <a:endParaRPr lang="en-US">
              <a:solidFill>
                <a:prstClr val="black"/>
              </a:solidFill>
            </a:endParaRPr>
          </a:p>
        </p:txBody>
      </p:sp>
    </p:spTree>
    <p:extLst>
      <p:ext uri="{BB962C8B-B14F-4D97-AF65-F5344CB8AC3E}">
        <p14:creationId xmlns:p14="http://schemas.microsoft.com/office/powerpoint/2010/main" val="4025854389"/>
      </p:ext>
    </p:extLst>
  </p:cSld>
  <p:clrMapOvr>
    <a:masterClrMapping/>
  </p:clrMapOvr>
</p:notes>
</file>

<file path=ppt/notesSlides/notesSlide31.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p:sp>
      <p:sp>
        <p:nvSpPr>
          <p:cNvPr id="3" name="Notes Placeholder 2"/>
          <p:cNvSpPr>
            <a:spLocks noGrp="1"/>
          </p:cNvSpPr>
          <p:nvPr>
            <p:ph type="body" idx="1"/>
          </p:nvPr>
        </p:nvSpPr>
        <p:spPr/>
        <p:txBody>
          <a:bodyPr/>
          <a:lstStyle/>
          <a:p>
            <a:pPr algn="r" rtl="1"/>
            <a:r>
              <a:rPr lang="ar-YE" dirty="0" smtClean="0"/>
              <a:t>تكلف الجرائم الإلكترونية الكثير للمنظمات</a:t>
            </a:r>
            <a:r>
              <a:rPr lang="en-US" dirty="0" smtClean="0"/>
              <a:t> </a:t>
            </a:r>
            <a:r>
              <a:rPr lang="ar-YE" dirty="0" smtClean="0"/>
              <a:t>.عند حدوث جريمة إلكترونية ، هناك عدد من التكاليف الداخلية المرتبطة بها بالنسبة للمؤسسات وهناك تأثيرات تنظيمية أيضًا.</a:t>
            </a:r>
            <a:endParaRPr lang="en-US" dirty="0" smtClean="0"/>
          </a:p>
          <a:p>
            <a:pPr algn="r" rtl="1"/>
            <a:endParaRPr lang="en-US" dirty="0" smtClean="0"/>
          </a:p>
          <a:p>
            <a:pPr algn="r" rtl="1"/>
            <a:r>
              <a:rPr lang="en-US" dirty="0" smtClean="0"/>
              <a:t> containment </a:t>
            </a:r>
            <a:r>
              <a:rPr lang="ar-YE" dirty="0" smtClean="0"/>
              <a:t>الاحتواء</a:t>
            </a:r>
            <a:endParaRPr lang="en-US" dirty="0" smtClean="0"/>
          </a:p>
          <a:p>
            <a:pPr algn="r" rtl="1"/>
            <a:r>
              <a:rPr lang="en-US" dirty="0" smtClean="0"/>
              <a:t>redress</a:t>
            </a:r>
          </a:p>
          <a:p>
            <a:pPr algn="r" rtl="1"/>
            <a:r>
              <a:rPr lang="en-US" dirty="0" smtClean="0"/>
              <a:t> containment</a:t>
            </a:r>
          </a:p>
          <a:p>
            <a:pPr algn="r" rtl="1"/>
            <a:r>
              <a:rPr lang="en-US" dirty="0" smtClean="0"/>
              <a:t>escalation</a:t>
            </a:r>
          </a:p>
          <a:p>
            <a:pPr algn="r" rtl="1"/>
            <a:r>
              <a:rPr lang="en-US" dirty="0" smtClean="0"/>
              <a:t>post response cost</a:t>
            </a:r>
          </a:p>
          <a:p>
            <a:pPr algn="r" rtl="1"/>
            <a:r>
              <a:rPr lang="en-US" dirty="0" smtClean="0"/>
              <a:t>incidents</a:t>
            </a:r>
          </a:p>
          <a:p>
            <a:pPr algn="r" rtl="1"/>
            <a:r>
              <a:rPr lang="en-US" dirty="0" smtClean="0"/>
              <a:t>property</a:t>
            </a:r>
          </a:p>
          <a:p>
            <a:pPr algn="r" rtl="1"/>
            <a:r>
              <a:rPr lang="en-US" dirty="0" smtClean="0"/>
              <a:t>revenue</a:t>
            </a:r>
          </a:p>
          <a:p>
            <a:pPr algn="r" rtl="1"/>
            <a:r>
              <a:rPr lang="ar-YE" dirty="0" smtClean="0"/>
              <a:t>الجبر  الاحتواء</a:t>
            </a:r>
            <a:endParaRPr lang="en-US" dirty="0" smtClean="0"/>
          </a:p>
          <a:p>
            <a:pPr algn="r" rtl="1"/>
            <a:r>
              <a:rPr lang="ar-YE" dirty="0" smtClean="0"/>
              <a:t>التصعيد</a:t>
            </a:r>
            <a:endParaRPr lang="en-US" dirty="0" smtClean="0"/>
          </a:p>
          <a:p>
            <a:pPr algn="r" rtl="1"/>
            <a:r>
              <a:rPr lang="ar-YE" dirty="0" smtClean="0"/>
              <a:t>تكلفة ما بعد الاستجابةتكلف الجرائم الإلكترونية الكثير للمنظمات</a:t>
            </a:r>
            <a:r>
              <a:rPr lang="en-US" dirty="0" smtClean="0"/>
              <a:t> </a:t>
            </a:r>
            <a:r>
              <a:rPr lang="ar-YE" dirty="0" smtClean="0"/>
              <a:t>.عند حدوث جريمة إلكترونية ، هناك عدد من التكاليف الداخلية المرتبطة بها بالنسبة للمؤسسات وهناك تأثيرات تنظيمية أيضًا.</a:t>
            </a:r>
            <a:endParaRPr lang="en-US" dirty="0" smtClean="0"/>
          </a:p>
          <a:p>
            <a:pPr algn="r" rtl="1"/>
            <a:endParaRPr lang="en-US" dirty="0" smtClean="0"/>
          </a:p>
          <a:p>
            <a:pPr algn="r" rtl="1"/>
            <a:r>
              <a:rPr lang="en-US" dirty="0" smtClean="0"/>
              <a:t> containment </a:t>
            </a:r>
            <a:r>
              <a:rPr lang="ar-YE" dirty="0" smtClean="0"/>
              <a:t>الاحتواء</a:t>
            </a:r>
            <a:endParaRPr lang="en-US" dirty="0" smtClean="0"/>
          </a:p>
          <a:p>
            <a:pPr algn="r" rtl="1"/>
            <a:r>
              <a:rPr lang="en-US" dirty="0" smtClean="0"/>
              <a:t>redress</a:t>
            </a:r>
          </a:p>
          <a:p>
            <a:pPr algn="r" rtl="1"/>
            <a:r>
              <a:rPr lang="en-US" dirty="0" smtClean="0"/>
              <a:t> containment</a:t>
            </a:r>
          </a:p>
          <a:p>
            <a:pPr algn="r" rtl="1"/>
            <a:r>
              <a:rPr lang="en-US" dirty="0" smtClean="0"/>
              <a:t>escalation</a:t>
            </a:r>
          </a:p>
          <a:p>
            <a:pPr algn="r" rtl="1"/>
            <a:r>
              <a:rPr lang="en-US" dirty="0" smtClean="0"/>
              <a:t>post response cost</a:t>
            </a:r>
          </a:p>
          <a:p>
            <a:pPr algn="r" rtl="1"/>
            <a:r>
              <a:rPr lang="en-US" dirty="0" smtClean="0"/>
              <a:t>incidents</a:t>
            </a:r>
          </a:p>
          <a:p>
            <a:pPr algn="r" rtl="1"/>
            <a:r>
              <a:rPr lang="en-US" dirty="0" smtClean="0"/>
              <a:t>property</a:t>
            </a:r>
          </a:p>
          <a:p>
            <a:pPr algn="r" rtl="1"/>
            <a:r>
              <a:rPr lang="en-US" dirty="0" smtClean="0"/>
              <a:t>revenue</a:t>
            </a:r>
          </a:p>
          <a:p>
            <a:pPr algn="r" rtl="1"/>
            <a:r>
              <a:rPr lang="ar-YE" dirty="0" smtClean="0"/>
              <a:t>الجبر  الاحتواء</a:t>
            </a:r>
            <a:endParaRPr lang="en-US" dirty="0" smtClean="0"/>
          </a:p>
          <a:p>
            <a:pPr algn="r" rtl="1"/>
            <a:r>
              <a:rPr lang="ar-YE" dirty="0" smtClean="0"/>
              <a:t>التصعيد</a:t>
            </a:r>
            <a:endParaRPr lang="en-US" dirty="0" smtClean="0"/>
          </a:p>
          <a:p>
            <a:pPr algn="r" rtl="1"/>
            <a:r>
              <a:rPr lang="ar-YE" dirty="0" smtClean="0"/>
              <a:t>تكلفة ما بعد الاستجابة</a:t>
            </a:r>
            <a:endParaRPr lang="en-US" dirty="0" smtClean="0"/>
          </a:p>
          <a:p>
            <a:pPr algn="r" rtl="1"/>
            <a:r>
              <a:rPr lang="ar-YE" dirty="0" smtClean="0"/>
              <a:t>الحوادث</a:t>
            </a:r>
            <a:endParaRPr lang="en-US" dirty="0" smtClean="0"/>
          </a:p>
          <a:p>
            <a:pPr algn="r" rtl="1"/>
            <a:r>
              <a:rPr lang="ar-YE" dirty="0" smtClean="0"/>
              <a:t>ملكية</a:t>
            </a:r>
            <a:endParaRPr lang="en-US" dirty="0" smtClean="0"/>
          </a:p>
          <a:p>
            <a:pPr algn="r" rtl="1"/>
            <a:r>
              <a:rPr lang="ar-YE" dirty="0" smtClean="0"/>
              <a:t>ربح</a:t>
            </a:r>
            <a:endParaRPr lang="en-US" dirty="0" smtClean="0"/>
          </a:p>
          <a:p>
            <a:pPr algn="r" rtl="1"/>
            <a:endParaRPr lang="en-US" dirty="0" smtClean="0"/>
          </a:p>
          <a:p>
            <a:pPr algn="r" rtl="1"/>
            <a:r>
              <a:rPr lang="ar-YE" dirty="0" smtClean="0"/>
              <a:t>الحوادث</a:t>
            </a:r>
            <a:endParaRPr lang="en-US" dirty="0" smtClean="0"/>
          </a:p>
          <a:p>
            <a:pPr algn="r" rtl="1"/>
            <a:r>
              <a:rPr lang="ar-YE" dirty="0" smtClean="0"/>
              <a:t>ملكية</a:t>
            </a:r>
            <a:endParaRPr lang="en-US" dirty="0" smtClean="0"/>
          </a:p>
          <a:p>
            <a:pPr algn="r" rtl="1"/>
            <a:r>
              <a:rPr lang="ar-YE" dirty="0" smtClean="0"/>
              <a:t>ربح</a:t>
            </a:r>
            <a:endParaRPr lang="en-US" dirty="0" smtClean="0"/>
          </a:p>
          <a:p>
            <a:endParaRPr lang="en-US" dirty="0"/>
          </a:p>
        </p:txBody>
      </p:sp>
      <p:sp>
        <p:nvSpPr>
          <p:cNvPr id="4" name="Slide Number Placeholder 3"/>
          <p:cNvSpPr>
            <a:spLocks noGrp="1"/>
          </p:cNvSpPr>
          <p:nvPr>
            <p:ph type="sldNum" sz="quarter" idx="10"/>
          </p:nvPr>
        </p:nvSpPr>
        <p:spPr/>
        <p:txBody>
          <a:bodyPr/>
          <a:lstStyle/>
          <a:p>
            <a:fld id="{6FDF6AD1-BAE9-4C65-82CB-714C360FBA62}" type="slidenum">
              <a:rPr lang="en-US" smtClean="0">
                <a:solidFill>
                  <a:prstClr val="black"/>
                </a:solidFill>
              </a:rPr>
              <a:pPr/>
              <a:t>31</a:t>
            </a:fld>
            <a:endParaRPr lang="en-US">
              <a:solidFill>
                <a:prstClr val="black"/>
              </a:solidFill>
            </a:endParaRPr>
          </a:p>
        </p:txBody>
      </p:sp>
    </p:spTree>
    <p:extLst>
      <p:ext uri="{BB962C8B-B14F-4D97-AF65-F5344CB8AC3E}">
        <p14:creationId xmlns:p14="http://schemas.microsoft.com/office/powerpoint/2010/main" val="445609495"/>
      </p:ext>
    </p:extLst>
  </p:cSld>
  <p:clrMapOvr>
    <a:masterClrMapping/>
  </p:clrMapOvr>
</p:notes>
</file>

<file path=ppt/notesSlides/notesSlide32.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p:sp>
      <p:sp>
        <p:nvSpPr>
          <p:cNvPr id="3" name="Notes Placeholder 2"/>
          <p:cNvSpPr>
            <a:spLocks noGrp="1"/>
          </p:cNvSpPr>
          <p:nvPr>
            <p:ph type="body" idx="1"/>
          </p:nvPr>
        </p:nvSpPr>
        <p:spPr/>
        <p:txBody>
          <a:bodyPr/>
          <a:lstStyle/>
          <a:p>
            <a:endParaRPr lang="en-US" dirty="0"/>
          </a:p>
        </p:txBody>
      </p:sp>
      <p:sp>
        <p:nvSpPr>
          <p:cNvPr id="4" name="Slide Number Placeholder 3"/>
          <p:cNvSpPr>
            <a:spLocks noGrp="1"/>
          </p:cNvSpPr>
          <p:nvPr>
            <p:ph type="sldNum" sz="quarter" idx="10"/>
          </p:nvPr>
        </p:nvSpPr>
        <p:spPr/>
        <p:txBody>
          <a:bodyPr/>
          <a:lstStyle/>
          <a:p>
            <a:fld id="{6FDF6AD1-BAE9-4C65-82CB-714C360FBA62}" type="slidenum">
              <a:rPr lang="en-US" smtClean="0">
                <a:solidFill>
                  <a:prstClr val="black"/>
                </a:solidFill>
              </a:rPr>
              <a:pPr/>
              <a:t>32</a:t>
            </a:fld>
            <a:endParaRPr lang="en-US">
              <a:solidFill>
                <a:prstClr val="black"/>
              </a:solidFill>
            </a:endParaRPr>
          </a:p>
        </p:txBody>
      </p:sp>
    </p:spTree>
    <p:extLst>
      <p:ext uri="{BB962C8B-B14F-4D97-AF65-F5344CB8AC3E}">
        <p14:creationId xmlns:p14="http://schemas.microsoft.com/office/powerpoint/2010/main" val="360320990"/>
      </p:ext>
    </p:extLst>
  </p:cSld>
  <p:clrMapOvr>
    <a:masterClrMapping/>
  </p:clrMapOvr>
</p:notes>
</file>

<file path=ppt/notesSlides/notesSlide33.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p:sp>
      <p:sp>
        <p:nvSpPr>
          <p:cNvPr id="3" name="Notes Placeholder 2"/>
          <p:cNvSpPr>
            <a:spLocks noGrp="1"/>
          </p:cNvSpPr>
          <p:nvPr>
            <p:ph type="body" idx="1"/>
          </p:nvPr>
        </p:nvSpPr>
        <p:spPr/>
        <p:txBody>
          <a:bodyPr/>
          <a:lstStyle/>
          <a:p>
            <a:endParaRPr lang="en-US" dirty="0"/>
          </a:p>
        </p:txBody>
      </p:sp>
      <p:sp>
        <p:nvSpPr>
          <p:cNvPr id="4" name="Slide Number Placeholder 3"/>
          <p:cNvSpPr>
            <a:spLocks noGrp="1"/>
          </p:cNvSpPr>
          <p:nvPr>
            <p:ph type="sldNum" sz="quarter" idx="5"/>
          </p:nvPr>
        </p:nvSpPr>
        <p:spPr/>
        <p:txBody>
          <a:bodyPr/>
          <a:lstStyle/>
          <a:p>
            <a:fld id="{E88088B5-5D3D-41C5-9929-9FAB3A249D9E}" type="slidenum">
              <a:rPr lang="en-US" smtClean="0">
                <a:solidFill>
                  <a:prstClr val="black"/>
                </a:solidFill>
              </a:rPr>
              <a:pPr/>
              <a:t>33</a:t>
            </a:fld>
            <a:endParaRPr lang="en-US">
              <a:solidFill>
                <a:prstClr val="black"/>
              </a:solidFill>
            </a:endParaRPr>
          </a:p>
        </p:txBody>
      </p:sp>
    </p:spTree>
    <p:extLst>
      <p:ext uri="{BB962C8B-B14F-4D97-AF65-F5344CB8AC3E}">
        <p14:creationId xmlns:p14="http://schemas.microsoft.com/office/powerpoint/2010/main" val="2922998334"/>
      </p:ext>
    </p:extLst>
  </p:cSld>
  <p:clrMapOvr>
    <a:masterClrMapping/>
  </p:clrMapOvr>
</p:notes>
</file>

<file path=ppt/slideLayouts/_rels/slideLayout1.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2.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3.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4.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5.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6.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7.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8.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9.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10.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11.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12.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13.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14.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15.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16.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17.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18.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slideLayout1.xml><?xml version="1.0" encoding="utf-8"?>
<p:sldLayout xmlns:a="http://schemas.openxmlformats.org/drawingml/2006/main" xmlns:r="http://schemas.openxmlformats.org/officeDocument/2006/relationships" xmlns:p="http://schemas.openxmlformats.org/presentationml/2006/main" type="title" preserve="1">
  <p:cSld name="Title Slide">
    <p:spTree>
      <p:nvGrpSpPr>
        <p:cNvPr id="1" name=""/>
        <p:cNvGrpSpPr/>
        <p:nvPr/>
      </p:nvGrpSpPr>
      <p:grpSpPr>
        <a:xfrm>
          <a:off x="0" y="0"/>
          <a:ext cx="0" cy="0"/>
          <a:chOff x="0" y="0"/>
          <a:chExt cx="0" cy="0"/>
        </a:xfrm>
      </p:grpSpPr>
      <p:sp>
        <p:nvSpPr>
          <p:cNvPr id="2" name="Title 1">
            <a:extLst>
              <a:ext uri="{FF2B5EF4-FFF2-40B4-BE49-F238E27FC236}">
                <a16:creationId xmlns:a16="http://schemas.microsoft.com/office/drawing/2014/main" xmlns="" id="{C5D95098-09E1-C4E1-F131-563DA7A29107}"/>
              </a:ext>
            </a:extLst>
          </p:cNvPr>
          <p:cNvSpPr>
            <a:spLocks noGrp="1"/>
          </p:cNvSpPr>
          <p:nvPr>
            <p:ph type="ctrTitle"/>
          </p:nvPr>
        </p:nvSpPr>
        <p:spPr>
          <a:xfrm>
            <a:off x="1524000" y="1122363"/>
            <a:ext cx="9144000" cy="2387600"/>
          </a:xfrm>
        </p:spPr>
        <p:txBody>
          <a:bodyPr anchor="b"/>
          <a:lstStyle>
            <a:lvl1pPr algn="ctr">
              <a:defRPr sz="6000"/>
            </a:lvl1pPr>
          </a:lstStyle>
          <a:p>
            <a:r>
              <a:rPr lang="en-US"/>
              <a:t>Click to edit Master title style</a:t>
            </a:r>
          </a:p>
        </p:txBody>
      </p:sp>
      <p:sp>
        <p:nvSpPr>
          <p:cNvPr id="3" name="Subtitle 2">
            <a:extLst>
              <a:ext uri="{FF2B5EF4-FFF2-40B4-BE49-F238E27FC236}">
                <a16:creationId xmlns:a16="http://schemas.microsoft.com/office/drawing/2014/main" xmlns="" id="{F1DB6B52-1098-3A61-90F1-ED7F8C19F6FD}"/>
              </a:ext>
            </a:extLst>
          </p:cNvPr>
          <p:cNvSpPr>
            <a:spLocks noGrp="1"/>
          </p:cNvSpPr>
          <p:nvPr>
            <p:ph type="subTitle" idx="1"/>
          </p:nvPr>
        </p:nvSpPr>
        <p:spPr>
          <a:xfrm>
            <a:off x="1524000" y="3602038"/>
            <a:ext cx="9144000" cy="1655762"/>
          </a:xfrm>
        </p:spPr>
        <p:txBody>
          <a:bodyPr/>
          <a:lstStyle>
            <a:lvl1pPr marL="0" indent="0" algn="ctr">
              <a:buNone/>
              <a:defRPr sz="2400"/>
            </a:lvl1pPr>
            <a:lvl2pPr marL="457200" indent="0" algn="ctr">
              <a:buNone/>
              <a:defRPr sz="2000"/>
            </a:lvl2pPr>
            <a:lvl3pPr marL="914400" indent="0" algn="ctr">
              <a:buNone/>
              <a:defRPr sz="1800"/>
            </a:lvl3pPr>
            <a:lvl4pPr marL="1371600" indent="0" algn="ctr">
              <a:buNone/>
              <a:defRPr sz="1600"/>
            </a:lvl4pPr>
            <a:lvl5pPr marL="1828800" indent="0" algn="ctr">
              <a:buNone/>
              <a:defRPr sz="1600"/>
            </a:lvl5pPr>
            <a:lvl6pPr marL="2286000" indent="0" algn="ctr">
              <a:buNone/>
              <a:defRPr sz="1600"/>
            </a:lvl6pPr>
            <a:lvl7pPr marL="2743200" indent="0" algn="ctr">
              <a:buNone/>
              <a:defRPr sz="1600"/>
            </a:lvl7pPr>
            <a:lvl8pPr marL="3200400" indent="0" algn="ctr">
              <a:buNone/>
              <a:defRPr sz="1600"/>
            </a:lvl8pPr>
            <a:lvl9pPr marL="3657600" indent="0" algn="ctr">
              <a:buNone/>
              <a:defRPr sz="1600"/>
            </a:lvl9pPr>
          </a:lstStyle>
          <a:p>
            <a:r>
              <a:rPr lang="en-US"/>
              <a:t>Click to edit Master subtitle style</a:t>
            </a:r>
          </a:p>
        </p:txBody>
      </p:sp>
      <p:sp>
        <p:nvSpPr>
          <p:cNvPr id="4" name="Date Placeholder 3">
            <a:extLst>
              <a:ext uri="{FF2B5EF4-FFF2-40B4-BE49-F238E27FC236}">
                <a16:creationId xmlns:a16="http://schemas.microsoft.com/office/drawing/2014/main" xmlns="" id="{1CA7B7F2-C594-2226-10C3-8AC3C8D66601}"/>
              </a:ext>
            </a:extLst>
          </p:cNvPr>
          <p:cNvSpPr>
            <a:spLocks noGrp="1"/>
          </p:cNvSpPr>
          <p:nvPr>
            <p:ph type="dt" sz="half" idx="10"/>
          </p:nvPr>
        </p:nvSpPr>
        <p:spPr/>
        <p:txBody>
          <a:bodyPr/>
          <a:lstStyle/>
          <a:p>
            <a:endParaRPr lang="en-US">
              <a:solidFill>
                <a:prstClr val="black">
                  <a:tint val="75000"/>
                </a:prstClr>
              </a:solidFill>
            </a:endParaRPr>
          </a:p>
        </p:txBody>
      </p:sp>
      <p:sp>
        <p:nvSpPr>
          <p:cNvPr id="5" name="Footer Placeholder 4">
            <a:extLst>
              <a:ext uri="{FF2B5EF4-FFF2-40B4-BE49-F238E27FC236}">
                <a16:creationId xmlns:a16="http://schemas.microsoft.com/office/drawing/2014/main" xmlns="" id="{57567B6F-AABD-ABF2-1716-8CA10C09EEDB}"/>
              </a:ext>
            </a:extLst>
          </p:cNvPr>
          <p:cNvSpPr>
            <a:spLocks noGrp="1"/>
          </p:cNvSpPr>
          <p:nvPr>
            <p:ph type="ftr" sz="quarter" idx="11"/>
          </p:nvPr>
        </p:nvSpPr>
        <p:spPr/>
        <p:txBody>
          <a:bodyPr/>
          <a:lstStyle/>
          <a:p>
            <a:endParaRPr lang="en-US">
              <a:solidFill>
                <a:prstClr val="black">
                  <a:tint val="75000"/>
                </a:prstClr>
              </a:solidFill>
            </a:endParaRPr>
          </a:p>
        </p:txBody>
      </p:sp>
      <p:sp>
        <p:nvSpPr>
          <p:cNvPr id="6" name="Slide Number Placeholder 5">
            <a:extLst>
              <a:ext uri="{FF2B5EF4-FFF2-40B4-BE49-F238E27FC236}">
                <a16:creationId xmlns:a16="http://schemas.microsoft.com/office/drawing/2014/main" xmlns="" id="{BA7F058B-4E26-075C-3DA4-A864D221D406}"/>
              </a:ext>
            </a:extLst>
          </p:cNvPr>
          <p:cNvSpPr>
            <a:spLocks noGrp="1"/>
          </p:cNvSpPr>
          <p:nvPr>
            <p:ph type="sldNum" sz="quarter" idx="12"/>
          </p:nvPr>
        </p:nvSpPr>
        <p:spPr/>
        <p:txBody>
          <a:bodyPr/>
          <a:lstStyle/>
          <a:p>
            <a:fld id="{F7542ADD-394E-41F3-B704-951748884AEE}" type="slidenum">
              <a:rPr lang="en-US" smtClean="0">
                <a:solidFill>
                  <a:prstClr val="black">
                    <a:tint val="75000"/>
                  </a:prstClr>
                </a:solidFill>
              </a:rPr>
              <a:pPr/>
              <a:t>‹#›</a:t>
            </a:fld>
            <a:endParaRPr lang="en-US">
              <a:solidFill>
                <a:prstClr val="black">
                  <a:tint val="75000"/>
                </a:prstClr>
              </a:solidFill>
            </a:endParaRPr>
          </a:p>
        </p:txBody>
      </p:sp>
    </p:spTree>
    <p:extLst>
      <p:ext uri="{BB962C8B-B14F-4D97-AF65-F5344CB8AC3E}">
        <p14:creationId xmlns:p14="http://schemas.microsoft.com/office/powerpoint/2010/main" val="3869778366"/>
      </p:ext>
    </p:extLst>
  </p:cSld>
  <p:clrMapOvr>
    <a:masterClrMapping/>
  </p:clrMapOvr>
</p:sldLayout>
</file>

<file path=ppt/slideLayouts/slideLayout2.xml><?xml version="1.0" encoding="utf-8"?>
<p:sldLayout xmlns:a="http://schemas.openxmlformats.org/drawingml/2006/main" xmlns:r="http://schemas.openxmlformats.org/officeDocument/2006/relationships" xmlns:p="http://schemas.openxmlformats.org/presentationml/2006/main" type="obj" preserve="1">
  <p:cSld name="Title and Content">
    <p:spTree>
      <p:nvGrpSpPr>
        <p:cNvPr id="1" name=""/>
        <p:cNvGrpSpPr/>
        <p:nvPr/>
      </p:nvGrpSpPr>
      <p:grpSpPr>
        <a:xfrm>
          <a:off x="0" y="0"/>
          <a:ext cx="0" cy="0"/>
          <a:chOff x="0" y="0"/>
          <a:chExt cx="0" cy="0"/>
        </a:xfrm>
      </p:grpSpPr>
      <p:sp>
        <p:nvSpPr>
          <p:cNvPr id="2" name="Title 1">
            <a:extLst>
              <a:ext uri="{FF2B5EF4-FFF2-40B4-BE49-F238E27FC236}">
                <a16:creationId xmlns:a16="http://schemas.microsoft.com/office/drawing/2014/main" xmlns="" id="{B8C59ED8-839F-740F-5380-EB20BD607CD4}"/>
              </a:ext>
            </a:extLst>
          </p:cNvPr>
          <p:cNvSpPr>
            <a:spLocks noGrp="1"/>
          </p:cNvSpPr>
          <p:nvPr>
            <p:ph type="title"/>
          </p:nvPr>
        </p:nvSpPr>
        <p:spPr/>
        <p:txBody>
          <a:bodyPr/>
          <a:lstStyle/>
          <a:p>
            <a:r>
              <a:rPr lang="en-US"/>
              <a:t>Click to edit Master title style</a:t>
            </a:r>
          </a:p>
        </p:txBody>
      </p:sp>
      <p:sp>
        <p:nvSpPr>
          <p:cNvPr id="3" name="Content Placeholder 2">
            <a:extLst>
              <a:ext uri="{FF2B5EF4-FFF2-40B4-BE49-F238E27FC236}">
                <a16:creationId xmlns:a16="http://schemas.microsoft.com/office/drawing/2014/main" xmlns="" id="{B5DBA814-F4FF-953C-65F6-7755FFA224FB}"/>
              </a:ext>
            </a:extLst>
          </p:cNvPr>
          <p:cNvSpPr>
            <a:spLocks noGrp="1"/>
          </p:cNvSpPr>
          <p:nvPr>
            <p:ph idx="1"/>
          </p:nvPr>
        </p:nvSpPr>
        <p:spPr/>
        <p:txBody>
          <a:bodyPr/>
          <a:lstStyle/>
          <a:p>
            <a:pPr lvl="0"/>
            <a:r>
              <a:rPr lang="en-US"/>
              <a:t>Click to edit Master text styles</a:t>
            </a:r>
          </a:p>
          <a:p>
            <a:pPr lvl="1"/>
            <a:r>
              <a:rPr lang="en-US"/>
              <a:t>Second level</a:t>
            </a:r>
          </a:p>
          <a:p>
            <a:pPr lvl="2"/>
            <a:r>
              <a:rPr lang="en-US"/>
              <a:t>Third level</a:t>
            </a:r>
          </a:p>
          <a:p>
            <a:pPr lvl="3"/>
            <a:r>
              <a:rPr lang="en-US"/>
              <a:t>Fourth level</a:t>
            </a:r>
          </a:p>
          <a:p>
            <a:pPr lvl="4"/>
            <a:r>
              <a:rPr lang="en-US"/>
              <a:t>Fifth level</a:t>
            </a:r>
          </a:p>
        </p:txBody>
      </p:sp>
      <p:sp>
        <p:nvSpPr>
          <p:cNvPr id="4" name="Date Placeholder 3">
            <a:extLst>
              <a:ext uri="{FF2B5EF4-FFF2-40B4-BE49-F238E27FC236}">
                <a16:creationId xmlns:a16="http://schemas.microsoft.com/office/drawing/2014/main" xmlns="" id="{D0F5B59B-14BB-0F36-FA1D-86F9E28D7782}"/>
              </a:ext>
            </a:extLst>
          </p:cNvPr>
          <p:cNvSpPr>
            <a:spLocks noGrp="1"/>
          </p:cNvSpPr>
          <p:nvPr>
            <p:ph type="dt" sz="half" idx="10"/>
          </p:nvPr>
        </p:nvSpPr>
        <p:spPr/>
        <p:txBody>
          <a:bodyPr/>
          <a:lstStyle/>
          <a:p>
            <a:endParaRPr lang="en-US">
              <a:solidFill>
                <a:prstClr val="black">
                  <a:tint val="75000"/>
                </a:prstClr>
              </a:solidFill>
            </a:endParaRPr>
          </a:p>
        </p:txBody>
      </p:sp>
      <p:sp>
        <p:nvSpPr>
          <p:cNvPr id="5" name="Footer Placeholder 4">
            <a:extLst>
              <a:ext uri="{FF2B5EF4-FFF2-40B4-BE49-F238E27FC236}">
                <a16:creationId xmlns:a16="http://schemas.microsoft.com/office/drawing/2014/main" xmlns="" id="{945EDB51-73D6-A3E4-04E1-FA0E4D318AD2}"/>
              </a:ext>
            </a:extLst>
          </p:cNvPr>
          <p:cNvSpPr>
            <a:spLocks noGrp="1"/>
          </p:cNvSpPr>
          <p:nvPr>
            <p:ph type="ftr" sz="quarter" idx="11"/>
          </p:nvPr>
        </p:nvSpPr>
        <p:spPr/>
        <p:txBody>
          <a:bodyPr/>
          <a:lstStyle/>
          <a:p>
            <a:endParaRPr lang="en-US">
              <a:solidFill>
                <a:prstClr val="black">
                  <a:tint val="75000"/>
                </a:prstClr>
              </a:solidFill>
            </a:endParaRPr>
          </a:p>
        </p:txBody>
      </p:sp>
      <p:sp>
        <p:nvSpPr>
          <p:cNvPr id="6" name="Slide Number Placeholder 5">
            <a:extLst>
              <a:ext uri="{FF2B5EF4-FFF2-40B4-BE49-F238E27FC236}">
                <a16:creationId xmlns:a16="http://schemas.microsoft.com/office/drawing/2014/main" xmlns="" id="{36E15A03-D852-FE42-22A2-986BA6AFDD94}"/>
              </a:ext>
            </a:extLst>
          </p:cNvPr>
          <p:cNvSpPr>
            <a:spLocks noGrp="1"/>
          </p:cNvSpPr>
          <p:nvPr>
            <p:ph type="sldNum" sz="quarter" idx="12"/>
          </p:nvPr>
        </p:nvSpPr>
        <p:spPr/>
        <p:txBody>
          <a:bodyPr/>
          <a:lstStyle/>
          <a:p>
            <a:fld id="{F7542ADD-394E-41F3-B704-951748884AEE}" type="slidenum">
              <a:rPr lang="en-US" smtClean="0">
                <a:solidFill>
                  <a:prstClr val="black">
                    <a:tint val="75000"/>
                  </a:prstClr>
                </a:solidFill>
              </a:rPr>
              <a:pPr/>
              <a:t>‹#›</a:t>
            </a:fld>
            <a:endParaRPr lang="en-US">
              <a:solidFill>
                <a:prstClr val="black">
                  <a:tint val="75000"/>
                </a:prstClr>
              </a:solidFill>
            </a:endParaRPr>
          </a:p>
        </p:txBody>
      </p:sp>
    </p:spTree>
    <p:extLst>
      <p:ext uri="{BB962C8B-B14F-4D97-AF65-F5344CB8AC3E}">
        <p14:creationId xmlns:p14="http://schemas.microsoft.com/office/powerpoint/2010/main" val="3177391649"/>
      </p:ext>
    </p:extLst>
  </p:cSld>
  <p:clrMapOvr>
    <a:masterClrMapping/>
  </p:clrMapOvr>
</p:sldLayout>
</file>

<file path=ppt/slideLayouts/slideLayout3.xml><?xml version="1.0" encoding="utf-8"?>
<p:sldLayout xmlns:a="http://schemas.openxmlformats.org/drawingml/2006/main" xmlns:r="http://schemas.openxmlformats.org/officeDocument/2006/relationships" xmlns:p="http://schemas.openxmlformats.org/presentationml/2006/main" type="secHead" preserve="1">
  <p:cSld name="Section Header">
    <p:spTree>
      <p:nvGrpSpPr>
        <p:cNvPr id="1" name=""/>
        <p:cNvGrpSpPr/>
        <p:nvPr/>
      </p:nvGrpSpPr>
      <p:grpSpPr>
        <a:xfrm>
          <a:off x="0" y="0"/>
          <a:ext cx="0" cy="0"/>
          <a:chOff x="0" y="0"/>
          <a:chExt cx="0" cy="0"/>
        </a:xfrm>
      </p:grpSpPr>
      <p:sp>
        <p:nvSpPr>
          <p:cNvPr id="2" name="Title 1">
            <a:extLst>
              <a:ext uri="{FF2B5EF4-FFF2-40B4-BE49-F238E27FC236}">
                <a16:creationId xmlns:a16="http://schemas.microsoft.com/office/drawing/2014/main" xmlns="" id="{64FAF0B5-6A1B-819F-8BDB-8723AD6F80E5}"/>
              </a:ext>
            </a:extLst>
          </p:cNvPr>
          <p:cNvSpPr>
            <a:spLocks noGrp="1"/>
          </p:cNvSpPr>
          <p:nvPr>
            <p:ph type="title"/>
          </p:nvPr>
        </p:nvSpPr>
        <p:spPr>
          <a:xfrm>
            <a:off x="831850" y="1709738"/>
            <a:ext cx="10515600" cy="2852737"/>
          </a:xfrm>
        </p:spPr>
        <p:txBody>
          <a:bodyPr anchor="b"/>
          <a:lstStyle>
            <a:lvl1pPr>
              <a:defRPr sz="6000"/>
            </a:lvl1pPr>
          </a:lstStyle>
          <a:p>
            <a:r>
              <a:rPr lang="en-US"/>
              <a:t>Click to edit Master title style</a:t>
            </a:r>
          </a:p>
        </p:txBody>
      </p:sp>
      <p:sp>
        <p:nvSpPr>
          <p:cNvPr id="3" name="Text Placeholder 2">
            <a:extLst>
              <a:ext uri="{FF2B5EF4-FFF2-40B4-BE49-F238E27FC236}">
                <a16:creationId xmlns:a16="http://schemas.microsoft.com/office/drawing/2014/main" xmlns="" id="{E6D59A6B-040C-D231-73AA-94BF982AB523}"/>
              </a:ext>
            </a:extLst>
          </p:cNvPr>
          <p:cNvSpPr>
            <a:spLocks noGrp="1"/>
          </p:cNvSpPr>
          <p:nvPr>
            <p:ph type="body" idx="1"/>
          </p:nvPr>
        </p:nvSpPr>
        <p:spPr>
          <a:xfrm>
            <a:off x="831850" y="4589463"/>
            <a:ext cx="10515600" cy="1500187"/>
          </a:xfrm>
        </p:spPr>
        <p:txBody>
          <a:bodyPr/>
          <a:lstStyle>
            <a:lvl1pPr marL="0" indent="0">
              <a:buNone/>
              <a:defRPr sz="2400">
                <a:solidFill>
                  <a:schemeClr val="tx1">
                    <a:tint val="75000"/>
                  </a:schemeClr>
                </a:solidFill>
              </a:defRPr>
            </a:lvl1pPr>
            <a:lvl2pPr marL="457200" indent="0">
              <a:buNone/>
              <a:defRPr sz="2000">
                <a:solidFill>
                  <a:schemeClr val="tx1">
                    <a:tint val="75000"/>
                  </a:schemeClr>
                </a:solidFill>
              </a:defRPr>
            </a:lvl2pPr>
            <a:lvl3pPr marL="914400" indent="0">
              <a:buNone/>
              <a:defRPr sz="1800">
                <a:solidFill>
                  <a:schemeClr val="tx1">
                    <a:tint val="75000"/>
                  </a:schemeClr>
                </a:solidFill>
              </a:defRPr>
            </a:lvl3pPr>
            <a:lvl4pPr marL="1371600" indent="0">
              <a:buNone/>
              <a:defRPr sz="1600">
                <a:solidFill>
                  <a:schemeClr val="tx1">
                    <a:tint val="75000"/>
                  </a:schemeClr>
                </a:solidFill>
              </a:defRPr>
            </a:lvl4pPr>
            <a:lvl5pPr marL="1828800" indent="0">
              <a:buNone/>
              <a:defRPr sz="1600">
                <a:solidFill>
                  <a:schemeClr val="tx1">
                    <a:tint val="75000"/>
                  </a:schemeClr>
                </a:solidFill>
              </a:defRPr>
            </a:lvl5pPr>
            <a:lvl6pPr marL="2286000" indent="0">
              <a:buNone/>
              <a:defRPr sz="1600">
                <a:solidFill>
                  <a:schemeClr val="tx1">
                    <a:tint val="75000"/>
                  </a:schemeClr>
                </a:solidFill>
              </a:defRPr>
            </a:lvl6pPr>
            <a:lvl7pPr marL="2743200" indent="0">
              <a:buNone/>
              <a:defRPr sz="1600">
                <a:solidFill>
                  <a:schemeClr val="tx1">
                    <a:tint val="75000"/>
                  </a:schemeClr>
                </a:solidFill>
              </a:defRPr>
            </a:lvl7pPr>
            <a:lvl8pPr marL="3200400" indent="0">
              <a:buNone/>
              <a:defRPr sz="1600">
                <a:solidFill>
                  <a:schemeClr val="tx1">
                    <a:tint val="75000"/>
                  </a:schemeClr>
                </a:solidFill>
              </a:defRPr>
            </a:lvl8pPr>
            <a:lvl9pPr marL="3657600" indent="0">
              <a:buNone/>
              <a:defRPr sz="1600">
                <a:solidFill>
                  <a:schemeClr val="tx1">
                    <a:tint val="75000"/>
                  </a:schemeClr>
                </a:solidFill>
              </a:defRPr>
            </a:lvl9pPr>
          </a:lstStyle>
          <a:p>
            <a:pPr lvl="0"/>
            <a:r>
              <a:rPr lang="en-US"/>
              <a:t>Click to edit Master text styles</a:t>
            </a:r>
          </a:p>
        </p:txBody>
      </p:sp>
      <p:sp>
        <p:nvSpPr>
          <p:cNvPr id="4" name="Date Placeholder 3">
            <a:extLst>
              <a:ext uri="{FF2B5EF4-FFF2-40B4-BE49-F238E27FC236}">
                <a16:creationId xmlns:a16="http://schemas.microsoft.com/office/drawing/2014/main" xmlns="" id="{281F9F7B-C72F-8488-63C2-893D10A71873}"/>
              </a:ext>
            </a:extLst>
          </p:cNvPr>
          <p:cNvSpPr>
            <a:spLocks noGrp="1"/>
          </p:cNvSpPr>
          <p:nvPr>
            <p:ph type="dt" sz="half" idx="10"/>
          </p:nvPr>
        </p:nvSpPr>
        <p:spPr/>
        <p:txBody>
          <a:bodyPr/>
          <a:lstStyle/>
          <a:p>
            <a:endParaRPr lang="en-US">
              <a:solidFill>
                <a:prstClr val="black">
                  <a:tint val="75000"/>
                </a:prstClr>
              </a:solidFill>
            </a:endParaRPr>
          </a:p>
        </p:txBody>
      </p:sp>
      <p:sp>
        <p:nvSpPr>
          <p:cNvPr id="5" name="Footer Placeholder 4">
            <a:extLst>
              <a:ext uri="{FF2B5EF4-FFF2-40B4-BE49-F238E27FC236}">
                <a16:creationId xmlns:a16="http://schemas.microsoft.com/office/drawing/2014/main" xmlns="" id="{997D509D-91A2-39D0-0202-9348AED744AA}"/>
              </a:ext>
            </a:extLst>
          </p:cNvPr>
          <p:cNvSpPr>
            <a:spLocks noGrp="1"/>
          </p:cNvSpPr>
          <p:nvPr>
            <p:ph type="ftr" sz="quarter" idx="11"/>
          </p:nvPr>
        </p:nvSpPr>
        <p:spPr/>
        <p:txBody>
          <a:bodyPr/>
          <a:lstStyle/>
          <a:p>
            <a:endParaRPr lang="en-US">
              <a:solidFill>
                <a:prstClr val="black">
                  <a:tint val="75000"/>
                </a:prstClr>
              </a:solidFill>
            </a:endParaRPr>
          </a:p>
        </p:txBody>
      </p:sp>
      <p:sp>
        <p:nvSpPr>
          <p:cNvPr id="6" name="Slide Number Placeholder 5">
            <a:extLst>
              <a:ext uri="{FF2B5EF4-FFF2-40B4-BE49-F238E27FC236}">
                <a16:creationId xmlns:a16="http://schemas.microsoft.com/office/drawing/2014/main" xmlns="" id="{A1A98602-767F-9F7F-3A34-40E803A3BD2B}"/>
              </a:ext>
            </a:extLst>
          </p:cNvPr>
          <p:cNvSpPr>
            <a:spLocks noGrp="1"/>
          </p:cNvSpPr>
          <p:nvPr>
            <p:ph type="sldNum" sz="quarter" idx="12"/>
          </p:nvPr>
        </p:nvSpPr>
        <p:spPr/>
        <p:txBody>
          <a:bodyPr/>
          <a:lstStyle/>
          <a:p>
            <a:fld id="{F7542ADD-394E-41F3-B704-951748884AEE}" type="slidenum">
              <a:rPr lang="en-US" smtClean="0">
                <a:solidFill>
                  <a:prstClr val="black">
                    <a:tint val="75000"/>
                  </a:prstClr>
                </a:solidFill>
              </a:rPr>
              <a:pPr/>
              <a:t>‹#›</a:t>
            </a:fld>
            <a:endParaRPr lang="en-US">
              <a:solidFill>
                <a:prstClr val="black">
                  <a:tint val="75000"/>
                </a:prstClr>
              </a:solidFill>
            </a:endParaRPr>
          </a:p>
        </p:txBody>
      </p:sp>
    </p:spTree>
    <p:extLst>
      <p:ext uri="{BB962C8B-B14F-4D97-AF65-F5344CB8AC3E}">
        <p14:creationId xmlns:p14="http://schemas.microsoft.com/office/powerpoint/2010/main" val="888562129"/>
      </p:ext>
    </p:extLst>
  </p:cSld>
  <p:clrMapOvr>
    <a:masterClrMapping/>
  </p:clrMapOvr>
</p:sldLayout>
</file>

<file path=ppt/slideLayouts/slideLayout4.xml><?xml version="1.0" encoding="utf-8"?>
<p:sldLayout xmlns:a="http://schemas.openxmlformats.org/drawingml/2006/main" xmlns:r="http://schemas.openxmlformats.org/officeDocument/2006/relationships" xmlns:p="http://schemas.openxmlformats.org/presentationml/2006/main" type="twoObj" preserve="1">
  <p:cSld name="Two Content">
    <p:spTree>
      <p:nvGrpSpPr>
        <p:cNvPr id="1" name=""/>
        <p:cNvGrpSpPr/>
        <p:nvPr/>
      </p:nvGrpSpPr>
      <p:grpSpPr>
        <a:xfrm>
          <a:off x="0" y="0"/>
          <a:ext cx="0" cy="0"/>
          <a:chOff x="0" y="0"/>
          <a:chExt cx="0" cy="0"/>
        </a:xfrm>
      </p:grpSpPr>
      <p:sp>
        <p:nvSpPr>
          <p:cNvPr id="2" name="Title 1">
            <a:extLst>
              <a:ext uri="{FF2B5EF4-FFF2-40B4-BE49-F238E27FC236}">
                <a16:creationId xmlns:a16="http://schemas.microsoft.com/office/drawing/2014/main" xmlns="" id="{31D49C40-2B03-A723-1A25-72E120ED2D38}"/>
              </a:ext>
            </a:extLst>
          </p:cNvPr>
          <p:cNvSpPr>
            <a:spLocks noGrp="1"/>
          </p:cNvSpPr>
          <p:nvPr>
            <p:ph type="title"/>
          </p:nvPr>
        </p:nvSpPr>
        <p:spPr/>
        <p:txBody>
          <a:bodyPr/>
          <a:lstStyle/>
          <a:p>
            <a:r>
              <a:rPr lang="en-US"/>
              <a:t>Click to edit Master title style</a:t>
            </a:r>
          </a:p>
        </p:txBody>
      </p:sp>
      <p:sp>
        <p:nvSpPr>
          <p:cNvPr id="3" name="Content Placeholder 2">
            <a:extLst>
              <a:ext uri="{FF2B5EF4-FFF2-40B4-BE49-F238E27FC236}">
                <a16:creationId xmlns:a16="http://schemas.microsoft.com/office/drawing/2014/main" xmlns="" id="{DCC05F17-3155-8F58-9417-872859F01BC8}"/>
              </a:ext>
            </a:extLst>
          </p:cNvPr>
          <p:cNvSpPr>
            <a:spLocks noGrp="1"/>
          </p:cNvSpPr>
          <p:nvPr>
            <p:ph sz="half" idx="1"/>
          </p:nvPr>
        </p:nvSpPr>
        <p:spPr>
          <a:xfrm>
            <a:off x="838200" y="1825625"/>
            <a:ext cx="5181600" cy="4351338"/>
          </a:xfrm>
        </p:spPr>
        <p:txBody>
          <a:bodyPr/>
          <a:lstStyle/>
          <a:p>
            <a:pPr lvl="0"/>
            <a:r>
              <a:rPr lang="en-US"/>
              <a:t>Click to edit Master text styles</a:t>
            </a:r>
          </a:p>
          <a:p>
            <a:pPr lvl="1"/>
            <a:r>
              <a:rPr lang="en-US"/>
              <a:t>Second level</a:t>
            </a:r>
          </a:p>
          <a:p>
            <a:pPr lvl="2"/>
            <a:r>
              <a:rPr lang="en-US"/>
              <a:t>Third level</a:t>
            </a:r>
          </a:p>
          <a:p>
            <a:pPr lvl="3"/>
            <a:r>
              <a:rPr lang="en-US"/>
              <a:t>Fourth level</a:t>
            </a:r>
          </a:p>
          <a:p>
            <a:pPr lvl="4"/>
            <a:r>
              <a:rPr lang="en-US"/>
              <a:t>Fifth level</a:t>
            </a:r>
          </a:p>
        </p:txBody>
      </p:sp>
      <p:sp>
        <p:nvSpPr>
          <p:cNvPr id="4" name="Content Placeholder 3">
            <a:extLst>
              <a:ext uri="{FF2B5EF4-FFF2-40B4-BE49-F238E27FC236}">
                <a16:creationId xmlns:a16="http://schemas.microsoft.com/office/drawing/2014/main" xmlns="" id="{F0A6FADA-9339-2718-AE06-345636476CB1}"/>
              </a:ext>
            </a:extLst>
          </p:cNvPr>
          <p:cNvSpPr>
            <a:spLocks noGrp="1"/>
          </p:cNvSpPr>
          <p:nvPr>
            <p:ph sz="half" idx="2"/>
          </p:nvPr>
        </p:nvSpPr>
        <p:spPr>
          <a:xfrm>
            <a:off x="6172200" y="1825625"/>
            <a:ext cx="5181600" cy="4351338"/>
          </a:xfrm>
        </p:spPr>
        <p:txBody>
          <a:bodyPr/>
          <a:lstStyle/>
          <a:p>
            <a:pPr lvl="0"/>
            <a:r>
              <a:rPr lang="en-US"/>
              <a:t>Click to edit Master text styles</a:t>
            </a:r>
          </a:p>
          <a:p>
            <a:pPr lvl="1"/>
            <a:r>
              <a:rPr lang="en-US"/>
              <a:t>Second level</a:t>
            </a:r>
          </a:p>
          <a:p>
            <a:pPr lvl="2"/>
            <a:r>
              <a:rPr lang="en-US"/>
              <a:t>Third level</a:t>
            </a:r>
          </a:p>
          <a:p>
            <a:pPr lvl="3"/>
            <a:r>
              <a:rPr lang="en-US"/>
              <a:t>Fourth level</a:t>
            </a:r>
          </a:p>
          <a:p>
            <a:pPr lvl="4"/>
            <a:r>
              <a:rPr lang="en-US"/>
              <a:t>Fifth level</a:t>
            </a:r>
          </a:p>
        </p:txBody>
      </p:sp>
      <p:sp>
        <p:nvSpPr>
          <p:cNvPr id="5" name="Date Placeholder 4">
            <a:extLst>
              <a:ext uri="{FF2B5EF4-FFF2-40B4-BE49-F238E27FC236}">
                <a16:creationId xmlns:a16="http://schemas.microsoft.com/office/drawing/2014/main" xmlns="" id="{CC7B5477-D6C1-D0EF-360E-AAF1F8F26BA5}"/>
              </a:ext>
            </a:extLst>
          </p:cNvPr>
          <p:cNvSpPr>
            <a:spLocks noGrp="1"/>
          </p:cNvSpPr>
          <p:nvPr>
            <p:ph type="dt" sz="half" idx="10"/>
          </p:nvPr>
        </p:nvSpPr>
        <p:spPr/>
        <p:txBody>
          <a:bodyPr/>
          <a:lstStyle/>
          <a:p>
            <a:endParaRPr lang="en-US">
              <a:solidFill>
                <a:prstClr val="black">
                  <a:tint val="75000"/>
                </a:prstClr>
              </a:solidFill>
            </a:endParaRPr>
          </a:p>
        </p:txBody>
      </p:sp>
      <p:sp>
        <p:nvSpPr>
          <p:cNvPr id="6" name="Footer Placeholder 5">
            <a:extLst>
              <a:ext uri="{FF2B5EF4-FFF2-40B4-BE49-F238E27FC236}">
                <a16:creationId xmlns:a16="http://schemas.microsoft.com/office/drawing/2014/main" xmlns="" id="{8EE8FCE8-EE63-38DE-2FCA-4EA8F13B84FD}"/>
              </a:ext>
            </a:extLst>
          </p:cNvPr>
          <p:cNvSpPr>
            <a:spLocks noGrp="1"/>
          </p:cNvSpPr>
          <p:nvPr>
            <p:ph type="ftr" sz="quarter" idx="11"/>
          </p:nvPr>
        </p:nvSpPr>
        <p:spPr/>
        <p:txBody>
          <a:bodyPr/>
          <a:lstStyle/>
          <a:p>
            <a:endParaRPr lang="en-US">
              <a:solidFill>
                <a:prstClr val="black">
                  <a:tint val="75000"/>
                </a:prstClr>
              </a:solidFill>
            </a:endParaRPr>
          </a:p>
        </p:txBody>
      </p:sp>
      <p:sp>
        <p:nvSpPr>
          <p:cNvPr id="7" name="Slide Number Placeholder 6">
            <a:extLst>
              <a:ext uri="{FF2B5EF4-FFF2-40B4-BE49-F238E27FC236}">
                <a16:creationId xmlns:a16="http://schemas.microsoft.com/office/drawing/2014/main" xmlns="" id="{FE2D33A2-7BEA-C0F6-8DC4-5841AF8D50F4}"/>
              </a:ext>
            </a:extLst>
          </p:cNvPr>
          <p:cNvSpPr>
            <a:spLocks noGrp="1"/>
          </p:cNvSpPr>
          <p:nvPr>
            <p:ph type="sldNum" sz="quarter" idx="12"/>
          </p:nvPr>
        </p:nvSpPr>
        <p:spPr/>
        <p:txBody>
          <a:bodyPr/>
          <a:lstStyle/>
          <a:p>
            <a:fld id="{F7542ADD-394E-41F3-B704-951748884AEE}" type="slidenum">
              <a:rPr lang="en-US" smtClean="0">
                <a:solidFill>
                  <a:prstClr val="black">
                    <a:tint val="75000"/>
                  </a:prstClr>
                </a:solidFill>
              </a:rPr>
              <a:pPr/>
              <a:t>‹#›</a:t>
            </a:fld>
            <a:endParaRPr lang="en-US">
              <a:solidFill>
                <a:prstClr val="black">
                  <a:tint val="75000"/>
                </a:prstClr>
              </a:solidFill>
            </a:endParaRPr>
          </a:p>
        </p:txBody>
      </p:sp>
    </p:spTree>
    <p:extLst>
      <p:ext uri="{BB962C8B-B14F-4D97-AF65-F5344CB8AC3E}">
        <p14:creationId xmlns:p14="http://schemas.microsoft.com/office/powerpoint/2010/main" val="642989421"/>
      </p:ext>
    </p:extLst>
  </p:cSld>
  <p:clrMapOvr>
    <a:masterClrMapping/>
  </p:clrMapOvr>
</p:sldLayout>
</file>

<file path=ppt/slideLayouts/slideLayout5.xml><?xml version="1.0" encoding="utf-8"?>
<p:sldLayout xmlns:a="http://schemas.openxmlformats.org/drawingml/2006/main" xmlns:r="http://schemas.openxmlformats.org/officeDocument/2006/relationships" xmlns:p="http://schemas.openxmlformats.org/presentationml/2006/main" type="twoTxTwoObj" preserve="1">
  <p:cSld name="Comparison">
    <p:spTree>
      <p:nvGrpSpPr>
        <p:cNvPr id="1" name=""/>
        <p:cNvGrpSpPr/>
        <p:nvPr/>
      </p:nvGrpSpPr>
      <p:grpSpPr>
        <a:xfrm>
          <a:off x="0" y="0"/>
          <a:ext cx="0" cy="0"/>
          <a:chOff x="0" y="0"/>
          <a:chExt cx="0" cy="0"/>
        </a:xfrm>
      </p:grpSpPr>
      <p:sp>
        <p:nvSpPr>
          <p:cNvPr id="2" name="Title 1">
            <a:extLst>
              <a:ext uri="{FF2B5EF4-FFF2-40B4-BE49-F238E27FC236}">
                <a16:creationId xmlns:a16="http://schemas.microsoft.com/office/drawing/2014/main" xmlns="" id="{6EB6B58D-F759-624C-F4B5-076FD713366E}"/>
              </a:ext>
            </a:extLst>
          </p:cNvPr>
          <p:cNvSpPr>
            <a:spLocks noGrp="1"/>
          </p:cNvSpPr>
          <p:nvPr>
            <p:ph type="title"/>
          </p:nvPr>
        </p:nvSpPr>
        <p:spPr>
          <a:xfrm>
            <a:off x="839788" y="365125"/>
            <a:ext cx="10515600" cy="1325563"/>
          </a:xfrm>
        </p:spPr>
        <p:txBody>
          <a:bodyPr/>
          <a:lstStyle/>
          <a:p>
            <a:r>
              <a:rPr lang="en-US"/>
              <a:t>Click to edit Master title style</a:t>
            </a:r>
          </a:p>
        </p:txBody>
      </p:sp>
      <p:sp>
        <p:nvSpPr>
          <p:cNvPr id="3" name="Text Placeholder 2">
            <a:extLst>
              <a:ext uri="{FF2B5EF4-FFF2-40B4-BE49-F238E27FC236}">
                <a16:creationId xmlns:a16="http://schemas.microsoft.com/office/drawing/2014/main" xmlns="" id="{40DE3D4E-050C-4BD6-B7EB-39F9E2DE1CC1}"/>
              </a:ext>
            </a:extLst>
          </p:cNvPr>
          <p:cNvSpPr>
            <a:spLocks noGrp="1"/>
          </p:cNvSpPr>
          <p:nvPr>
            <p:ph type="body" idx="1"/>
          </p:nvPr>
        </p:nvSpPr>
        <p:spPr>
          <a:xfrm>
            <a:off x="839788" y="1681163"/>
            <a:ext cx="5157787" cy="823912"/>
          </a:xfrm>
        </p:spPr>
        <p:txBody>
          <a:bodyPr anchor="b"/>
          <a:lstStyle>
            <a:lvl1pPr marL="0" indent="0">
              <a:buNone/>
              <a:defRPr sz="2400" b="1"/>
            </a:lvl1pPr>
            <a:lvl2pPr marL="457200" indent="0">
              <a:buNone/>
              <a:defRPr sz="2000" b="1"/>
            </a:lvl2pPr>
            <a:lvl3pPr marL="914400" indent="0">
              <a:buNone/>
              <a:defRPr sz="1800" b="1"/>
            </a:lvl3pPr>
            <a:lvl4pPr marL="1371600" indent="0">
              <a:buNone/>
              <a:defRPr sz="1600" b="1"/>
            </a:lvl4pPr>
            <a:lvl5pPr marL="1828800" indent="0">
              <a:buNone/>
              <a:defRPr sz="1600" b="1"/>
            </a:lvl5pPr>
            <a:lvl6pPr marL="2286000" indent="0">
              <a:buNone/>
              <a:defRPr sz="1600" b="1"/>
            </a:lvl6pPr>
            <a:lvl7pPr marL="2743200" indent="0">
              <a:buNone/>
              <a:defRPr sz="1600" b="1"/>
            </a:lvl7pPr>
            <a:lvl8pPr marL="3200400" indent="0">
              <a:buNone/>
              <a:defRPr sz="1600" b="1"/>
            </a:lvl8pPr>
            <a:lvl9pPr marL="3657600" indent="0">
              <a:buNone/>
              <a:defRPr sz="1600" b="1"/>
            </a:lvl9pPr>
          </a:lstStyle>
          <a:p>
            <a:pPr lvl="0"/>
            <a:r>
              <a:rPr lang="en-US"/>
              <a:t>Click to edit Master text styles</a:t>
            </a:r>
          </a:p>
        </p:txBody>
      </p:sp>
      <p:sp>
        <p:nvSpPr>
          <p:cNvPr id="4" name="Content Placeholder 3">
            <a:extLst>
              <a:ext uri="{FF2B5EF4-FFF2-40B4-BE49-F238E27FC236}">
                <a16:creationId xmlns:a16="http://schemas.microsoft.com/office/drawing/2014/main" xmlns="" id="{B280C419-BB65-0AE7-334A-03DB570FB6CB}"/>
              </a:ext>
            </a:extLst>
          </p:cNvPr>
          <p:cNvSpPr>
            <a:spLocks noGrp="1"/>
          </p:cNvSpPr>
          <p:nvPr>
            <p:ph sz="half" idx="2"/>
          </p:nvPr>
        </p:nvSpPr>
        <p:spPr>
          <a:xfrm>
            <a:off x="839788" y="2505075"/>
            <a:ext cx="5157787" cy="3684588"/>
          </a:xfrm>
        </p:spPr>
        <p:txBody>
          <a:bodyPr/>
          <a:lstStyle/>
          <a:p>
            <a:pPr lvl="0"/>
            <a:r>
              <a:rPr lang="en-US"/>
              <a:t>Click to edit Master text styles</a:t>
            </a:r>
          </a:p>
          <a:p>
            <a:pPr lvl="1"/>
            <a:r>
              <a:rPr lang="en-US"/>
              <a:t>Second level</a:t>
            </a:r>
          </a:p>
          <a:p>
            <a:pPr lvl="2"/>
            <a:r>
              <a:rPr lang="en-US"/>
              <a:t>Third level</a:t>
            </a:r>
          </a:p>
          <a:p>
            <a:pPr lvl="3"/>
            <a:r>
              <a:rPr lang="en-US"/>
              <a:t>Fourth level</a:t>
            </a:r>
          </a:p>
          <a:p>
            <a:pPr lvl="4"/>
            <a:r>
              <a:rPr lang="en-US"/>
              <a:t>Fifth level</a:t>
            </a:r>
          </a:p>
        </p:txBody>
      </p:sp>
      <p:sp>
        <p:nvSpPr>
          <p:cNvPr id="5" name="Text Placeholder 4">
            <a:extLst>
              <a:ext uri="{FF2B5EF4-FFF2-40B4-BE49-F238E27FC236}">
                <a16:creationId xmlns:a16="http://schemas.microsoft.com/office/drawing/2014/main" xmlns="" id="{F05432BE-90AA-3340-26A3-24C2C60ED464}"/>
              </a:ext>
            </a:extLst>
          </p:cNvPr>
          <p:cNvSpPr>
            <a:spLocks noGrp="1"/>
          </p:cNvSpPr>
          <p:nvPr>
            <p:ph type="body" sz="quarter" idx="3"/>
          </p:nvPr>
        </p:nvSpPr>
        <p:spPr>
          <a:xfrm>
            <a:off x="6172200" y="1681163"/>
            <a:ext cx="5183188" cy="823912"/>
          </a:xfrm>
        </p:spPr>
        <p:txBody>
          <a:bodyPr anchor="b"/>
          <a:lstStyle>
            <a:lvl1pPr marL="0" indent="0">
              <a:buNone/>
              <a:defRPr sz="2400" b="1"/>
            </a:lvl1pPr>
            <a:lvl2pPr marL="457200" indent="0">
              <a:buNone/>
              <a:defRPr sz="2000" b="1"/>
            </a:lvl2pPr>
            <a:lvl3pPr marL="914400" indent="0">
              <a:buNone/>
              <a:defRPr sz="1800" b="1"/>
            </a:lvl3pPr>
            <a:lvl4pPr marL="1371600" indent="0">
              <a:buNone/>
              <a:defRPr sz="1600" b="1"/>
            </a:lvl4pPr>
            <a:lvl5pPr marL="1828800" indent="0">
              <a:buNone/>
              <a:defRPr sz="1600" b="1"/>
            </a:lvl5pPr>
            <a:lvl6pPr marL="2286000" indent="0">
              <a:buNone/>
              <a:defRPr sz="1600" b="1"/>
            </a:lvl6pPr>
            <a:lvl7pPr marL="2743200" indent="0">
              <a:buNone/>
              <a:defRPr sz="1600" b="1"/>
            </a:lvl7pPr>
            <a:lvl8pPr marL="3200400" indent="0">
              <a:buNone/>
              <a:defRPr sz="1600" b="1"/>
            </a:lvl8pPr>
            <a:lvl9pPr marL="3657600" indent="0">
              <a:buNone/>
              <a:defRPr sz="1600" b="1"/>
            </a:lvl9pPr>
          </a:lstStyle>
          <a:p>
            <a:pPr lvl="0"/>
            <a:r>
              <a:rPr lang="en-US"/>
              <a:t>Click to edit Master text styles</a:t>
            </a:r>
          </a:p>
        </p:txBody>
      </p:sp>
      <p:sp>
        <p:nvSpPr>
          <p:cNvPr id="6" name="Content Placeholder 5">
            <a:extLst>
              <a:ext uri="{FF2B5EF4-FFF2-40B4-BE49-F238E27FC236}">
                <a16:creationId xmlns:a16="http://schemas.microsoft.com/office/drawing/2014/main" xmlns="" id="{0972C4A7-BEA2-2193-0159-41A66555323C}"/>
              </a:ext>
            </a:extLst>
          </p:cNvPr>
          <p:cNvSpPr>
            <a:spLocks noGrp="1"/>
          </p:cNvSpPr>
          <p:nvPr>
            <p:ph sz="quarter" idx="4"/>
          </p:nvPr>
        </p:nvSpPr>
        <p:spPr>
          <a:xfrm>
            <a:off x="6172200" y="2505075"/>
            <a:ext cx="5183188" cy="3684588"/>
          </a:xfrm>
        </p:spPr>
        <p:txBody>
          <a:bodyPr/>
          <a:lstStyle/>
          <a:p>
            <a:pPr lvl="0"/>
            <a:r>
              <a:rPr lang="en-US"/>
              <a:t>Click to edit Master text styles</a:t>
            </a:r>
          </a:p>
          <a:p>
            <a:pPr lvl="1"/>
            <a:r>
              <a:rPr lang="en-US"/>
              <a:t>Second level</a:t>
            </a:r>
          </a:p>
          <a:p>
            <a:pPr lvl="2"/>
            <a:r>
              <a:rPr lang="en-US"/>
              <a:t>Third level</a:t>
            </a:r>
          </a:p>
          <a:p>
            <a:pPr lvl="3"/>
            <a:r>
              <a:rPr lang="en-US"/>
              <a:t>Fourth level</a:t>
            </a:r>
          </a:p>
          <a:p>
            <a:pPr lvl="4"/>
            <a:r>
              <a:rPr lang="en-US"/>
              <a:t>Fifth level</a:t>
            </a:r>
          </a:p>
        </p:txBody>
      </p:sp>
      <p:sp>
        <p:nvSpPr>
          <p:cNvPr id="7" name="Date Placeholder 6">
            <a:extLst>
              <a:ext uri="{FF2B5EF4-FFF2-40B4-BE49-F238E27FC236}">
                <a16:creationId xmlns:a16="http://schemas.microsoft.com/office/drawing/2014/main" xmlns="" id="{A82EDC5C-9D31-77DA-AB6E-212A67AE9801}"/>
              </a:ext>
            </a:extLst>
          </p:cNvPr>
          <p:cNvSpPr>
            <a:spLocks noGrp="1"/>
          </p:cNvSpPr>
          <p:nvPr>
            <p:ph type="dt" sz="half" idx="10"/>
          </p:nvPr>
        </p:nvSpPr>
        <p:spPr/>
        <p:txBody>
          <a:bodyPr/>
          <a:lstStyle/>
          <a:p>
            <a:endParaRPr lang="en-US">
              <a:solidFill>
                <a:prstClr val="black">
                  <a:tint val="75000"/>
                </a:prstClr>
              </a:solidFill>
            </a:endParaRPr>
          </a:p>
        </p:txBody>
      </p:sp>
      <p:sp>
        <p:nvSpPr>
          <p:cNvPr id="8" name="Footer Placeholder 7">
            <a:extLst>
              <a:ext uri="{FF2B5EF4-FFF2-40B4-BE49-F238E27FC236}">
                <a16:creationId xmlns:a16="http://schemas.microsoft.com/office/drawing/2014/main" xmlns="" id="{A2F1C937-530C-BE6A-062C-EAEB60924AA7}"/>
              </a:ext>
            </a:extLst>
          </p:cNvPr>
          <p:cNvSpPr>
            <a:spLocks noGrp="1"/>
          </p:cNvSpPr>
          <p:nvPr>
            <p:ph type="ftr" sz="quarter" idx="11"/>
          </p:nvPr>
        </p:nvSpPr>
        <p:spPr/>
        <p:txBody>
          <a:bodyPr/>
          <a:lstStyle/>
          <a:p>
            <a:endParaRPr lang="en-US">
              <a:solidFill>
                <a:prstClr val="black">
                  <a:tint val="75000"/>
                </a:prstClr>
              </a:solidFill>
            </a:endParaRPr>
          </a:p>
        </p:txBody>
      </p:sp>
      <p:sp>
        <p:nvSpPr>
          <p:cNvPr id="9" name="Slide Number Placeholder 8">
            <a:extLst>
              <a:ext uri="{FF2B5EF4-FFF2-40B4-BE49-F238E27FC236}">
                <a16:creationId xmlns:a16="http://schemas.microsoft.com/office/drawing/2014/main" xmlns="" id="{F6965C7C-2F3A-7C73-65EE-071EA3B57E61}"/>
              </a:ext>
            </a:extLst>
          </p:cNvPr>
          <p:cNvSpPr>
            <a:spLocks noGrp="1"/>
          </p:cNvSpPr>
          <p:nvPr>
            <p:ph type="sldNum" sz="quarter" idx="12"/>
          </p:nvPr>
        </p:nvSpPr>
        <p:spPr/>
        <p:txBody>
          <a:bodyPr/>
          <a:lstStyle/>
          <a:p>
            <a:fld id="{F7542ADD-394E-41F3-B704-951748884AEE}" type="slidenum">
              <a:rPr lang="en-US" smtClean="0">
                <a:solidFill>
                  <a:prstClr val="black">
                    <a:tint val="75000"/>
                  </a:prstClr>
                </a:solidFill>
              </a:rPr>
              <a:pPr/>
              <a:t>‹#›</a:t>
            </a:fld>
            <a:endParaRPr lang="en-US">
              <a:solidFill>
                <a:prstClr val="black">
                  <a:tint val="75000"/>
                </a:prstClr>
              </a:solidFill>
            </a:endParaRPr>
          </a:p>
        </p:txBody>
      </p:sp>
    </p:spTree>
    <p:extLst>
      <p:ext uri="{BB962C8B-B14F-4D97-AF65-F5344CB8AC3E}">
        <p14:creationId xmlns:p14="http://schemas.microsoft.com/office/powerpoint/2010/main" val="3489729773"/>
      </p:ext>
    </p:extLst>
  </p:cSld>
  <p:clrMapOvr>
    <a:masterClrMapping/>
  </p:clrMapOvr>
</p:sldLayout>
</file>

<file path=ppt/slideLayouts/slideLayout6.xml><?xml version="1.0" encoding="utf-8"?>
<p:sldLayout xmlns:a="http://schemas.openxmlformats.org/drawingml/2006/main" xmlns:r="http://schemas.openxmlformats.org/officeDocument/2006/relationships" xmlns:p="http://schemas.openxmlformats.org/presentationml/2006/main" type="titleOnly" preserve="1">
  <p:cSld name="Title Only">
    <p:spTree>
      <p:nvGrpSpPr>
        <p:cNvPr id="1" name=""/>
        <p:cNvGrpSpPr/>
        <p:nvPr/>
      </p:nvGrpSpPr>
      <p:grpSpPr>
        <a:xfrm>
          <a:off x="0" y="0"/>
          <a:ext cx="0" cy="0"/>
          <a:chOff x="0" y="0"/>
          <a:chExt cx="0" cy="0"/>
        </a:xfrm>
      </p:grpSpPr>
      <p:sp>
        <p:nvSpPr>
          <p:cNvPr id="2" name="Title 1">
            <a:extLst>
              <a:ext uri="{FF2B5EF4-FFF2-40B4-BE49-F238E27FC236}">
                <a16:creationId xmlns:a16="http://schemas.microsoft.com/office/drawing/2014/main" xmlns="" id="{C11AF804-BA6F-7137-4401-2ABEE47663D1}"/>
              </a:ext>
            </a:extLst>
          </p:cNvPr>
          <p:cNvSpPr>
            <a:spLocks noGrp="1"/>
          </p:cNvSpPr>
          <p:nvPr>
            <p:ph type="title"/>
          </p:nvPr>
        </p:nvSpPr>
        <p:spPr/>
        <p:txBody>
          <a:bodyPr/>
          <a:lstStyle/>
          <a:p>
            <a:r>
              <a:rPr lang="en-US"/>
              <a:t>Click to edit Master title style</a:t>
            </a:r>
          </a:p>
        </p:txBody>
      </p:sp>
      <p:sp>
        <p:nvSpPr>
          <p:cNvPr id="3" name="Date Placeholder 2">
            <a:extLst>
              <a:ext uri="{FF2B5EF4-FFF2-40B4-BE49-F238E27FC236}">
                <a16:creationId xmlns:a16="http://schemas.microsoft.com/office/drawing/2014/main" xmlns="" id="{85E1951F-F9DF-2D36-66CD-0ADE1A8E8AC9}"/>
              </a:ext>
            </a:extLst>
          </p:cNvPr>
          <p:cNvSpPr>
            <a:spLocks noGrp="1"/>
          </p:cNvSpPr>
          <p:nvPr>
            <p:ph type="dt" sz="half" idx="10"/>
          </p:nvPr>
        </p:nvSpPr>
        <p:spPr/>
        <p:txBody>
          <a:bodyPr/>
          <a:lstStyle/>
          <a:p>
            <a:endParaRPr lang="en-US">
              <a:solidFill>
                <a:prstClr val="black">
                  <a:tint val="75000"/>
                </a:prstClr>
              </a:solidFill>
            </a:endParaRPr>
          </a:p>
        </p:txBody>
      </p:sp>
      <p:sp>
        <p:nvSpPr>
          <p:cNvPr id="4" name="Footer Placeholder 3">
            <a:extLst>
              <a:ext uri="{FF2B5EF4-FFF2-40B4-BE49-F238E27FC236}">
                <a16:creationId xmlns:a16="http://schemas.microsoft.com/office/drawing/2014/main" xmlns="" id="{B067CA20-9E1C-BEF8-F7E6-B3C4C995857A}"/>
              </a:ext>
            </a:extLst>
          </p:cNvPr>
          <p:cNvSpPr>
            <a:spLocks noGrp="1"/>
          </p:cNvSpPr>
          <p:nvPr>
            <p:ph type="ftr" sz="quarter" idx="11"/>
          </p:nvPr>
        </p:nvSpPr>
        <p:spPr/>
        <p:txBody>
          <a:bodyPr/>
          <a:lstStyle/>
          <a:p>
            <a:endParaRPr lang="en-US">
              <a:solidFill>
                <a:prstClr val="black">
                  <a:tint val="75000"/>
                </a:prstClr>
              </a:solidFill>
            </a:endParaRPr>
          </a:p>
        </p:txBody>
      </p:sp>
      <p:sp>
        <p:nvSpPr>
          <p:cNvPr id="5" name="Slide Number Placeholder 4">
            <a:extLst>
              <a:ext uri="{FF2B5EF4-FFF2-40B4-BE49-F238E27FC236}">
                <a16:creationId xmlns:a16="http://schemas.microsoft.com/office/drawing/2014/main" xmlns="" id="{2C61B1B8-1D1F-02F4-C933-47FC32EC2AB2}"/>
              </a:ext>
            </a:extLst>
          </p:cNvPr>
          <p:cNvSpPr>
            <a:spLocks noGrp="1"/>
          </p:cNvSpPr>
          <p:nvPr>
            <p:ph type="sldNum" sz="quarter" idx="12"/>
          </p:nvPr>
        </p:nvSpPr>
        <p:spPr/>
        <p:txBody>
          <a:bodyPr/>
          <a:lstStyle/>
          <a:p>
            <a:fld id="{F7542ADD-394E-41F3-B704-951748884AEE}" type="slidenum">
              <a:rPr lang="en-US" smtClean="0">
                <a:solidFill>
                  <a:prstClr val="black">
                    <a:tint val="75000"/>
                  </a:prstClr>
                </a:solidFill>
              </a:rPr>
              <a:pPr/>
              <a:t>‹#›</a:t>
            </a:fld>
            <a:endParaRPr lang="en-US">
              <a:solidFill>
                <a:prstClr val="black">
                  <a:tint val="75000"/>
                </a:prstClr>
              </a:solidFill>
            </a:endParaRPr>
          </a:p>
        </p:txBody>
      </p:sp>
    </p:spTree>
    <p:extLst>
      <p:ext uri="{BB962C8B-B14F-4D97-AF65-F5344CB8AC3E}">
        <p14:creationId xmlns:p14="http://schemas.microsoft.com/office/powerpoint/2010/main" val="2671766055"/>
      </p:ext>
    </p:extLst>
  </p:cSld>
  <p:clrMapOvr>
    <a:masterClrMapping/>
  </p:clrMapOvr>
</p:sldLayout>
</file>

<file path=ppt/slideLayouts/slideLayout7.xml><?xml version="1.0" encoding="utf-8"?>
<p:sldLayout xmlns:a="http://schemas.openxmlformats.org/drawingml/2006/main" xmlns:r="http://schemas.openxmlformats.org/officeDocument/2006/relationships" xmlns:p="http://schemas.openxmlformats.org/presentationml/2006/main" type="blank" preserve="1">
  <p:cSld name="Blank">
    <p:spTree>
      <p:nvGrpSpPr>
        <p:cNvPr id="1" name=""/>
        <p:cNvGrpSpPr/>
        <p:nvPr/>
      </p:nvGrpSpPr>
      <p:grpSpPr>
        <a:xfrm>
          <a:off x="0" y="0"/>
          <a:ext cx="0" cy="0"/>
          <a:chOff x="0" y="0"/>
          <a:chExt cx="0" cy="0"/>
        </a:xfrm>
      </p:grpSpPr>
      <p:sp>
        <p:nvSpPr>
          <p:cNvPr id="2" name="Date Placeholder 1">
            <a:extLst>
              <a:ext uri="{FF2B5EF4-FFF2-40B4-BE49-F238E27FC236}">
                <a16:creationId xmlns:a16="http://schemas.microsoft.com/office/drawing/2014/main" xmlns="" id="{F7FE2AC4-08F1-175E-50F9-B90ABA9113BD}"/>
              </a:ext>
            </a:extLst>
          </p:cNvPr>
          <p:cNvSpPr>
            <a:spLocks noGrp="1"/>
          </p:cNvSpPr>
          <p:nvPr>
            <p:ph type="dt" sz="half" idx="10"/>
          </p:nvPr>
        </p:nvSpPr>
        <p:spPr/>
        <p:txBody>
          <a:bodyPr/>
          <a:lstStyle/>
          <a:p>
            <a:endParaRPr lang="en-US">
              <a:solidFill>
                <a:prstClr val="black">
                  <a:tint val="75000"/>
                </a:prstClr>
              </a:solidFill>
            </a:endParaRPr>
          </a:p>
        </p:txBody>
      </p:sp>
      <p:sp>
        <p:nvSpPr>
          <p:cNvPr id="3" name="Footer Placeholder 2">
            <a:extLst>
              <a:ext uri="{FF2B5EF4-FFF2-40B4-BE49-F238E27FC236}">
                <a16:creationId xmlns:a16="http://schemas.microsoft.com/office/drawing/2014/main" xmlns="" id="{CEAEA4DB-632D-D9D1-3D14-B1B180E010C4}"/>
              </a:ext>
            </a:extLst>
          </p:cNvPr>
          <p:cNvSpPr>
            <a:spLocks noGrp="1"/>
          </p:cNvSpPr>
          <p:nvPr>
            <p:ph type="ftr" sz="quarter" idx="11"/>
          </p:nvPr>
        </p:nvSpPr>
        <p:spPr/>
        <p:txBody>
          <a:bodyPr/>
          <a:lstStyle/>
          <a:p>
            <a:endParaRPr lang="en-US">
              <a:solidFill>
                <a:prstClr val="black">
                  <a:tint val="75000"/>
                </a:prstClr>
              </a:solidFill>
            </a:endParaRPr>
          </a:p>
        </p:txBody>
      </p:sp>
      <p:sp>
        <p:nvSpPr>
          <p:cNvPr id="4" name="Slide Number Placeholder 3">
            <a:extLst>
              <a:ext uri="{FF2B5EF4-FFF2-40B4-BE49-F238E27FC236}">
                <a16:creationId xmlns:a16="http://schemas.microsoft.com/office/drawing/2014/main" xmlns="" id="{EB715F8A-1D92-41F1-20A4-7DCD4E8AAA0A}"/>
              </a:ext>
            </a:extLst>
          </p:cNvPr>
          <p:cNvSpPr>
            <a:spLocks noGrp="1"/>
          </p:cNvSpPr>
          <p:nvPr>
            <p:ph type="sldNum" sz="quarter" idx="12"/>
          </p:nvPr>
        </p:nvSpPr>
        <p:spPr/>
        <p:txBody>
          <a:bodyPr/>
          <a:lstStyle/>
          <a:p>
            <a:fld id="{F7542ADD-394E-41F3-B704-951748884AEE}" type="slidenum">
              <a:rPr lang="en-US" smtClean="0">
                <a:solidFill>
                  <a:prstClr val="black">
                    <a:tint val="75000"/>
                  </a:prstClr>
                </a:solidFill>
              </a:rPr>
              <a:pPr/>
              <a:t>‹#›</a:t>
            </a:fld>
            <a:endParaRPr lang="en-US">
              <a:solidFill>
                <a:prstClr val="black">
                  <a:tint val="75000"/>
                </a:prstClr>
              </a:solidFill>
            </a:endParaRPr>
          </a:p>
        </p:txBody>
      </p:sp>
    </p:spTree>
    <p:extLst>
      <p:ext uri="{BB962C8B-B14F-4D97-AF65-F5344CB8AC3E}">
        <p14:creationId xmlns:p14="http://schemas.microsoft.com/office/powerpoint/2010/main" val="3579240313"/>
      </p:ext>
    </p:extLst>
  </p:cSld>
  <p:clrMapOvr>
    <a:masterClrMapping/>
  </p:clrMapOvr>
</p:sldLayout>
</file>

<file path=ppt/slideLayouts/slideLayout8.xml><?xml version="1.0" encoding="utf-8"?>
<p:sldLayout xmlns:a="http://schemas.openxmlformats.org/drawingml/2006/main" xmlns:r="http://schemas.openxmlformats.org/officeDocument/2006/relationships" xmlns:p="http://schemas.openxmlformats.org/presentationml/2006/main" type="objTx" preserve="1">
  <p:cSld name="Content with Caption">
    <p:spTree>
      <p:nvGrpSpPr>
        <p:cNvPr id="1" name=""/>
        <p:cNvGrpSpPr/>
        <p:nvPr/>
      </p:nvGrpSpPr>
      <p:grpSpPr>
        <a:xfrm>
          <a:off x="0" y="0"/>
          <a:ext cx="0" cy="0"/>
          <a:chOff x="0" y="0"/>
          <a:chExt cx="0" cy="0"/>
        </a:xfrm>
      </p:grpSpPr>
      <p:sp>
        <p:nvSpPr>
          <p:cNvPr id="2" name="Title 1">
            <a:extLst>
              <a:ext uri="{FF2B5EF4-FFF2-40B4-BE49-F238E27FC236}">
                <a16:creationId xmlns:a16="http://schemas.microsoft.com/office/drawing/2014/main" xmlns="" id="{5AF15944-338D-38CB-1B4E-769DD7BE2175}"/>
              </a:ext>
            </a:extLst>
          </p:cNvPr>
          <p:cNvSpPr>
            <a:spLocks noGrp="1"/>
          </p:cNvSpPr>
          <p:nvPr>
            <p:ph type="title"/>
          </p:nvPr>
        </p:nvSpPr>
        <p:spPr>
          <a:xfrm>
            <a:off x="839788" y="457200"/>
            <a:ext cx="3932237" cy="1600200"/>
          </a:xfrm>
        </p:spPr>
        <p:txBody>
          <a:bodyPr anchor="b"/>
          <a:lstStyle>
            <a:lvl1pPr>
              <a:defRPr sz="3200"/>
            </a:lvl1pPr>
          </a:lstStyle>
          <a:p>
            <a:r>
              <a:rPr lang="en-US"/>
              <a:t>Click to edit Master title style</a:t>
            </a:r>
          </a:p>
        </p:txBody>
      </p:sp>
      <p:sp>
        <p:nvSpPr>
          <p:cNvPr id="3" name="Content Placeholder 2">
            <a:extLst>
              <a:ext uri="{FF2B5EF4-FFF2-40B4-BE49-F238E27FC236}">
                <a16:creationId xmlns:a16="http://schemas.microsoft.com/office/drawing/2014/main" xmlns="" id="{98D1760F-940D-CAB5-053A-5873FA1D8F06}"/>
              </a:ext>
            </a:extLst>
          </p:cNvPr>
          <p:cNvSpPr>
            <a:spLocks noGrp="1"/>
          </p:cNvSpPr>
          <p:nvPr>
            <p:ph idx="1"/>
          </p:nvPr>
        </p:nvSpPr>
        <p:spPr>
          <a:xfrm>
            <a:off x="5183188" y="987425"/>
            <a:ext cx="6172200" cy="4873625"/>
          </a:xfrm>
        </p:spPr>
        <p:txBody>
          <a:bodyPr/>
          <a:lstStyle>
            <a:lvl1pPr>
              <a:defRPr sz="3200"/>
            </a:lvl1pPr>
            <a:lvl2pPr>
              <a:defRPr sz="2800"/>
            </a:lvl2pPr>
            <a:lvl3pPr>
              <a:defRPr sz="2400"/>
            </a:lvl3pPr>
            <a:lvl4pPr>
              <a:defRPr sz="2000"/>
            </a:lvl4pPr>
            <a:lvl5pPr>
              <a:defRPr sz="2000"/>
            </a:lvl5pPr>
            <a:lvl6pPr>
              <a:defRPr sz="2000"/>
            </a:lvl6pPr>
            <a:lvl7pPr>
              <a:defRPr sz="2000"/>
            </a:lvl7pPr>
            <a:lvl8pPr>
              <a:defRPr sz="2000"/>
            </a:lvl8pPr>
            <a:lvl9pPr>
              <a:defRPr sz="2000"/>
            </a:lvl9pPr>
          </a:lstStyle>
          <a:p>
            <a:pPr lvl="0"/>
            <a:r>
              <a:rPr lang="en-US"/>
              <a:t>Click to edit Master text styles</a:t>
            </a:r>
          </a:p>
          <a:p>
            <a:pPr lvl="1"/>
            <a:r>
              <a:rPr lang="en-US"/>
              <a:t>Second level</a:t>
            </a:r>
          </a:p>
          <a:p>
            <a:pPr lvl="2"/>
            <a:r>
              <a:rPr lang="en-US"/>
              <a:t>Third level</a:t>
            </a:r>
          </a:p>
          <a:p>
            <a:pPr lvl="3"/>
            <a:r>
              <a:rPr lang="en-US"/>
              <a:t>Fourth level</a:t>
            </a:r>
          </a:p>
          <a:p>
            <a:pPr lvl="4"/>
            <a:r>
              <a:rPr lang="en-US"/>
              <a:t>Fifth level</a:t>
            </a:r>
          </a:p>
        </p:txBody>
      </p:sp>
      <p:sp>
        <p:nvSpPr>
          <p:cNvPr id="4" name="Text Placeholder 3">
            <a:extLst>
              <a:ext uri="{FF2B5EF4-FFF2-40B4-BE49-F238E27FC236}">
                <a16:creationId xmlns:a16="http://schemas.microsoft.com/office/drawing/2014/main" xmlns="" id="{543F859B-EC99-D3C1-C197-1297F9885337}"/>
              </a:ext>
            </a:extLst>
          </p:cNvPr>
          <p:cNvSpPr>
            <a:spLocks noGrp="1"/>
          </p:cNvSpPr>
          <p:nvPr>
            <p:ph type="body" sz="half" idx="2"/>
          </p:nvPr>
        </p:nvSpPr>
        <p:spPr>
          <a:xfrm>
            <a:off x="839788" y="2057400"/>
            <a:ext cx="3932237" cy="3811588"/>
          </a:xfrm>
        </p:spPr>
        <p:txBody>
          <a:bodyPr/>
          <a:lstStyle>
            <a:lvl1pPr marL="0" indent="0">
              <a:buNone/>
              <a:defRPr sz="1600"/>
            </a:lvl1pPr>
            <a:lvl2pPr marL="457200" indent="0">
              <a:buNone/>
              <a:defRPr sz="1400"/>
            </a:lvl2pPr>
            <a:lvl3pPr marL="914400" indent="0">
              <a:buNone/>
              <a:defRPr sz="1200"/>
            </a:lvl3pPr>
            <a:lvl4pPr marL="1371600" indent="0">
              <a:buNone/>
              <a:defRPr sz="1000"/>
            </a:lvl4pPr>
            <a:lvl5pPr marL="1828800" indent="0">
              <a:buNone/>
              <a:defRPr sz="1000"/>
            </a:lvl5pPr>
            <a:lvl6pPr marL="2286000" indent="0">
              <a:buNone/>
              <a:defRPr sz="1000"/>
            </a:lvl6pPr>
            <a:lvl7pPr marL="2743200" indent="0">
              <a:buNone/>
              <a:defRPr sz="1000"/>
            </a:lvl7pPr>
            <a:lvl8pPr marL="3200400" indent="0">
              <a:buNone/>
              <a:defRPr sz="1000"/>
            </a:lvl8pPr>
            <a:lvl9pPr marL="3657600" indent="0">
              <a:buNone/>
              <a:defRPr sz="1000"/>
            </a:lvl9pPr>
          </a:lstStyle>
          <a:p>
            <a:pPr lvl="0"/>
            <a:r>
              <a:rPr lang="en-US"/>
              <a:t>Click to edit Master text styles</a:t>
            </a:r>
          </a:p>
        </p:txBody>
      </p:sp>
      <p:sp>
        <p:nvSpPr>
          <p:cNvPr id="5" name="Date Placeholder 4">
            <a:extLst>
              <a:ext uri="{FF2B5EF4-FFF2-40B4-BE49-F238E27FC236}">
                <a16:creationId xmlns:a16="http://schemas.microsoft.com/office/drawing/2014/main" xmlns="" id="{778B70CE-2216-EDAB-7EA9-CCE161AC492D}"/>
              </a:ext>
            </a:extLst>
          </p:cNvPr>
          <p:cNvSpPr>
            <a:spLocks noGrp="1"/>
          </p:cNvSpPr>
          <p:nvPr>
            <p:ph type="dt" sz="half" idx="10"/>
          </p:nvPr>
        </p:nvSpPr>
        <p:spPr/>
        <p:txBody>
          <a:bodyPr/>
          <a:lstStyle/>
          <a:p>
            <a:endParaRPr lang="en-US">
              <a:solidFill>
                <a:prstClr val="black">
                  <a:tint val="75000"/>
                </a:prstClr>
              </a:solidFill>
            </a:endParaRPr>
          </a:p>
        </p:txBody>
      </p:sp>
      <p:sp>
        <p:nvSpPr>
          <p:cNvPr id="6" name="Footer Placeholder 5">
            <a:extLst>
              <a:ext uri="{FF2B5EF4-FFF2-40B4-BE49-F238E27FC236}">
                <a16:creationId xmlns:a16="http://schemas.microsoft.com/office/drawing/2014/main" xmlns="" id="{7E7F4EBE-FF18-55EE-6B98-05B25C8FC2C0}"/>
              </a:ext>
            </a:extLst>
          </p:cNvPr>
          <p:cNvSpPr>
            <a:spLocks noGrp="1"/>
          </p:cNvSpPr>
          <p:nvPr>
            <p:ph type="ftr" sz="quarter" idx="11"/>
          </p:nvPr>
        </p:nvSpPr>
        <p:spPr/>
        <p:txBody>
          <a:bodyPr/>
          <a:lstStyle/>
          <a:p>
            <a:endParaRPr lang="en-US">
              <a:solidFill>
                <a:prstClr val="black">
                  <a:tint val="75000"/>
                </a:prstClr>
              </a:solidFill>
            </a:endParaRPr>
          </a:p>
        </p:txBody>
      </p:sp>
      <p:sp>
        <p:nvSpPr>
          <p:cNvPr id="7" name="Slide Number Placeholder 6">
            <a:extLst>
              <a:ext uri="{FF2B5EF4-FFF2-40B4-BE49-F238E27FC236}">
                <a16:creationId xmlns:a16="http://schemas.microsoft.com/office/drawing/2014/main" xmlns="" id="{74F5F087-5F13-6A44-1590-C7C340B94C44}"/>
              </a:ext>
            </a:extLst>
          </p:cNvPr>
          <p:cNvSpPr>
            <a:spLocks noGrp="1"/>
          </p:cNvSpPr>
          <p:nvPr>
            <p:ph type="sldNum" sz="quarter" idx="12"/>
          </p:nvPr>
        </p:nvSpPr>
        <p:spPr/>
        <p:txBody>
          <a:bodyPr/>
          <a:lstStyle/>
          <a:p>
            <a:fld id="{F7542ADD-394E-41F3-B704-951748884AEE}" type="slidenum">
              <a:rPr lang="en-US" smtClean="0">
                <a:solidFill>
                  <a:prstClr val="black">
                    <a:tint val="75000"/>
                  </a:prstClr>
                </a:solidFill>
              </a:rPr>
              <a:pPr/>
              <a:t>‹#›</a:t>
            </a:fld>
            <a:endParaRPr lang="en-US">
              <a:solidFill>
                <a:prstClr val="black">
                  <a:tint val="75000"/>
                </a:prstClr>
              </a:solidFill>
            </a:endParaRPr>
          </a:p>
        </p:txBody>
      </p:sp>
    </p:spTree>
    <p:extLst>
      <p:ext uri="{BB962C8B-B14F-4D97-AF65-F5344CB8AC3E}">
        <p14:creationId xmlns:p14="http://schemas.microsoft.com/office/powerpoint/2010/main" val="3661416226"/>
      </p:ext>
    </p:extLst>
  </p:cSld>
  <p:clrMapOvr>
    <a:masterClrMapping/>
  </p:clrMapOvr>
</p:sldLayout>
</file>

<file path=ppt/slideLayouts/slideLayout9.xml><?xml version="1.0" encoding="utf-8"?>
<p:sldLayout xmlns:a="http://schemas.openxmlformats.org/drawingml/2006/main" xmlns:r="http://schemas.openxmlformats.org/officeDocument/2006/relationships" xmlns:p="http://schemas.openxmlformats.org/presentationml/2006/main" type="picTx" preserve="1">
  <p:cSld name="Picture with Caption">
    <p:spTree>
      <p:nvGrpSpPr>
        <p:cNvPr id="1" name=""/>
        <p:cNvGrpSpPr/>
        <p:nvPr/>
      </p:nvGrpSpPr>
      <p:grpSpPr>
        <a:xfrm>
          <a:off x="0" y="0"/>
          <a:ext cx="0" cy="0"/>
          <a:chOff x="0" y="0"/>
          <a:chExt cx="0" cy="0"/>
        </a:xfrm>
      </p:grpSpPr>
      <p:sp>
        <p:nvSpPr>
          <p:cNvPr id="2" name="Title 1">
            <a:extLst>
              <a:ext uri="{FF2B5EF4-FFF2-40B4-BE49-F238E27FC236}">
                <a16:creationId xmlns:a16="http://schemas.microsoft.com/office/drawing/2014/main" xmlns="" id="{F5AAD5A4-F7CC-0324-C194-023F89C76D67}"/>
              </a:ext>
            </a:extLst>
          </p:cNvPr>
          <p:cNvSpPr>
            <a:spLocks noGrp="1"/>
          </p:cNvSpPr>
          <p:nvPr>
            <p:ph type="title"/>
          </p:nvPr>
        </p:nvSpPr>
        <p:spPr>
          <a:xfrm>
            <a:off x="839788" y="457200"/>
            <a:ext cx="3932237" cy="1600200"/>
          </a:xfrm>
        </p:spPr>
        <p:txBody>
          <a:bodyPr anchor="b"/>
          <a:lstStyle>
            <a:lvl1pPr>
              <a:defRPr sz="3200"/>
            </a:lvl1pPr>
          </a:lstStyle>
          <a:p>
            <a:r>
              <a:rPr lang="en-US"/>
              <a:t>Click to edit Master title style</a:t>
            </a:r>
          </a:p>
        </p:txBody>
      </p:sp>
      <p:sp>
        <p:nvSpPr>
          <p:cNvPr id="3" name="Picture Placeholder 2">
            <a:extLst>
              <a:ext uri="{FF2B5EF4-FFF2-40B4-BE49-F238E27FC236}">
                <a16:creationId xmlns:a16="http://schemas.microsoft.com/office/drawing/2014/main" xmlns="" id="{E06BFFB0-F5DC-8580-5C03-1E026A3F9479}"/>
              </a:ext>
            </a:extLst>
          </p:cNvPr>
          <p:cNvSpPr>
            <a:spLocks noGrp="1"/>
          </p:cNvSpPr>
          <p:nvPr>
            <p:ph type="pic" idx="1"/>
          </p:nvPr>
        </p:nvSpPr>
        <p:spPr>
          <a:xfrm>
            <a:off x="5183188" y="987425"/>
            <a:ext cx="6172200" cy="4873625"/>
          </a:xfrm>
        </p:spPr>
        <p:txBody>
          <a:bodyPr/>
          <a:lstStyle>
            <a:lvl1pPr marL="0" indent="0">
              <a:buNone/>
              <a:defRPr sz="3200"/>
            </a:lvl1pPr>
            <a:lvl2pPr marL="457200" indent="0">
              <a:buNone/>
              <a:defRPr sz="2800"/>
            </a:lvl2pPr>
            <a:lvl3pPr marL="914400" indent="0">
              <a:buNone/>
              <a:defRPr sz="2400"/>
            </a:lvl3pPr>
            <a:lvl4pPr marL="1371600" indent="0">
              <a:buNone/>
              <a:defRPr sz="2000"/>
            </a:lvl4pPr>
            <a:lvl5pPr marL="1828800" indent="0">
              <a:buNone/>
              <a:defRPr sz="2000"/>
            </a:lvl5pPr>
            <a:lvl6pPr marL="2286000" indent="0">
              <a:buNone/>
              <a:defRPr sz="2000"/>
            </a:lvl6pPr>
            <a:lvl7pPr marL="2743200" indent="0">
              <a:buNone/>
              <a:defRPr sz="2000"/>
            </a:lvl7pPr>
            <a:lvl8pPr marL="3200400" indent="0">
              <a:buNone/>
              <a:defRPr sz="2000"/>
            </a:lvl8pPr>
            <a:lvl9pPr marL="3657600" indent="0">
              <a:buNone/>
              <a:defRPr sz="2000"/>
            </a:lvl9pPr>
          </a:lstStyle>
          <a:p>
            <a:endParaRPr lang="en-US"/>
          </a:p>
        </p:txBody>
      </p:sp>
      <p:sp>
        <p:nvSpPr>
          <p:cNvPr id="4" name="Text Placeholder 3">
            <a:extLst>
              <a:ext uri="{FF2B5EF4-FFF2-40B4-BE49-F238E27FC236}">
                <a16:creationId xmlns:a16="http://schemas.microsoft.com/office/drawing/2014/main" xmlns="" id="{09C9C8D9-5BE1-6BCB-A317-EB9D0B08ED9F}"/>
              </a:ext>
            </a:extLst>
          </p:cNvPr>
          <p:cNvSpPr>
            <a:spLocks noGrp="1"/>
          </p:cNvSpPr>
          <p:nvPr>
            <p:ph type="body" sz="half" idx="2"/>
          </p:nvPr>
        </p:nvSpPr>
        <p:spPr>
          <a:xfrm>
            <a:off x="839788" y="2057400"/>
            <a:ext cx="3932237" cy="3811588"/>
          </a:xfrm>
        </p:spPr>
        <p:txBody>
          <a:bodyPr/>
          <a:lstStyle>
            <a:lvl1pPr marL="0" indent="0">
              <a:buNone/>
              <a:defRPr sz="1600"/>
            </a:lvl1pPr>
            <a:lvl2pPr marL="457200" indent="0">
              <a:buNone/>
              <a:defRPr sz="1400"/>
            </a:lvl2pPr>
            <a:lvl3pPr marL="914400" indent="0">
              <a:buNone/>
              <a:defRPr sz="1200"/>
            </a:lvl3pPr>
            <a:lvl4pPr marL="1371600" indent="0">
              <a:buNone/>
              <a:defRPr sz="1000"/>
            </a:lvl4pPr>
            <a:lvl5pPr marL="1828800" indent="0">
              <a:buNone/>
              <a:defRPr sz="1000"/>
            </a:lvl5pPr>
            <a:lvl6pPr marL="2286000" indent="0">
              <a:buNone/>
              <a:defRPr sz="1000"/>
            </a:lvl6pPr>
            <a:lvl7pPr marL="2743200" indent="0">
              <a:buNone/>
              <a:defRPr sz="1000"/>
            </a:lvl7pPr>
            <a:lvl8pPr marL="3200400" indent="0">
              <a:buNone/>
              <a:defRPr sz="1000"/>
            </a:lvl8pPr>
            <a:lvl9pPr marL="3657600" indent="0">
              <a:buNone/>
              <a:defRPr sz="1000"/>
            </a:lvl9pPr>
          </a:lstStyle>
          <a:p>
            <a:pPr lvl="0"/>
            <a:r>
              <a:rPr lang="en-US"/>
              <a:t>Click to edit Master text styles</a:t>
            </a:r>
          </a:p>
        </p:txBody>
      </p:sp>
      <p:sp>
        <p:nvSpPr>
          <p:cNvPr id="5" name="Date Placeholder 4">
            <a:extLst>
              <a:ext uri="{FF2B5EF4-FFF2-40B4-BE49-F238E27FC236}">
                <a16:creationId xmlns:a16="http://schemas.microsoft.com/office/drawing/2014/main" xmlns="" id="{9473CEC4-4BC0-D998-48CD-C0E75413B0FC}"/>
              </a:ext>
            </a:extLst>
          </p:cNvPr>
          <p:cNvSpPr>
            <a:spLocks noGrp="1"/>
          </p:cNvSpPr>
          <p:nvPr>
            <p:ph type="dt" sz="half" idx="10"/>
          </p:nvPr>
        </p:nvSpPr>
        <p:spPr/>
        <p:txBody>
          <a:bodyPr/>
          <a:lstStyle/>
          <a:p>
            <a:endParaRPr lang="en-US">
              <a:solidFill>
                <a:prstClr val="black">
                  <a:tint val="75000"/>
                </a:prstClr>
              </a:solidFill>
            </a:endParaRPr>
          </a:p>
        </p:txBody>
      </p:sp>
      <p:sp>
        <p:nvSpPr>
          <p:cNvPr id="6" name="Footer Placeholder 5">
            <a:extLst>
              <a:ext uri="{FF2B5EF4-FFF2-40B4-BE49-F238E27FC236}">
                <a16:creationId xmlns:a16="http://schemas.microsoft.com/office/drawing/2014/main" xmlns="" id="{6205997B-9DB4-C221-C9C3-2CC6584C97A1}"/>
              </a:ext>
            </a:extLst>
          </p:cNvPr>
          <p:cNvSpPr>
            <a:spLocks noGrp="1"/>
          </p:cNvSpPr>
          <p:nvPr>
            <p:ph type="ftr" sz="quarter" idx="11"/>
          </p:nvPr>
        </p:nvSpPr>
        <p:spPr/>
        <p:txBody>
          <a:bodyPr/>
          <a:lstStyle/>
          <a:p>
            <a:endParaRPr lang="en-US">
              <a:solidFill>
                <a:prstClr val="black">
                  <a:tint val="75000"/>
                </a:prstClr>
              </a:solidFill>
            </a:endParaRPr>
          </a:p>
        </p:txBody>
      </p:sp>
      <p:sp>
        <p:nvSpPr>
          <p:cNvPr id="7" name="Slide Number Placeholder 6">
            <a:extLst>
              <a:ext uri="{FF2B5EF4-FFF2-40B4-BE49-F238E27FC236}">
                <a16:creationId xmlns:a16="http://schemas.microsoft.com/office/drawing/2014/main" xmlns="" id="{78972CE3-5F1C-8C5A-3A36-9FA4D8498D4D}"/>
              </a:ext>
            </a:extLst>
          </p:cNvPr>
          <p:cNvSpPr>
            <a:spLocks noGrp="1"/>
          </p:cNvSpPr>
          <p:nvPr>
            <p:ph type="sldNum" sz="quarter" idx="12"/>
          </p:nvPr>
        </p:nvSpPr>
        <p:spPr/>
        <p:txBody>
          <a:bodyPr/>
          <a:lstStyle/>
          <a:p>
            <a:fld id="{F7542ADD-394E-41F3-B704-951748884AEE}" type="slidenum">
              <a:rPr lang="en-US" smtClean="0">
                <a:solidFill>
                  <a:prstClr val="black">
                    <a:tint val="75000"/>
                  </a:prstClr>
                </a:solidFill>
              </a:rPr>
              <a:pPr/>
              <a:t>‹#›</a:t>
            </a:fld>
            <a:endParaRPr lang="en-US">
              <a:solidFill>
                <a:prstClr val="black">
                  <a:tint val="75000"/>
                </a:prstClr>
              </a:solidFill>
            </a:endParaRPr>
          </a:p>
        </p:txBody>
      </p:sp>
    </p:spTree>
    <p:extLst>
      <p:ext uri="{BB962C8B-B14F-4D97-AF65-F5344CB8AC3E}">
        <p14:creationId xmlns:p14="http://schemas.microsoft.com/office/powerpoint/2010/main" val="4290440472"/>
      </p:ext>
    </p:extLst>
  </p:cSld>
  <p:clrMapOvr>
    <a:masterClrMapping/>
  </p:clrMapOvr>
</p:sldLayout>
</file>

<file path=ppt/slideLayouts/slideLayout10.xml><?xml version="1.0" encoding="utf-8"?>
<p:sldLayout xmlns:a="http://schemas.openxmlformats.org/drawingml/2006/main" xmlns:r="http://schemas.openxmlformats.org/officeDocument/2006/relationships" xmlns:p="http://schemas.openxmlformats.org/presentationml/2006/main" type="vertTx" preserve="1">
  <p:cSld name="Title and Vertical Text">
    <p:spTree>
      <p:nvGrpSpPr>
        <p:cNvPr id="1" name=""/>
        <p:cNvGrpSpPr/>
        <p:nvPr/>
      </p:nvGrpSpPr>
      <p:grpSpPr>
        <a:xfrm>
          <a:off x="0" y="0"/>
          <a:ext cx="0" cy="0"/>
          <a:chOff x="0" y="0"/>
          <a:chExt cx="0" cy="0"/>
        </a:xfrm>
      </p:grpSpPr>
      <p:sp>
        <p:nvSpPr>
          <p:cNvPr id="2" name="Title 1">
            <a:extLst>
              <a:ext uri="{FF2B5EF4-FFF2-40B4-BE49-F238E27FC236}">
                <a16:creationId xmlns:a16="http://schemas.microsoft.com/office/drawing/2014/main" xmlns="" id="{44DD1990-0403-E7BD-DC37-9AFB471B60FE}"/>
              </a:ext>
            </a:extLst>
          </p:cNvPr>
          <p:cNvSpPr>
            <a:spLocks noGrp="1"/>
          </p:cNvSpPr>
          <p:nvPr>
            <p:ph type="title"/>
          </p:nvPr>
        </p:nvSpPr>
        <p:spPr/>
        <p:txBody>
          <a:bodyPr/>
          <a:lstStyle/>
          <a:p>
            <a:r>
              <a:rPr lang="en-US"/>
              <a:t>Click to edit Master title style</a:t>
            </a:r>
          </a:p>
        </p:txBody>
      </p:sp>
      <p:sp>
        <p:nvSpPr>
          <p:cNvPr id="3" name="Vertical Text Placeholder 2">
            <a:extLst>
              <a:ext uri="{FF2B5EF4-FFF2-40B4-BE49-F238E27FC236}">
                <a16:creationId xmlns:a16="http://schemas.microsoft.com/office/drawing/2014/main" xmlns="" id="{1792BEF8-6FCF-04D0-BF56-B13A28622EB4}"/>
              </a:ext>
            </a:extLst>
          </p:cNvPr>
          <p:cNvSpPr>
            <a:spLocks noGrp="1"/>
          </p:cNvSpPr>
          <p:nvPr>
            <p:ph type="body" orient="vert" idx="1"/>
          </p:nvPr>
        </p:nvSpPr>
        <p:spPr/>
        <p:txBody>
          <a:bodyPr vert="eaVert"/>
          <a:lstStyle/>
          <a:p>
            <a:pPr lvl="0"/>
            <a:r>
              <a:rPr lang="en-US"/>
              <a:t>Click to edit Master text styles</a:t>
            </a:r>
          </a:p>
          <a:p>
            <a:pPr lvl="1"/>
            <a:r>
              <a:rPr lang="en-US"/>
              <a:t>Second level</a:t>
            </a:r>
          </a:p>
          <a:p>
            <a:pPr lvl="2"/>
            <a:r>
              <a:rPr lang="en-US"/>
              <a:t>Third level</a:t>
            </a:r>
          </a:p>
          <a:p>
            <a:pPr lvl="3"/>
            <a:r>
              <a:rPr lang="en-US"/>
              <a:t>Fourth level</a:t>
            </a:r>
          </a:p>
          <a:p>
            <a:pPr lvl="4"/>
            <a:r>
              <a:rPr lang="en-US"/>
              <a:t>Fifth level</a:t>
            </a:r>
          </a:p>
        </p:txBody>
      </p:sp>
      <p:sp>
        <p:nvSpPr>
          <p:cNvPr id="4" name="Date Placeholder 3">
            <a:extLst>
              <a:ext uri="{FF2B5EF4-FFF2-40B4-BE49-F238E27FC236}">
                <a16:creationId xmlns:a16="http://schemas.microsoft.com/office/drawing/2014/main" xmlns="" id="{2E6B7518-7F38-0E9F-31BE-48CF51807FFD}"/>
              </a:ext>
            </a:extLst>
          </p:cNvPr>
          <p:cNvSpPr>
            <a:spLocks noGrp="1"/>
          </p:cNvSpPr>
          <p:nvPr>
            <p:ph type="dt" sz="half" idx="10"/>
          </p:nvPr>
        </p:nvSpPr>
        <p:spPr/>
        <p:txBody>
          <a:bodyPr/>
          <a:lstStyle/>
          <a:p>
            <a:endParaRPr lang="en-US">
              <a:solidFill>
                <a:prstClr val="black">
                  <a:tint val="75000"/>
                </a:prstClr>
              </a:solidFill>
            </a:endParaRPr>
          </a:p>
        </p:txBody>
      </p:sp>
      <p:sp>
        <p:nvSpPr>
          <p:cNvPr id="5" name="Footer Placeholder 4">
            <a:extLst>
              <a:ext uri="{FF2B5EF4-FFF2-40B4-BE49-F238E27FC236}">
                <a16:creationId xmlns:a16="http://schemas.microsoft.com/office/drawing/2014/main" xmlns="" id="{1499AE5E-BECF-D8F0-0176-F5D6F6177AAE}"/>
              </a:ext>
            </a:extLst>
          </p:cNvPr>
          <p:cNvSpPr>
            <a:spLocks noGrp="1"/>
          </p:cNvSpPr>
          <p:nvPr>
            <p:ph type="ftr" sz="quarter" idx="11"/>
          </p:nvPr>
        </p:nvSpPr>
        <p:spPr/>
        <p:txBody>
          <a:bodyPr/>
          <a:lstStyle/>
          <a:p>
            <a:endParaRPr lang="en-US">
              <a:solidFill>
                <a:prstClr val="black">
                  <a:tint val="75000"/>
                </a:prstClr>
              </a:solidFill>
            </a:endParaRPr>
          </a:p>
        </p:txBody>
      </p:sp>
      <p:sp>
        <p:nvSpPr>
          <p:cNvPr id="6" name="Slide Number Placeholder 5">
            <a:extLst>
              <a:ext uri="{FF2B5EF4-FFF2-40B4-BE49-F238E27FC236}">
                <a16:creationId xmlns:a16="http://schemas.microsoft.com/office/drawing/2014/main" xmlns="" id="{DC169AFA-75A4-D04B-AD01-2B44BABE31A8}"/>
              </a:ext>
            </a:extLst>
          </p:cNvPr>
          <p:cNvSpPr>
            <a:spLocks noGrp="1"/>
          </p:cNvSpPr>
          <p:nvPr>
            <p:ph type="sldNum" sz="quarter" idx="12"/>
          </p:nvPr>
        </p:nvSpPr>
        <p:spPr/>
        <p:txBody>
          <a:bodyPr/>
          <a:lstStyle/>
          <a:p>
            <a:fld id="{F7542ADD-394E-41F3-B704-951748884AEE}" type="slidenum">
              <a:rPr lang="en-US" smtClean="0">
                <a:solidFill>
                  <a:prstClr val="black">
                    <a:tint val="75000"/>
                  </a:prstClr>
                </a:solidFill>
              </a:rPr>
              <a:pPr/>
              <a:t>‹#›</a:t>
            </a:fld>
            <a:endParaRPr lang="en-US">
              <a:solidFill>
                <a:prstClr val="black">
                  <a:tint val="75000"/>
                </a:prstClr>
              </a:solidFill>
            </a:endParaRPr>
          </a:p>
        </p:txBody>
      </p:sp>
    </p:spTree>
    <p:extLst>
      <p:ext uri="{BB962C8B-B14F-4D97-AF65-F5344CB8AC3E}">
        <p14:creationId xmlns:p14="http://schemas.microsoft.com/office/powerpoint/2010/main" val="3199420935"/>
      </p:ext>
    </p:extLst>
  </p:cSld>
  <p:clrMapOvr>
    <a:masterClrMapping/>
  </p:clrMapOvr>
</p:sldLayout>
</file>

<file path=ppt/slideLayouts/slideLayout11.xml><?xml version="1.0" encoding="utf-8"?>
<p:sldLayout xmlns:a="http://schemas.openxmlformats.org/drawingml/2006/main" xmlns:r="http://schemas.openxmlformats.org/officeDocument/2006/relationships" xmlns:p="http://schemas.openxmlformats.org/presentationml/2006/main" type="vertTitleAndTx" preserve="1">
  <p:cSld name="Vertical Title and Text">
    <p:spTree>
      <p:nvGrpSpPr>
        <p:cNvPr id="1" name=""/>
        <p:cNvGrpSpPr/>
        <p:nvPr/>
      </p:nvGrpSpPr>
      <p:grpSpPr>
        <a:xfrm>
          <a:off x="0" y="0"/>
          <a:ext cx="0" cy="0"/>
          <a:chOff x="0" y="0"/>
          <a:chExt cx="0" cy="0"/>
        </a:xfrm>
      </p:grpSpPr>
      <p:sp>
        <p:nvSpPr>
          <p:cNvPr id="2" name="Vertical Title 1">
            <a:extLst>
              <a:ext uri="{FF2B5EF4-FFF2-40B4-BE49-F238E27FC236}">
                <a16:creationId xmlns:a16="http://schemas.microsoft.com/office/drawing/2014/main" xmlns="" id="{F5253B29-BA54-390A-6D3D-817CE947730A}"/>
              </a:ext>
            </a:extLst>
          </p:cNvPr>
          <p:cNvSpPr>
            <a:spLocks noGrp="1"/>
          </p:cNvSpPr>
          <p:nvPr>
            <p:ph type="title" orient="vert"/>
          </p:nvPr>
        </p:nvSpPr>
        <p:spPr>
          <a:xfrm>
            <a:off x="8724900" y="365125"/>
            <a:ext cx="2628900" cy="5811838"/>
          </a:xfrm>
        </p:spPr>
        <p:txBody>
          <a:bodyPr vert="eaVert"/>
          <a:lstStyle/>
          <a:p>
            <a:r>
              <a:rPr lang="en-US"/>
              <a:t>Click to edit Master title style</a:t>
            </a:r>
          </a:p>
        </p:txBody>
      </p:sp>
      <p:sp>
        <p:nvSpPr>
          <p:cNvPr id="3" name="Vertical Text Placeholder 2">
            <a:extLst>
              <a:ext uri="{FF2B5EF4-FFF2-40B4-BE49-F238E27FC236}">
                <a16:creationId xmlns:a16="http://schemas.microsoft.com/office/drawing/2014/main" xmlns="" id="{633E21C0-5144-CF89-6AE0-510711E09815}"/>
              </a:ext>
            </a:extLst>
          </p:cNvPr>
          <p:cNvSpPr>
            <a:spLocks noGrp="1"/>
          </p:cNvSpPr>
          <p:nvPr>
            <p:ph type="body" orient="vert" idx="1"/>
          </p:nvPr>
        </p:nvSpPr>
        <p:spPr>
          <a:xfrm>
            <a:off x="838200" y="365125"/>
            <a:ext cx="7734300" cy="5811838"/>
          </a:xfrm>
        </p:spPr>
        <p:txBody>
          <a:bodyPr vert="eaVert"/>
          <a:lstStyle/>
          <a:p>
            <a:pPr lvl="0"/>
            <a:r>
              <a:rPr lang="en-US"/>
              <a:t>Click to edit Master text styles</a:t>
            </a:r>
          </a:p>
          <a:p>
            <a:pPr lvl="1"/>
            <a:r>
              <a:rPr lang="en-US"/>
              <a:t>Second level</a:t>
            </a:r>
          </a:p>
          <a:p>
            <a:pPr lvl="2"/>
            <a:r>
              <a:rPr lang="en-US"/>
              <a:t>Third level</a:t>
            </a:r>
          </a:p>
          <a:p>
            <a:pPr lvl="3"/>
            <a:r>
              <a:rPr lang="en-US"/>
              <a:t>Fourth level</a:t>
            </a:r>
          </a:p>
          <a:p>
            <a:pPr lvl="4"/>
            <a:r>
              <a:rPr lang="en-US"/>
              <a:t>Fifth level</a:t>
            </a:r>
          </a:p>
        </p:txBody>
      </p:sp>
      <p:sp>
        <p:nvSpPr>
          <p:cNvPr id="4" name="Date Placeholder 3">
            <a:extLst>
              <a:ext uri="{FF2B5EF4-FFF2-40B4-BE49-F238E27FC236}">
                <a16:creationId xmlns:a16="http://schemas.microsoft.com/office/drawing/2014/main" xmlns="" id="{FE99442B-8870-38B1-A26D-CE928268F2CA}"/>
              </a:ext>
            </a:extLst>
          </p:cNvPr>
          <p:cNvSpPr>
            <a:spLocks noGrp="1"/>
          </p:cNvSpPr>
          <p:nvPr>
            <p:ph type="dt" sz="half" idx="10"/>
          </p:nvPr>
        </p:nvSpPr>
        <p:spPr/>
        <p:txBody>
          <a:bodyPr/>
          <a:lstStyle/>
          <a:p>
            <a:endParaRPr lang="en-US">
              <a:solidFill>
                <a:prstClr val="black">
                  <a:tint val="75000"/>
                </a:prstClr>
              </a:solidFill>
            </a:endParaRPr>
          </a:p>
        </p:txBody>
      </p:sp>
      <p:sp>
        <p:nvSpPr>
          <p:cNvPr id="5" name="Footer Placeholder 4">
            <a:extLst>
              <a:ext uri="{FF2B5EF4-FFF2-40B4-BE49-F238E27FC236}">
                <a16:creationId xmlns:a16="http://schemas.microsoft.com/office/drawing/2014/main" xmlns="" id="{D1037066-A86D-748B-99F7-904DF1C0EE0E}"/>
              </a:ext>
            </a:extLst>
          </p:cNvPr>
          <p:cNvSpPr>
            <a:spLocks noGrp="1"/>
          </p:cNvSpPr>
          <p:nvPr>
            <p:ph type="ftr" sz="quarter" idx="11"/>
          </p:nvPr>
        </p:nvSpPr>
        <p:spPr/>
        <p:txBody>
          <a:bodyPr/>
          <a:lstStyle/>
          <a:p>
            <a:endParaRPr lang="en-US">
              <a:solidFill>
                <a:prstClr val="black">
                  <a:tint val="75000"/>
                </a:prstClr>
              </a:solidFill>
            </a:endParaRPr>
          </a:p>
        </p:txBody>
      </p:sp>
      <p:sp>
        <p:nvSpPr>
          <p:cNvPr id="6" name="Slide Number Placeholder 5">
            <a:extLst>
              <a:ext uri="{FF2B5EF4-FFF2-40B4-BE49-F238E27FC236}">
                <a16:creationId xmlns:a16="http://schemas.microsoft.com/office/drawing/2014/main" xmlns="" id="{4D951710-EE2B-4532-5DDE-8ED9C5A66825}"/>
              </a:ext>
            </a:extLst>
          </p:cNvPr>
          <p:cNvSpPr>
            <a:spLocks noGrp="1"/>
          </p:cNvSpPr>
          <p:nvPr>
            <p:ph type="sldNum" sz="quarter" idx="12"/>
          </p:nvPr>
        </p:nvSpPr>
        <p:spPr/>
        <p:txBody>
          <a:bodyPr/>
          <a:lstStyle/>
          <a:p>
            <a:fld id="{F7542ADD-394E-41F3-B704-951748884AEE}" type="slidenum">
              <a:rPr lang="en-US" smtClean="0">
                <a:solidFill>
                  <a:prstClr val="black">
                    <a:tint val="75000"/>
                  </a:prstClr>
                </a:solidFill>
              </a:rPr>
              <a:pPr/>
              <a:t>‹#›</a:t>
            </a:fld>
            <a:endParaRPr lang="en-US">
              <a:solidFill>
                <a:prstClr val="black">
                  <a:tint val="75000"/>
                </a:prstClr>
              </a:solidFill>
            </a:endParaRPr>
          </a:p>
        </p:txBody>
      </p:sp>
    </p:spTree>
    <p:extLst>
      <p:ext uri="{BB962C8B-B14F-4D97-AF65-F5344CB8AC3E}">
        <p14:creationId xmlns:p14="http://schemas.microsoft.com/office/powerpoint/2010/main" val="2764159838"/>
      </p:ext>
    </p:extLst>
  </p:cSld>
  <p:clrMapOvr>
    <a:masterClrMapping/>
  </p:clrMapOvr>
</p:sldLayout>
</file>

<file path=ppt/slideLayouts/slideLayout12.xml><?xml version="1.0" encoding="utf-8"?>
<p:sldLayout xmlns:a="http://schemas.openxmlformats.org/drawingml/2006/main" xmlns:r="http://schemas.openxmlformats.org/officeDocument/2006/relationships" xmlns:p="http://schemas.openxmlformats.org/presentationml/2006/main" userDrawn="1">
  <p:cSld name="8_Title Slide">
    <p:spTree>
      <p:nvGrpSpPr>
        <p:cNvPr id="1" name=""/>
        <p:cNvGrpSpPr/>
        <p:nvPr/>
      </p:nvGrpSpPr>
      <p:grpSpPr>
        <a:xfrm>
          <a:off x="0" y="0"/>
          <a:ext cx="0" cy="0"/>
          <a:chOff x="0" y="0"/>
          <a:chExt cx="0" cy="0"/>
        </a:xfrm>
      </p:grpSpPr>
      <p:sp>
        <p:nvSpPr>
          <p:cNvPr id="11" name="Picture Placeholder 10">
            <a:extLst>
              <a:ext uri="{FF2B5EF4-FFF2-40B4-BE49-F238E27FC236}">
                <a16:creationId xmlns:a16="http://schemas.microsoft.com/office/drawing/2014/main" xmlns="" id="{EA7BAD81-B37C-4E58-A969-A361C2B6AA3B}"/>
              </a:ext>
            </a:extLst>
          </p:cNvPr>
          <p:cNvSpPr>
            <a:spLocks noGrp="1"/>
          </p:cNvSpPr>
          <p:nvPr>
            <p:ph type="pic" sz="quarter" idx="10"/>
          </p:nvPr>
        </p:nvSpPr>
        <p:spPr>
          <a:xfrm>
            <a:off x="0" y="0"/>
            <a:ext cx="12192000" cy="6858000"/>
          </a:xfrm>
          <a:custGeom>
            <a:avLst/>
            <a:gdLst>
              <a:gd name="connsiteX0" fmla="*/ 0 w 8118764"/>
              <a:gd name="connsiteY0" fmla="*/ 0 h 2521527"/>
              <a:gd name="connsiteX1" fmla="*/ 8118764 w 8118764"/>
              <a:gd name="connsiteY1" fmla="*/ 0 h 2521527"/>
              <a:gd name="connsiteX2" fmla="*/ 8118764 w 8118764"/>
              <a:gd name="connsiteY2" fmla="*/ 2521527 h 2521527"/>
              <a:gd name="connsiteX3" fmla="*/ 0 w 8118764"/>
              <a:gd name="connsiteY3" fmla="*/ 2521527 h 2521527"/>
            </a:gdLst>
            <a:ahLst/>
            <a:cxnLst>
              <a:cxn ang="0">
                <a:pos x="connsiteX0" y="connsiteY0"/>
              </a:cxn>
              <a:cxn ang="0">
                <a:pos x="connsiteX1" y="connsiteY1"/>
              </a:cxn>
              <a:cxn ang="0">
                <a:pos x="connsiteX2" y="connsiteY2"/>
              </a:cxn>
              <a:cxn ang="0">
                <a:pos x="connsiteX3" y="connsiteY3"/>
              </a:cxn>
            </a:cxnLst>
            <a:rect l="l" t="t" r="r" b="b"/>
            <a:pathLst>
              <a:path w="8118764" h="2521527">
                <a:moveTo>
                  <a:pt x="0" y="0"/>
                </a:moveTo>
                <a:lnTo>
                  <a:pt x="8118764" y="0"/>
                </a:lnTo>
                <a:lnTo>
                  <a:pt x="8118764" y="2521527"/>
                </a:lnTo>
                <a:lnTo>
                  <a:pt x="0" y="2521527"/>
                </a:lnTo>
                <a:close/>
              </a:path>
            </a:pathLst>
          </a:custGeom>
        </p:spPr>
        <p:txBody>
          <a:bodyPr wrap="square">
            <a:noAutofit/>
          </a:bodyPr>
          <a:lstStyle/>
          <a:p>
            <a:endParaRPr lang="en-US"/>
          </a:p>
        </p:txBody>
      </p:sp>
    </p:spTree>
    <p:extLst>
      <p:ext uri="{BB962C8B-B14F-4D97-AF65-F5344CB8AC3E}">
        <p14:creationId xmlns:p14="http://schemas.microsoft.com/office/powerpoint/2010/main" val="1456757879"/>
      </p:ext>
    </p:extLst>
  </p:cSld>
  <p:clrMapOvr>
    <a:masterClrMapping/>
  </p:clrMapOvr>
</p:sldLayout>
</file>

<file path=ppt/slideLayouts/slideLayout13.xml><?xml version="1.0" encoding="utf-8"?>
<p:sldLayout xmlns:a="http://schemas.openxmlformats.org/drawingml/2006/main" xmlns:r="http://schemas.openxmlformats.org/officeDocument/2006/relationships" xmlns:p="http://schemas.openxmlformats.org/presentationml/2006/main" userDrawn="1">
  <p:cSld name="23_Title Slide">
    <p:spTree>
      <p:nvGrpSpPr>
        <p:cNvPr id="1" name=""/>
        <p:cNvGrpSpPr/>
        <p:nvPr/>
      </p:nvGrpSpPr>
      <p:grpSpPr>
        <a:xfrm>
          <a:off x="0" y="0"/>
          <a:ext cx="0" cy="0"/>
          <a:chOff x="0" y="0"/>
          <a:chExt cx="0" cy="0"/>
        </a:xfrm>
      </p:grpSpPr>
      <p:sp>
        <p:nvSpPr>
          <p:cNvPr id="14" name="Picture Placeholder 13">
            <a:extLst>
              <a:ext uri="{FF2B5EF4-FFF2-40B4-BE49-F238E27FC236}">
                <a16:creationId xmlns:a16="http://schemas.microsoft.com/office/drawing/2014/main" xmlns="" id="{A728A220-9096-471D-8E9D-3A0DD26FAEC5}"/>
              </a:ext>
            </a:extLst>
          </p:cNvPr>
          <p:cNvSpPr>
            <a:spLocks noGrp="1"/>
          </p:cNvSpPr>
          <p:nvPr>
            <p:ph type="pic" sz="quarter" idx="10"/>
          </p:nvPr>
        </p:nvSpPr>
        <p:spPr>
          <a:xfrm>
            <a:off x="1" y="0"/>
            <a:ext cx="9740898" cy="5962650"/>
          </a:xfrm>
          <a:custGeom>
            <a:avLst/>
            <a:gdLst>
              <a:gd name="connsiteX0" fmla="*/ 8177976 w 9740898"/>
              <a:gd name="connsiteY0" fmla="*/ 0 h 5962650"/>
              <a:gd name="connsiteX1" fmla="*/ 9740898 w 9740898"/>
              <a:gd name="connsiteY1" fmla="*/ 0 h 5962650"/>
              <a:gd name="connsiteX2" fmla="*/ 9740898 w 9740898"/>
              <a:gd name="connsiteY2" fmla="*/ 1513279 h 5962650"/>
              <a:gd name="connsiteX3" fmla="*/ 8959437 w 9740898"/>
              <a:gd name="connsiteY3" fmla="*/ 2294740 h 5962650"/>
              <a:gd name="connsiteX4" fmla="*/ 8177976 w 9740898"/>
              <a:gd name="connsiteY4" fmla="*/ 1513279 h 5962650"/>
              <a:gd name="connsiteX5" fmla="*/ 6542379 w 9740898"/>
              <a:gd name="connsiteY5" fmla="*/ 0 h 5962650"/>
              <a:gd name="connsiteX6" fmla="*/ 8105301 w 9740898"/>
              <a:gd name="connsiteY6" fmla="*/ 0 h 5962650"/>
              <a:gd name="connsiteX7" fmla="*/ 8105301 w 9740898"/>
              <a:gd name="connsiteY7" fmla="*/ 2370965 h 5962650"/>
              <a:gd name="connsiteX8" fmla="*/ 7323840 w 9740898"/>
              <a:gd name="connsiteY8" fmla="*/ 3152426 h 5962650"/>
              <a:gd name="connsiteX9" fmla="*/ 6542379 w 9740898"/>
              <a:gd name="connsiteY9" fmla="*/ 2370965 h 5962650"/>
              <a:gd name="connsiteX10" fmla="*/ 4906785 w 9740898"/>
              <a:gd name="connsiteY10" fmla="*/ 0 h 5962650"/>
              <a:gd name="connsiteX11" fmla="*/ 6469706 w 9740898"/>
              <a:gd name="connsiteY11" fmla="*/ 0 h 5962650"/>
              <a:gd name="connsiteX12" fmla="*/ 6469706 w 9740898"/>
              <a:gd name="connsiteY12" fmla="*/ 3345442 h 5962650"/>
              <a:gd name="connsiteX13" fmla="*/ 5688245 w 9740898"/>
              <a:gd name="connsiteY13" fmla="*/ 4126903 h 5962650"/>
              <a:gd name="connsiteX14" fmla="*/ 4906785 w 9740898"/>
              <a:gd name="connsiteY14" fmla="*/ 3345442 h 5962650"/>
              <a:gd name="connsiteX15" fmla="*/ 3271189 w 9740898"/>
              <a:gd name="connsiteY15" fmla="*/ 0 h 5962650"/>
              <a:gd name="connsiteX16" fmla="*/ 4834111 w 9740898"/>
              <a:gd name="connsiteY16" fmla="*/ 0 h 5962650"/>
              <a:gd name="connsiteX17" fmla="*/ 4834111 w 9740898"/>
              <a:gd name="connsiteY17" fmla="*/ 4489022 h 5962650"/>
              <a:gd name="connsiteX18" fmla="*/ 4052650 w 9740898"/>
              <a:gd name="connsiteY18" fmla="*/ 5270483 h 5962650"/>
              <a:gd name="connsiteX19" fmla="*/ 3271189 w 9740898"/>
              <a:gd name="connsiteY19" fmla="*/ 4489022 h 5962650"/>
              <a:gd name="connsiteX20" fmla="*/ 1635594 w 9740898"/>
              <a:gd name="connsiteY20" fmla="*/ 0 h 5962650"/>
              <a:gd name="connsiteX21" fmla="*/ 3198517 w 9740898"/>
              <a:gd name="connsiteY21" fmla="*/ 0 h 5962650"/>
              <a:gd name="connsiteX22" fmla="*/ 3198517 w 9740898"/>
              <a:gd name="connsiteY22" fmla="*/ 5181189 h 5962650"/>
              <a:gd name="connsiteX23" fmla="*/ 2417056 w 9740898"/>
              <a:gd name="connsiteY23" fmla="*/ 5962650 h 5962650"/>
              <a:gd name="connsiteX24" fmla="*/ 1635594 w 9740898"/>
              <a:gd name="connsiteY24" fmla="*/ 5181189 h 5962650"/>
              <a:gd name="connsiteX25" fmla="*/ 0 w 9740898"/>
              <a:gd name="connsiteY25" fmla="*/ 0 h 5962650"/>
              <a:gd name="connsiteX26" fmla="*/ 1562922 w 9740898"/>
              <a:gd name="connsiteY26" fmla="*/ 0 h 5962650"/>
              <a:gd name="connsiteX27" fmla="*/ 1562922 w 9740898"/>
              <a:gd name="connsiteY27" fmla="*/ 3108571 h 5962650"/>
              <a:gd name="connsiteX28" fmla="*/ 781461 w 9740898"/>
              <a:gd name="connsiteY28" fmla="*/ 3890032 h 5962650"/>
              <a:gd name="connsiteX29" fmla="*/ 0 w 9740898"/>
              <a:gd name="connsiteY29" fmla="*/ 3108571 h 5962650"/>
            </a:gdLst>
            <a:ahLst/>
            <a:cxnLst>
              <a:cxn ang="0">
                <a:pos x="connsiteX0" y="connsiteY0"/>
              </a:cxn>
              <a:cxn ang="0">
                <a:pos x="connsiteX1" y="connsiteY1"/>
              </a:cxn>
              <a:cxn ang="0">
                <a:pos x="connsiteX2" y="connsiteY2"/>
              </a:cxn>
              <a:cxn ang="0">
                <a:pos x="connsiteX3" y="connsiteY3"/>
              </a:cxn>
              <a:cxn ang="0">
                <a:pos x="connsiteX4" y="connsiteY4"/>
              </a:cxn>
              <a:cxn ang="0">
                <a:pos x="connsiteX5" y="connsiteY5"/>
              </a:cxn>
              <a:cxn ang="0">
                <a:pos x="connsiteX6" y="connsiteY6"/>
              </a:cxn>
              <a:cxn ang="0">
                <a:pos x="connsiteX7" y="connsiteY7"/>
              </a:cxn>
              <a:cxn ang="0">
                <a:pos x="connsiteX8" y="connsiteY8"/>
              </a:cxn>
              <a:cxn ang="0">
                <a:pos x="connsiteX9" y="connsiteY9"/>
              </a:cxn>
              <a:cxn ang="0">
                <a:pos x="connsiteX10" y="connsiteY10"/>
              </a:cxn>
              <a:cxn ang="0">
                <a:pos x="connsiteX11" y="connsiteY11"/>
              </a:cxn>
              <a:cxn ang="0">
                <a:pos x="connsiteX12" y="connsiteY12"/>
              </a:cxn>
              <a:cxn ang="0">
                <a:pos x="connsiteX13" y="connsiteY13"/>
              </a:cxn>
              <a:cxn ang="0">
                <a:pos x="connsiteX14" y="connsiteY14"/>
              </a:cxn>
              <a:cxn ang="0">
                <a:pos x="connsiteX15" y="connsiteY15"/>
              </a:cxn>
              <a:cxn ang="0">
                <a:pos x="connsiteX16" y="connsiteY16"/>
              </a:cxn>
              <a:cxn ang="0">
                <a:pos x="connsiteX17" y="connsiteY17"/>
              </a:cxn>
              <a:cxn ang="0">
                <a:pos x="connsiteX18" y="connsiteY18"/>
              </a:cxn>
              <a:cxn ang="0">
                <a:pos x="connsiteX19" y="connsiteY19"/>
              </a:cxn>
              <a:cxn ang="0">
                <a:pos x="connsiteX20" y="connsiteY20"/>
              </a:cxn>
              <a:cxn ang="0">
                <a:pos x="connsiteX21" y="connsiteY21"/>
              </a:cxn>
              <a:cxn ang="0">
                <a:pos x="connsiteX22" y="connsiteY22"/>
              </a:cxn>
              <a:cxn ang="0">
                <a:pos x="connsiteX23" y="connsiteY23"/>
              </a:cxn>
              <a:cxn ang="0">
                <a:pos x="connsiteX24" y="connsiteY24"/>
              </a:cxn>
              <a:cxn ang="0">
                <a:pos x="connsiteX25" y="connsiteY25"/>
              </a:cxn>
              <a:cxn ang="0">
                <a:pos x="connsiteX26" y="connsiteY26"/>
              </a:cxn>
              <a:cxn ang="0">
                <a:pos x="connsiteX27" y="connsiteY27"/>
              </a:cxn>
              <a:cxn ang="0">
                <a:pos x="connsiteX28" y="connsiteY28"/>
              </a:cxn>
              <a:cxn ang="0">
                <a:pos x="connsiteX29" y="connsiteY29"/>
              </a:cxn>
            </a:cxnLst>
            <a:rect l="l" t="t" r="r" b="b"/>
            <a:pathLst>
              <a:path w="9740898" h="5962650">
                <a:moveTo>
                  <a:pt x="8177976" y="0"/>
                </a:moveTo>
                <a:lnTo>
                  <a:pt x="9740898" y="0"/>
                </a:lnTo>
                <a:lnTo>
                  <a:pt x="9740898" y="1513279"/>
                </a:lnTo>
                <a:cubicBezTo>
                  <a:pt x="9740898" y="1944869"/>
                  <a:pt x="9391026" y="2294740"/>
                  <a:pt x="8959437" y="2294740"/>
                </a:cubicBezTo>
                <a:cubicBezTo>
                  <a:pt x="8527848" y="2294740"/>
                  <a:pt x="8177976" y="1944869"/>
                  <a:pt x="8177976" y="1513279"/>
                </a:cubicBezTo>
                <a:close/>
                <a:moveTo>
                  <a:pt x="6542379" y="0"/>
                </a:moveTo>
                <a:lnTo>
                  <a:pt x="8105301" y="0"/>
                </a:lnTo>
                <a:lnTo>
                  <a:pt x="8105301" y="2370965"/>
                </a:lnTo>
                <a:cubicBezTo>
                  <a:pt x="8105301" y="2802554"/>
                  <a:pt x="7755429" y="3152426"/>
                  <a:pt x="7323840" y="3152426"/>
                </a:cubicBezTo>
                <a:cubicBezTo>
                  <a:pt x="6892251" y="3152426"/>
                  <a:pt x="6542379" y="2802554"/>
                  <a:pt x="6542379" y="2370965"/>
                </a:cubicBezTo>
                <a:close/>
                <a:moveTo>
                  <a:pt x="4906785" y="0"/>
                </a:moveTo>
                <a:lnTo>
                  <a:pt x="6469706" y="0"/>
                </a:lnTo>
                <a:lnTo>
                  <a:pt x="6469706" y="3345442"/>
                </a:lnTo>
                <a:cubicBezTo>
                  <a:pt x="6469706" y="3777031"/>
                  <a:pt x="6119834" y="4126903"/>
                  <a:pt x="5688245" y="4126903"/>
                </a:cubicBezTo>
                <a:cubicBezTo>
                  <a:pt x="5256656" y="4126903"/>
                  <a:pt x="4906785" y="3777031"/>
                  <a:pt x="4906785" y="3345442"/>
                </a:cubicBezTo>
                <a:close/>
                <a:moveTo>
                  <a:pt x="3271189" y="0"/>
                </a:moveTo>
                <a:lnTo>
                  <a:pt x="4834111" y="0"/>
                </a:lnTo>
                <a:lnTo>
                  <a:pt x="4834111" y="4489022"/>
                </a:lnTo>
                <a:cubicBezTo>
                  <a:pt x="4834111" y="4920611"/>
                  <a:pt x="4484240" y="5270483"/>
                  <a:pt x="4052650" y="5270483"/>
                </a:cubicBezTo>
                <a:cubicBezTo>
                  <a:pt x="3621061" y="5270483"/>
                  <a:pt x="3271189" y="4920611"/>
                  <a:pt x="3271189" y="4489022"/>
                </a:cubicBezTo>
                <a:close/>
                <a:moveTo>
                  <a:pt x="1635594" y="0"/>
                </a:moveTo>
                <a:lnTo>
                  <a:pt x="3198517" y="0"/>
                </a:lnTo>
                <a:lnTo>
                  <a:pt x="3198517" y="5181189"/>
                </a:lnTo>
                <a:cubicBezTo>
                  <a:pt x="3198517" y="5612778"/>
                  <a:pt x="2848644" y="5962650"/>
                  <a:pt x="2417056" y="5962650"/>
                </a:cubicBezTo>
                <a:cubicBezTo>
                  <a:pt x="1985466" y="5962650"/>
                  <a:pt x="1635594" y="5612778"/>
                  <a:pt x="1635594" y="5181189"/>
                </a:cubicBezTo>
                <a:close/>
                <a:moveTo>
                  <a:pt x="0" y="0"/>
                </a:moveTo>
                <a:lnTo>
                  <a:pt x="1562922" y="0"/>
                </a:lnTo>
                <a:lnTo>
                  <a:pt x="1562922" y="3108571"/>
                </a:lnTo>
                <a:cubicBezTo>
                  <a:pt x="1562922" y="3540160"/>
                  <a:pt x="1213050" y="3890032"/>
                  <a:pt x="781461" y="3890032"/>
                </a:cubicBezTo>
                <a:cubicBezTo>
                  <a:pt x="349872" y="3890032"/>
                  <a:pt x="0" y="3540160"/>
                  <a:pt x="0" y="3108571"/>
                </a:cubicBezTo>
                <a:close/>
              </a:path>
            </a:pathLst>
          </a:custGeom>
          <a:solidFill>
            <a:schemeClr val="bg1">
              <a:lumMod val="85000"/>
              <a:alpha val="50000"/>
            </a:schemeClr>
          </a:solidFill>
        </p:spPr>
        <p:txBody>
          <a:bodyPr wrap="square">
            <a:noAutofit/>
          </a:bodyPr>
          <a:lstStyle>
            <a:lvl1pPr marL="0" indent="0">
              <a:buNone/>
              <a:defRPr sz="1600">
                <a:solidFill>
                  <a:schemeClr val="bg1">
                    <a:lumMod val="50000"/>
                  </a:schemeClr>
                </a:solidFill>
              </a:defRPr>
            </a:lvl1pPr>
          </a:lstStyle>
          <a:p>
            <a:endParaRPr lang="id-ID"/>
          </a:p>
        </p:txBody>
      </p:sp>
    </p:spTree>
    <p:extLst>
      <p:ext uri="{BB962C8B-B14F-4D97-AF65-F5344CB8AC3E}">
        <p14:creationId xmlns:p14="http://schemas.microsoft.com/office/powerpoint/2010/main" val="2185816039"/>
      </p:ext>
    </p:extLst>
  </p:cSld>
  <p:clrMapOvr>
    <a:masterClrMapping/>
  </p:clrMapOvr>
  <p:timing>
    <p:tnLst>
      <p:par>
        <p:cTn id="1" dur="indefinite" restart="never" nodeType="tmRoot">
          <p:childTnLst>
            <p:seq concurrent="1" nextAc="seek">
              <p:cTn id="2" dur="indefinite" nodeType="mainSeq">
                <p:childTnLst>
                  <p:par>
                    <p:cTn id="3" fill="hold">
                      <p:stCondLst>
                        <p:cond delay="indefinite"/>
                        <p:cond evt="onBegin" delay="0">
                          <p:tn val="2"/>
                        </p:cond>
                      </p:stCondLst>
                      <p:childTnLst>
                        <p:par>
                          <p:cTn id="4" fill="hold">
                            <p:stCondLst>
                              <p:cond delay="0"/>
                            </p:stCondLst>
                            <p:childTnLst>
                              <p:par>
                                <p:cTn id="5" presetID="2" presetClass="entr" presetSubtype="1" decel="100000" fill="hold" grpId="0" nodeType="withEffect">
                                  <p:stCondLst>
                                    <p:cond delay="0"/>
                                  </p:stCondLst>
                                  <p:childTnLst>
                                    <p:set>
                                      <p:cBhvr>
                                        <p:cTn id="6" dur="1" fill="hold">
                                          <p:stCondLst>
                                            <p:cond delay="0"/>
                                          </p:stCondLst>
                                        </p:cTn>
                                        <p:tgtEl>
                                          <p:spTgt spid="14"/>
                                        </p:tgtEl>
                                        <p:attrNameLst>
                                          <p:attrName>style.visibility</p:attrName>
                                        </p:attrNameLst>
                                      </p:cBhvr>
                                      <p:to>
                                        <p:strVal val="visible"/>
                                      </p:to>
                                    </p:set>
                                    <p:anim calcmode="lin" valueType="num">
                                      <p:cBhvr additive="base">
                                        <p:cTn id="7" dur="500" fill="hold"/>
                                        <p:tgtEl>
                                          <p:spTgt spid="14"/>
                                        </p:tgtEl>
                                        <p:attrNameLst>
                                          <p:attrName>ppt_x</p:attrName>
                                        </p:attrNameLst>
                                      </p:cBhvr>
                                      <p:tavLst>
                                        <p:tav tm="0">
                                          <p:val>
                                            <p:strVal val="#ppt_x"/>
                                          </p:val>
                                        </p:tav>
                                        <p:tav tm="100000">
                                          <p:val>
                                            <p:strVal val="#ppt_x"/>
                                          </p:val>
                                        </p:tav>
                                      </p:tavLst>
                                    </p:anim>
                                    <p:anim calcmode="lin" valueType="num">
                                      <p:cBhvr additive="base">
                                        <p:cTn id="8" dur="500" fill="hold"/>
                                        <p:tgtEl>
                                          <p:spTgt spid="14"/>
                                        </p:tgtEl>
                                        <p:attrNameLst>
                                          <p:attrName>ppt_y</p:attrName>
                                        </p:attrNameLst>
                                      </p:cBhvr>
                                      <p:tavLst>
                                        <p:tav tm="0">
                                          <p:val>
                                            <p:strVal val="0-#ppt_h/2"/>
                                          </p:val>
                                        </p:tav>
                                        <p:tav tm="100000">
                                          <p:val>
                                            <p:strVal val="#ppt_y"/>
                                          </p:val>
                                        </p:tav>
                                      </p:tavLst>
                                    </p:anim>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14" grpId="0" animBg="1"/>
    </p:bldLst>
  </p:timing>
</p:sldLayout>
</file>

<file path=ppt/slideLayouts/slideLayout14.xml><?xml version="1.0" encoding="utf-8"?>
<p:sldLayout xmlns:a="http://schemas.openxmlformats.org/drawingml/2006/main" xmlns:r="http://schemas.openxmlformats.org/officeDocument/2006/relationships" xmlns:p="http://schemas.openxmlformats.org/presentationml/2006/main" userDrawn="1">
  <p:cSld name="29_Title Slide">
    <p:spTree>
      <p:nvGrpSpPr>
        <p:cNvPr id="1" name=""/>
        <p:cNvGrpSpPr/>
        <p:nvPr/>
      </p:nvGrpSpPr>
      <p:grpSpPr>
        <a:xfrm>
          <a:off x="0" y="0"/>
          <a:ext cx="0" cy="0"/>
          <a:chOff x="0" y="0"/>
          <a:chExt cx="0" cy="0"/>
        </a:xfrm>
      </p:grpSpPr>
      <p:sp>
        <p:nvSpPr>
          <p:cNvPr id="7" name="Picture Placeholder 6">
            <a:extLst>
              <a:ext uri="{FF2B5EF4-FFF2-40B4-BE49-F238E27FC236}">
                <a16:creationId xmlns:a16="http://schemas.microsoft.com/office/drawing/2014/main" xmlns="" id="{B150257C-F063-4712-86B9-6B30CE114C01}"/>
              </a:ext>
            </a:extLst>
          </p:cNvPr>
          <p:cNvSpPr>
            <a:spLocks noGrp="1"/>
          </p:cNvSpPr>
          <p:nvPr>
            <p:ph type="pic" sz="quarter" idx="10"/>
          </p:nvPr>
        </p:nvSpPr>
        <p:spPr>
          <a:xfrm>
            <a:off x="1127760" y="1123950"/>
            <a:ext cx="9936480" cy="4610100"/>
          </a:xfrm>
          <a:custGeom>
            <a:avLst/>
            <a:gdLst>
              <a:gd name="connsiteX0" fmla="*/ 4992680 w 9936480"/>
              <a:gd name="connsiteY0" fmla="*/ 888184 h 4610100"/>
              <a:gd name="connsiteX1" fmla="*/ 9936480 w 9936480"/>
              <a:gd name="connsiteY1" fmla="*/ 888184 h 4610100"/>
              <a:gd name="connsiteX2" fmla="*/ 9936480 w 9936480"/>
              <a:gd name="connsiteY2" fmla="*/ 4610100 h 4610100"/>
              <a:gd name="connsiteX3" fmla="*/ 4992680 w 9936480"/>
              <a:gd name="connsiteY3" fmla="*/ 4610100 h 4610100"/>
              <a:gd name="connsiteX4" fmla="*/ 0 w 9936480"/>
              <a:gd name="connsiteY4" fmla="*/ 0 h 4610100"/>
              <a:gd name="connsiteX5" fmla="*/ 4943800 w 9936480"/>
              <a:gd name="connsiteY5" fmla="*/ 0 h 4610100"/>
              <a:gd name="connsiteX6" fmla="*/ 4943800 w 9936480"/>
              <a:gd name="connsiteY6" fmla="*/ 3721916 h 4610100"/>
              <a:gd name="connsiteX7" fmla="*/ 0 w 9936480"/>
              <a:gd name="connsiteY7" fmla="*/ 3721916 h 4610100"/>
            </a:gdLst>
            <a:ahLst/>
            <a:cxnLst>
              <a:cxn ang="0">
                <a:pos x="connsiteX0" y="connsiteY0"/>
              </a:cxn>
              <a:cxn ang="0">
                <a:pos x="connsiteX1" y="connsiteY1"/>
              </a:cxn>
              <a:cxn ang="0">
                <a:pos x="connsiteX2" y="connsiteY2"/>
              </a:cxn>
              <a:cxn ang="0">
                <a:pos x="connsiteX3" y="connsiteY3"/>
              </a:cxn>
              <a:cxn ang="0">
                <a:pos x="connsiteX4" y="connsiteY4"/>
              </a:cxn>
              <a:cxn ang="0">
                <a:pos x="connsiteX5" y="connsiteY5"/>
              </a:cxn>
              <a:cxn ang="0">
                <a:pos x="connsiteX6" y="connsiteY6"/>
              </a:cxn>
              <a:cxn ang="0">
                <a:pos x="connsiteX7" y="connsiteY7"/>
              </a:cxn>
            </a:cxnLst>
            <a:rect l="l" t="t" r="r" b="b"/>
            <a:pathLst>
              <a:path w="9936480" h="4610100">
                <a:moveTo>
                  <a:pt x="4992680" y="888184"/>
                </a:moveTo>
                <a:lnTo>
                  <a:pt x="9936480" y="888184"/>
                </a:lnTo>
                <a:lnTo>
                  <a:pt x="9936480" y="4610100"/>
                </a:lnTo>
                <a:lnTo>
                  <a:pt x="4992680" y="4610100"/>
                </a:lnTo>
                <a:close/>
                <a:moveTo>
                  <a:pt x="0" y="0"/>
                </a:moveTo>
                <a:lnTo>
                  <a:pt x="4943800" y="0"/>
                </a:lnTo>
                <a:lnTo>
                  <a:pt x="4943800" y="3721916"/>
                </a:lnTo>
                <a:lnTo>
                  <a:pt x="0" y="3721916"/>
                </a:lnTo>
                <a:close/>
              </a:path>
            </a:pathLst>
          </a:custGeom>
          <a:solidFill>
            <a:schemeClr val="bg1">
              <a:lumMod val="85000"/>
              <a:alpha val="50000"/>
            </a:schemeClr>
          </a:solidFill>
        </p:spPr>
        <p:txBody>
          <a:bodyPr wrap="square">
            <a:noAutofit/>
          </a:bodyPr>
          <a:lstStyle>
            <a:lvl1pPr marL="0" indent="0">
              <a:buNone/>
              <a:defRPr sz="1600">
                <a:solidFill>
                  <a:schemeClr val="bg1">
                    <a:lumMod val="50000"/>
                  </a:schemeClr>
                </a:solidFill>
              </a:defRPr>
            </a:lvl1pPr>
          </a:lstStyle>
          <a:p>
            <a:endParaRPr lang="id-ID"/>
          </a:p>
        </p:txBody>
      </p:sp>
    </p:spTree>
    <p:extLst>
      <p:ext uri="{BB962C8B-B14F-4D97-AF65-F5344CB8AC3E}">
        <p14:creationId xmlns:p14="http://schemas.microsoft.com/office/powerpoint/2010/main" val="2060316565"/>
      </p:ext>
    </p:extLst>
  </p:cSld>
  <p:clrMapOvr>
    <a:masterClrMapping/>
  </p:clrMapOvr>
  <p:timing>
    <p:tnLst>
      <p:par>
        <p:cTn id="1" dur="indefinite" restart="never" nodeType="tmRoot">
          <p:childTnLst>
            <p:seq concurrent="1" nextAc="seek">
              <p:cTn id="2" dur="indefinite" nodeType="mainSeq">
                <p:childTnLst>
                  <p:par>
                    <p:cTn id="3" fill="hold">
                      <p:stCondLst>
                        <p:cond delay="indefinite"/>
                        <p:cond evt="onBegin" delay="0">
                          <p:tn val="2"/>
                        </p:cond>
                      </p:stCondLst>
                      <p:childTnLst>
                        <p:par>
                          <p:cTn id="4" fill="hold">
                            <p:stCondLst>
                              <p:cond delay="0"/>
                            </p:stCondLst>
                            <p:childTnLst>
                              <p:par>
                                <p:cTn id="5" presetID="2" presetClass="entr" presetSubtype="4" decel="100000" fill="hold" grpId="0" nodeType="withEffect">
                                  <p:stCondLst>
                                    <p:cond delay="0"/>
                                  </p:stCondLst>
                                  <p:childTnLst>
                                    <p:set>
                                      <p:cBhvr>
                                        <p:cTn id="6" dur="1" fill="hold">
                                          <p:stCondLst>
                                            <p:cond delay="0"/>
                                          </p:stCondLst>
                                        </p:cTn>
                                        <p:tgtEl>
                                          <p:spTgt spid="7"/>
                                        </p:tgtEl>
                                        <p:attrNameLst>
                                          <p:attrName>style.visibility</p:attrName>
                                        </p:attrNameLst>
                                      </p:cBhvr>
                                      <p:to>
                                        <p:strVal val="visible"/>
                                      </p:to>
                                    </p:set>
                                    <p:anim calcmode="lin" valueType="num">
                                      <p:cBhvr additive="base">
                                        <p:cTn id="7" dur="500" fill="hold"/>
                                        <p:tgtEl>
                                          <p:spTgt spid="7"/>
                                        </p:tgtEl>
                                        <p:attrNameLst>
                                          <p:attrName>ppt_x</p:attrName>
                                        </p:attrNameLst>
                                      </p:cBhvr>
                                      <p:tavLst>
                                        <p:tav tm="0">
                                          <p:val>
                                            <p:strVal val="#ppt_x"/>
                                          </p:val>
                                        </p:tav>
                                        <p:tav tm="100000">
                                          <p:val>
                                            <p:strVal val="#ppt_x"/>
                                          </p:val>
                                        </p:tav>
                                      </p:tavLst>
                                    </p:anim>
                                    <p:anim calcmode="lin" valueType="num">
                                      <p:cBhvr additive="base">
                                        <p:cTn id="8" dur="500" fill="hold"/>
                                        <p:tgtEl>
                                          <p:spTgt spid="7"/>
                                        </p:tgtEl>
                                        <p:attrNameLst>
                                          <p:attrName>ppt_y</p:attrName>
                                        </p:attrNameLst>
                                      </p:cBhvr>
                                      <p:tavLst>
                                        <p:tav tm="0">
                                          <p:val>
                                            <p:strVal val="1+#ppt_h/2"/>
                                          </p:val>
                                        </p:tav>
                                        <p:tav tm="100000">
                                          <p:val>
                                            <p:strVal val="#ppt_y"/>
                                          </p:val>
                                        </p:tav>
                                      </p:tavLst>
                                    </p:anim>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7" grpId="0" animBg="1"/>
    </p:bldLst>
  </p:timing>
</p:sldLayout>
</file>

<file path=ppt/slideLayouts/slideLayout15.xml><?xml version="1.0" encoding="utf-8"?>
<p:sldLayout xmlns:a="http://schemas.openxmlformats.org/drawingml/2006/main" xmlns:r="http://schemas.openxmlformats.org/officeDocument/2006/relationships" xmlns:p="http://schemas.openxmlformats.org/presentationml/2006/main" userDrawn="1">
  <p:cSld name="33_Title Slide">
    <p:spTree>
      <p:nvGrpSpPr>
        <p:cNvPr id="1" name=""/>
        <p:cNvGrpSpPr/>
        <p:nvPr/>
      </p:nvGrpSpPr>
      <p:grpSpPr>
        <a:xfrm>
          <a:off x="0" y="0"/>
          <a:ext cx="0" cy="0"/>
          <a:chOff x="0" y="0"/>
          <a:chExt cx="0" cy="0"/>
        </a:xfrm>
      </p:grpSpPr>
      <p:sp>
        <p:nvSpPr>
          <p:cNvPr id="4" name="Picture Placeholder 3">
            <a:extLst>
              <a:ext uri="{FF2B5EF4-FFF2-40B4-BE49-F238E27FC236}">
                <a16:creationId xmlns:a16="http://schemas.microsoft.com/office/drawing/2014/main" xmlns="" id="{FC9C52C9-E1A1-4DAC-AD31-A7ADAED4AB84}"/>
              </a:ext>
            </a:extLst>
          </p:cNvPr>
          <p:cNvSpPr>
            <a:spLocks noGrp="1"/>
          </p:cNvSpPr>
          <p:nvPr>
            <p:ph type="pic" sz="quarter" idx="10"/>
          </p:nvPr>
        </p:nvSpPr>
        <p:spPr>
          <a:xfrm>
            <a:off x="0" y="1"/>
            <a:ext cx="6826172" cy="6857998"/>
          </a:xfrm>
          <a:custGeom>
            <a:avLst/>
            <a:gdLst>
              <a:gd name="connsiteX0" fmla="*/ 0 w 6826172"/>
              <a:gd name="connsiteY0" fmla="*/ 0 h 6857998"/>
              <a:gd name="connsiteX1" fmla="*/ 6826172 w 6826172"/>
              <a:gd name="connsiteY1" fmla="*/ 0 h 6857998"/>
              <a:gd name="connsiteX2" fmla="*/ 0 w 6826172"/>
              <a:gd name="connsiteY2" fmla="*/ 6857998 h 6857998"/>
            </a:gdLst>
            <a:ahLst/>
            <a:cxnLst>
              <a:cxn ang="0">
                <a:pos x="connsiteX0" y="connsiteY0"/>
              </a:cxn>
              <a:cxn ang="0">
                <a:pos x="connsiteX1" y="connsiteY1"/>
              </a:cxn>
              <a:cxn ang="0">
                <a:pos x="connsiteX2" y="connsiteY2"/>
              </a:cxn>
            </a:cxnLst>
            <a:rect l="l" t="t" r="r" b="b"/>
            <a:pathLst>
              <a:path w="6826172" h="6857998">
                <a:moveTo>
                  <a:pt x="0" y="0"/>
                </a:moveTo>
                <a:lnTo>
                  <a:pt x="6826172" y="0"/>
                </a:lnTo>
                <a:lnTo>
                  <a:pt x="0" y="6857998"/>
                </a:lnTo>
                <a:close/>
              </a:path>
            </a:pathLst>
          </a:custGeom>
          <a:solidFill>
            <a:schemeClr val="bg1">
              <a:lumMod val="85000"/>
              <a:alpha val="50000"/>
            </a:schemeClr>
          </a:solidFill>
        </p:spPr>
        <p:txBody>
          <a:bodyPr wrap="square">
            <a:noAutofit/>
          </a:bodyPr>
          <a:lstStyle>
            <a:lvl1pPr marL="0" indent="0">
              <a:buNone/>
              <a:defRPr sz="1600">
                <a:solidFill>
                  <a:schemeClr val="bg1">
                    <a:lumMod val="50000"/>
                  </a:schemeClr>
                </a:solidFill>
              </a:defRPr>
            </a:lvl1pPr>
          </a:lstStyle>
          <a:p>
            <a:endParaRPr lang="id-ID"/>
          </a:p>
        </p:txBody>
      </p:sp>
    </p:spTree>
    <p:extLst>
      <p:ext uri="{BB962C8B-B14F-4D97-AF65-F5344CB8AC3E}">
        <p14:creationId xmlns:p14="http://schemas.microsoft.com/office/powerpoint/2010/main" val="1500474464"/>
      </p:ext>
    </p:extLst>
  </p:cSld>
  <p:clrMapOvr>
    <a:masterClrMapping/>
  </p:clrMapOvr>
  <p:timing>
    <p:tnLst>
      <p:par>
        <p:cTn id="1" dur="indefinite" restart="never" nodeType="tmRoot">
          <p:childTnLst>
            <p:seq concurrent="1" nextAc="seek">
              <p:cTn id="2" dur="indefinite" nodeType="mainSeq">
                <p:childTnLst>
                  <p:par>
                    <p:cTn id="3" fill="hold">
                      <p:stCondLst>
                        <p:cond delay="indefinite"/>
                        <p:cond evt="onBegin" delay="0">
                          <p:tn val="2"/>
                        </p:cond>
                      </p:stCondLst>
                      <p:childTnLst>
                        <p:par>
                          <p:cTn id="4" fill="hold">
                            <p:stCondLst>
                              <p:cond delay="0"/>
                            </p:stCondLst>
                            <p:childTnLst>
                              <p:par>
                                <p:cTn id="5" presetID="2" presetClass="entr" presetSubtype="8" decel="100000" fill="hold" grpId="0" nodeType="withEffect">
                                  <p:stCondLst>
                                    <p:cond delay="0"/>
                                  </p:stCondLst>
                                  <p:childTnLst>
                                    <p:set>
                                      <p:cBhvr>
                                        <p:cTn id="6" dur="1" fill="hold">
                                          <p:stCondLst>
                                            <p:cond delay="0"/>
                                          </p:stCondLst>
                                        </p:cTn>
                                        <p:tgtEl>
                                          <p:spTgt spid="4"/>
                                        </p:tgtEl>
                                        <p:attrNameLst>
                                          <p:attrName>style.visibility</p:attrName>
                                        </p:attrNameLst>
                                      </p:cBhvr>
                                      <p:to>
                                        <p:strVal val="visible"/>
                                      </p:to>
                                    </p:set>
                                    <p:anim calcmode="lin" valueType="num">
                                      <p:cBhvr additive="base">
                                        <p:cTn id="7" dur="500" fill="hold"/>
                                        <p:tgtEl>
                                          <p:spTgt spid="4"/>
                                        </p:tgtEl>
                                        <p:attrNameLst>
                                          <p:attrName>ppt_x</p:attrName>
                                        </p:attrNameLst>
                                      </p:cBhvr>
                                      <p:tavLst>
                                        <p:tav tm="0">
                                          <p:val>
                                            <p:strVal val="0-#ppt_w/2"/>
                                          </p:val>
                                        </p:tav>
                                        <p:tav tm="100000">
                                          <p:val>
                                            <p:strVal val="#ppt_x"/>
                                          </p:val>
                                        </p:tav>
                                      </p:tavLst>
                                    </p:anim>
                                    <p:anim calcmode="lin" valueType="num">
                                      <p:cBhvr additive="base">
                                        <p:cTn id="8" dur="500" fill="hold"/>
                                        <p:tgtEl>
                                          <p:spTgt spid="4"/>
                                        </p:tgtEl>
                                        <p:attrNameLst>
                                          <p:attrName>ppt_y</p:attrName>
                                        </p:attrNameLst>
                                      </p:cBhvr>
                                      <p:tavLst>
                                        <p:tav tm="0">
                                          <p:val>
                                            <p:strVal val="#ppt_y"/>
                                          </p:val>
                                        </p:tav>
                                        <p:tav tm="100000">
                                          <p:val>
                                            <p:strVal val="#ppt_y"/>
                                          </p:val>
                                        </p:tav>
                                      </p:tavLst>
                                    </p:anim>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4" grpId="0" animBg="1"/>
    </p:bldLst>
  </p:timing>
</p:sldLayout>
</file>

<file path=ppt/slideLayouts/slideLayout16.xml><?xml version="1.0" encoding="utf-8"?>
<p:sldLayout xmlns:a="http://schemas.openxmlformats.org/drawingml/2006/main" xmlns:r="http://schemas.openxmlformats.org/officeDocument/2006/relationships" xmlns:p="http://schemas.openxmlformats.org/presentationml/2006/main" userDrawn="1">
  <p:cSld name="3_Title Slide">
    <p:spTree>
      <p:nvGrpSpPr>
        <p:cNvPr id="1" name=""/>
        <p:cNvGrpSpPr/>
        <p:nvPr/>
      </p:nvGrpSpPr>
      <p:grpSpPr>
        <a:xfrm>
          <a:off x="0" y="0"/>
          <a:ext cx="0" cy="0"/>
          <a:chOff x="0" y="0"/>
          <a:chExt cx="0" cy="0"/>
        </a:xfrm>
      </p:grpSpPr>
      <p:sp>
        <p:nvSpPr>
          <p:cNvPr id="3" name="Picture Placeholder 3">
            <a:extLst>
              <a:ext uri="{FF2B5EF4-FFF2-40B4-BE49-F238E27FC236}">
                <a16:creationId xmlns:a16="http://schemas.microsoft.com/office/drawing/2014/main" xmlns="" id="{4D87B024-DF46-4DF2-934F-975B0169D37C}"/>
              </a:ext>
            </a:extLst>
          </p:cNvPr>
          <p:cNvSpPr>
            <a:spLocks noGrp="1"/>
          </p:cNvSpPr>
          <p:nvPr>
            <p:ph type="pic" sz="quarter" idx="11"/>
          </p:nvPr>
        </p:nvSpPr>
        <p:spPr>
          <a:xfrm>
            <a:off x="7088924" y="508820"/>
            <a:ext cx="3701847" cy="5184057"/>
          </a:xfrm>
          <a:prstGeom prst="rect">
            <a:avLst/>
          </a:prstGeom>
          <a:solidFill>
            <a:schemeClr val="bg1">
              <a:lumMod val="85000"/>
              <a:alpha val="50000"/>
            </a:schemeClr>
          </a:solidFill>
          <a:ln w="127000">
            <a:gradFill>
              <a:gsLst>
                <a:gs pos="1000">
                  <a:schemeClr val="bg1"/>
                </a:gs>
                <a:gs pos="100000">
                  <a:srgbClr val="F5F5F5"/>
                </a:gs>
              </a:gsLst>
              <a:lin ang="5400000" scaled="1"/>
            </a:gradFill>
            <a:miter lim="800000"/>
          </a:ln>
          <a:effectLst/>
        </p:spPr>
        <p:txBody>
          <a:bodyPr/>
          <a:lstStyle>
            <a:lvl1pPr marL="0" indent="0" algn="ctr">
              <a:buNone/>
              <a:defRPr sz="1600">
                <a:solidFill>
                  <a:schemeClr val="tx1">
                    <a:lumMod val="50000"/>
                    <a:lumOff val="50000"/>
                  </a:schemeClr>
                </a:solidFill>
              </a:defRPr>
            </a:lvl1pPr>
          </a:lstStyle>
          <a:p>
            <a:endParaRPr lang="id-ID"/>
          </a:p>
        </p:txBody>
      </p:sp>
    </p:spTree>
    <p:extLst>
      <p:ext uri="{BB962C8B-B14F-4D97-AF65-F5344CB8AC3E}">
        <p14:creationId xmlns:p14="http://schemas.microsoft.com/office/powerpoint/2010/main" val="1099700801"/>
      </p:ext>
    </p:extLst>
  </p:cSld>
  <p:clrMapOvr>
    <a:masterClrMapping/>
  </p:clrMapOvr>
  <p:timing>
    <p:tnLst>
      <p:par>
        <p:cTn id="1" dur="indefinite" restart="never" nodeType="tmRoot">
          <p:childTnLst>
            <p:seq concurrent="1" nextAc="seek">
              <p:cTn id="2" dur="indefinite" nodeType="mainSeq">
                <p:childTnLst>
                  <p:par>
                    <p:cTn id="3" fill="hold">
                      <p:stCondLst>
                        <p:cond delay="indefinite"/>
                        <p:cond evt="onBegin" delay="0">
                          <p:tn val="2"/>
                        </p:cond>
                      </p:stCondLst>
                      <p:childTnLst>
                        <p:par>
                          <p:cTn id="4" fill="hold">
                            <p:stCondLst>
                              <p:cond delay="0"/>
                            </p:stCondLst>
                            <p:childTnLst>
                              <p:par>
                                <p:cTn id="5" presetID="2" presetClass="entr" presetSubtype="4" decel="100000" fill="hold" grpId="0" nodeType="withEffect">
                                  <p:stCondLst>
                                    <p:cond delay="750"/>
                                  </p:stCondLst>
                                  <p:childTnLst>
                                    <p:set>
                                      <p:cBhvr>
                                        <p:cTn id="6" dur="1" fill="hold">
                                          <p:stCondLst>
                                            <p:cond delay="0"/>
                                          </p:stCondLst>
                                        </p:cTn>
                                        <p:tgtEl>
                                          <p:spTgt spid="3"/>
                                        </p:tgtEl>
                                        <p:attrNameLst>
                                          <p:attrName>style.visibility</p:attrName>
                                        </p:attrNameLst>
                                      </p:cBhvr>
                                      <p:to>
                                        <p:strVal val="visible"/>
                                      </p:to>
                                    </p:set>
                                    <p:anim calcmode="lin" valueType="num">
                                      <p:cBhvr additive="base">
                                        <p:cTn id="7" dur="500" fill="hold"/>
                                        <p:tgtEl>
                                          <p:spTgt spid="3"/>
                                        </p:tgtEl>
                                        <p:attrNameLst>
                                          <p:attrName>ppt_x</p:attrName>
                                        </p:attrNameLst>
                                      </p:cBhvr>
                                      <p:tavLst>
                                        <p:tav tm="0">
                                          <p:val>
                                            <p:strVal val="#ppt_x"/>
                                          </p:val>
                                        </p:tav>
                                        <p:tav tm="100000">
                                          <p:val>
                                            <p:strVal val="#ppt_x"/>
                                          </p:val>
                                        </p:tav>
                                      </p:tavLst>
                                    </p:anim>
                                    <p:anim calcmode="lin" valueType="num">
                                      <p:cBhvr additive="base">
                                        <p:cTn id="8" dur="500" fill="hold"/>
                                        <p:tgtEl>
                                          <p:spTgt spid="3"/>
                                        </p:tgtEl>
                                        <p:attrNameLst>
                                          <p:attrName>ppt_y</p:attrName>
                                        </p:attrNameLst>
                                      </p:cBhvr>
                                      <p:tavLst>
                                        <p:tav tm="0">
                                          <p:val>
                                            <p:strVal val="1+#ppt_h/2"/>
                                          </p:val>
                                        </p:tav>
                                        <p:tav tm="100000">
                                          <p:val>
                                            <p:strVal val="#ppt_y"/>
                                          </p:val>
                                        </p:tav>
                                      </p:tavLst>
                                    </p:anim>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3" grpId="0" animBg="1"/>
    </p:bldLst>
  </p:timing>
</p:sldLayout>
</file>

<file path=ppt/slideLayouts/slideLayout17.xml><?xml version="1.0" encoding="utf-8"?>
<p:sldLayout xmlns:a="http://schemas.openxmlformats.org/drawingml/2006/main" xmlns:r="http://schemas.openxmlformats.org/officeDocument/2006/relationships" xmlns:p="http://schemas.openxmlformats.org/presentationml/2006/main" userDrawn="1">
  <p:cSld name="48_Title Slide">
    <p:spTree>
      <p:nvGrpSpPr>
        <p:cNvPr id="1" name=""/>
        <p:cNvGrpSpPr/>
        <p:nvPr/>
      </p:nvGrpSpPr>
      <p:grpSpPr>
        <a:xfrm>
          <a:off x="0" y="0"/>
          <a:ext cx="0" cy="0"/>
          <a:chOff x="0" y="0"/>
          <a:chExt cx="0" cy="0"/>
        </a:xfrm>
      </p:grpSpPr>
      <p:sp>
        <p:nvSpPr>
          <p:cNvPr id="4" name="Picture Placeholder 3">
            <a:extLst>
              <a:ext uri="{FF2B5EF4-FFF2-40B4-BE49-F238E27FC236}">
                <a16:creationId xmlns:a16="http://schemas.microsoft.com/office/drawing/2014/main" xmlns="" id="{94057321-887A-4B9F-AE60-CB2705D39324}"/>
              </a:ext>
            </a:extLst>
          </p:cNvPr>
          <p:cNvSpPr>
            <a:spLocks noGrp="1"/>
          </p:cNvSpPr>
          <p:nvPr>
            <p:ph type="pic" sz="quarter" idx="10"/>
          </p:nvPr>
        </p:nvSpPr>
        <p:spPr>
          <a:xfrm>
            <a:off x="3452649" y="-3"/>
            <a:ext cx="8739351" cy="6858000"/>
          </a:xfrm>
          <a:custGeom>
            <a:avLst/>
            <a:gdLst>
              <a:gd name="connsiteX0" fmla="*/ 0 w 8739351"/>
              <a:gd name="connsiteY0" fmla="*/ 0 h 6858000"/>
              <a:gd name="connsiteX1" fmla="*/ 8739351 w 8739351"/>
              <a:gd name="connsiteY1" fmla="*/ 0 h 6858000"/>
              <a:gd name="connsiteX2" fmla="*/ 8739351 w 8739351"/>
              <a:gd name="connsiteY2" fmla="*/ 6858000 h 6858000"/>
            </a:gdLst>
            <a:ahLst/>
            <a:cxnLst>
              <a:cxn ang="0">
                <a:pos x="connsiteX0" y="connsiteY0"/>
              </a:cxn>
              <a:cxn ang="0">
                <a:pos x="connsiteX1" y="connsiteY1"/>
              </a:cxn>
              <a:cxn ang="0">
                <a:pos x="connsiteX2" y="connsiteY2"/>
              </a:cxn>
            </a:cxnLst>
            <a:rect l="l" t="t" r="r" b="b"/>
            <a:pathLst>
              <a:path w="8739351" h="6858000">
                <a:moveTo>
                  <a:pt x="0" y="0"/>
                </a:moveTo>
                <a:lnTo>
                  <a:pt x="8739351" y="0"/>
                </a:lnTo>
                <a:lnTo>
                  <a:pt x="8739351" y="6858000"/>
                </a:lnTo>
                <a:close/>
              </a:path>
            </a:pathLst>
          </a:custGeom>
          <a:solidFill>
            <a:schemeClr val="bg1">
              <a:lumMod val="85000"/>
              <a:alpha val="50000"/>
            </a:schemeClr>
          </a:solidFill>
        </p:spPr>
        <p:txBody>
          <a:bodyPr wrap="square">
            <a:noAutofit/>
          </a:bodyPr>
          <a:lstStyle>
            <a:lvl1pPr marL="0" indent="0">
              <a:buNone/>
              <a:defRPr sz="1200"/>
            </a:lvl1pPr>
          </a:lstStyle>
          <a:p>
            <a:endParaRPr lang="id-ID"/>
          </a:p>
        </p:txBody>
      </p:sp>
    </p:spTree>
    <p:extLst>
      <p:ext uri="{BB962C8B-B14F-4D97-AF65-F5344CB8AC3E}">
        <p14:creationId xmlns:p14="http://schemas.microsoft.com/office/powerpoint/2010/main" val="4122109099"/>
      </p:ext>
    </p:extLst>
  </p:cSld>
  <p:clrMapOvr>
    <a:masterClrMapping/>
  </p:clrMapOvr>
  <p:timing>
    <p:tnLst>
      <p:par>
        <p:cTn id="1" dur="indefinite" restart="never" nodeType="tmRoot">
          <p:childTnLst>
            <p:seq concurrent="1" nextAc="seek">
              <p:cTn id="2" dur="indefinite" nodeType="mainSeq">
                <p:childTnLst>
                  <p:par>
                    <p:cTn id="3" fill="hold">
                      <p:stCondLst>
                        <p:cond delay="indefinite"/>
                        <p:cond evt="onBegin" delay="0">
                          <p:tn val="2"/>
                        </p:cond>
                      </p:stCondLst>
                      <p:childTnLst>
                        <p:par>
                          <p:cTn id="4" fill="hold">
                            <p:stCondLst>
                              <p:cond delay="0"/>
                            </p:stCondLst>
                            <p:childTnLst>
                              <p:par>
                                <p:cTn id="5" presetID="2" presetClass="entr" presetSubtype="2" decel="100000" fill="hold" grpId="0" nodeType="withEffect">
                                  <p:stCondLst>
                                    <p:cond delay="500"/>
                                  </p:stCondLst>
                                  <p:childTnLst>
                                    <p:set>
                                      <p:cBhvr>
                                        <p:cTn id="6" dur="1" fill="hold">
                                          <p:stCondLst>
                                            <p:cond delay="0"/>
                                          </p:stCondLst>
                                        </p:cTn>
                                        <p:tgtEl>
                                          <p:spTgt spid="4"/>
                                        </p:tgtEl>
                                        <p:attrNameLst>
                                          <p:attrName>style.visibility</p:attrName>
                                        </p:attrNameLst>
                                      </p:cBhvr>
                                      <p:to>
                                        <p:strVal val="visible"/>
                                      </p:to>
                                    </p:set>
                                    <p:anim calcmode="lin" valueType="num">
                                      <p:cBhvr additive="base">
                                        <p:cTn id="7" dur="500" fill="hold"/>
                                        <p:tgtEl>
                                          <p:spTgt spid="4"/>
                                        </p:tgtEl>
                                        <p:attrNameLst>
                                          <p:attrName>ppt_x</p:attrName>
                                        </p:attrNameLst>
                                      </p:cBhvr>
                                      <p:tavLst>
                                        <p:tav tm="0">
                                          <p:val>
                                            <p:strVal val="1+#ppt_w/2"/>
                                          </p:val>
                                        </p:tav>
                                        <p:tav tm="100000">
                                          <p:val>
                                            <p:strVal val="#ppt_x"/>
                                          </p:val>
                                        </p:tav>
                                      </p:tavLst>
                                    </p:anim>
                                    <p:anim calcmode="lin" valueType="num">
                                      <p:cBhvr additive="base">
                                        <p:cTn id="8" dur="500" fill="hold"/>
                                        <p:tgtEl>
                                          <p:spTgt spid="4"/>
                                        </p:tgtEl>
                                        <p:attrNameLst>
                                          <p:attrName>ppt_y</p:attrName>
                                        </p:attrNameLst>
                                      </p:cBhvr>
                                      <p:tavLst>
                                        <p:tav tm="0">
                                          <p:val>
                                            <p:strVal val="#ppt_y"/>
                                          </p:val>
                                        </p:tav>
                                        <p:tav tm="100000">
                                          <p:val>
                                            <p:strVal val="#ppt_y"/>
                                          </p:val>
                                        </p:tav>
                                      </p:tavLst>
                                    </p:anim>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4" grpId="0" animBg="1"/>
    </p:bldLst>
  </p:timing>
</p:sldLayout>
</file>

<file path=ppt/slideLayouts/slideLayout18.xml><?xml version="1.0" encoding="utf-8"?>
<p:sldLayout xmlns:a="http://schemas.openxmlformats.org/drawingml/2006/main" xmlns:r="http://schemas.openxmlformats.org/officeDocument/2006/relationships" xmlns:p="http://schemas.openxmlformats.org/presentationml/2006/main" userDrawn="1">
  <p:cSld name="25_Title Slide">
    <p:spTree>
      <p:nvGrpSpPr>
        <p:cNvPr id="1" name=""/>
        <p:cNvGrpSpPr/>
        <p:nvPr/>
      </p:nvGrpSpPr>
      <p:grpSpPr>
        <a:xfrm>
          <a:off x="0" y="0"/>
          <a:ext cx="0" cy="0"/>
          <a:chOff x="0" y="0"/>
          <a:chExt cx="0" cy="0"/>
        </a:xfrm>
      </p:grpSpPr>
      <p:sp>
        <p:nvSpPr>
          <p:cNvPr id="3" name="Picture Placeholder 2">
            <a:extLst>
              <a:ext uri="{FF2B5EF4-FFF2-40B4-BE49-F238E27FC236}">
                <a16:creationId xmlns:a16="http://schemas.microsoft.com/office/drawing/2014/main" xmlns="" id="{806A67A1-AA69-46FE-9FEA-358EC9C58E6C}"/>
              </a:ext>
            </a:extLst>
          </p:cNvPr>
          <p:cNvSpPr>
            <a:spLocks noGrp="1"/>
          </p:cNvSpPr>
          <p:nvPr>
            <p:ph type="pic" sz="quarter" idx="10"/>
          </p:nvPr>
        </p:nvSpPr>
        <p:spPr>
          <a:xfrm>
            <a:off x="6096000" y="933450"/>
            <a:ext cx="4962146" cy="2495550"/>
          </a:xfrm>
          <a:prstGeom prst="rect">
            <a:avLst/>
          </a:prstGeom>
          <a:solidFill>
            <a:schemeClr val="bg1">
              <a:lumMod val="85000"/>
              <a:alpha val="50000"/>
            </a:schemeClr>
          </a:solidFill>
        </p:spPr>
        <p:txBody>
          <a:bodyPr/>
          <a:lstStyle>
            <a:lvl1pPr marL="0" indent="0">
              <a:buNone/>
              <a:defRPr sz="1600">
                <a:solidFill>
                  <a:schemeClr val="bg1">
                    <a:lumMod val="50000"/>
                  </a:schemeClr>
                </a:solidFill>
              </a:defRPr>
            </a:lvl1pPr>
          </a:lstStyle>
          <a:p>
            <a:endParaRPr lang="id-ID"/>
          </a:p>
        </p:txBody>
      </p:sp>
    </p:spTree>
    <p:extLst>
      <p:ext uri="{BB962C8B-B14F-4D97-AF65-F5344CB8AC3E}">
        <p14:creationId xmlns:p14="http://schemas.microsoft.com/office/powerpoint/2010/main" val="2800705166"/>
      </p:ext>
    </p:extLst>
  </p:cSld>
  <p:clrMapOvr>
    <a:masterClrMapping/>
  </p:clrMapOvr>
  <p:timing>
    <p:tnLst>
      <p:par>
        <p:cTn id="1" dur="indefinite" restart="never" nodeType="tmRoot">
          <p:childTnLst>
            <p:seq concurrent="1" nextAc="seek">
              <p:cTn id="2" dur="indefinite" nodeType="mainSeq">
                <p:childTnLst>
                  <p:par>
                    <p:cTn id="3" fill="hold">
                      <p:stCondLst>
                        <p:cond delay="indefinite"/>
                        <p:cond evt="onBegin" delay="0">
                          <p:tn val="2"/>
                        </p:cond>
                      </p:stCondLst>
                      <p:childTnLst>
                        <p:par>
                          <p:cTn id="4" fill="hold">
                            <p:stCondLst>
                              <p:cond delay="0"/>
                            </p:stCondLst>
                            <p:childTnLst>
                              <p:par>
                                <p:cTn id="5" presetID="2" presetClass="entr" presetSubtype="2" decel="100000" fill="hold" grpId="0" nodeType="withEffect">
                                  <p:stCondLst>
                                    <p:cond delay="250"/>
                                  </p:stCondLst>
                                  <p:childTnLst>
                                    <p:set>
                                      <p:cBhvr>
                                        <p:cTn id="6" dur="1" fill="hold">
                                          <p:stCondLst>
                                            <p:cond delay="0"/>
                                          </p:stCondLst>
                                        </p:cTn>
                                        <p:tgtEl>
                                          <p:spTgt spid="3"/>
                                        </p:tgtEl>
                                        <p:attrNameLst>
                                          <p:attrName>style.visibility</p:attrName>
                                        </p:attrNameLst>
                                      </p:cBhvr>
                                      <p:to>
                                        <p:strVal val="visible"/>
                                      </p:to>
                                    </p:set>
                                    <p:anim calcmode="lin" valueType="num">
                                      <p:cBhvr additive="base">
                                        <p:cTn id="7" dur="500" fill="hold"/>
                                        <p:tgtEl>
                                          <p:spTgt spid="3"/>
                                        </p:tgtEl>
                                        <p:attrNameLst>
                                          <p:attrName>ppt_x</p:attrName>
                                        </p:attrNameLst>
                                      </p:cBhvr>
                                      <p:tavLst>
                                        <p:tav tm="0">
                                          <p:val>
                                            <p:strVal val="1+#ppt_w/2"/>
                                          </p:val>
                                        </p:tav>
                                        <p:tav tm="100000">
                                          <p:val>
                                            <p:strVal val="#ppt_x"/>
                                          </p:val>
                                        </p:tav>
                                      </p:tavLst>
                                    </p:anim>
                                    <p:anim calcmode="lin" valueType="num">
                                      <p:cBhvr additive="base">
                                        <p:cTn id="8" dur="500" fill="hold"/>
                                        <p:tgtEl>
                                          <p:spTgt spid="3"/>
                                        </p:tgtEl>
                                        <p:attrNameLst>
                                          <p:attrName>ppt_y</p:attrName>
                                        </p:attrNameLst>
                                      </p:cBhvr>
                                      <p:tavLst>
                                        <p:tav tm="0">
                                          <p:val>
                                            <p:strVal val="#ppt_y"/>
                                          </p:val>
                                        </p:tav>
                                        <p:tav tm="100000">
                                          <p:val>
                                            <p:strVal val="#ppt_y"/>
                                          </p:val>
                                        </p:tav>
                                      </p:tavLst>
                                    </p:anim>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3" grpId="0" animBg="1"/>
    </p:bldLst>
  </p:timing>
</p:sldLayout>
</file>

<file path=ppt/slideMasters/_rels/slideMaster1.xml.rels><?xml version="1.0" encoding="UTF-8" standalone="yes"?>
<Relationships xmlns="http://schemas.openxmlformats.org/package/2006/relationships"><Relationship Id="rId8" Type="http://schemas.openxmlformats.org/officeDocument/2006/relationships/slideLayout" Target="../slideLayouts/slideLayout8.xml"/><Relationship Id="rId13" Type="http://schemas.openxmlformats.org/officeDocument/2006/relationships/slideLayout" Target="../slideLayouts/slideLayout13.xml"/><Relationship Id="rId18" Type="http://schemas.openxmlformats.org/officeDocument/2006/relationships/slideLayout" Target="../slideLayouts/slideLayout18.xml"/><Relationship Id="rId3" Type="http://schemas.openxmlformats.org/officeDocument/2006/relationships/slideLayout" Target="../slideLayouts/slideLayout3.xml"/><Relationship Id="rId7" Type="http://schemas.openxmlformats.org/officeDocument/2006/relationships/slideLayout" Target="../slideLayouts/slideLayout7.xml"/><Relationship Id="rId12" Type="http://schemas.openxmlformats.org/officeDocument/2006/relationships/slideLayout" Target="../slideLayouts/slideLayout12.xml"/><Relationship Id="rId17" Type="http://schemas.openxmlformats.org/officeDocument/2006/relationships/slideLayout" Target="../slideLayouts/slideLayout17.xml"/><Relationship Id="rId2" Type="http://schemas.openxmlformats.org/officeDocument/2006/relationships/slideLayout" Target="../slideLayouts/slideLayout2.xml"/><Relationship Id="rId16" Type="http://schemas.openxmlformats.org/officeDocument/2006/relationships/slideLayout" Target="../slideLayouts/slideLayout16.xml"/><Relationship Id="rId20" Type="http://schemas.openxmlformats.org/officeDocument/2006/relationships/image" Target="../media/image1.png"/><Relationship Id="rId1" Type="http://schemas.openxmlformats.org/officeDocument/2006/relationships/slideLayout" Target="../slideLayouts/slideLayout1.xml"/><Relationship Id="rId6" Type="http://schemas.openxmlformats.org/officeDocument/2006/relationships/slideLayout" Target="../slideLayouts/slideLayout6.xml"/><Relationship Id="rId11" Type="http://schemas.openxmlformats.org/officeDocument/2006/relationships/slideLayout" Target="../slideLayouts/slideLayout11.xml"/><Relationship Id="rId5" Type="http://schemas.openxmlformats.org/officeDocument/2006/relationships/slideLayout" Target="../slideLayouts/slideLayout5.xml"/><Relationship Id="rId15" Type="http://schemas.openxmlformats.org/officeDocument/2006/relationships/slideLayout" Target="../slideLayouts/slideLayout15.xml"/><Relationship Id="rId10" Type="http://schemas.openxmlformats.org/officeDocument/2006/relationships/slideLayout" Target="../slideLayouts/slideLayout10.xml"/><Relationship Id="rId19" Type="http://schemas.openxmlformats.org/officeDocument/2006/relationships/theme" Target="../theme/theme1.xml"/><Relationship Id="rId4" Type="http://schemas.openxmlformats.org/officeDocument/2006/relationships/slideLayout" Target="../slideLayouts/slideLayout4.xml"/><Relationship Id="rId9" Type="http://schemas.openxmlformats.org/officeDocument/2006/relationships/slideLayout" Target="../slideLayouts/slideLayout9.xml"/><Relationship Id="rId14" Type="http://schemas.openxmlformats.org/officeDocument/2006/relationships/slideLayout" Target="../slideLayouts/slideLayout14.xml"/></Relationships>
</file>

<file path=ppt/slideMasters/slideMaster1.xml><?xml version="1.0" encoding="utf-8"?>
<p:sldMaster xmlns:a="http://schemas.openxmlformats.org/drawingml/2006/main" xmlns:r="http://schemas.openxmlformats.org/officeDocument/2006/relationships" xmlns:p="http://schemas.openxmlformats.org/presentationml/2006/main">
  <p:cSld>
    <p:bg>
      <p:bgPr>
        <a:blipFill dpi="0" rotWithShape="1">
          <a:blip r:embed="rId20">
            <a:lum/>
          </a:blip>
          <a:srcRect/>
          <a:stretch>
            <a:fillRect t="-39000" b="-39000"/>
          </a:stretch>
        </a:blipFill>
        <a:effectLst/>
      </p:bgPr>
    </p:bg>
    <p:spTree>
      <p:nvGrpSpPr>
        <p:cNvPr id="1" name=""/>
        <p:cNvGrpSpPr/>
        <p:nvPr/>
      </p:nvGrpSpPr>
      <p:grpSpPr>
        <a:xfrm>
          <a:off x="0" y="0"/>
          <a:ext cx="0" cy="0"/>
          <a:chOff x="0" y="0"/>
          <a:chExt cx="0" cy="0"/>
        </a:xfrm>
      </p:grpSpPr>
      <p:sp>
        <p:nvSpPr>
          <p:cNvPr id="2" name="Title Placeholder 1">
            <a:extLst>
              <a:ext uri="{FF2B5EF4-FFF2-40B4-BE49-F238E27FC236}">
                <a16:creationId xmlns:a16="http://schemas.microsoft.com/office/drawing/2014/main" xmlns="" id="{B1271F50-F801-DAB9-DC83-4E0CB52B6E5A}"/>
              </a:ext>
            </a:extLst>
          </p:cNvPr>
          <p:cNvSpPr>
            <a:spLocks noGrp="1"/>
          </p:cNvSpPr>
          <p:nvPr>
            <p:ph type="title"/>
          </p:nvPr>
        </p:nvSpPr>
        <p:spPr>
          <a:xfrm>
            <a:off x="838200" y="365125"/>
            <a:ext cx="10515600" cy="1325563"/>
          </a:xfrm>
          <a:prstGeom prst="rect">
            <a:avLst/>
          </a:prstGeom>
        </p:spPr>
        <p:txBody>
          <a:bodyPr vert="horz" lIns="91440" tIns="45720" rIns="91440" bIns="45720" rtlCol="0" anchor="ctr">
            <a:normAutofit/>
          </a:bodyPr>
          <a:lstStyle/>
          <a:p>
            <a:r>
              <a:rPr lang="en-US"/>
              <a:t>Click to edit Master title style</a:t>
            </a:r>
          </a:p>
        </p:txBody>
      </p:sp>
      <p:sp>
        <p:nvSpPr>
          <p:cNvPr id="3" name="Text Placeholder 2">
            <a:extLst>
              <a:ext uri="{FF2B5EF4-FFF2-40B4-BE49-F238E27FC236}">
                <a16:creationId xmlns:a16="http://schemas.microsoft.com/office/drawing/2014/main" xmlns="" id="{15570735-514D-409D-F8D8-891193ADB18A}"/>
              </a:ext>
            </a:extLst>
          </p:cNvPr>
          <p:cNvSpPr>
            <a:spLocks noGrp="1"/>
          </p:cNvSpPr>
          <p:nvPr>
            <p:ph type="body" idx="1"/>
          </p:nvPr>
        </p:nvSpPr>
        <p:spPr>
          <a:xfrm>
            <a:off x="838200" y="1825625"/>
            <a:ext cx="10515600" cy="4351338"/>
          </a:xfrm>
          <a:prstGeom prst="rect">
            <a:avLst/>
          </a:prstGeom>
        </p:spPr>
        <p:txBody>
          <a:bodyPr vert="horz" lIns="91440" tIns="45720" rIns="91440" bIns="45720" rtlCol="0">
            <a:normAutofit/>
          </a:bodyPr>
          <a:lstStyle/>
          <a:p>
            <a:pPr lvl="0"/>
            <a:r>
              <a:rPr lang="en-US"/>
              <a:t>Click to edit Master text styles</a:t>
            </a:r>
          </a:p>
          <a:p>
            <a:pPr lvl="1"/>
            <a:r>
              <a:rPr lang="en-US"/>
              <a:t>Second level</a:t>
            </a:r>
          </a:p>
          <a:p>
            <a:pPr lvl="2"/>
            <a:r>
              <a:rPr lang="en-US"/>
              <a:t>Third level</a:t>
            </a:r>
          </a:p>
          <a:p>
            <a:pPr lvl="3"/>
            <a:r>
              <a:rPr lang="en-US"/>
              <a:t>Fourth level</a:t>
            </a:r>
          </a:p>
          <a:p>
            <a:pPr lvl="4"/>
            <a:r>
              <a:rPr lang="en-US"/>
              <a:t>Fifth level</a:t>
            </a:r>
          </a:p>
        </p:txBody>
      </p:sp>
      <p:sp>
        <p:nvSpPr>
          <p:cNvPr id="4" name="Date Placeholder 3">
            <a:extLst>
              <a:ext uri="{FF2B5EF4-FFF2-40B4-BE49-F238E27FC236}">
                <a16:creationId xmlns:a16="http://schemas.microsoft.com/office/drawing/2014/main" xmlns="" id="{159101CE-4C3C-27B3-84CC-50ABDD6C31A9}"/>
              </a:ext>
            </a:extLst>
          </p:cNvPr>
          <p:cNvSpPr>
            <a:spLocks noGrp="1"/>
          </p:cNvSpPr>
          <p:nvPr>
            <p:ph type="dt" sz="half" idx="2"/>
          </p:nvPr>
        </p:nvSpPr>
        <p:spPr>
          <a:xfrm>
            <a:off x="838200" y="6356350"/>
            <a:ext cx="2743200" cy="365125"/>
          </a:xfrm>
          <a:prstGeom prst="rect">
            <a:avLst/>
          </a:prstGeom>
        </p:spPr>
        <p:txBody>
          <a:bodyPr vert="horz" lIns="91440" tIns="45720" rIns="91440" bIns="45720" rtlCol="0" anchor="ctr"/>
          <a:lstStyle>
            <a:lvl1pPr algn="l">
              <a:defRPr sz="1200">
                <a:solidFill>
                  <a:schemeClr val="tx1">
                    <a:tint val="75000"/>
                  </a:schemeClr>
                </a:solidFill>
              </a:defRPr>
            </a:lvl1pPr>
          </a:lstStyle>
          <a:p>
            <a:endParaRPr lang="en-US">
              <a:solidFill>
                <a:prstClr val="black">
                  <a:tint val="75000"/>
                </a:prstClr>
              </a:solidFill>
              <a:cs typeface="Arial" panose="020B0604020202020204" pitchFamily="34" charset="0"/>
            </a:endParaRPr>
          </a:p>
        </p:txBody>
      </p:sp>
      <p:sp>
        <p:nvSpPr>
          <p:cNvPr id="5" name="Footer Placeholder 4">
            <a:extLst>
              <a:ext uri="{FF2B5EF4-FFF2-40B4-BE49-F238E27FC236}">
                <a16:creationId xmlns:a16="http://schemas.microsoft.com/office/drawing/2014/main" xmlns="" id="{51C52485-947C-CA79-AEAE-42689D9B9C2F}"/>
              </a:ext>
            </a:extLst>
          </p:cNvPr>
          <p:cNvSpPr>
            <a:spLocks noGrp="1"/>
          </p:cNvSpPr>
          <p:nvPr>
            <p:ph type="ftr" sz="quarter" idx="3"/>
          </p:nvPr>
        </p:nvSpPr>
        <p:spPr>
          <a:xfrm>
            <a:off x="4038600" y="6356350"/>
            <a:ext cx="4114800" cy="365125"/>
          </a:xfrm>
          <a:prstGeom prst="rect">
            <a:avLst/>
          </a:prstGeom>
        </p:spPr>
        <p:txBody>
          <a:bodyPr vert="horz" lIns="91440" tIns="45720" rIns="91440" bIns="45720" rtlCol="0" anchor="ctr"/>
          <a:lstStyle>
            <a:lvl1pPr algn="ctr">
              <a:defRPr sz="1200">
                <a:solidFill>
                  <a:schemeClr val="tx1">
                    <a:tint val="75000"/>
                  </a:schemeClr>
                </a:solidFill>
              </a:defRPr>
            </a:lvl1pPr>
          </a:lstStyle>
          <a:p>
            <a:endParaRPr lang="en-US">
              <a:solidFill>
                <a:prstClr val="black">
                  <a:tint val="75000"/>
                </a:prstClr>
              </a:solidFill>
              <a:cs typeface="Arial" panose="020B0604020202020204" pitchFamily="34" charset="0"/>
            </a:endParaRPr>
          </a:p>
        </p:txBody>
      </p:sp>
      <p:sp>
        <p:nvSpPr>
          <p:cNvPr id="6" name="Slide Number Placeholder 5">
            <a:extLst>
              <a:ext uri="{FF2B5EF4-FFF2-40B4-BE49-F238E27FC236}">
                <a16:creationId xmlns:a16="http://schemas.microsoft.com/office/drawing/2014/main" xmlns="" id="{318052FD-3283-6346-20D0-32F2F0297C58}"/>
              </a:ext>
            </a:extLst>
          </p:cNvPr>
          <p:cNvSpPr>
            <a:spLocks noGrp="1"/>
          </p:cNvSpPr>
          <p:nvPr>
            <p:ph type="sldNum" sz="quarter" idx="4"/>
          </p:nvPr>
        </p:nvSpPr>
        <p:spPr>
          <a:xfrm>
            <a:off x="8610600" y="6356350"/>
            <a:ext cx="2743200" cy="365125"/>
          </a:xfrm>
          <a:prstGeom prst="rect">
            <a:avLst/>
          </a:prstGeom>
        </p:spPr>
        <p:txBody>
          <a:bodyPr vert="horz" lIns="91440" tIns="45720" rIns="91440" bIns="45720" rtlCol="0" anchor="ctr"/>
          <a:lstStyle>
            <a:lvl1pPr algn="r">
              <a:defRPr sz="1200">
                <a:solidFill>
                  <a:schemeClr val="tx1">
                    <a:tint val="75000"/>
                  </a:schemeClr>
                </a:solidFill>
              </a:defRPr>
            </a:lvl1pPr>
          </a:lstStyle>
          <a:p>
            <a:fld id="{F7542ADD-394E-41F3-B704-951748884AEE}" type="slidenum">
              <a:rPr lang="en-US" smtClean="0">
                <a:solidFill>
                  <a:prstClr val="black">
                    <a:tint val="75000"/>
                  </a:prstClr>
                </a:solidFill>
                <a:cs typeface="Arial" panose="020B0604020202020204" pitchFamily="34" charset="0"/>
              </a:rPr>
              <a:pPr/>
              <a:t>‹#›</a:t>
            </a:fld>
            <a:endParaRPr lang="en-US">
              <a:solidFill>
                <a:prstClr val="black">
                  <a:tint val="75000"/>
                </a:prstClr>
              </a:solidFill>
              <a:cs typeface="Arial" panose="020B0604020202020204" pitchFamily="34" charset="0"/>
            </a:endParaRPr>
          </a:p>
        </p:txBody>
      </p:sp>
    </p:spTree>
    <p:extLst>
      <p:ext uri="{BB962C8B-B14F-4D97-AF65-F5344CB8AC3E}">
        <p14:creationId xmlns:p14="http://schemas.microsoft.com/office/powerpoint/2010/main" val="368543827"/>
      </p:ext>
    </p:extLst>
  </p:cSld>
  <p:clrMap bg1="lt1" tx1="dk1" bg2="lt2" tx2="dk2" accent1="accent1" accent2="accent2" accent3="accent3" accent4="accent4" accent5="accent5" accent6="accent6" hlink="hlink" folHlink="folHlink"/>
  <p:sldLayoutIdLst>
    <p:sldLayoutId id="2147483662" r:id="rId1"/>
    <p:sldLayoutId id="2147483663" r:id="rId2"/>
    <p:sldLayoutId id="2147483664" r:id="rId3"/>
    <p:sldLayoutId id="2147483665" r:id="rId4"/>
    <p:sldLayoutId id="2147483666" r:id="rId5"/>
    <p:sldLayoutId id="2147483667" r:id="rId6"/>
    <p:sldLayoutId id="2147483668" r:id="rId7"/>
    <p:sldLayoutId id="2147483669" r:id="rId8"/>
    <p:sldLayoutId id="2147483670" r:id="rId9"/>
    <p:sldLayoutId id="2147483671" r:id="rId10"/>
    <p:sldLayoutId id="2147483672" r:id="rId11"/>
    <p:sldLayoutId id="2147483673" r:id="rId12"/>
    <p:sldLayoutId id="2147483674" r:id="rId13"/>
    <p:sldLayoutId id="2147483675" r:id="rId14"/>
    <p:sldLayoutId id="2147483676" r:id="rId15"/>
    <p:sldLayoutId id="2147483677" r:id="rId16"/>
    <p:sldLayoutId id="2147483678" r:id="rId17"/>
    <p:sldLayoutId id="2147483679" r:id="rId18"/>
  </p:sldLayoutIdLst>
  <p:hf hdr="0" ftr="0" dt="0"/>
  <p:txStyles>
    <p:titleStyle>
      <a:lvl1pPr algn="l" defTabSz="914400" rtl="0" eaLnBrk="1" latinLnBrk="0" hangingPunct="1">
        <a:lnSpc>
          <a:spcPct val="90000"/>
        </a:lnSpc>
        <a:spcBef>
          <a:spcPct val="0"/>
        </a:spcBef>
        <a:buNone/>
        <a:defRPr sz="4400" kern="1200">
          <a:solidFill>
            <a:schemeClr val="tx1"/>
          </a:solidFill>
          <a:latin typeface="+mj-lt"/>
          <a:ea typeface="+mj-ea"/>
          <a:cs typeface="+mj-cs"/>
        </a:defRPr>
      </a:lvl1pPr>
    </p:titleStyle>
    <p:bodyStyle>
      <a:lvl1pPr marL="228600" indent="-228600" algn="l" defTabSz="914400" rtl="0" eaLnBrk="1" latinLnBrk="0" hangingPunct="1">
        <a:lnSpc>
          <a:spcPct val="90000"/>
        </a:lnSpc>
        <a:spcBef>
          <a:spcPts val="1000"/>
        </a:spcBef>
        <a:buFont typeface="Arial" panose="020B0604020202020204" pitchFamily="34" charset="0"/>
        <a:buChar char="•"/>
        <a:defRPr sz="2800" kern="1200">
          <a:solidFill>
            <a:schemeClr val="tx1"/>
          </a:solidFill>
          <a:latin typeface="+mn-lt"/>
          <a:ea typeface="+mn-ea"/>
          <a:cs typeface="+mn-cs"/>
        </a:defRPr>
      </a:lvl1pPr>
      <a:lvl2pPr marL="685800" indent="-228600" algn="l" defTabSz="914400" rtl="0" eaLnBrk="1" latinLnBrk="0" hangingPunct="1">
        <a:lnSpc>
          <a:spcPct val="90000"/>
        </a:lnSpc>
        <a:spcBef>
          <a:spcPts val="500"/>
        </a:spcBef>
        <a:buFont typeface="Arial" panose="020B0604020202020204" pitchFamily="34" charset="0"/>
        <a:buChar char="•"/>
        <a:defRPr sz="2400" kern="1200">
          <a:solidFill>
            <a:schemeClr val="tx1"/>
          </a:solidFill>
          <a:latin typeface="+mn-lt"/>
          <a:ea typeface="+mn-ea"/>
          <a:cs typeface="+mn-cs"/>
        </a:defRPr>
      </a:lvl2pPr>
      <a:lvl3pPr marL="1143000" indent="-228600" algn="l" defTabSz="914400" rtl="0" eaLnBrk="1" latinLnBrk="0" hangingPunct="1">
        <a:lnSpc>
          <a:spcPct val="90000"/>
        </a:lnSpc>
        <a:spcBef>
          <a:spcPts val="500"/>
        </a:spcBef>
        <a:buFont typeface="Arial" panose="020B0604020202020204" pitchFamily="34" charset="0"/>
        <a:buChar char="•"/>
        <a:defRPr sz="2000" kern="1200">
          <a:solidFill>
            <a:schemeClr val="tx1"/>
          </a:solidFill>
          <a:latin typeface="+mn-lt"/>
          <a:ea typeface="+mn-ea"/>
          <a:cs typeface="+mn-cs"/>
        </a:defRPr>
      </a:lvl3pPr>
      <a:lvl4pPr marL="16002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4pPr>
      <a:lvl5pPr marL="20574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5pPr>
      <a:lvl6pPr marL="25146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6pPr>
      <a:lvl7pPr marL="29718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7pPr>
      <a:lvl8pPr marL="34290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8pPr>
      <a:lvl9pPr marL="38862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9pPr>
    </p:bodyStyle>
    <p:otherStyle>
      <a:defPPr>
        <a:defRPr lang="en-US"/>
      </a:defPPr>
      <a:lvl1pPr marL="0" algn="l" defTabSz="914400" rtl="0" eaLnBrk="1" latinLnBrk="0" hangingPunct="1">
        <a:defRPr sz="1800" kern="1200">
          <a:solidFill>
            <a:schemeClr val="tx1"/>
          </a:solidFill>
          <a:latin typeface="+mn-lt"/>
          <a:ea typeface="+mn-ea"/>
          <a:cs typeface="+mn-cs"/>
        </a:defRPr>
      </a:lvl1pPr>
      <a:lvl2pPr marL="457200" algn="l" defTabSz="914400" rtl="0" eaLnBrk="1" latinLnBrk="0" hangingPunct="1">
        <a:defRPr sz="1800" kern="1200">
          <a:solidFill>
            <a:schemeClr val="tx1"/>
          </a:solidFill>
          <a:latin typeface="+mn-lt"/>
          <a:ea typeface="+mn-ea"/>
          <a:cs typeface="+mn-cs"/>
        </a:defRPr>
      </a:lvl2pPr>
      <a:lvl3pPr marL="914400" algn="l" defTabSz="914400" rtl="0" eaLnBrk="1" latinLnBrk="0" hangingPunct="1">
        <a:defRPr sz="1800" kern="1200">
          <a:solidFill>
            <a:schemeClr val="tx1"/>
          </a:solidFill>
          <a:latin typeface="+mn-lt"/>
          <a:ea typeface="+mn-ea"/>
          <a:cs typeface="+mn-cs"/>
        </a:defRPr>
      </a:lvl3pPr>
      <a:lvl4pPr marL="1371600" algn="l" defTabSz="914400" rtl="0" eaLnBrk="1" latinLnBrk="0" hangingPunct="1">
        <a:defRPr sz="1800" kern="1200">
          <a:solidFill>
            <a:schemeClr val="tx1"/>
          </a:solidFill>
          <a:latin typeface="+mn-lt"/>
          <a:ea typeface="+mn-ea"/>
          <a:cs typeface="+mn-cs"/>
        </a:defRPr>
      </a:lvl4pPr>
      <a:lvl5pPr marL="1828800" algn="l" defTabSz="914400" rtl="0" eaLnBrk="1" latinLnBrk="0" hangingPunct="1">
        <a:defRPr sz="1800" kern="1200">
          <a:solidFill>
            <a:schemeClr val="tx1"/>
          </a:solidFill>
          <a:latin typeface="+mn-lt"/>
          <a:ea typeface="+mn-ea"/>
          <a:cs typeface="+mn-cs"/>
        </a:defRPr>
      </a:lvl5pPr>
      <a:lvl6pPr marL="2286000" algn="l" defTabSz="914400" rtl="0" eaLnBrk="1" latinLnBrk="0" hangingPunct="1">
        <a:defRPr sz="1800" kern="1200">
          <a:solidFill>
            <a:schemeClr val="tx1"/>
          </a:solidFill>
          <a:latin typeface="+mn-lt"/>
          <a:ea typeface="+mn-ea"/>
          <a:cs typeface="+mn-cs"/>
        </a:defRPr>
      </a:lvl6pPr>
      <a:lvl7pPr marL="2743200" algn="l" defTabSz="914400" rtl="0" eaLnBrk="1" latinLnBrk="0" hangingPunct="1">
        <a:defRPr sz="1800" kern="1200">
          <a:solidFill>
            <a:schemeClr val="tx1"/>
          </a:solidFill>
          <a:latin typeface="+mn-lt"/>
          <a:ea typeface="+mn-ea"/>
          <a:cs typeface="+mn-cs"/>
        </a:defRPr>
      </a:lvl7pPr>
      <a:lvl8pPr marL="3200400" algn="l" defTabSz="914400" rtl="0" eaLnBrk="1" latinLnBrk="0" hangingPunct="1">
        <a:defRPr sz="1800" kern="1200">
          <a:solidFill>
            <a:schemeClr val="tx1"/>
          </a:solidFill>
          <a:latin typeface="+mn-lt"/>
          <a:ea typeface="+mn-ea"/>
          <a:cs typeface="+mn-cs"/>
        </a:defRPr>
      </a:lvl8pPr>
      <a:lvl9pPr marL="3657600" algn="l" defTabSz="914400" rtl="0" eaLnBrk="1" latinLnBrk="0" hangingPunct="1">
        <a:defRPr sz="1800" kern="1200">
          <a:solidFill>
            <a:schemeClr val="tx1"/>
          </a:solidFill>
          <a:latin typeface="+mn-lt"/>
          <a:ea typeface="+mn-ea"/>
          <a:cs typeface="+mn-cs"/>
        </a:defRPr>
      </a:lvl9pPr>
    </p:otherStyle>
  </p:txStyles>
</p:sldMaster>
</file>

<file path=ppt/slides/_rels/slide1.xml.rels><?xml version="1.0" encoding="UTF-8" standalone="yes"?>
<Relationships xmlns="http://schemas.openxmlformats.org/package/2006/relationships"><Relationship Id="rId8" Type="http://schemas.openxmlformats.org/officeDocument/2006/relationships/image" Target="../media/image6.png"/><Relationship Id="rId3" Type="http://schemas.openxmlformats.org/officeDocument/2006/relationships/image" Target="../media/image2.jpeg"/><Relationship Id="rId7" Type="http://schemas.openxmlformats.org/officeDocument/2006/relationships/image" Target="../media/image5.jpg"/><Relationship Id="rId2" Type="http://schemas.openxmlformats.org/officeDocument/2006/relationships/notesSlide" Target="../notesSlides/notesSlide1.xml"/><Relationship Id="rId1" Type="http://schemas.openxmlformats.org/officeDocument/2006/relationships/slideLayout" Target="../slideLayouts/slideLayout13.xml"/><Relationship Id="rId6" Type="http://schemas.openxmlformats.org/officeDocument/2006/relationships/image" Target="../media/image4.png"/><Relationship Id="rId5" Type="http://schemas.openxmlformats.org/officeDocument/2006/relationships/image" Target="NULL"/><Relationship Id="rId4" Type="http://schemas.openxmlformats.org/officeDocument/2006/relationships/image" Target="../media/image3.png"/></Relationships>
</file>

<file path=ppt/slides/_rels/slide2.xml.rels><?xml version="1.0" encoding="UTF-8" standalone="yes"?>
<Relationships xmlns="http://schemas.openxmlformats.org/package/2006/relationships"><Relationship Id="rId8" Type="http://schemas.openxmlformats.org/officeDocument/2006/relationships/diagramColors" Target="../diagrams/colors1.xml"/><Relationship Id="rId3" Type="http://schemas.openxmlformats.org/officeDocument/2006/relationships/image" Target="../media/image7.png"/><Relationship Id="rId7" Type="http://schemas.openxmlformats.org/officeDocument/2006/relationships/diagramQuickStyle" Target="../diagrams/quickStyle1.xml"/><Relationship Id="rId2" Type="http://schemas.openxmlformats.org/officeDocument/2006/relationships/notesSlide" Target="../notesSlides/notesSlide2.xml"/><Relationship Id="rId1" Type="http://schemas.openxmlformats.org/officeDocument/2006/relationships/slideLayout" Target="../slideLayouts/slideLayout16.xml"/><Relationship Id="rId6" Type="http://schemas.openxmlformats.org/officeDocument/2006/relationships/diagramLayout" Target="../diagrams/layout1.xml"/><Relationship Id="rId5" Type="http://schemas.openxmlformats.org/officeDocument/2006/relationships/diagramData" Target="../diagrams/data1.xml"/><Relationship Id="rId4" Type="http://schemas.openxmlformats.org/officeDocument/2006/relationships/image" Target="../media/image6.png"/><Relationship Id="rId9" Type="http://schemas.microsoft.com/office/2007/relationships/diagramDrawing" Target="../diagrams/drawing1.xml"/></Relationships>
</file>

<file path=ppt/slides/_rels/slide3.xml.rels><?xml version="1.0" encoding="UTF-8" standalone="yes"?>
<Relationships xmlns="http://schemas.openxmlformats.org/package/2006/relationships"><Relationship Id="rId3" Type="http://schemas.openxmlformats.org/officeDocument/2006/relationships/image" Target="../media/image7.png"/><Relationship Id="rId2" Type="http://schemas.openxmlformats.org/officeDocument/2006/relationships/notesSlide" Target="../notesSlides/notesSlide3.xml"/><Relationship Id="rId1" Type="http://schemas.openxmlformats.org/officeDocument/2006/relationships/slideLayout" Target="../slideLayouts/slideLayout16.xml"/><Relationship Id="rId4" Type="http://schemas.openxmlformats.org/officeDocument/2006/relationships/image" Target="../media/image6.png"/></Relationships>
</file>

<file path=ppt/slides/_rels/slide4.xml.rels><?xml version="1.0" encoding="UTF-8" standalone="yes"?>
<Relationships xmlns="http://schemas.openxmlformats.org/package/2006/relationships"><Relationship Id="rId3" Type="http://schemas.openxmlformats.org/officeDocument/2006/relationships/image" Target="../media/image7.png"/><Relationship Id="rId2" Type="http://schemas.openxmlformats.org/officeDocument/2006/relationships/notesSlide" Target="../notesSlides/notesSlide4.xml"/><Relationship Id="rId1" Type="http://schemas.openxmlformats.org/officeDocument/2006/relationships/slideLayout" Target="../slideLayouts/slideLayout16.xml"/><Relationship Id="rId5" Type="http://schemas.openxmlformats.org/officeDocument/2006/relationships/image" Target="../media/image8.jpeg"/><Relationship Id="rId4" Type="http://schemas.openxmlformats.org/officeDocument/2006/relationships/image" Target="../media/image6.png"/></Relationships>
</file>

<file path=ppt/slides/_rels/slide5.xml.rels><?xml version="1.0" encoding="UTF-8" standalone="yes"?>
<Relationships xmlns="http://schemas.openxmlformats.org/package/2006/relationships"><Relationship Id="rId3" Type="http://schemas.openxmlformats.org/officeDocument/2006/relationships/image" Target="../media/image7.png"/><Relationship Id="rId2" Type="http://schemas.openxmlformats.org/officeDocument/2006/relationships/notesSlide" Target="../notesSlides/notesSlide5.xml"/><Relationship Id="rId1" Type="http://schemas.openxmlformats.org/officeDocument/2006/relationships/slideLayout" Target="../slideLayouts/slideLayout16.xml"/><Relationship Id="rId5" Type="http://schemas.openxmlformats.org/officeDocument/2006/relationships/image" Target="../media/image8.jpeg"/><Relationship Id="rId4" Type="http://schemas.openxmlformats.org/officeDocument/2006/relationships/image" Target="../media/image6.png"/></Relationships>
</file>

<file path=ppt/slides/_rels/slide6.xml.rels><?xml version="1.0" encoding="UTF-8" standalone="yes"?>
<Relationships xmlns="http://schemas.openxmlformats.org/package/2006/relationships"><Relationship Id="rId3" Type="http://schemas.openxmlformats.org/officeDocument/2006/relationships/image" Target="../media/image7.png"/><Relationship Id="rId2" Type="http://schemas.openxmlformats.org/officeDocument/2006/relationships/notesSlide" Target="../notesSlides/notesSlide6.xml"/><Relationship Id="rId1" Type="http://schemas.openxmlformats.org/officeDocument/2006/relationships/slideLayout" Target="../slideLayouts/slideLayout16.xml"/><Relationship Id="rId5" Type="http://schemas.openxmlformats.org/officeDocument/2006/relationships/image" Target="../media/image8.jpeg"/><Relationship Id="rId4" Type="http://schemas.openxmlformats.org/officeDocument/2006/relationships/image" Target="../media/image6.png"/></Relationships>
</file>

<file path=ppt/slides/_rels/slide7.xml.rels><?xml version="1.0" encoding="UTF-8" standalone="yes"?>
<Relationships xmlns="http://schemas.openxmlformats.org/package/2006/relationships"><Relationship Id="rId3" Type="http://schemas.openxmlformats.org/officeDocument/2006/relationships/image" Target="../media/image7.png"/><Relationship Id="rId2" Type="http://schemas.openxmlformats.org/officeDocument/2006/relationships/notesSlide" Target="../notesSlides/notesSlide7.xml"/><Relationship Id="rId1" Type="http://schemas.openxmlformats.org/officeDocument/2006/relationships/slideLayout" Target="../slideLayouts/slideLayout16.xml"/><Relationship Id="rId5" Type="http://schemas.openxmlformats.org/officeDocument/2006/relationships/image" Target="../media/image8.jpeg"/><Relationship Id="rId4" Type="http://schemas.openxmlformats.org/officeDocument/2006/relationships/image" Target="../media/image6.png"/></Relationships>
</file>

<file path=ppt/slides/_rels/slide8.xml.rels><?xml version="1.0" encoding="UTF-8" standalone="yes"?>
<Relationships xmlns="http://schemas.openxmlformats.org/package/2006/relationships"><Relationship Id="rId3" Type="http://schemas.openxmlformats.org/officeDocument/2006/relationships/image" Target="../media/image7.png"/><Relationship Id="rId2" Type="http://schemas.openxmlformats.org/officeDocument/2006/relationships/notesSlide" Target="../notesSlides/notesSlide8.xml"/><Relationship Id="rId1" Type="http://schemas.openxmlformats.org/officeDocument/2006/relationships/slideLayout" Target="../slideLayouts/slideLayout16.xml"/><Relationship Id="rId6" Type="http://schemas.openxmlformats.org/officeDocument/2006/relationships/image" Target="../media/image9.png"/><Relationship Id="rId5" Type="http://schemas.openxmlformats.org/officeDocument/2006/relationships/hyperlink" Target="http://www.umuc.edu/cybersecurity/about/cybersecurity-basics.cfm" TargetMode="External"/><Relationship Id="rId4" Type="http://schemas.openxmlformats.org/officeDocument/2006/relationships/image" Target="../media/image6.png"/></Relationships>
</file>

<file path=ppt/slides/_rels/slide9.xml.rels><?xml version="1.0" encoding="UTF-8" standalone="yes"?>
<Relationships xmlns="http://schemas.openxmlformats.org/package/2006/relationships"><Relationship Id="rId3" Type="http://schemas.openxmlformats.org/officeDocument/2006/relationships/image" Target="../media/image7.png"/><Relationship Id="rId2" Type="http://schemas.openxmlformats.org/officeDocument/2006/relationships/notesSlide" Target="../notesSlides/notesSlide9.xml"/><Relationship Id="rId1" Type="http://schemas.openxmlformats.org/officeDocument/2006/relationships/slideLayout" Target="../slideLayouts/slideLayout16.xml"/><Relationship Id="rId5" Type="http://schemas.openxmlformats.org/officeDocument/2006/relationships/hyperlink" Target="http://whatis.techtarget.com/definition/cybersecurity" TargetMode="External"/><Relationship Id="rId4" Type="http://schemas.openxmlformats.org/officeDocument/2006/relationships/image" Target="../media/image6.png"/></Relationships>
</file>

<file path=ppt/slides/_rels/slide10.xml.rels><?xml version="1.0" encoding="UTF-8" standalone="yes"?>
<Relationships xmlns="http://schemas.openxmlformats.org/package/2006/relationships"><Relationship Id="rId3" Type="http://schemas.openxmlformats.org/officeDocument/2006/relationships/image" Target="../media/image7.png"/><Relationship Id="rId2" Type="http://schemas.openxmlformats.org/officeDocument/2006/relationships/notesSlide" Target="../notesSlides/notesSlide10.xml"/><Relationship Id="rId1" Type="http://schemas.openxmlformats.org/officeDocument/2006/relationships/slideLayout" Target="../slideLayouts/slideLayout16.xml"/><Relationship Id="rId5" Type="http://schemas.openxmlformats.org/officeDocument/2006/relationships/hyperlink" Target="http://whatis.techtarget.com/definition/cybersecurity" TargetMode="External"/><Relationship Id="rId4" Type="http://schemas.openxmlformats.org/officeDocument/2006/relationships/image" Target="../media/image6.png"/></Relationships>
</file>

<file path=ppt/slides/_rels/slide11.xml.rels><?xml version="1.0" encoding="UTF-8" standalone="yes"?>
<Relationships xmlns="http://schemas.openxmlformats.org/package/2006/relationships"><Relationship Id="rId3" Type="http://schemas.openxmlformats.org/officeDocument/2006/relationships/image" Target="../media/image7.png"/><Relationship Id="rId2" Type="http://schemas.openxmlformats.org/officeDocument/2006/relationships/notesSlide" Target="../notesSlides/notesSlide11.xml"/><Relationship Id="rId1" Type="http://schemas.openxmlformats.org/officeDocument/2006/relationships/slideLayout" Target="../slideLayouts/slideLayout16.xml"/><Relationship Id="rId4" Type="http://schemas.openxmlformats.org/officeDocument/2006/relationships/image" Target="../media/image6.png"/></Relationships>
</file>

<file path=ppt/slides/_rels/slide12.xml.rels><?xml version="1.0" encoding="UTF-8" standalone="yes"?>
<Relationships xmlns="http://schemas.openxmlformats.org/package/2006/relationships"><Relationship Id="rId3" Type="http://schemas.openxmlformats.org/officeDocument/2006/relationships/image" Target="../media/image7.png"/><Relationship Id="rId2" Type="http://schemas.openxmlformats.org/officeDocument/2006/relationships/notesSlide" Target="../notesSlides/notesSlide12.xml"/><Relationship Id="rId1" Type="http://schemas.openxmlformats.org/officeDocument/2006/relationships/slideLayout" Target="../slideLayouts/slideLayout16.xml"/><Relationship Id="rId4" Type="http://schemas.openxmlformats.org/officeDocument/2006/relationships/image" Target="../media/image6.png"/></Relationships>
</file>

<file path=ppt/slides/_rels/slide13.xml.rels><?xml version="1.0" encoding="UTF-8" standalone="yes"?>
<Relationships xmlns="http://schemas.openxmlformats.org/package/2006/relationships"><Relationship Id="rId3" Type="http://schemas.openxmlformats.org/officeDocument/2006/relationships/image" Target="../media/image7.png"/><Relationship Id="rId2" Type="http://schemas.openxmlformats.org/officeDocument/2006/relationships/notesSlide" Target="../notesSlides/notesSlide13.xml"/><Relationship Id="rId1" Type="http://schemas.openxmlformats.org/officeDocument/2006/relationships/slideLayout" Target="../slideLayouts/slideLayout16.xml"/><Relationship Id="rId5" Type="http://schemas.openxmlformats.org/officeDocument/2006/relationships/hyperlink" Target="https://www.upguard.com/glossary/cyber-threat" TargetMode="External"/><Relationship Id="rId4" Type="http://schemas.openxmlformats.org/officeDocument/2006/relationships/image" Target="../media/image6.png"/></Relationships>
</file>

<file path=ppt/slides/_rels/slide14.xml.rels><?xml version="1.0" encoding="UTF-8" standalone="yes"?>
<Relationships xmlns="http://schemas.openxmlformats.org/package/2006/relationships"><Relationship Id="rId3" Type="http://schemas.openxmlformats.org/officeDocument/2006/relationships/image" Target="../media/image7.png"/><Relationship Id="rId2" Type="http://schemas.openxmlformats.org/officeDocument/2006/relationships/notesSlide" Target="../notesSlides/notesSlide14.xml"/><Relationship Id="rId1" Type="http://schemas.openxmlformats.org/officeDocument/2006/relationships/slideLayout" Target="../slideLayouts/slideLayout16.xml"/><Relationship Id="rId5" Type="http://schemas.openxmlformats.org/officeDocument/2006/relationships/image" Target="../media/image10.jpeg"/><Relationship Id="rId4" Type="http://schemas.openxmlformats.org/officeDocument/2006/relationships/image" Target="../media/image6.png"/></Relationships>
</file>

<file path=ppt/slides/_rels/slide15.xml.rels><?xml version="1.0" encoding="UTF-8" standalone="yes"?>
<Relationships xmlns="http://schemas.openxmlformats.org/package/2006/relationships"><Relationship Id="rId3" Type="http://schemas.openxmlformats.org/officeDocument/2006/relationships/image" Target="../media/image7.png"/><Relationship Id="rId2" Type="http://schemas.openxmlformats.org/officeDocument/2006/relationships/notesSlide" Target="../notesSlides/notesSlide15.xml"/><Relationship Id="rId1" Type="http://schemas.openxmlformats.org/officeDocument/2006/relationships/slideLayout" Target="../slideLayouts/slideLayout16.xml"/><Relationship Id="rId4" Type="http://schemas.openxmlformats.org/officeDocument/2006/relationships/image" Target="../media/image6.png"/></Relationships>
</file>

<file path=ppt/slides/_rels/slide16.xml.rels><?xml version="1.0" encoding="UTF-8" standalone="yes"?>
<Relationships xmlns="http://schemas.openxmlformats.org/package/2006/relationships"><Relationship Id="rId3" Type="http://schemas.openxmlformats.org/officeDocument/2006/relationships/image" Target="../media/image7.png"/><Relationship Id="rId2" Type="http://schemas.openxmlformats.org/officeDocument/2006/relationships/notesSlide" Target="../notesSlides/notesSlide16.xml"/><Relationship Id="rId1" Type="http://schemas.openxmlformats.org/officeDocument/2006/relationships/slideLayout" Target="../slideLayouts/slideLayout16.xml"/><Relationship Id="rId5" Type="http://schemas.openxmlformats.org/officeDocument/2006/relationships/hyperlink" Target="https://www.upguard.com/blog/ransomware" TargetMode="External"/><Relationship Id="rId4" Type="http://schemas.openxmlformats.org/officeDocument/2006/relationships/image" Target="../media/image6.png"/></Relationships>
</file>

<file path=ppt/slides/_rels/slide17.xml.rels><?xml version="1.0" encoding="UTF-8" standalone="yes"?>
<Relationships xmlns="http://schemas.openxmlformats.org/package/2006/relationships"><Relationship Id="rId3" Type="http://schemas.openxmlformats.org/officeDocument/2006/relationships/image" Target="../media/image7.png"/><Relationship Id="rId2" Type="http://schemas.openxmlformats.org/officeDocument/2006/relationships/notesSlide" Target="../notesSlides/notesSlide17.xml"/><Relationship Id="rId1" Type="http://schemas.openxmlformats.org/officeDocument/2006/relationships/slideLayout" Target="../slideLayouts/slideLayout16.xml"/><Relationship Id="rId4" Type="http://schemas.openxmlformats.org/officeDocument/2006/relationships/image" Target="../media/image6.png"/></Relationships>
</file>

<file path=ppt/slides/_rels/slide18.xml.rels><?xml version="1.0" encoding="UTF-8" standalone="yes"?>
<Relationships xmlns="http://schemas.openxmlformats.org/package/2006/relationships"><Relationship Id="rId3" Type="http://schemas.openxmlformats.org/officeDocument/2006/relationships/image" Target="../media/image7.png"/><Relationship Id="rId2" Type="http://schemas.openxmlformats.org/officeDocument/2006/relationships/notesSlide" Target="../notesSlides/notesSlide18.xml"/><Relationship Id="rId1" Type="http://schemas.openxmlformats.org/officeDocument/2006/relationships/slideLayout" Target="../slideLayouts/slideLayout16.xml"/><Relationship Id="rId4" Type="http://schemas.openxmlformats.org/officeDocument/2006/relationships/image" Target="../media/image6.png"/></Relationships>
</file>

<file path=ppt/slides/_rels/slide19.xml.rels><?xml version="1.0" encoding="UTF-8" standalone="yes"?>
<Relationships xmlns="http://schemas.openxmlformats.org/package/2006/relationships"><Relationship Id="rId3" Type="http://schemas.openxmlformats.org/officeDocument/2006/relationships/image" Target="../media/image7.png"/><Relationship Id="rId2" Type="http://schemas.openxmlformats.org/officeDocument/2006/relationships/notesSlide" Target="../notesSlides/notesSlide19.xml"/><Relationship Id="rId1" Type="http://schemas.openxmlformats.org/officeDocument/2006/relationships/slideLayout" Target="../slideLayouts/slideLayout16.xml"/><Relationship Id="rId4" Type="http://schemas.openxmlformats.org/officeDocument/2006/relationships/image" Target="../media/image6.png"/></Relationships>
</file>

<file path=ppt/slides/_rels/slide20.xml.rels><?xml version="1.0" encoding="UTF-8" standalone="yes"?>
<Relationships xmlns="http://schemas.openxmlformats.org/package/2006/relationships"><Relationship Id="rId3" Type="http://schemas.openxmlformats.org/officeDocument/2006/relationships/image" Target="../media/image7.png"/><Relationship Id="rId2" Type="http://schemas.openxmlformats.org/officeDocument/2006/relationships/notesSlide" Target="../notesSlides/notesSlide20.xml"/><Relationship Id="rId1" Type="http://schemas.openxmlformats.org/officeDocument/2006/relationships/slideLayout" Target="../slideLayouts/slideLayout16.xml"/><Relationship Id="rId6" Type="http://schemas.openxmlformats.org/officeDocument/2006/relationships/image" Target="../media/image12.png"/><Relationship Id="rId5" Type="http://schemas.openxmlformats.org/officeDocument/2006/relationships/image" Target="../media/image11.jpeg"/><Relationship Id="rId4" Type="http://schemas.openxmlformats.org/officeDocument/2006/relationships/image" Target="../media/image6.png"/></Relationships>
</file>

<file path=ppt/slides/_rels/slide21.xml.rels><?xml version="1.0" encoding="UTF-8" standalone="yes"?>
<Relationships xmlns="http://schemas.openxmlformats.org/package/2006/relationships"><Relationship Id="rId3" Type="http://schemas.openxmlformats.org/officeDocument/2006/relationships/image" Target="../media/image7.png"/><Relationship Id="rId2" Type="http://schemas.openxmlformats.org/officeDocument/2006/relationships/notesSlide" Target="../notesSlides/notesSlide21.xml"/><Relationship Id="rId1" Type="http://schemas.openxmlformats.org/officeDocument/2006/relationships/slideLayout" Target="../slideLayouts/slideLayout16.xml"/><Relationship Id="rId4" Type="http://schemas.openxmlformats.org/officeDocument/2006/relationships/image" Target="../media/image6.png"/></Relationships>
</file>

<file path=ppt/slides/_rels/slide22.xml.rels><?xml version="1.0" encoding="UTF-8" standalone="yes"?>
<Relationships xmlns="http://schemas.openxmlformats.org/package/2006/relationships"><Relationship Id="rId3" Type="http://schemas.openxmlformats.org/officeDocument/2006/relationships/image" Target="../media/image7.png"/><Relationship Id="rId2" Type="http://schemas.openxmlformats.org/officeDocument/2006/relationships/notesSlide" Target="../notesSlides/notesSlide22.xml"/><Relationship Id="rId1" Type="http://schemas.openxmlformats.org/officeDocument/2006/relationships/slideLayout" Target="../slideLayouts/slideLayout16.xml"/><Relationship Id="rId4" Type="http://schemas.openxmlformats.org/officeDocument/2006/relationships/image" Target="../media/image6.png"/></Relationships>
</file>

<file path=ppt/slides/_rels/slide23.xml.rels><?xml version="1.0" encoding="UTF-8" standalone="yes"?>
<Relationships xmlns="http://schemas.openxmlformats.org/package/2006/relationships"><Relationship Id="rId3" Type="http://schemas.openxmlformats.org/officeDocument/2006/relationships/image" Target="../media/image7.png"/><Relationship Id="rId2" Type="http://schemas.openxmlformats.org/officeDocument/2006/relationships/notesSlide" Target="../notesSlides/notesSlide23.xml"/><Relationship Id="rId1" Type="http://schemas.openxmlformats.org/officeDocument/2006/relationships/slideLayout" Target="../slideLayouts/slideLayout16.xml"/><Relationship Id="rId4" Type="http://schemas.openxmlformats.org/officeDocument/2006/relationships/image" Target="../media/image6.png"/></Relationships>
</file>

<file path=ppt/slides/_rels/slide24.xml.rels><?xml version="1.0" encoding="UTF-8" standalone="yes"?>
<Relationships xmlns="http://schemas.openxmlformats.org/package/2006/relationships"><Relationship Id="rId3" Type="http://schemas.openxmlformats.org/officeDocument/2006/relationships/image" Target="../media/image7.png"/><Relationship Id="rId2" Type="http://schemas.openxmlformats.org/officeDocument/2006/relationships/notesSlide" Target="../notesSlides/notesSlide24.xml"/><Relationship Id="rId1" Type="http://schemas.openxmlformats.org/officeDocument/2006/relationships/slideLayout" Target="../slideLayouts/slideLayout16.xml"/><Relationship Id="rId5" Type="http://schemas.openxmlformats.org/officeDocument/2006/relationships/image" Target="../media/image13.jpeg"/><Relationship Id="rId4" Type="http://schemas.openxmlformats.org/officeDocument/2006/relationships/image" Target="../media/image6.png"/></Relationships>
</file>

<file path=ppt/slides/_rels/slide25.xml.rels><?xml version="1.0" encoding="UTF-8" standalone="yes"?>
<Relationships xmlns="http://schemas.openxmlformats.org/package/2006/relationships"><Relationship Id="rId3" Type="http://schemas.openxmlformats.org/officeDocument/2006/relationships/image" Target="../media/image7.png"/><Relationship Id="rId2" Type="http://schemas.openxmlformats.org/officeDocument/2006/relationships/notesSlide" Target="../notesSlides/notesSlide25.xml"/><Relationship Id="rId1" Type="http://schemas.openxmlformats.org/officeDocument/2006/relationships/slideLayout" Target="../slideLayouts/slideLayout16.xml"/><Relationship Id="rId5" Type="http://schemas.openxmlformats.org/officeDocument/2006/relationships/image" Target="../media/image14.png"/><Relationship Id="rId4" Type="http://schemas.openxmlformats.org/officeDocument/2006/relationships/image" Target="../media/image6.png"/></Relationships>
</file>

<file path=ppt/slides/_rels/slide26.xml.rels><?xml version="1.0" encoding="UTF-8" standalone="yes"?>
<Relationships xmlns="http://schemas.openxmlformats.org/package/2006/relationships"><Relationship Id="rId3" Type="http://schemas.openxmlformats.org/officeDocument/2006/relationships/image" Target="../media/image7.png"/><Relationship Id="rId2" Type="http://schemas.openxmlformats.org/officeDocument/2006/relationships/notesSlide" Target="../notesSlides/notesSlide26.xml"/><Relationship Id="rId1" Type="http://schemas.openxmlformats.org/officeDocument/2006/relationships/slideLayout" Target="../slideLayouts/slideLayout16.xml"/><Relationship Id="rId5" Type="http://schemas.openxmlformats.org/officeDocument/2006/relationships/image" Target="../media/image15.wmf"/><Relationship Id="rId4" Type="http://schemas.openxmlformats.org/officeDocument/2006/relationships/image" Target="../media/image6.png"/></Relationships>
</file>

<file path=ppt/slides/_rels/slide27.xml.rels><?xml version="1.0" encoding="UTF-8" standalone="yes"?>
<Relationships xmlns="http://schemas.openxmlformats.org/package/2006/relationships"><Relationship Id="rId8" Type="http://schemas.openxmlformats.org/officeDocument/2006/relationships/diagramColors" Target="../diagrams/colors2.xml"/><Relationship Id="rId3" Type="http://schemas.openxmlformats.org/officeDocument/2006/relationships/image" Target="../media/image7.png"/><Relationship Id="rId7" Type="http://schemas.openxmlformats.org/officeDocument/2006/relationships/diagramQuickStyle" Target="../diagrams/quickStyle2.xml"/><Relationship Id="rId2" Type="http://schemas.openxmlformats.org/officeDocument/2006/relationships/notesSlide" Target="../notesSlides/notesSlide27.xml"/><Relationship Id="rId1" Type="http://schemas.openxmlformats.org/officeDocument/2006/relationships/slideLayout" Target="../slideLayouts/slideLayout16.xml"/><Relationship Id="rId6" Type="http://schemas.openxmlformats.org/officeDocument/2006/relationships/diagramLayout" Target="../diagrams/layout2.xml"/><Relationship Id="rId5" Type="http://schemas.openxmlformats.org/officeDocument/2006/relationships/diagramData" Target="../diagrams/data2.xml"/><Relationship Id="rId4" Type="http://schemas.openxmlformats.org/officeDocument/2006/relationships/image" Target="../media/image6.png"/><Relationship Id="rId9" Type="http://schemas.microsoft.com/office/2007/relationships/diagramDrawing" Target="../diagrams/drawing2.xml"/></Relationships>
</file>

<file path=ppt/slides/_rels/slide28.xml.rels><?xml version="1.0" encoding="UTF-8" standalone="yes"?>
<Relationships xmlns="http://schemas.openxmlformats.org/package/2006/relationships"><Relationship Id="rId3" Type="http://schemas.openxmlformats.org/officeDocument/2006/relationships/image" Target="../media/image7.png"/><Relationship Id="rId2" Type="http://schemas.openxmlformats.org/officeDocument/2006/relationships/notesSlide" Target="../notesSlides/notesSlide28.xml"/><Relationship Id="rId1" Type="http://schemas.openxmlformats.org/officeDocument/2006/relationships/slideLayout" Target="../slideLayouts/slideLayout16.xml"/><Relationship Id="rId5" Type="http://schemas.openxmlformats.org/officeDocument/2006/relationships/image" Target="../media/image16.png"/><Relationship Id="rId4" Type="http://schemas.openxmlformats.org/officeDocument/2006/relationships/image" Target="../media/image6.png"/></Relationships>
</file>

<file path=ppt/slides/_rels/slide29.xml.rels><?xml version="1.0" encoding="UTF-8" standalone="yes"?>
<Relationships xmlns="http://schemas.openxmlformats.org/package/2006/relationships"><Relationship Id="rId3" Type="http://schemas.openxmlformats.org/officeDocument/2006/relationships/image" Target="../media/image7.png"/><Relationship Id="rId2" Type="http://schemas.openxmlformats.org/officeDocument/2006/relationships/notesSlide" Target="../notesSlides/notesSlide29.xml"/><Relationship Id="rId1" Type="http://schemas.openxmlformats.org/officeDocument/2006/relationships/slideLayout" Target="../slideLayouts/slideLayout16.xml"/><Relationship Id="rId5" Type="http://schemas.openxmlformats.org/officeDocument/2006/relationships/image" Target="../media/image17.png"/><Relationship Id="rId4" Type="http://schemas.openxmlformats.org/officeDocument/2006/relationships/image" Target="../media/image6.png"/></Relationships>
</file>

<file path=ppt/slides/_rels/slide30.xml.rels><?xml version="1.0" encoding="UTF-8" standalone="yes"?>
<Relationships xmlns="http://schemas.openxmlformats.org/package/2006/relationships"><Relationship Id="rId3" Type="http://schemas.openxmlformats.org/officeDocument/2006/relationships/image" Target="../media/image7.png"/><Relationship Id="rId2" Type="http://schemas.openxmlformats.org/officeDocument/2006/relationships/notesSlide" Target="../notesSlides/notesSlide30.xml"/><Relationship Id="rId1" Type="http://schemas.openxmlformats.org/officeDocument/2006/relationships/slideLayout" Target="../slideLayouts/slideLayout16.xml"/><Relationship Id="rId5" Type="http://schemas.openxmlformats.org/officeDocument/2006/relationships/image" Target="../media/image18.png"/><Relationship Id="rId4" Type="http://schemas.openxmlformats.org/officeDocument/2006/relationships/image" Target="../media/image6.png"/></Relationships>
</file>

<file path=ppt/slides/_rels/slide31.xml.rels><?xml version="1.0" encoding="UTF-8" standalone="yes"?>
<Relationships xmlns="http://schemas.openxmlformats.org/package/2006/relationships"><Relationship Id="rId3" Type="http://schemas.openxmlformats.org/officeDocument/2006/relationships/image" Target="../media/image7.png"/><Relationship Id="rId2" Type="http://schemas.openxmlformats.org/officeDocument/2006/relationships/notesSlide" Target="../notesSlides/notesSlide31.xml"/><Relationship Id="rId1" Type="http://schemas.openxmlformats.org/officeDocument/2006/relationships/slideLayout" Target="../slideLayouts/slideLayout16.xml"/><Relationship Id="rId5" Type="http://schemas.openxmlformats.org/officeDocument/2006/relationships/image" Target="../media/image19.png"/><Relationship Id="rId4" Type="http://schemas.openxmlformats.org/officeDocument/2006/relationships/image" Target="../media/image6.png"/></Relationships>
</file>

<file path=ppt/slides/_rels/slide32.xml.rels><?xml version="1.0" encoding="UTF-8" standalone="yes"?>
<Relationships xmlns="http://schemas.openxmlformats.org/package/2006/relationships"><Relationship Id="rId3" Type="http://schemas.openxmlformats.org/officeDocument/2006/relationships/image" Target="../media/image7.png"/><Relationship Id="rId2" Type="http://schemas.openxmlformats.org/officeDocument/2006/relationships/notesSlide" Target="../notesSlides/notesSlide32.xml"/><Relationship Id="rId1" Type="http://schemas.openxmlformats.org/officeDocument/2006/relationships/slideLayout" Target="../slideLayouts/slideLayout16.xml"/><Relationship Id="rId4" Type="http://schemas.openxmlformats.org/officeDocument/2006/relationships/image" Target="../media/image6.png"/></Relationships>
</file>

<file path=ppt/slides/_rels/slide33.xml.rels><?xml version="1.0" encoding="UTF-8" standalone="yes"?>
<Relationships xmlns="http://schemas.openxmlformats.org/package/2006/relationships"><Relationship Id="rId8" Type="http://schemas.openxmlformats.org/officeDocument/2006/relationships/image" Target="../media/image21.png"/><Relationship Id="rId3" Type="http://schemas.openxmlformats.org/officeDocument/2006/relationships/image" Target="../media/image20.png"/><Relationship Id="rId7" Type="http://schemas.openxmlformats.org/officeDocument/2006/relationships/image" Target="../media/image7.png"/><Relationship Id="rId2" Type="http://schemas.openxmlformats.org/officeDocument/2006/relationships/notesSlide" Target="../notesSlides/notesSlide33.xml"/><Relationship Id="rId1" Type="http://schemas.openxmlformats.org/officeDocument/2006/relationships/slideLayout" Target="../slideLayouts/slideLayout17.xml"/><Relationship Id="rId6" Type="http://schemas.openxmlformats.org/officeDocument/2006/relationships/image" Target="NULL"/><Relationship Id="rId5" Type="http://schemas.openxmlformats.org/officeDocument/2006/relationships/image" Target="../media/image3.png"/><Relationship Id="rId4" Type="http://schemas.openxmlformats.org/officeDocument/2006/relationships/image" Target="NULL"/></Relationships>
</file>

<file path=ppt/slides/slide1.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Rectangle: Single Corner Rounded 1">
            <a:extLst>
              <a:ext uri="{FF2B5EF4-FFF2-40B4-BE49-F238E27FC236}">
                <a16:creationId xmlns:a16="http://schemas.microsoft.com/office/drawing/2014/main" xmlns="" id="{EF875848-86E8-4CAA-B094-688608BC5D7F}"/>
              </a:ext>
            </a:extLst>
          </p:cNvPr>
          <p:cNvSpPr/>
          <p:nvPr/>
        </p:nvSpPr>
        <p:spPr>
          <a:xfrm flipV="1">
            <a:off x="-1" y="-43544"/>
            <a:ext cx="12191999" cy="5816453"/>
          </a:xfrm>
          <a:prstGeom prst="round1Rect">
            <a:avLst>
              <a:gd name="adj" fmla="val 32222"/>
            </a:avLst>
          </a:prstGeom>
          <a:solidFill>
            <a:schemeClr val="bg1"/>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ID">
              <a:solidFill>
                <a:prstClr val="white"/>
              </a:solidFill>
            </a:endParaRPr>
          </a:p>
        </p:txBody>
      </p:sp>
      <p:pic>
        <p:nvPicPr>
          <p:cNvPr id="5" name="Picture Placeholder 4">
            <a:extLst>
              <a:ext uri="{FF2B5EF4-FFF2-40B4-BE49-F238E27FC236}">
                <a16:creationId xmlns:a16="http://schemas.microsoft.com/office/drawing/2014/main" xmlns="" id="{5CEA2981-6362-5745-D4B0-417C013DA894}"/>
              </a:ext>
            </a:extLst>
          </p:cNvPr>
          <p:cNvPicPr>
            <a:picLocks noGrp="1" noChangeAspect="1"/>
          </p:cNvPicPr>
          <p:nvPr>
            <p:ph type="pic" sz="quarter" idx="10"/>
          </p:nvPr>
        </p:nvPicPr>
        <p:blipFill>
          <a:blip r:embed="rId3" cstate="print">
            <a:extLst>
              <a:ext uri="{28A0092B-C50C-407E-A947-70E740481C1C}">
                <a14:useLocalDpi xmlns:a14="http://schemas.microsoft.com/office/drawing/2010/main" val="0"/>
              </a:ext>
            </a:extLst>
          </a:blip>
          <a:srcRect l="4175" r="4175"/>
          <a:stretch/>
        </p:blipFill>
        <p:spPr>
          <a:xfrm>
            <a:off x="0" y="-43542"/>
            <a:ext cx="6965879" cy="4263990"/>
          </a:xfrm>
        </p:spPr>
      </p:pic>
      <p:pic>
        <p:nvPicPr>
          <p:cNvPr id="22" name="Graphic 21">
            <a:extLst>
              <a:ext uri="{FF2B5EF4-FFF2-40B4-BE49-F238E27FC236}">
                <a16:creationId xmlns:a16="http://schemas.microsoft.com/office/drawing/2014/main" xmlns="" id="{FA5D44C7-1F20-0684-5315-73F4013F0EB0}"/>
              </a:ext>
            </a:extLst>
          </p:cNvPr>
          <p:cNvPicPr>
            <a:picLocks noChangeAspect="1"/>
          </p:cNvPicPr>
          <p:nvPr/>
        </p:nvPicPr>
        <p:blipFill>
          <a:blip r:embed="rId4">
            <a:extLst>
              <a:ext uri="{96DAC541-7B7A-43D3-8B79-37D633B846F1}">
                <asvg:svgBlip xmlns:asvg="http://schemas.microsoft.com/office/drawing/2016/SVG/main" xmlns="" r:embed="rId5"/>
              </a:ext>
            </a:extLst>
          </a:blip>
          <a:stretch>
            <a:fillRect/>
          </a:stretch>
        </p:blipFill>
        <p:spPr>
          <a:xfrm>
            <a:off x="313679" y="372325"/>
            <a:ext cx="2457656" cy="670874"/>
          </a:xfrm>
          <a:prstGeom prst="rect">
            <a:avLst/>
          </a:prstGeom>
        </p:spPr>
      </p:pic>
      <p:pic>
        <p:nvPicPr>
          <p:cNvPr id="23" name="Graphic 22">
            <a:extLst>
              <a:ext uri="{FF2B5EF4-FFF2-40B4-BE49-F238E27FC236}">
                <a16:creationId xmlns:a16="http://schemas.microsoft.com/office/drawing/2014/main" xmlns="" id="{ACE76E66-5FF1-83D6-4EAC-3853027A6FDC}"/>
              </a:ext>
            </a:extLst>
          </p:cNvPr>
          <p:cNvPicPr>
            <a:picLocks noChangeAspect="1"/>
          </p:cNvPicPr>
          <p:nvPr/>
        </p:nvPicPr>
        <p:blipFill>
          <a:blip r:embed="rId6" cstate="print">
            <a:extLst>
              <a:ext uri="{28A0092B-C50C-407E-A947-70E740481C1C}">
                <a14:useLocalDpi xmlns:a14="http://schemas.microsoft.com/office/drawing/2010/main" val="0"/>
              </a:ext>
            </a:extLst>
          </a:blip>
          <a:srcRect/>
          <a:stretch/>
        </p:blipFill>
        <p:spPr>
          <a:xfrm>
            <a:off x="9264625" y="124761"/>
            <a:ext cx="2470340" cy="1166001"/>
          </a:xfrm>
          <a:prstGeom prst="rect">
            <a:avLst/>
          </a:prstGeom>
        </p:spPr>
      </p:pic>
      <p:sp>
        <p:nvSpPr>
          <p:cNvPr id="3" name="TextBox 2">
            <a:extLst>
              <a:ext uri="{FF2B5EF4-FFF2-40B4-BE49-F238E27FC236}">
                <a16:creationId xmlns:a16="http://schemas.microsoft.com/office/drawing/2014/main" xmlns="" id="{75DD345E-3E3C-C8BD-7DE1-6E42EB52FC9F}"/>
              </a:ext>
            </a:extLst>
          </p:cNvPr>
          <p:cNvSpPr txBox="1"/>
          <p:nvPr/>
        </p:nvSpPr>
        <p:spPr>
          <a:xfrm>
            <a:off x="9264625" y="6292631"/>
            <a:ext cx="2616200" cy="400110"/>
          </a:xfrm>
          <a:prstGeom prst="rect">
            <a:avLst/>
          </a:prstGeom>
          <a:noFill/>
        </p:spPr>
        <p:txBody>
          <a:bodyPr wrap="square" rtlCol="0">
            <a:spAutoFit/>
          </a:bodyPr>
          <a:lstStyle/>
          <a:p>
            <a:pPr algn="ctr"/>
            <a:r>
              <a:rPr lang="en-US" sz="2000" b="1" dirty="0">
                <a:solidFill>
                  <a:prstClr val="white"/>
                </a:solidFill>
                <a:cs typeface="Arial" panose="020B0604020202020204" pitchFamily="34" charset="0"/>
              </a:rPr>
              <a:t>www.midocean.ae</a:t>
            </a:r>
          </a:p>
        </p:txBody>
      </p:sp>
      <p:sp>
        <p:nvSpPr>
          <p:cNvPr id="14" name="TextBox 13">
            <a:extLst>
              <a:ext uri="{FF2B5EF4-FFF2-40B4-BE49-F238E27FC236}">
                <a16:creationId xmlns="" xmlns:a16="http://schemas.microsoft.com/office/drawing/2014/main" id="{8C520B7F-7764-8B81-C7C7-A7440DA2CCAF}"/>
              </a:ext>
            </a:extLst>
          </p:cNvPr>
          <p:cNvSpPr txBox="1"/>
          <p:nvPr/>
        </p:nvSpPr>
        <p:spPr>
          <a:xfrm>
            <a:off x="5257800" y="4512500"/>
            <a:ext cx="5867402" cy="1107996"/>
          </a:xfrm>
          <a:prstGeom prst="rect">
            <a:avLst/>
          </a:prstGeom>
          <a:noFill/>
        </p:spPr>
        <p:txBody>
          <a:bodyPr wrap="square" rtlCol="0">
            <a:spAutoFit/>
          </a:bodyPr>
          <a:lstStyle/>
          <a:p>
            <a:pPr algn="ctr"/>
            <a:r>
              <a:rPr lang="en-US" sz="2400" b="1" i="1" dirty="0">
                <a:solidFill>
                  <a:srgbClr val="00B5F8"/>
                </a:solidFill>
                <a:cs typeface="Arial" panose="020B0604020202020204" pitchFamily="34" charset="0"/>
              </a:rPr>
              <a:t>Dr. Redhwan </a:t>
            </a:r>
            <a:r>
              <a:rPr lang="en-US" sz="2400" b="1" i="1" dirty="0" smtClean="0">
                <a:solidFill>
                  <a:srgbClr val="00B5F8"/>
                </a:solidFill>
                <a:cs typeface="Arial" panose="020B0604020202020204" pitchFamily="34" charset="0"/>
              </a:rPr>
              <a:t>M. A. </a:t>
            </a:r>
            <a:r>
              <a:rPr lang="en-US" sz="2400" b="1" i="1" dirty="0" err="1" smtClean="0">
                <a:solidFill>
                  <a:srgbClr val="00B5F8"/>
                </a:solidFill>
                <a:cs typeface="Arial" panose="020B0604020202020204" pitchFamily="34" charset="0"/>
              </a:rPr>
              <a:t>Saad</a:t>
            </a:r>
            <a:endParaRPr lang="en-US" sz="2400" b="1" i="1" dirty="0">
              <a:solidFill>
                <a:srgbClr val="00B5F8"/>
              </a:solidFill>
              <a:cs typeface="Arial" panose="020B0604020202020204" pitchFamily="34" charset="0"/>
            </a:endParaRPr>
          </a:p>
          <a:p>
            <a:pPr algn="ctr"/>
            <a:r>
              <a:rPr lang="en-US" sz="1400" b="1" i="1" dirty="0">
                <a:solidFill>
                  <a:srgbClr val="00B5F8"/>
                </a:solidFill>
                <a:ea typeface="Majalla UI"/>
                <a:cs typeface="Majalla UI"/>
              </a:rPr>
              <a:t>Head of </a:t>
            </a:r>
            <a:r>
              <a:rPr lang="en-US" sz="1400" b="1" i="1" dirty="0" err="1">
                <a:solidFill>
                  <a:srgbClr val="00B5F8"/>
                </a:solidFill>
                <a:ea typeface="Majalla UI"/>
                <a:cs typeface="Majalla UI"/>
              </a:rPr>
              <a:t>Cybersecurity</a:t>
            </a:r>
            <a:r>
              <a:rPr lang="en-US" sz="1400" b="1" i="1" dirty="0">
                <a:solidFill>
                  <a:srgbClr val="00B5F8"/>
                </a:solidFill>
                <a:ea typeface="Majalla UI"/>
                <a:cs typeface="Majalla UI"/>
              </a:rPr>
              <a:t> Department</a:t>
            </a:r>
            <a:endParaRPr lang="ar-YE" sz="1400" b="1" i="1" dirty="0">
              <a:solidFill>
                <a:srgbClr val="00B5F8"/>
              </a:solidFill>
              <a:ea typeface="Majalla UI"/>
              <a:cs typeface="Majalla UI"/>
            </a:endParaRPr>
          </a:p>
          <a:p>
            <a:pPr algn="ctr"/>
            <a:r>
              <a:rPr lang="en-US" sz="1400" i="1" dirty="0" smtClean="0">
                <a:solidFill>
                  <a:srgbClr val="00B5F8"/>
                </a:solidFill>
                <a:ea typeface="Majalla UI"/>
                <a:cs typeface="Majalla UI"/>
              </a:rPr>
              <a:t>Faculty </a:t>
            </a:r>
            <a:r>
              <a:rPr lang="en-US" sz="1400" i="1" dirty="0">
                <a:solidFill>
                  <a:srgbClr val="00B5F8"/>
                </a:solidFill>
                <a:ea typeface="Majalla UI"/>
                <a:cs typeface="Majalla UI"/>
              </a:rPr>
              <a:t>of Informatics </a:t>
            </a:r>
            <a:endParaRPr lang="en-US" sz="1400" i="1" dirty="0">
              <a:solidFill>
                <a:srgbClr val="00B5F8"/>
              </a:solidFill>
              <a:cs typeface="Arial" panose="020B0604020202020204" pitchFamily="34" charset="0"/>
            </a:endParaRPr>
          </a:p>
          <a:p>
            <a:pPr algn="ctr"/>
            <a:r>
              <a:rPr lang="en-US" sz="1400" i="1" dirty="0" err="1" smtClean="0">
                <a:solidFill>
                  <a:srgbClr val="00B5F8"/>
                </a:solidFill>
                <a:ea typeface="Majalla UI"/>
                <a:cs typeface="Majalla UI"/>
              </a:rPr>
              <a:t>Midocean</a:t>
            </a:r>
            <a:r>
              <a:rPr lang="en-US" sz="1400" i="1" dirty="0" smtClean="0">
                <a:solidFill>
                  <a:srgbClr val="00B5F8"/>
                </a:solidFill>
                <a:ea typeface="Majalla UI"/>
                <a:cs typeface="Majalla UI"/>
              </a:rPr>
              <a:t> </a:t>
            </a:r>
            <a:r>
              <a:rPr lang="en-US" sz="1400" i="1" dirty="0">
                <a:solidFill>
                  <a:srgbClr val="00B5F8"/>
                </a:solidFill>
                <a:ea typeface="Majalla UI"/>
                <a:cs typeface="Majalla UI"/>
              </a:rPr>
              <a:t>University  </a:t>
            </a:r>
          </a:p>
        </p:txBody>
      </p:sp>
      <p:pic>
        <p:nvPicPr>
          <p:cNvPr id="15" name="صورة 2"/>
          <p:cNvPicPr>
            <a:picLocks noChangeAspect="1"/>
          </p:cNvPicPr>
          <p:nvPr/>
        </p:nvPicPr>
        <p:blipFill>
          <a:blip r:embed="rId7">
            <a:extLst>
              <a:ext uri="{28A0092B-C50C-407E-A947-70E740481C1C}">
                <a14:useLocalDpi xmlns:a14="http://schemas.microsoft.com/office/drawing/2010/main" val="0"/>
              </a:ext>
            </a:extLst>
          </a:blip>
          <a:stretch>
            <a:fillRect/>
          </a:stretch>
        </p:blipFill>
        <p:spPr>
          <a:xfrm>
            <a:off x="5257800" y="2294793"/>
            <a:ext cx="6008804" cy="2156885"/>
          </a:xfrm>
          <a:prstGeom prst="roundRect">
            <a:avLst>
              <a:gd name="adj" fmla="val 16667"/>
            </a:avLst>
          </a:prstGeom>
          <a:ln>
            <a:noFill/>
          </a:ln>
          <a:effectLst>
            <a:outerShdw blurRad="76200" dist="38100" dir="7800000" algn="tl" rotWithShape="0">
              <a:srgbClr val="000000">
                <a:alpha val="40000"/>
              </a:srgbClr>
            </a:outerShdw>
          </a:effectLst>
          <a:scene3d>
            <a:camera prst="orthographicFront"/>
            <a:lightRig rig="contrasting" dir="t">
              <a:rot lat="0" lon="0" rev="4200000"/>
            </a:lightRig>
          </a:scene3d>
          <a:sp3d prstMaterial="plastic">
            <a:bevelT w="381000" h="114300" prst="relaxedInset"/>
            <a:contourClr>
              <a:srgbClr val="969696"/>
            </a:contourClr>
          </a:sp3d>
        </p:spPr>
      </p:pic>
      <p:sp>
        <p:nvSpPr>
          <p:cNvPr id="16" name="Rectangle: Rounded Corners 9">
            <a:extLst>
              <a:ext uri="{FF2B5EF4-FFF2-40B4-BE49-F238E27FC236}">
                <a16:creationId xmlns="" xmlns:a16="http://schemas.microsoft.com/office/drawing/2014/main" id="{844810E4-E8A9-2051-4D02-31024B944D7B}"/>
              </a:ext>
            </a:extLst>
          </p:cNvPr>
          <p:cNvSpPr/>
          <p:nvPr/>
        </p:nvSpPr>
        <p:spPr>
          <a:xfrm>
            <a:off x="41093" y="6045946"/>
            <a:ext cx="5411194" cy="512837"/>
          </a:xfrm>
          <a:prstGeom prst="roundRect">
            <a:avLst/>
          </a:prstGeom>
          <a:solidFill>
            <a:schemeClr val="bg1"/>
          </a:solidFill>
          <a:ln>
            <a:solidFill>
              <a:srgbClr val="8E5A6D"/>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r"/>
            <a:r>
              <a:rPr lang="en-US" sz="2000" b="1" dirty="0" err="1">
                <a:solidFill>
                  <a:srgbClr val="84492B"/>
                </a:solidFill>
                <a:latin typeface="Andalus" panose="02020603050405020304" pitchFamily="18" charset="-78"/>
                <a:cs typeface="Andalus" panose="02020603050405020304" pitchFamily="18" charset="-78"/>
              </a:rPr>
              <a:t>CyberSecurity</a:t>
            </a:r>
            <a:r>
              <a:rPr lang="en-US" sz="2000" b="1" dirty="0">
                <a:solidFill>
                  <a:srgbClr val="84492B"/>
                </a:solidFill>
                <a:latin typeface="Andalus" panose="02020603050405020304" pitchFamily="18" charset="-78"/>
                <a:cs typeface="Andalus" panose="02020603050405020304" pitchFamily="18" charset="-78"/>
              </a:rPr>
              <a:t> Fundamentals </a:t>
            </a:r>
            <a:r>
              <a:rPr lang="en-US" sz="2000" b="1" dirty="0">
                <a:solidFill>
                  <a:srgbClr val="00B0F0"/>
                </a:solidFill>
                <a:latin typeface="Andalus" panose="02020603050405020304" pitchFamily="18" charset="-78"/>
                <a:cs typeface="Andalus" panose="02020603050405020304" pitchFamily="18" charset="-78"/>
              </a:rPr>
              <a:t>(CYB6</a:t>
            </a:r>
            <a:r>
              <a:rPr lang="ar-YE" sz="2000" b="1" dirty="0">
                <a:solidFill>
                  <a:srgbClr val="00B0F0"/>
                </a:solidFill>
                <a:latin typeface="Andalus" panose="02020603050405020304" pitchFamily="18" charset="-78"/>
                <a:cs typeface="Andalus" panose="02020603050405020304" pitchFamily="18" charset="-78"/>
              </a:rPr>
              <a:t>7</a:t>
            </a:r>
            <a:r>
              <a:rPr lang="en-US" sz="2000" b="1" dirty="0">
                <a:solidFill>
                  <a:srgbClr val="00B0F0"/>
                </a:solidFill>
                <a:latin typeface="Andalus" panose="02020603050405020304" pitchFamily="18" charset="-78"/>
                <a:cs typeface="Andalus" panose="02020603050405020304" pitchFamily="18" charset="-78"/>
              </a:rPr>
              <a:t>0</a:t>
            </a:r>
            <a:r>
              <a:rPr lang="en-US" sz="2000" b="1" dirty="0" smtClean="0">
                <a:solidFill>
                  <a:srgbClr val="00B0F0"/>
                </a:solidFill>
                <a:latin typeface="Andalus" panose="02020603050405020304" pitchFamily="18" charset="-78"/>
                <a:cs typeface="Andalus" panose="02020603050405020304" pitchFamily="18" charset="-78"/>
              </a:rPr>
              <a:t>)</a:t>
            </a:r>
            <a:endParaRPr lang="ar-YE" sz="2000" b="1" dirty="0">
              <a:solidFill>
                <a:srgbClr val="35A8E0"/>
              </a:solidFill>
              <a:latin typeface="Times New Roman" panose="02020603050405020304" pitchFamily="18" charset="0"/>
              <a:cs typeface="Times New Roman" panose="02020603050405020304" pitchFamily="18" charset="0"/>
            </a:endParaRPr>
          </a:p>
        </p:txBody>
      </p:sp>
      <p:pic>
        <p:nvPicPr>
          <p:cNvPr id="17" name="Picture 2" descr="Network security Computer network Computer security Software-defined  networking, cyber security, electric Blue, technology png | PNGEgg"/>
          <p:cNvPicPr>
            <a:picLocks noChangeAspect="1" noChangeArrowheads="1"/>
          </p:cNvPicPr>
          <p:nvPr/>
        </p:nvPicPr>
        <p:blipFill>
          <a:blip r:embed="rId8" cstate="print">
            <a:extLst>
              <a:ext uri="{28A0092B-C50C-407E-A947-70E740481C1C}">
                <a14:useLocalDpi xmlns:a14="http://schemas.microsoft.com/office/drawing/2010/main" val="0"/>
              </a:ext>
            </a:extLst>
          </a:blip>
          <a:srcRect/>
          <a:stretch>
            <a:fillRect/>
          </a:stretch>
        </p:blipFill>
        <p:spPr bwMode="auto">
          <a:xfrm>
            <a:off x="277399" y="5902683"/>
            <a:ext cx="867383" cy="867383"/>
          </a:xfrm>
          <a:prstGeom prst="ellipse">
            <a:avLst/>
          </a:prstGeom>
          <a:noFill/>
          <a:extLst>
            <a:ext uri="{909E8E84-426E-40DD-AFC4-6F175D3DCCD1}">
              <a14:hiddenFill xmlns:a14="http://schemas.microsoft.com/office/drawing/2010/main">
                <a:solidFill>
                  <a:srgbClr val="FFFFFF"/>
                </a:solidFill>
              </a14:hiddenFill>
            </a:ext>
          </a:extLst>
        </p:spPr>
      </p:pic>
      <p:sp>
        <p:nvSpPr>
          <p:cNvPr id="11" name="Title 1"/>
          <p:cNvSpPr txBox="1">
            <a:spLocks/>
          </p:cNvSpPr>
          <p:nvPr/>
        </p:nvSpPr>
        <p:spPr>
          <a:xfrm>
            <a:off x="5452286" y="1290762"/>
            <a:ext cx="6739713" cy="943209"/>
          </a:xfrm>
          <a:prstGeom prst="rect">
            <a:avLst/>
          </a:prstGeom>
          <a:extLst/>
        </p:spPr>
        <p:txBody>
          <a:bodyPr>
            <a:noAutofit/>
          </a:bodyPr>
          <a:lstStyle>
            <a:lvl1pPr algn="l" defTabSz="914400" rtl="0" eaLnBrk="1" latinLnBrk="0" hangingPunct="1">
              <a:lnSpc>
                <a:spcPct val="90000"/>
              </a:lnSpc>
              <a:spcBef>
                <a:spcPct val="0"/>
              </a:spcBef>
              <a:buNone/>
              <a:defRPr sz="4400" kern="1200">
                <a:solidFill>
                  <a:schemeClr val="tx1"/>
                </a:solidFill>
                <a:latin typeface="+mj-lt"/>
                <a:ea typeface="+mj-ea"/>
                <a:cs typeface="+mj-cs"/>
              </a:defRPr>
            </a:lvl1pPr>
          </a:lstStyle>
          <a:p>
            <a:pPr algn="ctr"/>
            <a:endParaRPr lang="en-US" sz="1100" b="1" i="1" dirty="0">
              <a:solidFill>
                <a:prstClr val="white"/>
              </a:solidFill>
              <a:ea typeface="Majalla UI"/>
              <a:cs typeface="Majalla UI"/>
            </a:endParaRPr>
          </a:p>
          <a:p>
            <a:pPr algn="ctr"/>
            <a:r>
              <a:rPr lang="en-US" sz="2400" b="1" dirty="0" smtClean="0">
                <a:solidFill>
                  <a:srgbClr val="FF9518"/>
                </a:solidFill>
                <a:latin typeface="Andalus" panose="02020603050405020304" pitchFamily="18" charset="-78"/>
                <a:cs typeface="Andalus" panose="02020603050405020304" pitchFamily="18" charset="-78"/>
              </a:rPr>
              <a:t>Lecture: #</a:t>
            </a:r>
            <a:r>
              <a:rPr lang="en-US" sz="2400" b="1" dirty="0" smtClean="0">
                <a:solidFill>
                  <a:srgbClr val="FF9518"/>
                </a:solidFill>
                <a:latin typeface="Andalus" panose="02020603050405020304" pitchFamily="18" charset="-78"/>
                <a:cs typeface="Andalus" panose="02020603050405020304" pitchFamily="18" charset="-78"/>
              </a:rPr>
              <a:t>02</a:t>
            </a:r>
            <a:endParaRPr lang="en-US" sz="3200" b="1" dirty="0" smtClean="0">
              <a:solidFill>
                <a:srgbClr val="FF9518"/>
              </a:solidFill>
              <a:latin typeface="Andalus" panose="02020603050405020304" pitchFamily="18" charset="-78"/>
              <a:cs typeface="Andalus" panose="02020603050405020304" pitchFamily="18" charset="-78"/>
            </a:endParaRPr>
          </a:p>
          <a:p>
            <a:pPr algn="ctr"/>
            <a:r>
              <a:rPr lang="en-US" sz="3200" b="1" dirty="0" smtClean="0">
                <a:solidFill>
                  <a:srgbClr val="84492B"/>
                </a:solidFill>
                <a:latin typeface="Andalus" panose="02020603050405020304" pitchFamily="18" charset="-78"/>
                <a:cs typeface="Andalus" panose="02020603050405020304" pitchFamily="18" charset="-78"/>
              </a:rPr>
              <a:t>Introduction </a:t>
            </a:r>
            <a:r>
              <a:rPr lang="en-US" sz="3200" b="1" dirty="0">
                <a:solidFill>
                  <a:srgbClr val="84492B"/>
                </a:solidFill>
                <a:latin typeface="Andalus" panose="02020603050405020304" pitchFamily="18" charset="-78"/>
                <a:cs typeface="Andalus" panose="02020603050405020304" pitchFamily="18" charset="-78"/>
              </a:rPr>
              <a:t>to </a:t>
            </a:r>
            <a:r>
              <a:rPr lang="en-US" sz="3200" b="1" dirty="0" err="1" smtClean="0">
                <a:solidFill>
                  <a:srgbClr val="84492B"/>
                </a:solidFill>
                <a:latin typeface="Andalus" panose="02020603050405020304" pitchFamily="18" charset="-78"/>
                <a:cs typeface="Andalus" panose="02020603050405020304" pitchFamily="18" charset="-78"/>
              </a:rPr>
              <a:t>Cybersecurity</a:t>
            </a:r>
            <a:r>
              <a:rPr lang="en-US" sz="3200" b="1" dirty="0" smtClean="0">
                <a:solidFill>
                  <a:srgbClr val="84492B"/>
                </a:solidFill>
                <a:latin typeface="Andalus" panose="02020603050405020304" pitchFamily="18" charset="-78"/>
                <a:cs typeface="Andalus" panose="02020603050405020304" pitchFamily="18" charset="-78"/>
              </a:rPr>
              <a:t> Concepts</a:t>
            </a:r>
            <a:r>
              <a:rPr lang="en-US" sz="3200" b="1" dirty="0">
                <a:solidFill>
                  <a:srgbClr val="84492B"/>
                </a:solidFill>
                <a:latin typeface="Andalus" panose="02020603050405020304" pitchFamily="18" charset="-78"/>
                <a:cs typeface="Andalus" panose="02020603050405020304" pitchFamily="18" charset="-78"/>
              </a:rPr>
              <a:t/>
            </a:r>
            <a:br>
              <a:rPr lang="en-US" sz="3200" b="1" dirty="0">
                <a:solidFill>
                  <a:srgbClr val="84492B"/>
                </a:solidFill>
                <a:latin typeface="Andalus" panose="02020603050405020304" pitchFamily="18" charset="-78"/>
                <a:cs typeface="Andalus" panose="02020603050405020304" pitchFamily="18" charset="-78"/>
              </a:rPr>
            </a:br>
            <a:r>
              <a:rPr lang="en-US" sz="2000" dirty="0" smtClean="0">
                <a:solidFill>
                  <a:prstClr val="black"/>
                </a:solidFill>
              </a:rPr>
              <a:t/>
            </a:r>
            <a:br>
              <a:rPr lang="en-US" sz="2000" dirty="0" smtClean="0">
                <a:solidFill>
                  <a:prstClr val="black"/>
                </a:solidFill>
              </a:rPr>
            </a:br>
            <a:endParaRPr lang="en-US" sz="3600" dirty="0">
              <a:solidFill>
                <a:srgbClr val="FFC000"/>
              </a:solidFill>
              <a:effectLst>
                <a:outerShdw blurRad="38100" dist="38100" dir="2700000" algn="tl">
                  <a:srgbClr val="000000">
                    <a:alpha val="43137"/>
                  </a:srgbClr>
                </a:outerShdw>
              </a:effectLst>
            </a:endParaRPr>
          </a:p>
        </p:txBody>
      </p:sp>
    </p:spTree>
    <p:extLst>
      <p:ext uri="{BB962C8B-B14F-4D97-AF65-F5344CB8AC3E}">
        <p14:creationId xmlns:p14="http://schemas.microsoft.com/office/powerpoint/2010/main" val="2210051881"/>
      </p:ext>
    </p:extLst>
  </p:cSld>
  <p:clrMapOvr>
    <a:masterClrMapping/>
  </p:clrMapOvr>
  <p:timing>
    <p:tnLst>
      <p:par>
        <p:cTn id="1" dur="indefinite" restart="never" nodeType="tmRoot"/>
      </p:par>
    </p:tnLst>
  </p:timing>
</p:sld>
</file>

<file path=ppt/slides/slide2.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5" name="Rectangle: Rounded Corners 24">
            <a:extLst>
              <a:ext uri="{FF2B5EF4-FFF2-40B4-BE49-F238E27FC236}">
                <a16:creationId xmlns:a16="http://schemas.microsoft.com/office/drawing/2014/main" xmlns="" id="{2BC869EB-5623-4AA1-9123-4AF9DF916049}"/>
              </a:ext>
            </a:extLst>
          </p:cNvPr>
          <p:cNvSpPr/>
          <p:nvPr/>
        </p:nvSpPr>
        <p:spPr>
          <a:xfrm>
            <a:off x="617280" y="1191105"/>
            <a:ext cx="10988566" cy="4928080"/>
          </a:xfrm>
          <a:prstGeom prst="roundRect">
            <a:avLst>
              <a:gd name="adj" fmla="val 6140"/>
            </a:avLst>
          </a:prstGeom>
          <a:solidFill>
            <a:schemeClr val="bg1"/>
          </a:solidFill>
          <a:ln w="38100">
            <a:solidFill>
              <a:srgbClr val="00B0F0"/>
            </a:solidFill>
          </a:ln>
          <a:effectLst>
            <a:outerShdw blurRad="571500" sx="86000" sy="86000" algn="ctr" rotWithShape="0">
              <a:prstClr val="black">
                <a:alpha val="25000"/>
              </a:prstClr>
            </a:outerShdw>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dirty="0">
              <a:solidFill>
                <a:prstClr val="white"/>
              </a:solidFill>
            </a:endParaRPr>
          </a:p>
        </p:txBody>
      </p:sp>
      <p:sp>
        <p:nvSpPr>
          <p:cNvPr id="3" name="TextBox 2">
            <a:extLst>
              <a:ext uri="{FF2B5EF4-FFF2-40B4-BE49-F238E27FC236}">
                <a16:creationId xmlns:a16="http://schemas.microsoft.com/office/drawing/2014/main" xmlns="" id="{F9A80F9F-74DB-1D57-04E8-E20E92A09B0A}"/>
              </a:ext>
            </a:extLst>
          </p:cNvPr>
          <p:cNvSpPr txBox="1"/>
          <p:nvPr/>
        </p:nvSpPr>
        <p:spPr>
          <a:xfrm>
            <a:off x="1826550" y="285067"/>
            <a:ext cx="7555524" cy="584775"/>
          </a:xfrm>
          <a:prstGeom prst="rect">
            <a:avLst/>
          </a:prstGeom>
          <a:noFill/>
        </p:spPr>
        <p:txBody>
          <a:bodyPr wrap="square" rtlCol="0">
            <a:spAutoFit/>
          </a:bodyPr>
          <a:lstStyle/>
          <a:p>
            <a:pPr algn="ctr"/>
            <a:r>
              <a:rPr lang="en-US" sz="3200" b="1" dirty="0" smtClean="0">
                <a:solidFill>
                  <a:prstClr val="white"/>
                </a:solidFill>
                <a:latin typeface="Agency FB" panose="020B0503020202020204" pitchFamily="34" charset="0"/>
                <a:cs typeface="Arial" panose="020B0604020202020204" pitchFamily="34" charset="0"/>
              </a:rPr>
              <a:t>Outline</a:t>
            </a:r>
            <a:endParaRPr lang="en-US" sz="3200" b="1" dirty="0">
              <a:solidFill>
                <a:prstClr val="white"/>
              </a:solidFill>
              <a:latin typeface="Agency FB" panose="020B0503020202020204" pitchFamily="34" charset="0"/>
              <a:cs typeface="Arial" panose="020B0604020202020204" pitchFamily="34" charset="0"/>
            </a:endParaRPr>
          </a:p>
        </p:txBody>
      </p:sp>
      <p:sp>
        <p:nvSpPr>
          <p:cNvPr id="5" name="Rectangle 4">
            <a:extLst>
              <a:ext uri="{FF2B5EF4-FFF2-40B4-BE49-F238E27FC236}">
                <a16:creationId xmlns:a16="http://schemas.microsoft.com/office/drawing/2014/main" xmlns="" id="{3985EAE6-BFA6-766D-A032-077E4DCB399E}"/>
              </a:ext>
            </a:extLst>
          </p:cNvPr>
          <p:cNvSpPr/>
          <p:nvPr/>
        </p:nvSpPr>
        <p:spPr>
          <a:xfrm>
            <a:off x="1051529" y="557146"/>
            <a:ext cx="1160736" cy="1014336"/>
          </a:xfrm>
          <a:prstGeom prst="rect">
            <a:avLst/>
          </a:prstGeom>
          <a:solidFill>
            <a:srgbClr val="FFC000"/>
          </a:solidFill>
          <a:ln w="38100">
            <a:solidFill>
              <a:srgbClr val="24A9E1"/>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r>
              <a:rPr lang="en-US" dirty="0" smtClean="0">
                <a:ln w="0"/>
                <a:solidFill>
                  <a:prstClr val="black"/>
                </a:solidFill>
                <a:effectLst>
                  <a:outerShdw blurRad="38100" dist="19050" dir="2700000" algn="tl" rotWithShape="0">
                    <a:prstClr val="black">
                      <a:alpha val="40000"/>
                    </a:prstClr>
                  </a:outerShdw>
                </a:effectLst>
                <a:ea typeface="Roboto Light" panose="02000000000000000000" pitchFamily="2" charset="0"/>
              </a:rPr>
              <a:t>Lecture </a:t>
            </a:r>
          </a:p>
          <a:p>
            <a:pPr algn="ctr"/>
            <a:r>
              <a:rPr lang="en-US" dirty="0" smtClean="0">
                <a:ln w="0"/>
                <a:solidFill>
                  <a:prstClr val="black"/>
                </a:solidFill>
                <a:effectLst>
                  <a:outerShdw blurRad="38100" dist="19050" dir="2700000" algn="tl" rotWithShape="0">
                    <a:prstClr val="black">
                      <a:alpha val="40000"/>
                    </a:prstClr>
                  </a:outerShdw>
                </a:effectLst>
                <a:ea typeface="Roboto Light" panose="02000000000000000000" pitchFamily="2" charset="0"/>
              </a:rPr>
              <a:t>02</a:t>
            </a:r>
            <a:endParaRPr lang="en-US" dirty="0">
              <a:ln w="0"/>
              <a:solidFill>
                <a:prstClr val="black"/>
              </a:solidFill>
              <a:effectLst>
                <a:outerShdw blurRad="38100" dist="19050" dir="2700000" algn="tl" rotWithShape="0">
                  <a:prstClr val="black">
                    <a:alpha val="40000"/>
                  </a:prstClr>
                </a:outerShdw>
              </a:effectLst>
              <a:ea typeface="Roboto Light" panose="02000000000000000000" pitchFamily="2" charset="0"/>
            </a:endParaRPr>
          </a:p>
        </p:txBody>
      </p:sp>
      <p:pic>
        <p:nvPicPr>
          <p:cNvPr id="2" name="Picture 1">
            <a:extLst>
              <a:ext uri="{FF2B5EF4-FFF2-40B4-BE49-F238E27FC236}">
                <a16:creationId xmlns:a16="http://schemas.microsoft.com/office/drawing/2014/main" xmlns="" id="{55CD1180-4C62-EDA2-42A3-AF92F9FA68DE}"/>
              </a:ext>
            </a:extLst>
          </p:cNvPr>
          <p:cNvPicPr>
            <a:picLocks noChangeAspect="1"/>
          </p:cNvPicPr>
          <p:nvPr/>
        </p:nvPicPr>
        <p:blipFill>
          <a:blip r:embed="rId3" cstate="print">
            <a:extLst>
              <a:ext uri="{28A0092B-C50C-407E-A947-70E740481C1C}">
                <a14:useLocalDpi xmlns:a14="http://schemas.microsoft.com/office/drawing/2010/main" val="0"/>
              </a:ext>
            </a:extLst>
          </a:blip>
          <a:srcRect/>
          <a:stretch/>
        </p:blipFill>
        <p:spPr>
          <a:xfrm>
            <a:off x="9497088" y="87721"/>
            <a:ext cx="2383737" cy="1125123"/>
          </a:xfrm>
          <a:prstGeom prst="rect">
            <a:avLst/>
          </a:prstGeom>
        </p:spPr>
      </p:pic>
      <p:sp>
        <p:nvSpPr>
          <p:cNvPr id="8" name="TextBox 7">
            <a:extLst>
              <a:ext uri="{FF2B5EF4-FFF2-40B4-BE49-F238E27FC236}">
                <a16:creationId xmlns:a16="http://schemas.microsoft.com/office/drawing/2014/main" xmlns="" id="{3620D0A5-176B-EAD8-BA5B-53AB3048E130}"/>
              </a:ext>
            </a:extLst>
          </p:cNvPr>
          <p:cNvSpPr txBox="1"/>
          <p:nvPr/>
        </p:nvSpPr>
        <p:spPr>
          <a:xfrm>
            <a:off x="4787900" y="6400766"/>
            <a:ext cx="2616200" cy="400110"/>
          </a:xfrm>
          <a:prstGeom prst="rect">
            <a:avLst/>
          </a:prstGeom>
          <a:noFill/>
        </p:spPr>
        <p:txBody>
          <a:bodyPr wrap="square" rtlCol="0">
            <a:spAutoFit/>
          </a:bodyPr>
          <a:lstStyle/>
          <a:p>
            <a:pPr algn="ctr"/>
            <a:r>
              <a:rPr lang="en-US" sz="2000" dirty="0">
                <a:solidFill>
                  <a:prstClr val="white"/>
                </a:solidFill>
                <a:cs typeface="Arial" panose="020B0604020202020204" pitchFamily="34" charset="0"/>
              </a:rPr>
              <a:t>www.midocean.ae</a:t>
            </a:r>
          </a:p>
        </p:txBody>
      </p:sp>
      <p:sp>
        <p:nvSpPr>
          <p:cNvPr id="22" name="Rectangle 21">
            <a:extLst>
              <a:ext uri="{FF2B5EF4-FFF2-40B4-BE49-F238E27FC236}">
                <a16:creationId xmlns:a16="http://schemas.microsoft.com/office/drawing/2014/main" xmlns="" id="{BD069A96-5848-FF57-BDAE-6DBEC0AA0DA9}"/>
              </a:ext>
            </a:extLst>
          </p:cNvPr>
          <p:cNvSpPr/>
          <p:nvPr/>
        </p:nvSpPr>
        <p:spPr>
          <a:xfrm>
            <a:off x="2807467" y="857261"/>
            <a:ext cx="6574607" cy="45719"/>
          </a:xfrm>
          <a:prstGeom prst="rect">
            <a:avLst/>
          </a:prstGeom>
          <a:solidFill>
            <a:schemeClr val="bg1"/>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solidFill>
                <a:prstClr val="white"/>
              </a:solidFill>
            </a:endParaRPr>
          </a:p>
        </p:txBody>
      </p:sp>
      <p:pic>
        <p:nvPicPr>
          <p:cNvPr id="23" name="Picture 2" descr="Network security Computer network Computer security Software-defined  networking, cyber security, electric Blue, technology png | PNGEgg"/>
          <p:cNvPicPr>
            <a:picLocks noChangeAspect="1" noChangeArrowheads="1"/>
          </p:cNvPicPr>
          <p:nvPr/>
        </p:nvPicPr>
        <p:blipFill>
          <a:blip r:embed="rId4" cstate="print">
            <a:extLst>
              <a:ext uri="{28A0092B-C50C-407E-A947-70E740481C1C}">
                <a14:useLocalDpi xmlns:a14="http://schemas.microsoft.com/office/drawing/2010/main" val="0"/>
              </a:ext>
            </a:extLst>
          </a:blip>
          <a:srcRect/>
          <a:stretch>
            <a:fillRect/>
          </a:stretch>
        </p:blipFill>
        <p:spPr bwMode="auto">
          <a:xfrm>
            <a:off x="2473590" y="394062"/>
            <a:ext cx="867383" cy="867383"/>
          </a:xfrm>
          <a:prstGeom prst="ellipse">
            <a:avLst/>
          </a:prstGeom>
          <a:noFill/>
          <a:extLst>
            <a:ext uri="{909E8E84-426E-40DD-AFC4-6F175D3DCCD1}">
              <a14:hiddenFill xmlns:a14="http://schemas.microsoft.com/office/drawing/2010/main">
                <a:solidFill>
                  <a:srgbClr val="FFFFFF"/>
                </a:solidFill>
              </a14:hiddenFill>
            </a:ext>
          </a:extLst>
        </p:spPr>
      </p:pic>
      <p:sp>
        <p:nvSpPr>
          <p:cNvPr id="27" name="Rectangle 11"/>
          <p:cNvSpPr/>
          <p:nvPr/>
        </p:nvSpPr>
        <p:spPr>
          <a:xfrm>
            <a:off x="2446894" y="6242540"/>
            <a:ext cx="6163706" cy="224143"/>
          </a:xfrm>
          <a:prstGeom prst="rect">
            <a:avLst/>
          </a:prstGeom>
          <a:noFill/>
          <a:ln>
            <a:noFill/>
          </a:ln>
        </p:spPr>
        <p:style>
          <a:lnRef idx="2">
            <a:schemeClr val="accent1">
              <a:shade val="50000"/>
            </a:schemeClr>
          </a:lnRef>
          <a:fillRef idx="1">
            <a:schemeClr val="accent1"/>
          </a:fillRef>
          <a:effectRef idx="0">
            <a:schemeClr val="accent1"/>
          </a:effectRef>
          <a:fontRef idx="minor">
            <a:schemeClr val="lt1"/>
          </a:fontRef>
        </p:style>
        <p:txBody>
          <a:bodyPr anchor="ctr"/>
          <a:lstStyle>
            <a:defPPr>
              <a:defRPr lang="en-US"/>
            </a:defPPr>
            <a:lvl1pPr algn="l" rtl="0" eaLnBrk="0" fontAlgn="base" hangingPunct="0">
              <a:spcBef>
                <a:spcPct val="0"/>
              </a:spcBef>
              <a:spcAft>
                <a:spcPct val="0"/>
              </a:spcAft>
              <a:defRPr sz="2000" kern="1200">
                <a:solidFill>
                  <a:schemeClr val="lt1"/>
                </a:solidFill>
                <a:latin typeface="+mn-lt"/>
                <a:ea typeface="+mn-ea"/>
                <a:cs typeface="+mn-cs"/>
              </a:defRPr>
            </a:lvl1pPr>
            <a:lvl2pPr marL="457200" algn="l" rtl="0" eaLnBrk="0" fontAlgn="base" hangingPunct="0">
              <a:spcBef>
                <a:spcPct val="0"/>
              </a:spcBef>
              <a:spcAft>
                <a:spcPct val="0"/>
              </a:spcAft>
              <a:defRPr sz="2000" kern="1200">
                <a:solidFill>
                  <a:schemeClr val="lt1"/>
                </a:solidFill>
                <a:latin typeface="+mn-lt"/>
                <a:ea typeface="+mn-ea"/>
                <a:cs typeface="+mn-cs"/>
              </a:defRPr>
            </a:lvl2pPr>
            <a:lvl3pPr marL="914400" algn="l" rtl="0" eaLnBrk="0" fontAlgn="base" hangingPunct="0">
              <a:spcBef>
                <a:spcPct val="0"/>
              </a:spcBef>
              <a:spcAft>
                <a:spcPct val="0"/>
              </a:spcAft>
              <a:defRPr sz="2000" kern="1200">
                <a:solidFill>
                  <a:schemeClr val="lt1"/>
                </a:solidFill>
                <a:latin typeface="+mn-lt"/>
                <a:ea typeface="+mn-ea"/>
                <a:cs typeface="+mn-cs"/>
              </a:defRPr>
            </a:lvl3pPr>
            <a:lvl4pPr marL="1371600" algn="l" rtl="0" eaLnBrk="0" fontAlgn="base" hangingPunct="0">
              <a:spcBef>
                <a:spcPct val="0"/>
              </a:spcBef>
              <a:spcAft>
                <a:spcPct val="0"/>
              </a:spcAft>
              <a:defRPr sz="2000" kern="1200">
                <a:solidFill>
                  <a:schemeClr val="lt1"/>
                </a:solidFill>
                <a:latin typeface="+mn-lt"/>
                <a:ea typeface="+mn-ea"/>
                <a:cs typeface="+mn-cs"/>
              </a:defRPr>
            </a:lvl4pPr>
            <a:lvl5pPr marL="1828800" algn="l" rtl="0" eaLnBrk="0" fontAlgn="base" hangingPunct="0">
              <a:spcBef>
                <a:spcPct val="0"/>
              </a:spcBef>
              <a:spcAft>
                <a:spcPct val="0"/>
              </a:spcAft>
              <a:defRPr sz="2000" kern="1200">
                <a:solidFill>
                  <a:schemeClr val="lt1"/>
                </a:solidFill>
                <a:latin typeface="+mn-lt"/>
                <a:ea typeface="+mn-ea"/>
                <a:cs typeface="+mn-cs"/>
              </a:defRPr>
            </a:lvl5pPr>
            <a:lvl6pPr marL="2286000" algn="l" defTabSz="914400" rtl="0" eaLnBrk="1" latinLnBrk="0" hangingPunct="1">
              <a:defRPr sz="2000" kern="1200">
                <a:solidFill>
                  <a:schemeClr val="lt1"/>
                </a:solidFill>
                <a:latin typeface="+mn-lt"/>
                <a:ea typeface="+mn-ea"/>
                <a:cs typeface="+mn-cs"/>
              </a:defRPr>
            </a:lvl6pPr>
            <a:lvl7pPr marL="2743200" algn="l" defTabSz="914400" rtl="0" eaLnBrk="1" latinLnBrk="0" hangingPunct="1">
              <a:defRPr sz="2000" kern="1200">
                <a:solidFill>
                  <a:schemeClr val="lt1"/>
                </a:solidFill>
                <a:latin typeface="+mn-lt"/>
                <a:ea typeface="+mn-ea"/>
                <a:cs typeface="+mn-cs"/>
              </a:defRPr>
            </a:lvl7pPr>
            <a:lvl8pPr marL="3200400" algn="l" defTabSz="914400" rtl="0" eaLnBrk="1" latinLnBrk="0" hangingPunct="1">
              <a:defRPr sz="2000" kern="1200">
                <a:solidFill>
                  <a:schemeClr val="lt1"/>
                </a:solidFill>
                <a:latin typeface="+mn-lt"/>
                <a:ea typeface="+mn-ea"/>
                <a:cs typeface="+mn-cs"/>
              </a:defRPr>
            </a:lvl8pPr>
            <a:lvl9pPr marL="3657600" algn="l" defTabSz="914400" rtl="0" eaLnBrk="1" latinLnBrk="0" hangingPunct="1">
              <a:defRPr sz="2000" kern="1200">
                <a:solidFill>
                  <a:schemeClr val="lt1"/>
                </a:solidFill>
                <a:latin typeface="+mn-lt"/>
                <a:ea typeface="+mn-ea"/>
                <a:cs typeface="+mn-cs"/>
              </a:defRPr>
            </a:lvl9pPr>
          </a:lstStyle>
          <a:p>
            <a:pPr algn="ctr"/>
            <a:r>
              <a:rPr lang="en-US" sz="1200" i="1" dirty="0">
                <a:ln w="0"/>
                <a:solidFill>
                  <a:srgbClr val="4472C4"/>
                </a:solidFill>
                <a:effectLst>
                  <a:outerShdw blurRad="38100" dist="25400" dir="5400000" algn="ctr" rotWithShape="0">
                    <a:srgbClr val="6E747A">
                      <a:alpha val="43000"/>
                    </a:srgbClr>
                  </a:outerShdw>
                </a:effectLst>
                <a:latin typeface="Tajawal Medium" panose="00000600000000000000" pitchFamily="2" charset="-78"/>
                <a:cs typeface="Tajawal Medium" panose="00000600000000000000" pitchFamily="2" charset="-78"/>
              </a:rPr>
              <a:t>Cybersecurity </a:t>
            </a:r>
            <a:r>
              <a:rPr lang="en-US" sz="1200" i="1" dirty="0" smtClean="0">
                <a:ln w="0"/>
                <a:solidFill>
                  <a:srgbClr val="4472C4"/>
                </a:solidFill>
                <a:effectLst>
                  <a:outerShdw blurRad="38100" dist="25400" dir="5400000" algn="ctr" rotWithShape="0">
                    <a:srgbClr val="6E747A">
                      <a:alpha val="43000"/>
                    </a:srgbClr>
                  </a:outerShdw>
                </a:effectLst>
                <a:latin typeface="Tajawal Medium" panose="00000600000000000000" pitchFamily="2" charset="-78"/>
                <a:cs typeface="Tajawal Medium" panose="00000600000000000000" pitchFamily="2" charset="-78"/>
              </a:rPr>
              <a:t>Fundamentals,  Dr. Redhwan M. A. </a:t>
            </a:r>
            <a:r>
              <a:rPr lang="en-US" sz="1200" i="1" dirty="0" err="1" smtClean="0">
                <a:ln w="0"/>
                <a:solidFill>
                  <a:srgbClr val="4472C4"/>
                </a:solidFill>
                <a:effectLst>
                  <a:outerShdw blurRad="38100" dist="25400" dir="5400000" algn="ctr" rotWithShape="0">
                    <a:srgbClr val="6E747A">
                      <a:alpha val="43000"/>
                    </a:srgbClr>
                  </a:outerShdw>
                </a:effectLst>
                <a:latin typeface="Tajawal Medium" panose="00000600000000000000" pitchFamily="2" charset="-78"/>
                <a:cs typeface="Tajawal Medium" panose="00000600000000000000" pitchFamily="2" charset="-78"/>
              </a:rPr>
              <a:t>Saad</a:t>
            </a:r>
            <a:endParaRPr lang="en-US" sz="1200" i="1" dirty="0">
              <a:ln w="0"/>
              <a:solidFill>
                <a:srgbClr val="4472C4"/>
              </a:solidFill>
              <a:effectLst>
                <a:outerShdw blurRad="38100" dist="25400" dir="5400000" algn="ctr" rotWithShape="0">
                  <a:srgbClr val="6E747A">
                    <a:alpha val="43000"/>
                  </a:srgbClr>
                </a:outerShdw>
              </a:effectLst>
              <a:latin typeface="Tajawal Medium" panose="00000600000000000000" pitchFamily="2" charset="-78"/>
              <a:cs typeface="Tajawal Medium" panose="00000600000000000000" pitchFamily="2" charset="-78"/>
            </a:endParaRPr>
          </a:p>
        </p:txBody>
      </p:sp>
      <p:sp>
        <p:nvSpPr>
          <p:cNvPr id="13" name="TextBox 12"/>
          <p:cNvSpPr txBox="1"/>
          <p:nvPr/>
        </p:nvSpPr>
        <p:spPr>
          <a:xfrm>
            <a:off x="1450683" y="1734321"/>
            <a:ext cx="9025406" cy="507831"/>
          </a:xfrm>
          <a:prstGeom prst="rect">
            <a:avLst/>
          </a:prstGeom>
          <a:noFill/>
        </p:spPr>
        <p:txBody>
          <a:bodyPr wrap="square" rtlCol="0">
            <a:spAutoFit/>
          </a:bodyPr>
          <a:lstStyle/>
          <a:p>
            <a:pPr>
              <a:lnSpc>
                <a:spcPct val="150000"/>
              </a:lnSpc>
            </a:pPr>
            <a:r>
              <a:rPr lang="en-US" b="1" i="1" dirty="0">
                <a:solidFill>
                  <a:srgbClr val="ED7D31">
                    <a:lumMod val="75000"/>
                  </a:srgbClr>
                </a:solidFill>
                <a:latin typeface="Arial" panose="020B0604020202020204" pitchFamily="34" charset="0"/>
                <a:cs typeface="Arial" panose="020B0604020202020204" pitchFamily="34" charset="0"/>
              </a:rPr>
              <a:t>The module covers the basics of </a:t>
            </a:r>
            <a:r>
              <a:rPr lang="en-US" b="1" i="1" dirty="0" err="1" smtClean="0">
                <a:solidFill>
                  <a:srgbClr val="ED7D31">
                    <a:lumMod val="75000"/>
                  </a:srgbClr>
                </a:solidFill>
                <a:latin typeface="Arial" panose="020B0604020202020204" pitchFamily="34" charset="0"/>
                <a:cs typeface="Arial" panose="020B0604020202020204" pitchFamily="34" charset="0"/>
              </a:rPr>
              <a:t>Cybersecurity</a:t>
            </a:r>
            <a:r>
              <a:rPr lang="en-US" b="1" i="1" dirty="0" smtClean="0">
                <a:solidFill>
                  <a:srgbClr val="ED7D31">
                    <a:lumMod val="75000"/>
                  </a:srgbClr>
                </a:solidFill>
                <a:latin typeface="Arial" panose="020B0604020202020204" pitchFamily="34" charset="0"/>
                <a:cs typeface="Arial" panose="020B0604020202020204" pitchFamily="34" charset="0"/>
              </a:rPr>
              <a:t> Concepts </a:t>
            </a:r>
            <a:r>
              <a:rPr lang="en-US" b="1" i="1" dirty="0">
                <a:solidFill>
                  <a:srgbClr val="ED7D31">
                    <a:lumMod val="75000"/>
                  </a:srgbClr>
                </a:solidFill>
                <a:latin typeface="Arial" panose="020B0604020202020204" pitchFamily="34" charset="0"/>
                <a:cs typeface="Arial" panose="020B0604020202020204" pitchFamily="34" charset="0"/>
              </a:rPr>
              <a:t>including</a:t>
            </a:r>
            <a:r>
              <a:rPr lang="en-US" b="1" i="1" dirty="0" smtClean="0">
                <a:solidFill>
                  <a:srgbClr val="ED7D31">
                    <a:lumMod val="75000"/>
                  </a:srgbClr>
                </a:solidFill>
                <a:latin typeface="Arial" panose="020B0604020202020204" pitchFamily="34" charset="0"/>
                <a:cs typeface="Arial" panose="020B0604020202020204" pitchFamily="34" charset="0"/>
              </a:rPr>
              <a:t>:</a:t>
            </a:r>
            <a:endParaRPr lang="en-US" b="1" i="1" dirty="0">
              <a:solidFill>
                <a:srgbClr val="ED7D31">
                  <a:lumMod val="75000"/>
                </a:srgbClr>
              </a:solidFill>
              <a:latin typeface="Arial" panose="020B0604020202020204" pitchFamily="34" charset="0"/>
              <a:cs typeface="Arial" panose="020B0604020202020204" pitchFamily="34" charset="0"/>
            </a:endParaRPr>
          </a:p>
        </p:txBody>
      </p:sp>
      <p:graphicFrame>
        <p:nvGraphicFramePr>
          <p:cNvPr id="14" name="Diagram 13"/>
          <p:cNvGraphicFramePr/>
          <p:nvPr>
            <p:extLst>
              <p:ext uri="{D42A27DB-BD31-4B8C-83A1-F6EECF244321}">
                <p14:modId xmlns:p14="http://schemas.microsoft.com/office/powerpoint/2010/main" val="5304420"/>
              </p:ext>
            </p:extLst>
          </p:nvPr>
        </p:nvGraphicFramePr>
        <p:xfrm>
          <a:off x="1228558" y="2316228"/>
          <a:ext cx="10021966" cy="3385828"/>
        </p:xfrm>
        <a:graphic>
          <a:graphicData uri="http://schemas.openxmlformats.org/drawingml/2006/diagram">
            <dgm:relIds xmlns:dgm="http://schemas.openxmlformats.org/drawingml/2006/diagram" xmlns:r="http://schemas.openxmlformats.org/officeDocument/2006/relationships" r:dm="rId5" r:lo="rId6" r:qs="rId7" r:cs="rId8"/>
          </a:graphicData>
        </a:graphic>
      </p:graphicFrame>
      <p:sp>
        <p:nvSpPr>
          <p:cNvPr id="4" name="Decagon 3"/>
          <p:cNvSpPr/>
          <p:nvPr/>
        </p:nvSpPr>
        <p:spPr>
          <a:xfrm>
            <a:off x="11015003" y="6242540"/>
            <a:ext cx="590843" cy="439614"/>
          </a:xfrm>
          <a:prstGeom prst="decagon">
            <a:avLst/>
          </a:prstGeom>
          <a:noFill/>
          <a:ln w="38100">
            <a:solidFill>
              <a:schemeClr val="bg1"/>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fld id="{D3D0A8D0-E66F-424C-AFA5-9563B497EC84}" type="slidenum">
              <a:rPr lang="en-US" smtClean="0">
                <a:solidFill>
                  <a:prstClr val="white"/>
                </a:solidFill>
              </a:rPr>
              <a:pPr algn="ctr"/>
              <a:t>2</a:t>
            </a:fld>
            <a:endParaRPr lang="en-US" dirty="0">
              <a:solidFill>
                <a:prstClr val="white"/>
              </a:solidFill>
            </a:endParaRPr>
          </a:p>
        </p:txBody>
      </p:sp>
    </p:spTree>
    <p:extLst>
      <p:ext uri="{BB962C8B-B14F-4D97-AF65-F5344CB8AC3E}">
        <p14:creationId xmlns:p14="http://schemas.microsoft.com/office/powerpoint/2010/main" val="2818849220"/>
      </p:ext>
    </p:extLst>
  </p:cSld>
  <p:clrMapOvr>
    <a:masterClrMapping/>
  </p:clrMapOvr>
  <mc:AlternateContent xmlns:mc="http://schemas.openxmlformats.org/markup-compatibility/2006">
    <mc:Choice xmlns:p14="http://schemas.microsoft.com/office/powerpoint/2010/main" Requires="p14">
      <p:transition p14:dur="10"/>
    </mc:Choice>
    <mc:Fallback>
      <p:transition/>
    </mc:Fallback>
  </mc:AlternateContent>
  <p:timing>
    <p:tnLst>
      <p:par>
        <p:cTn id="1" dur="indefinite" restart="never" nodeType="tmRoot"/>
      </p:par>
    </p:tnLst>
  </p:timing>
</p:sld>
</file>

<file path=ppt/slides/slide3.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5" name="Rectangle: Rounded Corners 24">
            <a:extLst>
              <a:ext uri="{FF2B5EF4-FFF2-40B4-BE49-F238E27FC236}">
                <a16:creationId xmlns:a16="http://schemas.microsoft.com/office/drawing/2014/main" xmlns="" id="{2BC869EB-5623-4AA1-9123-4AF9DF916049}"/>
              </a:ext>
            </a:extLst>
          </p:cNvPr>
          <p:cNvSpPr/>
          <p:nvPr/>
        </p:nvSpPr>
        <p:spPr>
          <a:xfrm>
            <a:off x="617280" y="1204960"/>
            <a:ext cx="10988566" cy="4928080"/>
          </a:xfrm>
          <a:prstGeom prst="roundRect">
            <a:avLst>
              <a:gd name="adj" fmla="val 6140"/>
            </a:avLst>
          </a:prstGeom>
          <a:solidFill>
            <a:schemeClr val="bg1"/>
          </a:solidFill>
          <a:ln w="38100">
            <a:solidFill>
              <a:srgbClr val="00B0F0"/>
            </a:solidFill>
          </a:ln>
          <a:effectLst>
            <a:outerShdw blurRad="571500" sx="86000" sy="86000" algn="ctr" rotWithShape="0">
              <a:prstClr val="black">
                <a:alpha val="25000"/>
              </a:prstClr>
            </a:outerShdw>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dirty="0">
              <a:solidFill>
                <a:prstClr val="white"/>
              </a:solidFill>
            </a:endParaRPr>
          </a:p>
        </p:txBody>
      </p:sp>
      <p:sp>
        <p:nvSpPr>
          <p:cNvPr id="3" name="TextBox 2">
            <a:extLst>
              <a:ext uri="{FF2B5EF4-FFF2-40B4-BE49-F238E27FC236}">
                <a16:creationId xmlns:a16="http://schemas.microsoft.com/office/drawing/2014/main" xmlns="" id="{F9A80F9F-74DB-1D57-04E8-E20E92A09B0A}"/>
              </a:ext>
            </a:extLst>
          </p:cNvPr>
          <p:cNvSpPr txBox="1"/>
          <p:nvPr/>
        </p:nvSpPr>
        <p:spPr>
          <a:xfrm>
            <a:off x="1826550" y="285067"/>
            <a:ext cx="7555524" cy="584775"/>
          </a:xfrm>
          <a:prstGeom prst="rect">
            <a:avLst/>
          </a:prstGeom>
          <a:noFill/>
        </p:spPr>
        <p:txBody>
          <a:bodyPr wrap="square" rtlCol="0">
            <a:spAutoFit/>
          </a:bodyPr>
          <a:lstStyle/>
          <a:p>
            <a:pPr algn="ctr"/>
            <a:r>
              <a:rPr lang="en-US" sz="3200" b="1" dirty="0">
                <a:solidFill>
                  <a:prstClr val="white"/>
                </a:solidFill>
                <a:latin typeface="Agency FB" panose="020B0503020202020204" pitchFamily="34" charset="0"/>
                <a:cs typeface="Arial" panose="020B0604020202020204" pitchFamily="34" charset="0"/>
              </a:rPr>
              <a:t>The Definition of </a:t>
            </a:r>
            <a:r>
              <a:rPr lang="en-US" sz="3200" b="1" dirty="0" err="1">
                <a:solidFill>
                  <a:prstClr val="white"/>
                </a:solidFill>
                <a:latin typeface="Agency FB" panose="020B0503020202020204" pitchFamily="34" charset="0"/>
                <a:cs typeface="Arial" panose="020B0604020202020204" pitchFamily="34" charset="0"/>
              </a:rPr>
              <a:t>Cybersecurity</a:t>
            </a:r>
            <a:endParaRPr lang="en-US" sz="3200" b="1" dirty="0" smtClean="0">
              <a:solidFill>
                <a:prstClr val="white"/>
              </a:solidFill>
              <a:latin typeface="Agency FB" panose="020B0503020202020204" pitchFamily="34" charset="0"/>
              <a:cs typeface="Arial" panose="020B0604020202020204" pitchFamily="34" charset="0"/>
            </a:endParaRPr>
          </a:p>
        </p:txBody>
      </p:sp>
      <p:sp>
        <p:nvSpPr>
          <p:cNvPr id="5" name="Rectangle 4">
            <a:extLst>
              <a:ext uri="{FF2B5EF4-FFF2-40B4-BE49-F238E27FC236}">
                <a16:creationId xmlns:a16="http://schemas.microsoft.com/office/drawing/2014/main" xmlns="" id="{3985EAE6-BFA6-766D-A032-077E4DCB399E}"/>
              </a:ext>
            </a:extLst>
          </p:cNvPr>
          <p:cNvSpPr/>
          <p:nvPr/>
        </p:nvSpPr>
        <p:spPr>
          <a:xfrm>
            <a:off x="1051529" y="557146"/>
            <a:ext cx="1160736" cy="1014336"/>
          </a:xfrm>
          <a:prstGeom prst="rect">
            <a:avLst/>
          </a:prstGeom>
          <a:solidFill>
            <a:srgbClr val="FFC000"/>
          </a:solidFill>
          <a:ln w="38100">
            <a:solidFill>
              <a:srgbClr val="24A9E1"/>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r>
              <a:rPr lang="en-US" dirty="0" smtClean="0">
                <a:ln w="0"/>
                <a:solidFill>
                  <a:prstClr val="black"/>
                </a:solidFill>
                <a:effectLst>
                  <a:outerShdw blurRad="38100" dist="19050" dir="2700000" algn="tl" rotWithShape="0">
                    <a:prstClr val="black">
                      <a:alpha val="40000"/>
                    </a:prstClr>
                  </a:outerShdw>
                </a:effectLst>
                <a:ea typeface="Roboto Light" panose="02000000000000000000" pitchFamily="2" charset="0"/>
              </a:rPr>
              <a:t>Lecture </a:t>
            </a:r>
          </a:p>
          <a:p>
            <a:pPr algn="ctr"/>
            <a:r>
              <a:rPr lang="en-US" dirty="0" smtClean="0">
                <a:ln w="0"/>
                <a:solidFill>
                  <a:prstClr val="black"/>
                </a:solidFill>
                <a:effectLst>
                  <a:outerShdw blurRad="38100" dist="19050" dir="2700000" algn="tl" rotWithShape="0">
                    <a:prstClr val="black">
                      <a:alpha val="40000"/>
                    </a:prstClr>
                  </a:outerShdw>
                </a:effectLst>
                <a:ea typeface="Roboto Light" panose="02000000000000000000" pitchFamily="2" charset="0"/>
              </a:rPr>
              <a:t>02</a:t>
            </a:r>
            <a:endParaRPr lang="en-US" dirty="0">
              <a:ln w="0"/>
              <a:solidFill>
                <a:prstClr val="black"/>
              </a:solidFill>
              <a:effectLst>
                <a:outerShdw blurRad="38100" dist="19050" dir="2700000" algn="tl" rotWithShape="0">
                  <a:prstClr val="black">
                    <a:alpha val="40000"/>
                  </a:prstClr>
                </a:outerShdw>
              </a:effectLst>
              <a:ea typeface="Roboto Light" panose="02000000000000000000" pitchFamily="2" charset="0"/>
            </a:endParaRPr>
          </a:p>
        </p:txBody>
      </p:sp>
      <p:pic>
        <p:nvPicPr>
          <p:cNvPr id="2" name="Picture 1">
            <a:extLst>
              <a:ext uri="{FF2B5EF4-FFF2-40B4-BE49-F238E27FC236}">
                <a16:creationId xmlns:a16="http://schemas.microsoft.com/office/drawing/2014/main" xmlns="" id="{55CD1180-4C62-EDA2-42A3-AF92F9FA68DE}"/>
              </a:ext>
            </a:extLst>
          </p:cNvPr>
          <p:cNvPicPr>
            <a:picLocks noChangeAspect="1"/>
          </p:cNvPicPr>
          <p:nvPr/>
        </p:nvPicPr>
        <p:blipFill>
          <a:blip r:embed="rId3" cstate="print">
            <a:extLst>
              <a:ext uri="{28A0092B-C50C-407E-A947-70E740481C1C}">
                <a14:useLocalDpi xmlns:a14="http://schemas.microsoft.com/office/drawing/2010/main" val="0"/>
              </a:ext>
            </a:extLst>
          </a:blip>
          <a:srcRect/>
          <a:stretch/>
        </p:blipFill>
        <p:spPr>
          <a:xfrm>
            <a:off x="9497088" y="87721"/>
            <a:ext cx="2383737" cy="1125123"/>
          </a:xfrm>
          <a:prstGeom prst="rect">
            <a:avLst/>
          </a:prstGeom>
        </p:spPr>
      </p:pic>
      <p:sp>
        <p:nvSpPr>
          <p:cNvPr id="8" name="TextBox 7">
            <a:extLst>
              <a:ext uri="{FF2B5EF4-FFF2-40B4-BE49-F238E27FC236}">
                <a16:creationId xmlns:a16="http://schemas.microsoft.com/office/drawing/2014/main" xmlns="" id="{3620D0A5-176B-EAD8-BA5B-53AB3048E130}"/>
              </a:ext>
            </a:extLst>
          </p:cNvPr>
          <p:cNvSpPr txBox="1"/>
          <p:nvPr/>
        </p:nvSpPr>
        <p:spPr>
          <a:xfrm>
            <a:off x="4787900" y="6400766"/>
            <a:ext cx="2616200" cy="400110"/>
          </a:xfrm>
          <a:prstGeom prst="rect">
            <a:avLst/>
          </a:prstGeom>
          <a:noFill/>
        </p:spPr>
        <p:txBody>
          <a:bodyPr wrap="square" rtlCol="0">
            <a:spAutoFit/>
          </a:bodyPr>
          <a:lstStyle/>
          <a:p>
            <a:pPr algn="ctr"/>
            <a:r>
              <a:rPr lang="en-US" sz="2000" dirty="0">
                <a:solidFill>
                  <a:prstClr val="white"/>
                </a:solidFill>
                <a:cs typeface="Arial" panose="020B0604020202020204" pitchFamily="34" charset="0"/>
              </a:rPr>
              <a:t>www.midocean.ae</a:t>
            </a:r>
          </a:p>
        </p:txBody>
      </p:sp>
      <p:sp>
        <p:nvSpPr>
          <p:cNvPr id="22" name="Rectangle 21">
            <a:extLst>
              <a:ext uri="{FF2B5EF4-FFF2-40B4-BE49-F238E27FC236}">
                <a16:creationId xmlns:a16="http://schemas.microsoft.com/office/drawing/2014/main" xmlns="" id="{BD069A96-5848-FF57-BDAE-6DBEC0AA0DA9}"/>
              </a:ext>
            </a:extLst>
          </p:cNvPr>
          <p:cNvSpPr/>
          <p:nvPr/>
        </p:nvSpPr>
        <p:spPr>
          <a:xfrm>
            <a:off x="2807467" y="857261"/>
            <a:ext cx="6574607" cy="45719"/>
          </a:xfrm>
          <a:prstGeom prst="rect">
            <a:avLst/>
          </a:prstGeom>
          <a:solidFill>
            <a:schemeClr val="bg1"/>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solidFill>
                <a:prstClr val="white"/>
              </a:solidFill>
            </a:endParaRPr>
          </a:p>
        </p:txBody>
      </p:sp>
      <p:pic>
        <p:nvPicPr>
          <p:cNvPr id="23" name="Picture 2" descr="Network security Computer network Computer security Software-defined  networking, cyber security, electric Blue, technology png | PNGEgg"/>
          <p:cNvPicPr>
            <a:picLocks noChangeAspect="1" noChangeArrowheads="1"/>
          </p:cNvPicPr>
          <p:nvPr/>
        </p:nvPicPr>
        <p:blipFill>
          <a:blip r:embed="rId4" cstate="print">
            <a:extLst>
              <a:ext uri="{28A0092B-C50C-407E-A947-70E740481C1C}">
                <a14:useLocalDpi xmlns:a14="http://schemas.microsoft.com/office/drawing/2010/main" val="0"/>
              </a:ext>
            </a:extLst>
          </a:blip>
          <a:srcRect/>
          <a:stretch>
            <a:fillRect/>
          </a:stretch>
        </p:blipFill>
        <p:spPr bwMode="auto">
          <a:xfrm>
            <a:off x="2473590" y="394062"/>
            <a:ext cx="867383" cy="867383"/>
          </a:xfrm>
          <a:prstGeom prst="ellipse">
            <a:avLst/>
          </a:prstGeom>
          <a:noFill/>
          <a:extLst>
            <a:ext uri="{909E8E84-426E-40DD-AFC4-6F175D3DCCD1}">
              <a14:hiddenFill xmlns:a14="http://schemas.microsoft.com/office/drawing/2010/main">
                <a:solidFill>
                  <a:srgbClr val="FFFFFF"/>
                </a:solidFill>
              </a14:hiddenFill>
            </a:ext>
          </a:extLst>
        </p:spPr>
      </p:pic>
      <p:sp>
        <p:nvSpPr>
          <p:cNvPr id="27" name="Rectangle 11"/>
          <p:cNvSpPr/>
          <p:nvPr/>
        </p:nvSpPr>
        <p:spPr>
          <a:xfrm>
            <a:off x="2446894" y="6242540"/>
            <a:ext cx="6163706" cy="224143"/>
          </a:xfrm>
          <a:prstGeom prst="rect">
            <a:avLst/>
          </a:prstGeom>
          <a:noFill/>
          <a:ln>
            <a:noFill/>
          </a:ln>
        </p:spPr>
        <p:style>
          <a:lnRef idx="2">
            <a:schemeClr val="accent1">
              <a:shade val="50000"/>
            </a:schemeClr>
          </a:lnRef>
          <a:fillRef idx="1">
            <a:schemeClr val="accent1"/>
          </a:fillRef>
          <a:effectRef idx="0">
            <a:schemeClr val="accent1"/>
          </a:effectRef>
          <a:fontRef idx="minor">
            <a:schemeClr val="lt1"/>
          </a:fontRef>
        </p:style>
        <p:txBody>
          <a:bodyPr anchor="ctr"/>
          <a:lstStyle>
            <a:defPPr>
              <a:defRPr lang="en-US"/>
            </a:defPPr>
            <a:lvl1pPr algn="l" rtl="0" eaLnBrk="0" fontAlgn="base" hangingPunct="0">
              <a:spcBef>
                <a:spcPct val="0"/>
              </a:spcBef>
              <a:spcAft>
                <a:spcPct val="0"/>
              </a:spcAft>
              <a:defRPr sz="2000" kern="1200">
                <a:solidFill>
                  <a:schemeClr val="lt1"/>
                </a:solidFill>
                <a:latin typeface="+mn-lt"/>
                <a:ea typeface="+mn-ea"/>
                <a:cs typeface="+mn-cs"/>
              </a:defRPr>
            </a:lvl1pPr>
            <a:lvl2pPr marL="457200" algn="l" rtl="0" eaLnBrk="0" fontAlgn="base" hangingPunct="0">
              <a:spcBef>
                <a:spcPct val="0"/>
              </a:spcBef>
              <a:spcAft>
                <a:spcPct val="0"/>
              </a:spcAft>
              <a:defRPr sz="2000" kern="1200">
                <a:solidFill>
                  <a:schemeClr val="lt1"/>
                </a:solidFill>
                <a:latin typeface="+mn-lt"/>
                <a:ea typeface="+mn-ea"/>
                <a:cs typeface="+mn-cs"/>
              </a:defRPr>
            </a:lvl2pPr>
            <a:lvl3pPr marL="914400" algn="l" rtl="0" eaLnBrk="0" fontAlgn="base" hangingPunct="0">
              <a:spcBef>
                <a:spcPct val="0"/>
              </a:spcBef>
              <a:spcAft>
                <a:spcPct val="0"/>
              </a:spcAft>
              <a:defRPr sz="2000" kern="1200">
                <a:solidFill>
                  <a:schemeClr val="lt1"/>
                </a:solidFill>
                <a:latin typeface="+mn-lt"/>
                <a:ea typeface="+mn-ea"/>
                <a:cs typeface="+mn-cs"/>
              </a:defRPr>
            </a:lvl3pPr>
            <a:lvl4pPr marL="1371600" algn="l" rtl="0" eaLnBrk="0" fontAlgn="base" hangingPunct="0">
              <a:spcBef>
                <a:spcPct val="0"/>
              </a:spcBef>
              <a:spcAft>
                <a:spcPct val="0"/>
              </a:spcAft>
              <a:defRPr sz="2000" kern="1200">
                <a:solidFill>
                  <a:schemeClr val="lt1"/>
                </a:solidFill>
                <a:latin typeface="+mn-lt"/>
                <a:ea typeface="+mn-ea"/>
                <a:cs typeface="+mn-cs"/>
              </a:defRPr>
            </a:lvl4pPr>
            <a:lvl5pPr marL="1828800" algn="l" rtl="0" eaLnBrk="0" fontAlgn="base" hangingPunct="0">
              <a:spcBef>
                <a:spcPct val="0"/>
              </a:spcBef>
              <a:spcAft>
                <a:spcPct val="0"/>
              </a:spcAft>
              <a:defRPr sz="2000" kern="1200">
                <a:solidFill>
                  <a:schemeClr val="lt1"/>
                </a:solidFill>
                <a:latin typeface="+mn-lt"/>
                <a:ea typeface="+mn-ea"/>
                <a:cs typeface="+mn-cs"/>
              </a:defRPr>
            </a:lvl5pPr>
            <a:lvl6pPr marL="2286000" algn="l" defTabSz="914400" rtl="0" eaLnBrk="1" latinLnBrk="0" hangingPunct="1">
              <a:defRPr sz="2000" kern="1200">
                <a:solidFill>
                  <a:schemeClr val="lt1"/>
                </a:solidFill>
                <a:latin typeface="+mn-lt"/>
                <a:ea typeface="+mn-ea"/>
                <a:cs typeface="+mn-cs"/>
              </a:defRPr>
            </a:lvl6pPr>
            <a:lvl7pPr marL="2743200" algn="l" defTabSz="914400" rtl="0" eaLnBrk="1" latinLnBrk="0" hangingPunct="1">
              <a:defRPr sz="2000" kern="1200">
                <a:solidFill>
                  <a:schemeClr val="lt1"/>
                </a:solidFill>
                <a:latin typeface="+mn-lt"/>
                <a:ea typeface="+mn-ea"/>
                <a:cs typeface="+mn-cs"/>
              </a:defRPr>
            </a:lvl7pPr>
            <a:lvl8pPr marL="3200400" algn="l" defTabSz="914400" rtl="0" eaLnBrk="1" latinLnBrk="0" hangingPunct="1">
              <a:defRPr sz="2000" kern="1200">
                <a:solidFill>
                  <a:schemeClr val="lt1"/>
                </a:solidFill>
                <a:latin typeface="+mn-lt"/>
                <a:ea typeface="+mn-ea"/>
                <a:cs typeface="+mn-cs"/>
              </a:defRPr>
            </a:lvl8pPr>
            <a:lvl9pPr marL="3657600" algn="l" defTabSz="914400" rtl="0" eaLnBrk="1" latinLnBrk="0" hangingPunct="1">
              <a:defRPr sz="2000" kern="1200">
                <a:solidFill>
                  <a:schemeClr val="lt1"/>
                </a:solidFill>
                <a:latin typeface="+mn-lt"/>
                <a:ea typeface="+mn-ea"/>
                <a:cs typeface="+mn-cs"/>
              </a:defRPr>
            </a:lvl9pPr>
          </a:lstStyle>
          <a:p>
            <a:pPr algn="ctr"/>
            <a:r>
              <a:rPr lang="en-US" sz="1200" i="1" dirty="0">
                <a:ln w="0"/>
                <a:solidFill>
                  <a:srgbClr val="4472C4"/>
                </a:solidFill>
                <a:effectLst>
                  <a:outerShdw blurRad="38100" dist="25400" dir="5400000" algn="ctr" rotWithShape="0">
                    <a:srgbClr val="6E747A">
                      <a:alpha val="43000"/>
                    </a:srgbClr>
                  </a:outerShdw>
                </a:effectLst>
                <a:latin typeface="Tajawal Medium" panose="00000600000000000000" pitchFamily="2" charset="-78"/>
                <a:cs typeface="Tajawal Medium" panose="00000600000000000000" pitchFamily="2" charset="-78"/>
              </a:rPr>
              <a:t>Cybersecurity </a:t>
            </a:r>
            <a:r>
              <a:rPr lang="en-US" sz="1200" i="1" dirty="0" smtClean="0">
                <a:ln w="0"/>
                <a:solidFill>
                  <a:srgbClr val="4472C4"/>
                </a:solidFill>
                <a:effectLst>
                  <a:outerShdw blurRad="38100" dist="25400" dir="5400000" algn="ctr" rotWithShape="0">
                    <a:srgbClr val="6E747A">
                      <a:alpha val="43000"/>
                    </a:srgbClr>
                  </a:outerShdw>
                </a:effectLst>
                <a:latin typeface="Tajawal Medium" panose="00000600000000000000" pitchFamily="2" charset="-78"/>
                <a:cs typeface="Tajawal Medium" panose="00000600000000000000" pitchFamily="2" charset="-78"/>
              </a:rPr>
              <a:t>Fundamentals,  Dr. Redhwan M. A. </a:t>
            </a:r>
            <a:r>
              <a:rPr lang="en-US" sz="1200" i="1" dirty="0" err="1" smtClean="0">
                <a:ln w="0"/>
                <a:solidFill>
                  <a:srgbClr val="4472C4"/>
                </a:solidFill>
                <a:effectLst>
                  <a:outerShdw blurRad="38100" dist="25400" dir="5400000" algn="ctr" rotWithShape="0">
                    <a:srgbClr val="6E747A">
                      <a:alpha val="43000"/>
                    </a:srgbClr>
                  </a:outerShdw>
                </a:effectLst>
                <a:latin typeface="Tajawal Medium" panose="00000600000000000000" pitchFamily="2" charset="-78"/>
                <a:cs typeface="Tajawal Medium" panose="00000600000000000000" pitchFamily="2" charset="-78"/>
              </a:rPr>
              <a:t>Saad</a:t>
            </a:r>
            <a:endParaRPr lang="en-US" sz="1200" i="1" dirty="0">
              <a:ln w="0"/>
              <a:solidFill>
                <a:srgbClr val="4472C4"/>
              </a:solidFill>
              <a:effectLst>
                <a:outerShdw blurRad="38100" dist="25400" dir="5400000" algn="ctr" rotWithShape="0">
                  <a:srgbClr val="6E747A">
                    <a:alpha val="43000"/>
                  </a:srgbClr>
                </a:outerShdw>
              </a:effectLst>
              <a:latin typeface="Tajawal Medium" panose="00000600000000000000" pitchFamily="2" charset="-78"/>
              <a:cs typeface="Tajawal Medium" panose="00000600000000000000" pitchFamily="2" charset="-78"/>
            </a:endParaRPr>
          </a:p>
        </p:txBody>
      </p:sp>
      <p:sp>
        <p:nvSpPr>
          <p:cNvPr id="4" name="Decagon 3"/>
          <p:cNvSpPr/>
          <p:nvPr/>
        </p:nvSpPr>
        <p:spPr>
          <a:xfrm>
            <a:off x="11015003" y="6242540"/>
            <a:ext cx="590843" cy="439614"/>
          </a:xfrm>
          <a:prstGeom prst="decagon">
            <a:avLst/>
          </a:prstGeom>
          <a:noFill/>
          <a:ln w="38100">
            <a:solidFill>
              <a:schemeClr val="bg1"/>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fld id="{D3D0A8D0-E66F-424C-AFA5-9563B497EC84}" type="slidenum">
              <a:rPr lang="en-US" smtClean="0">
                <a:solidFill>
                  <a:prstClr val="white"/>
                </a:solidFill>
              </a:rPr>
              <a:pPr algn="ctr"/>
              <a:t>3</a:t>
            </a:fld>
            <a:endParaRPr lang="en-US" dirty="0">
              <a:solidFill>
                <a:prstClr val="white"/>
              </a:solidFill>
            </a:endParaRPr>
          </a:p>
        </p:txBody>
      </p:sp>
      <p:sp>
        <p:nvSpPr>
          <p:cNvPr id="15" name="TextBox 6"/>
          <p:cNvSpPr txBox="1">
            <a:spLocks noChangeArrowheads="1"/>
          </p:cNvSpPr>
          <p:nvPr/>
        </p:nvSpPr>
        <p:spPr bwMode="auto">
          <a:xfrm>
            <a:off x="700410" y="1434415"/>
            <a:ext cx="10584121" cy="4708981"/>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wrap="square">
            <a:spAutoFit/>
          </a:bodyPr>
          <a:lstStyle>
            <a:defPPr>
              <a:defRPr lang="en-US"/>
            </a:defPPr>
            <a:lvl1pPr algn="l" rtl="0" eaLnBrk="0" fontAlgn="base" hangingPunct="0">
              <a:spcBef>
                <a:spcPct val="0"/>
              </a:spcBef>
              <a:spcAft>
                <a:spcPct val="0"/>
              </a:spcAft>
              <a:defRPr kern="1200">
                <a:solidFill>
                  <a:schemeClr val="tx1"/>
                </a:solidFill>
                <a:latin typeface="Arial" panose="020B0604020202020204" pitchFamily="34" charset="0"/>
                <a:ea typeface="+mn-ea"/>
                <a:cs typeface="Arial" panose="020B0604020202020204" pitchFamily="34" charset="0"/>
              </a:defRPr>
            </a:lvl1pPr>
            <a:lvl2pPr marL="457200" algn="l" rtl="0" eaLnBrk="0" fontAlgn="base" hangingPunct="0">
              <a:spcBef>
                <a:spcPct val="0"/>
              </a:spcBef>
              <a:spcAft>
                <a:spcPct val="0"/>
              </a:spcAft>
              <a:defRPr kern="1200">
                <a:solidFill>
                  <a:schemeClr val="tx1"/>
                </a:solidFill>
                <a:latin typeface="Arial" panose="020B0604020202020204" pitchFamily="34" charset="0"/>
                <a:ea typeface="+mn-ea"/>
                <a:cs typeface="Arial" panose="020B0604020202020204" pitchFamily="34" charset="0"/>
              </a:defRPr>
            </a:lvl2pPr>
            <a:lvl3pPr marL="914400" algn="l" rtl="0" eaLnBrk="0" fontAlgn="base" hangingPunct="0">
              <a:spcBef>
                <a:spcPct val="0"/>
              </a:spcBef>
              <a:spcAft>
                <a:spcPct val="0"/>
              </a:spcAft>
              <a:defRPr kern="1200">
                <a:solidFill>
                  <a:schemeClr val="tx1"/>
                </a:solidFill>
                <a:latin typeface="Arial" panose="020B0604020202020204" pitchFamily="34" charset="0"/>
                <a:ea typeface="+mn-ea"/>
                <a:cs typeface="Arial" panose="020B0604020202020204" pitchFamily="34" charset="0"/>
              </a:defRPr>
            </a:lvl3pPr>
            <a:lvl4pPr marL="1371600" algn="l" rtl="0" eaLnBrk="0" fontAlgn="base" hangingPunct="0">
              <a:spcBef>
                <a:spcPct val="0"/>
              </a:spcBef>
              <a:spcAft>
                <a:spcPct val="0"/>
              </a:spcAft>
              <a:defRPr kern="1200">
                <a:solidFill>
                  <a:schemeClr val="tx1"/>
                </a:solidFill>
                <a:latin typeface="Arial" panose="020B0604020202020204" pitchFamily="34" charset="0"/>
                <a:ea typeface="+mn-ea"/>
                <a:cs typeface="Arial" panose="020B0604020202020204" pitchFamily="34" charset="0"/>
              </a:defRPr>
            </a:lvl4pPr>
            <a:lvl5pPr marL="1828800" algn="l" rtl="0" eaLnBrk="0" fontAlgn="base" hangingPunct="0">
              <a:spcBef>
                <a:spcPct val="0"/>
              </a:spcBef>
              <a:spcAft>
                <a:spcPct val="0"/>
              </a:spcAft>
              <a:defRPr kern="1200">
                <a:solidFill>
                  <a:schemeClr val="tx1"/>
                </a:solidFill>
                <a:latin typeface="Arial" panose="020B0604020202020204" pitchFamily="34" charset="0"/>
                <a:ea typeface="+mn-ea"/>
                <a:cs typeface="Arial" panose="020B0604020202020204" pitchFamily="34" charset="0"/>
              </a:defRPr>
            </a:lvl5pPr>
            <a:lvl6pPr marL="2286000" algn="l" defTabSz="914400" rtl="0" eaLnBrk="1" latinLnBrk="0" hangingPunct="1">
              <a:defRPr kern="1200">
                <a:solidFill>
                  <a:schemeClr val="tx1"/>
                </a:solidFill>
                <a:latin typeface="Arial" panose="020B0604020202020204" pitchFamily="34" charset="0"/>
                <a:ea typeface="+mn-ea"/>
                <a:cs typeface="Arial" panose="020B0604020202020204" pitchFamily="34" charset="0"/>
              </a:defRPr>
            </a:lvl6pPr>
            <a:lvl7pPr marL="2743200" algn="l" defTabSz="914400" rtl="0" eaLnBrk="1" latinLnBrk="0" hangingPunct="1">
              <a:defRPr kern="1200">
                <a:solidFill>
                  <a:schemeClr val="tx1"/>
                </a:solidFill>
                <a:latin typeface="Arial" panose="020B0604020202020204" pitchFamily="34" charset="0"/>
                <a:ea typeface="+mn-ea"/>
                <a:cs typeface="Arial" panose="020B0604020202020204" pitchFamily="34" charset="0"/>
              </a:defRPr>
            </a:lvl7pPr>
            <a:lvl8pPr marL="3200400" algn="l" defTabSz="914400" rtl="0" eaLnBrk="1" latinLnBrk="0" hangingPunct="1">
              <a:defRPr kern="1200">
                <a:solidFill>
                  <a:schemeClr val="tx1"/>
                </a:solidFill>
                <a:latin typeface="Arial" panose="020B0604020202020204" pitchFamily="34" charset="0"/>
                <a:ea typeface="+mn-ea"/>
                <a:cs typeface="Arial" panose="020B0604020202020204" pitchFamily="34" charset="0"/>
              </a:defRPr>
            </a:lvl8pPr>
            <a:lvl9pPr marL="3657600" algn="l" defTabSz="914400" rtl="0" eaLnBrk="1" latinLnBrk="0" hangingPunct="1">
              <a:defRPr kern="1200">
                <a:solidFill>
                  <a:schemeClr val="tx1"/>
                </a:solidFill>
                <a:latin typeface="Arial" panose="020B0604020202020204" pitchFamily="34" charset="0"/>
                <a:ea typeface="+mn-ea"/>
                <a:cs typeface="Arial" panose="020B0604020202020204" pitchFamily="34" charset="0"/>
              </a:defRPr>
            </a:lvl9pPr>
          </a:lstStyle>
          <a:p>
            <a:pPr marL="623888" lvl="2" indent="-342900" algn="just">
              <a:lnSpc>
                <a:spcPct val="150000"/>
              </a:lnSpc>
              <a:buFont typeface="Wingdings" pitchFamily="2" charset="2"/>
              <a:buChar char="Ø"/>
              <a:defRPr/>
            </a:pPr>
            <a:r>
              <a:rPr lang="en-US" sz="2000" b="1" i="1" u="sng" dirty="0" err="1" smtClean="0">
                <a:solidFill>
                  <a:schemeClr val="accent2">
                    <a:lumMod val="75000"/>
                  </a:schemeClr>
                </a:solidFill>
              </a:rPr>
              <a:t>Cybersecurity</a:t>
            </a:r>
            <a:r>
              <a:rPr lang="en-US" sz="2000" dirty="0" smtClean="0"/>
              <a:t> </a:t>
            </a:r>
            <a:r>
              <a:rPr lang="en-US" sz="2000" dirty="0"/>
              <a:t>refers to the body of technologies, processes, and practices designed to protect networks, devices, programs, and data from attack, damage, or unauthorized access. Cyber security may also be referred to as information technology </a:t>
            </a:r>
            <a:r>
              <a:rPr lang="en-US" sz="2000" dirty="0" smtClean="0"/>
              <a:t>security.</a:t>
            </a:r>
          </a:p>
          <a:p>
            <a:pPr marL="623888" lvl="2" indent="-342900" algn="just">
              <a:lnSpc>
                <a:spcPct val="150000"/>
              </a:lnSpc>
              <a:buFont typeface="Wingdings" pitchFamily="2" charset="2"/>
              <a:buChar char="Ø"/>
              <a:defRPr/>
            </a:pPr>
            <a:r>
              <a:rPr lang="en-US" sz="2000" b="1" i="1" u="sng" dirty="0" err="1">
                <a:solidFill>
                  <a:schemeClr val="accent2">
                    <a:lumMod val="75000"/>
                  </a:schemeClr>
                </a:solidFill>
              </a:rPr>
              <a:t>Cybersecurity</a:t>
            </a:r>
            <a:r>
              <a:rPr lang="en-US" sz="2000" dirty="0"/>
              <a:t> is the practice of protecting critical systems and sensitive information from digital </a:t>
            </a:r>
            <a:r>
              <a:rPr lang="en-US" sz="2000" dirty="0" smtClean="0"/>
              <a:t>attacks (</a:t>
            </a:r>
            <a:r>
              <a:rPr lang="en-US" sz="2000" dirty="0" smtClean="0">
                <a:solidFill>
                  <a:srgbClr val="0070C0"/>
                </a:solidFill>
              </a:rPr>
              <a:t>IBM</a:t>
            </a:r>
            <a:r>
              <a:rPr lang="en-US" sz="2000" dirty="0" smtClean="0"/>
              <a:t>)</a:t>
            </a:r>
          </a:p>
          <a:p>
            <a:pPr marL="623888" lvl="2" indent="-342900" algn="just">
              <a:lnSpc>
                <a:spcPct val="150000"/>
              </a:lnSpc>
              <a:buFont typeface="Wingdings" pitchFamily="2" charset="2"/>
              <a:buChar char="Ø"/>
              <a:defRPr/>
            </a:pPr>
            <a:r>
              <a:rPr lang="en-US" sz="2000" b="1" i="1" u="sng" dirty="0" err="1" smtClean="0">
                <a:solidFill>
                  <a:schemeClr val="accent2">
                    <a:lumMod val="75000"/>
                  </a:schemeClr>
                </a:solidFill>
              </a:rPr>
              <a:t>Cybersecurity</a:t>
            </a:r>
            <a:r>
              <a:rPr lang="en-US" sz="2000" dirty="0" smtClean="0"/>
              <a:t> </a:t>
            </a:r>
            <a:r>
              <a:rPr lang="en-US" sz="2000" dirty="0"/>
              <a:t>is the protection of internet-connected systems such as hardware, software and data from </a:t>
            </a:r>
            <a:r>
              <a:rPr lang="en-US" sz="2000" dirty="0" err="1" smtClean="0"/>
              <a:t>cyberthreats</a:t>
            </a:r>
            <a:r>
              <a:rPr lang="en-US" sz="2000" dirty="0" smtClean="0"/>
              <a:t> (</a:t>
            </a:r>
            <a:r>
              <a:rPr lang="en-US" sz="2000" dirty="0" err="1" smtClean="0">
                <a:solidFill>
                  <a:srgbClr val="0070C0"/>
                </a:solidFill>
              </a:rPr>
              <a:t>TeachTarget</a:t>
            </a:r>
            <a:r>
              <a:rPr lang="en-US" sz="2000" dirty="0" smtClean="0"/>
              <a:t>)</a:t>
            </a:r>
          </a:p>
          <a:p>
            <a:pPr marL="623888" lvl="2" indent="-342900" algn="just">
              <a:lnSpc>
                <a:spcPct val="150000"/>
              </a:lnSpc>
              <a:buFont typeface="Wingdings" pitchFamily="2" charset="2"/>
              <a:buChar char="Ø"/>
              <a:defRPr/>
            </a:pPr>
            <a:r>
              <a:rPr lang="en-US" sz="2000" b="1" i="1" u="sng" dirty="0" err="1" smtClean="0">
                <a:solidFill>
                  <a:schemeClr val="accent2">
                    <a:lumMod val="75000"/>
                  </a:schemeClr>
                </a:solidFill>
              </a:rPr>
              <a:t>Cybersecurity</a:t>
            </a:r>
            <a:r>
              <a:rPr lang="en-US" sz="2000" dirty="0" smtClean="0"/>
              <a:t> </a:t>
            </a:r>
            <a:r>
              <a:rPr lang="en-US" sz="2000" dirty="0"/>
              <a:t>is the application of technologies, processes and controls to protect systems, networks, programs, devices and data from cyber attacks</a:t>
            </a:r>
            <a:r>
              <a:rPr lang="en-US" sz="2000" dirty="0" smtClean="0"/>
              <a:t>.(</a:t>
            </a:r>
            <a:r>
              <a:rPr lang="en-US" sz="2000" dirty="0" smtClean="0">
                <a:solidFill>
                  <a:srgbClr val="0070C0"/>
                </a:solidFill>
              </a:rPr>
              <a:t>itgovernance.co.uk</a:t>
            </a:r>
            <a:r>
              <a:rPr lang="en-US" sz="2000" dirty="0"/>
              <a:t>)</a:t>
            </a:r>
          </a:p>
        </p:txBody>
      </p:sp>
    </p:spTree>
    <p:extLst>
      <p:ext uri="{BB962C8B-B14F-4D97-AF65-F5344CB8AC3E}">
        <p14:creationId xmlns:p14="http://schemas.microsoft.com/office/powerpoint/2010/main" val="3518241058"/>
      </p:ext>
    </p:extLst>
  </p:cSld>
  <p:clrMapOvr>
    <a:masterClrMapping/>
  </p:clrMapOvr>
  <mc:AlternateContent xmlns:mc="http://schemas.openxmlformats.org/markup-compatibility/2006">
    <mc:Choice xmlns:p14="http://schemas.microsoft.com/office/powerpoint/2010/main" Requires="p14">
      <p:transition p14:dur="10"/>
    </mc:Choice>
    <mc:Fallback>
      <p:transition/>
    </mc:Fallback>
  </mc:AlternateContent>
  <p:timing>
    <p:tnLst>
      <p:par>
        <p:cTn id="1" dur="indefinite" restart="never" nodeType="tmRoot"/>
      </p:par>
    </p:tnLst>
  </p:timing>
</p:sld>
</file>

<file path=ppt/slides/slide4.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5" name="Rectangle: Rounded Corners 24">
            <a:extLst>
              <a:ext uri="{FF2B5EF4-FFF2-40B4-BE49-F238E27FC236}">
                <a16:creationId xmlns:a16="http://schemas.microsoft.com/office/drawing/2014/main" xmlns="" id="{2BC869EB-5623-4AA1-9123-4AF9DF916049}"/>
              </a:ext>
            </a:extLst>
          </p:cNvPr>
          <p:cNvSpPr/>
          <p:nvPr/>
        </p:nvSpPr>
        <p:spPr>
          <a:xfrm>
            <a:off x="617280" y="1204960"/>
            <a:ext cx="10988566" cy="4928080"/>
          </a:xfrm>
          <a:prstGeom prst="roundRect">
            <a:avLst>
              <a:gd name="adj" fmla="val 6140"/>
            </a:avLst>
          </a:prstGeom>
          <a:solidFill>
            <a:schemeClr val="bg1"/>
          </a:solidFill>
          <a:ln w="38100">
            <a:solidFill>
              <a:srgbClr val="00B0F0"/>
            </a:solidFill>
          </a:ln>
          <a:effectLst>
            <a:outerShdw blurRad="571500" sx="86000" sy="86000" algn="ctr" rotWithShape="0">
              <a:prstClr val="black">
                <a:alpha val="25000"/>
              </a:prstClr>
            </a:outerShdw>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dirty="0">
              <a:solidFill>
                <a:prstClr val="white"/>
              </a:solidFill>
            </a:endParaRPr>
          </a:p>
        </p:txBody>
      </p:sp>
      <p:sp>
        <p:nvSpPr>
          <p:cNvPr id="3" name="TextBox 2">
            <a:extLst>
              <a:ext uri="{FF2B5EF4-FFF2-40B4-BE49-F238E27FC236}">
                <a16:creationId xmlns:a16="http://schemas.microsoft.com/office/drawing/2014/main" xmlns="" id="{F9A80F9F-74DB-1D57-04E8-E20E92A09B0A}"/>
              </a:ext>
            </a:extLst>
          </p:cNvPr>
          <p:cNvSpPr txBox="1"/>
          <p:nvPr/>
        </p:nvSpPr>
        <p:spPr>
          <a:xfrm>
            <a:off x="1826550" y="285067"/>
            <a:ext cx="7555524" cy="584775"/>
          </a:xfrm>
          <a:prstGeom prst="rect">
            <a:avLst/>
          </a:prstGeom>
          <a:noFill/>
        </p:spPr>
        <p:txBody>
          <a:bodyPr wrap="square" rtlCol="0">
            <a:spAutoFit/>
          </a:bodyPr>
          <a:lstStyle/>
          <a:p>
            <a:pPr algn="ctr"/>
            <a:r>
              <a:rPr lang="en-US" sz="3200" b="1" dirty="0">
                <a:solidFill>
                  <a:prstClr val="white"/>
                </a:solidFill>
                <a:latin typeface="Agency FB" panose="020B0503020202020204" pitchFamily="34" charset="0"/>
                <a:cs typeface="Arial" panose="020B0604020202020204" pitchFamily="34" charset="0"/>
              </a:rPr>
              <a:t>The Definition of </a:t>
            </a:r>
            <a:r>
              <a:rPr lang="en-US" sz="3200" b="1" dirty="0" err="1">
                <a:solidFill>
                  <a:prstClr val="white"/>
                </a:solidFill>
                <a:latin typeface="Agency FB" panose="020B0503020202020204" pitchFamily="34" charset="0"/>
                <a:cs typeface="Arial" panose="020B0604020202020204" pitchFamily="34" charset="0"/>
              </a:rPr>
              <a:t>Cybersecurity</a:t>
            </a:r>
            <a:endParaRPr lang="en-US" sz="3200" b="1" dirty="0" smtClean="0">
              <a:solidFill>
                <a:prstClr val="white"/>
              </a:solidFill>
              <a:latin typeface="Agency FB" panose="020B0503020202020204" pitchFamily="34" charset="0"/>
              <a:cs typeface="Arial" panose="020B0604020202020204" pitchFamily="34" charset="0"/>
            </a:endParaRPr>
          </a:p>
        </p:txBody>
      </p:sp>
      <p:sp>
        <p:nvSpPr>
          <p:cNvPr id="5" name="Rectangle 4">
            <a:extLst>
              <a:ext uri="{FF2B5EF4-FFF2-40B4-BE49-F238E27FC236}">
                <a16:creationId xmlns:a16="http://schemas.microsoft.com/office/drawing/2014/main" xmlns="" id="{3985EAE6-BFA6-766D-A032-077E4DCB399E}"/>
              </a:ext>
            </a:extLst>
          </p:cNvPr>
          <p:cNvSpPr/>
          <p:nvPr/>
        </p:nvSpPr>
        <p:spPr>
          <a:xfrm>
            <a:off x="1051529" y="557146"/>
            <a:ext cx="1160736" cy="1014336"/>
          </a:xfrm>
          <a:prstGeom prst="rect">
            <a:avLst/>
          </a:prstGeom>
          <a:solidFill>
            <a:srgbClr val="FFC000"/>
          </a:solidFill>
          <a:ln w="38100">
            <a:solidFill>
              <a:srgbClr val="24A9E1"/>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r>
              <a:rPr lang="en-US" dirty="0" smtClean="0">
                <a:ln w="0"/>
                <a:solidFill>
                  <a:prstClr val="black"/>
                </a:solidFill>
                <a:effectLst>
                  <a:outerShdw blurRad="38100" dist="19050" dir="2700000" algn="tl" rotWithShape="0">
                    <a:prstClr val="black">
                      <a:alpha val="40000"/>
                    </a:prstClr>
                  </a:outerShdw>
                </a:effectLst>
                <a:ea typeface="Roboto Light" panose="02000000000000000000" pitchFamily="2" charset="0"/>
              </a:rPr>
              <a:t>Lecture </a:t>
            </a:r>
          </a:p>
          <a:p>
            <a:pPr algn="ctr"/>
            <a:r>
              <a:rPr lang="en-US" dirty="0" smtClean="0">
                <a:ln w="0"/>
                <a:solidFill>
                  <a:prstClr val="black"/>
                </a:solidFill>
                <a:effectLst>
                  <a:outerShdw blurRad="38100" dist="19050" dir="2700000" algn="tl" rotWithShape="0">
                    <a:prstClr val="black">
                      <a:alpha val="40000"/>
                    </a:prstClr>
                  </a:outerShdw>
                </a:effectLst>
                <a:ea typeface="Roboto Light" panose="02000000000000000000" pitchFamily="2" charset="0"/>
              </a:rPr>
              <a:t>02</a:t>
            </a:r>
            <a:endParaRPr lang="en-US" dirty="0">
              <a:ln w="0"/>
              <a:solidFill>
                <a:prstClr val="black"/>
              </a:solidFill>
              <a:effectLst>
                <a:outerShdw blurRad="38100" dist="19050" dir="2700000" algn="tl" rotWithShape="0">
                  <a:prstClr val="black">
                    <a:alpha val="40000"/>
                  </a:prstClr>
                </a:outerShdw>
              </a:effectLst>
              <a:ea typeface="Roboto Light" panose="02000000000000000000" pitchFamily="2" charset="0"/>
            </a:endParaRPr>
          </a:p>
        </p:txBody>
      </p:sp>
      <p:pic>
        <p:nvPicPr>
          <p:cNvPr id="2" name="Picture 1">
            <a:extLst>
              <a:ext uri="{FF2B5EF4-FFF2-40B4-BE49-F238E27FC236}">
                <a16:creationId xmlns:a16="http://schemas.microsoft.com/office/drawing/2014/main" xmlns="" id="{55CD1180-4C62-EDA2-42A3-AF92F9FA68DE}"/>
              </a:ext>
            </a:extLst>
          </p:cNvPr>
          <p:cNvPicPr>
            <a:picLocks noChangeAspect="1"/>
          </p:cNvPicPr>
          <p:nvPr/>
        </p:nvPicPr>
        <p:blipFill>
          <a:blip r:embed="rId3" cstate="print">
            <a:extLst>
              <a:ext uri="{28A0092B-C50C-407E-A947-70E740481C1C}">
                <a14:useLocalDpi xmlns:a14="http://schemas.microsoft.com/office/drawing/2010/main" val="0"/>
              </a:ext>
            </a:extLst>
          </a:blip>
          <a:srcRect/>
          <a:stretch/>
        </p:blipFill>
        <p:spPr>
          <a:xfrm>
            <a:off x="9497088" y="87721"/>
            <a:ext cx="2383737" cy="1125123"/>
          </a:xfrm>
          <a:prstGeom prst="rect">
            <a:avLst/>
          </a:prstGeom>
        </p:spPr>
      </p:pic>
      <p:sp>
        <p:nvSpPr>
          <p:cNvPr id="8" name="TextBox 7">
            <a:extLst>
              <a:ext uri="{FF2B5EF4-FFF2-40B4-BE49-F238E27FC236}">
                <a16:creationId xmlns:a16="http://schemas.microsoft.com/office/drawing/2014/main" xmlns="" id="{3620D0A5-176B-EAD8-BA5B-53AB3048E130}"/>
              </a:ext>
            </a:extLst>
          </p:cNvPr>
          <p:cNvSpPr txBox="1"/>
          <p:nvPr/>
        </p:nvSpPr>
        <p:spPr>
          <a:xfrm>
            <a:off x="4787900" y="6400766"/>
            <a:ext cx="2616200" cy="400110"/>
          </a:xfrm>
          <a:prstGeom prst="rect">
            <a:avLst/>
          </a:prstGeom>
          <a:noFill/>
        </p:spPr>
        <p:txBody>
          <a:bodyPr wrap="square" rtlCol="0">
            <a:spAutoFit/>
          </a:bodyPr>
          <a:lstStyle/>
          <a:p>
            <a:pPr algn="ctr"/>
            <a:r>
              <a:rPr lang="en-US" sz="2000" dirty="0">
                <a:solidFill>
                  <a:prstClr val="white"/>
                </a:solidFill>
                <a:cs typeface="Arial" panose="020B0604020202020204" pitchFamily="34" charset="0"/>
              </a:rPr>
              <a:t>www.midocean.ae</a:t>
            </a:r>
          </a:p>
        </p:txBody>
      </p:sp>
      <p:sp>
        <p:nvSpPr>
          <p:cNvPr id="22" name="Rectangle 21">
            <a:extLst>
              <a:ext uri="{FF2B5EF4-FFF2-40B4-BE49-F238E27FC236}">
                <a16:creationId xmlns:a16="http://schemas.microsoft.com/office/drawing/2014/main" xmlns="" id="{BD069A96-5848-FF57-BDAE-6DBEC0AA0DA9}"/>
              </a:ext>
            </a:extLst>
          </p:cNvPr>
          <p:cNvSpPr/>
          <p:nvPr/>
        </p:nvSpPr>
        <p:spPr>
          <a:xfrm>
            <a:off x="2807467" y="857261"/>
            <a:ext cx="6574607" cy="45719"/>
          </a:xfrm>
          <a:prstGeom prst="rect">
            <a:avLst/>
          </a:prstGeom>
          <a:solidFill>
            <a:schemeClr val="bg1"/>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solidFill>
                <a:prstClr val="white"/>
              </a:solidFill>
            </a:endParaRPr>
          </a:p>
        </p:txBody>
      </p:sp>
      <p:pic>
        <p:nvPicPr>
          <p:cNvPr id="23" name="Picture 2" descr="Network security Computer network Computer security Software-defined  networking, cyber security, electric Blue, technology png | PNGEgg"/>
          <p:cNvPicPr>
            <a:picLocks noChangeAspect="1" noChangeArrowheads="1"/>
          </p:cNvPicPr>
          <p:nvPr/>
        </p:nvPicPr>
        <p:blipFill>
          <a:blip r:embed="rId4" cstate="print">
            <a:extLst>
              <a:ext uri="{28A0092B-C50C-407E-A947-70E740481C1C}">
                <a14:useLocalDpi xmlns:a14="http://schemas.microsoft.com/office/drawing/2010/main" val="0"/>
              </a:ext>
            </a:extLst>
          </a:blip>
          <a:srcRect/>
          <a:stretch>
            <a:fillRect/>
          </a:stretch>
        </p:blipFill>
        <p:spPr bwMode="auto">
          <a:xfrm>
            <a:off x="2473590" y="394062"/>
            <a:ext cx="867383" cy="867383"/>
          </a:xfrm>
          <a:prstGeom prst="ellipse">
            <a:avLst/>
          </a:prstGeom>
          <a:noFill/>
          <a:extLst>
            <a:ext uri="{909E8E84-426E-40DD-AFC4-6F175D3DCCD1}">
              <a14:hiddenFill xmlns:a14="http://schemas.microsoft.com/office/drawing/2010/main">
                <a:solidFill>
                  <a:srgbClr val="FFFFFF"/>
                </a:solidFill>
              </a14:hiddenFill>
            </a:ext>
          </a:extLst>
        </p:spPr>
      </p:pic>
      <p:sp>
        <p:nvSpPr>
          <p:cNvPr id="27" name="Rectangle 11"/>
          <p:cNvSpPr/>
          <p:nvPr/>
        </p:nvSpPr>
        <p:spPr>
          <a:xfrm>
            <a:off x="2446894" y="6242540"/>
            <a:ext cx="6163706" cy="224143"/>
          </a:xfrm>
          <a:prstGeom prst="rect">
            <a:avLst/>
          </a:prstGeom>
          <a:noFill/>
          <a:ln>
            <a:noFill/>
          </a:ln>
        </p:spPr>
        <p:style>
          <a:lnRef idx="2">
            <a:schemeClr val="accent1">
              <a:shade val="50000"/>
            </a:schemeClr>
          </a:lnRef>
          <a:fillRef idx="1">
            <a:schemeClr val="accent1"/>
          </a:fillRef>
          <a:effectRef idx="0">
            <a:schemeClr val="accent1"/>
          </a:effectRef>
          <a:fontRef idx="minor">
            <a:schemeClr val="lt1"/>
          </a:fontRef>
        </p:style>
        <p:txBody>
          <a:bodyPr anchor="ctr"/>
          <a:lstStyle>
            <a:defPPr>
              <a:defRPr lang="en-US"/>
            </a:defPPr>
            <a:lvl1pPr algn="l" rtl="0" eaLnBrk="0" fontAlgn="base" hangingPunct="0">
              <a:spcBef>
                <a:spcPct val="0"/>
              </a:spcBef>
              <a:spcAft>
                <a:spcPct val="0"/>
              </a:spcAft>
              <a:defRPr sz="2000" kern="1200">
                <a:solidFill>
                  <a:schemeClr val="lt1"/>
                </a:solidFill>
                <a:latin typeface="+mn-lt"/>
                <a:ea typeface="+mn-ea"/>
                <a:cs typeface="+mn-cs"/>
              </a:defRPr>
            </a:lvl1pPr>
            <a:lvl2pPr marL="457200" algn="l" rtl="0" eaLnBrk="0" fontAlgn="base" hangingPunct="0">
              <a:spcBef>
                <a:spcPct val="0"/>
              </a:spcBef>
              <a:spcAft>
                <a:spcPct val="0"/>
              </a:spcAft>
              <a:defRPr sz="2000" kern="1200">
                <a:solidFill>
                  <a:schemeClr val="lt1"/>
                </a:solidFill>
                <a:latin typeface="+mn-lt"/>
                <a:ea typeface="+mn-ea"/>
                <a:cs typeface="+mn-cs"/>
              </a:defRPr>
            </a:lvl2pPr>
            <a:lvl3pPr marL="914400" algn="l" rtl="0" eaLnBrk="0" fontAlgn="base" hangingPunct="0">
              <a:spcBef>
                <a:spcPct val="0"/>
              </a:spcBef>
              <a:spcAft>
                <a:spcPct val="0"/>
              </a:spcAft>
              <a:defRPr sz="2000" kern="1200">
                <a:solidFill>
                  <a:schemeClr val="lt1"/>
                </a:solidFill>
                <a:latin typeface="+mn-lt"/>
                <a:ea typeface="+mn-ea"/>
                <a:cs typeface="+mn-cs"/>
              </a:defRPr>
            </a:lvl3pPr>
            <a:lvl4pPr marL="1371600" algn="l" rtl="0" eaLnBrk="0" fontAlgn="base" hangingPunct="0">
              <a:spcBef>
                <a:spcPct val="0"/>
              </a:spcBef>
              <a:spcAft>
                <a:spcPct val="0"/>
              </a:spcAft>
              <a:defRPr sz="2000" kern="1200">
                <a:solidFill>
                  <a:schemeClr val="lt1"/>
                </a:solidFill>
                <a:latin typeface="+mn-lt"/>
                <a:ea typeface="+mn-ea"/>
                <a:cs typeface="+mn-cs"/>
              </a:defRPr>
            </a:lvl4pPr>
            <a:lvl5pPr marL="1828800" algn="l" rtl="0" eaLnBrk="0" fontAlgn="base" hangingPunct="0">
              <a:spcBef>
                <a:spcPct val="0"/>
              </a:spcBef>
              <a:spcAft>
                <a:spcPct val="0"/>
              </a:spcAft>
              <a:defRPr sz="2000" kern="1200">
                <a:solidFill>
                  <a:schemeClr val="lt1"/>
                </a:solidFill>
                <a:latin typeface="+mn-lt"/>
                <a:ea typeface="+mn-ea"/>
                <a:cs typeface="+mn-cs"/>
              </a:defRPr>
            </a:lvl5pPr>
            <a:lvl6pPr marL="2286000" algn="l" defTabSz="914400" rtl="0" eaLnBrk="1" latinLnBrk="0" hangingPunct="1">
              <a:defRPr sz="2000" kern="1200">
                <a:solidFill>
                  <a:schemeClr val="lt1"/>
                </a:solidFill>
                <a:latin typeface="+mn-lt"/>
                <a:ea typeface="+mn-ea"/>
                <a:cs typeface="+mn-cs"/>
              </a:defRPr>
            </a:lvl6pPr>
            <a:lvl7pPr marL="2743200" algn="l" defTabSz="914400" rtl="0" eaLnBrk="1" latinLnBrk="0" hangingPunct="1">
              <a:defRPr sz="2000" kern="1200">
                <a:solidFill>
                  <a:schemeClr val="lt1"/>
                </a:solidFill>
                <a:latin typeface="+mn-lt"/>
                <a:ea typeface="+mn-ea"/>
                <a:cs typeface="+mn-cs"/>
              </a:defRPr>
            </a:lvl7pPr>
            <a:lvl8pPr marL="3200400" algn="l" defTabSz="914400" rtl="0" eaLnBrk="1" latinLnBrk="0" hangingPunct="1">
              <a:defRPr sz="2000" kern="1200">
                <a:solidFill>
                  <a:schemeClr val="lt1"/>
                </a:solidFill>
                <a:latin typeface="+mn-lt"/>
                <a:ea typeface="+mn-ea"/>
                <a:cs typeface="+mn-cs"/>
              </a:defRPr>
            </a:lvl8pPr>
            <a:lvl9pPr marL="3657600" algn="l" defTabSz="914400" rtl="0" eaLnBrk="1" latinLnBrk="0" hangingPunct="1">
              <a:defRPr sz="2000" kern="1200">
                <a:solidFill>
                  <a:schemeClr val="lt1"/>
                </a:solidFill>
                <a:latin typeface="+mn-lt"/>
                <a:ea typeface="+mn-ea"/>
                <a:cs typeface="+mn-cs"/>
              </a:defRPr>
            </a:lvl9pPr>
          </a:lstStyle>
          <a:p>
            <a:pPr algn="ctr"/>
            <a:r>
              <a:rPr lang="en-US" sz="1200" i="1" dirty="0">
                <a:ln w="0"/>
                <a:solidFill>
                  <a:srgbClr val="4472C4"/>
                </a:solidFill>
                <a:effectLst>
                  <a:outerShdw blurRad="38100" dist="25400" dir="5400000" algn="ctr" rotWithShape="0">
                    <a:srgbClr val="6E747A">
                      <a:alpha val="43000"/>
                    </a:srgbClr>
                  </a:outerShdw>
                </a:effectLst>
                <a:latin typeface="Tajawal Medium" panose="00000600000000000000" pitchFamily="2" charset="-78"/>
                <a:cs typeface="Tajawal Medium" panose="00000600000000000000" pitchFamily="2" charset="-78"/>
              </a:rPr>
              <a:t>Cybersecurity </a:t>
            </a:r>
            <a:r>
              <a:rPr lang="en-US" sz="1200" i="1" dirty="0" smtClean="0">
                <a:ln w="0"/>
                <a:solidFill>
                  <a:srgbClr val="4472C4"/>
                </a:solidFill>
                <a:effectLst>
                  <a:outerShdw blurRad="38100" dist="25400" dir="5400000" algn="ctr" rotWithShape="0">
                    <a:srgbClr val="6E747A">
                      <a:alpha val="43000"/>
                    </a:srgbClr>
                  </a:outerShdw>
                </a:effectLst>
                <a:latin typeface="Tajawal Medium" panose="00000600000000000000" pitchFamily="2" charset="-78"/>
                <a:cs typeface="Tajawal Medium" panose="00000600000000000000" pitchFamily="2" charset="-78"/>
              </a:rPr>
              <a:t>Fundamentals,  Dr. Redhwan M. A. </a:t>
            </a:r>
            <a:r>
              <a:rPr lang="en-US" sz="1200" i="1" dirty="0" err="1" smtClean="0">
                <a:ln w="0"/>
                <a:solidFill>
                  <a:srgbClr val="4472C4"/>
                </a:solidFill>
                <a:effectLst>
                  <a:outerShdw blurRad="38100" dist="25400" dir="5400000" algn="ctr" rotWithShape="0">
                    <a:srgbClr val="6E747A">
                      <a:alpha val="43000"/>
                    </a:srgbClr>
                  </a:outerShdw>
                </a:effectLst>
                <a:latin typeface="Tajawal Medium" panose="00000600000000000000" pitchFamily="2" charset="-78"/>
                <a:cs typeface="Tajawal Medium" panose="00000600000000000000" pitchFamily="2" charset="-78"/>
              </a:rPr>
              <a:t>Saad</a:t>
            </a:r>
            <a:endParaRPr lang="en-US" sz="1200" i="1" dirty="0">
              <a:ln w="0"/>
              <a:solidFill>
                <a:srgbClr val="4472C4"/>
              </a:solidFill>
              <a:effectLst>
                <a:outerShdw blurRad="38100" dist="25400" dir="5400000" algn="ctr" rotWithShape="0">
                  <a:srgbClr val="6E747A">
                    <a:alpha val="43000"/>
                  </a:srgbClr>
                </a:outerShdw>
              </a:effectLst>
              <a:latin typeface="Tajawal Medium" panose="00000600000000000000" pitchFamily="2" charset="-78"/>
              <a:cs typeface="Tajawal Medium" panose="00000600000000000000" pitchFamily="2" charset="-78"/>
            </a:endParaRPr>
          </a:p>
        </p:txBody>
      </p:sp>
      <p:sp>
        <p:nvSpPr>
          <p:cNvPr id="4" name="Decagon 3"/>
          <p:cNvSpPr/>
          <p:nvPr/>
        </p:nvSpPr>
        <p:spPr>
          <a:xfrm>
            <a:off x="11015003" y="6242540"/>
            <a:ext cx="590843" cy="439614"/>
          </a:xfrm>
          <a:prstGeom prst="decagon">
            <a:avLst/>
          </a:prstGeom>
          <a:noFill/>
          <a:ln w="38100">
            <a:solidFill>
              <a:schemeClr val="bg1"/>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fld id="{D3D0A8D0-E66F-424C-AFA5-9563B497EC84}" type="slidenum">
              <a:rPr lang="en-US" smtClean="0">
                <a:solidFill>
                  <a:prstClr val="white"/>
                </a:solidFill>
              </a:rPr>
              <a:pPr algn="ctr"/>
              <a:t>4</a:t>
            </a:fld>
            <a:endParaRPr lang="en-US" dirty="0">
              <a:solidFill>
                <a:prstClr val="white"/>
              </a:solidFill>
            </a:endParaRPr>
          </a:p>
        </p:txBody>
      </p:sp>
      <p:sp>
        <p:nvSpPr>
          <p:cNvPr id="12" name="TextBox 6"/>
          <p:cNvSpPr txBox="1">
            <a:spLocks noChangeArrowheads="1"/>
          </p:cNvSpPr>
          <p:nvPr/>
        </p:nvSpPr>
        <p:spPr bwMode="auto">
          <a:xfrm>
            <a:off x="900550" y="1693354"/>
            <a:ext cx="10198196" cy="4247317"/>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wrap="square">
            <a:spAutoFit/>
          </a:bodyPr>
          <a:lstStyle>
            <a:defPPr>
              <a:defRPr lang="en-US"/>
            </a:defPPr>
            <a:lvl1pPr algn="l" rtl="0" eaLnBrk="0" fontAlgn="base" hangingPunct="0">
              <a:spcBef>
                <a:spcPct val="0"/>
              </a:spcBef>
              <a:spcAft>
                <a:spcPct val="0"/>
              </a:spcAft>
              <a:defRPr kern="1200">
                <a:solidFill>
                  <a:schemeClr val="tx1"/>
                </a:solidFill>
                <a:latin typeface="Arial" panose="020B0604020202020204" pitchFamily="34" charset="0"/>
                <a:ea typeface="+mn-ea"/>
                <a:cs typeface="Arial" panose="020B0604020202020204" pitchFamily="34" charset="0"/>
              </a:defRPr>
            </a:lvl1pPr>
            <a:lvl2pPr marL="457200" algn="l" rtl="0" eaLnBrk="0" fontAlgn="base" hangingPunct="0">
              <a:spcBef>
                <a:spcPct val="0"/>
              </a:spcBef>
              <a:spcAft>
                <a:spcPct val="0"/>
              </a:spcAft>
              <a:defRPr kern="1200">
                <a:solidFill>
                  <a:schemeClr val="tx1"/>
                </a:solidFill>
                <a:latin typeface="Arial" panose="020B0604020202020204" pitchFamily="34" charset="0"/>
                <a:ea typeface="+mn-ea"/>
                <a:cs typeface="Arial" panose="020B0604020202020204" pitchFamily="34" charset="0"/>
              </a:defRPr>
            </a:lvl2pPr>
            <a:lvl3pPr marL="914400" algn="l" rtl="0" eaLnBrk="0" fontAlgn="base" hangingPunct="0">
              <a:spcBef>
                <a:spcPct val="0"/>
              </a:spcBef>
              <a:spcAft>
                <a:spcPct val="0"/>
              </a:spcAft>
              <a:defRPr kern="1200">
                <a:solidFill>
                  <a:schemeClr val="tx1"/>
                </a:solidFill>
                <a:latin typeface="Arial" panose="020B0604020202020204" pitchFamily="34" charset="0"/>
                <a:ea typeface="+mn-ea"/>
                <a:cs typeface="Arial" panose="020B0604020202020204" pitchFamily="34" charset="0"/>
              </a:defRPr>
            </a:lvl3pPr>
            <a:lvl4pPr marL="1371600" algn="l" rtl="0" eaLnBrk="0" fontAlgn="base" hangingPunct="0">
              <a:spcBef>
                <a:spcPct val="0"/>
              </a:spcBef>
              <a:spcAft>
                <a:spcPct val="0"/>
              </a:spcAft>
              <a:defRPr kern="1200">
                <a:solidFill>
                  <a:schemeClr val="tx1"/>
                </a:solidFill>
                <a:latin typeface="Arial" panose="020B0604020202020204" pitchFamily="34" charset="0"/>
                <a:ea typeface="+mn-ea"/>
                <a:cs typeface="Arial" panose="020B0604020202020204" pitchFamily="34" charset="0"/>
              </a:defRPr>
            </a:lvl4pPr>
            <a:lvl5pPr marL="1828800" algn="l" rtl="0" eaLnBrk="0" fontAlgn="base" hangingPunct="0">
              <a:spcBef>
                <a:spcPct val="0"/>
              </a:spcBef>
              <a:spcAft>
                <a:spcPct val="0"/>
              </a:spcAft>
              <a:defRPr kern="1200">
                <a:solidFill>
                  <a:schemeClr val="tx1"/>
                </a:solidFill>
                <a:latin typeface="Arial" panose="020B0604020202020204" pitchFamily="34" charset="0"/>
                <a:ea typeface="+mn-ea"/>
                <a:cs typeface="Arial" panose="020B0604020202020204" pitchFamily="34" charset="0"/>
              </a:defRPr>
            </a:lvl5pPr>
            <a:lvl6pPr marL="2286000" algn="l" defTabSz="914400" rtl="0" eaLnBrk="1" latinLnBrk="0" hangingPunct="1">
              <a:defRPr kern="1200">
                <a:solidFill>
                  <a:schemeClr val="tx1"/>
                </a:solidFill>
                <a:latin typeface="Arial" panose="020B0604020202020204" pitchFamily="34" charset="0"/>
                <a:ea typeface="+mn-ea"/>
                <a:cs typeface="Arial" panose="020B0604020202020204" pitchFamily="34" charset="0"/>
              </a:defRPr>
            </a:lvl6pPr>
            <a:lvl7pPr marL="2743200" algn="l" defTabSz="914400" rtl="0" eaLnBrk="1" latinLnBrk="0" hangingPunct="1">
              <a:defRPr kern="1200">
                <a:solidFill>
                  <a:schemeClr val="tx1"/>
                </a:solidFill>
                <a:latin typeface="Arial" panose="020B0604020202020204" pitchFamily="34" charset="0"/>
                <a:ea typeface="+mn-ea"/>
                <a:cs typeface="Arial" panose="020B0604020202020204" pitchFamily="34" charset="0"/>
              </a:defRPr>
            </a:lvl7pPr>
            <a:lvl8pPr marL="3200400" algn="l" defTabSz="914400" rtl="0" eaLnBrk="1" latinLnBrk="0" hangingPunct="1">
              <a:defRPr kern="1200">
                <a:solidFill>
                  <a:schemeClr val="tx1"/>
                </a:solidFill>
                <a:latin typeface="Arial" panose="020B0604020202020204" pitchFamily="34" charset="0"/>
                <a:ea typeface="+mn-ea"/>
                <a:cs typeface="Arial" panose="020B0604020202020204" pitchFamily="34" charset="0"/>
              </a:defRPr>
            </a:lvl8pPr>
            <a:lvl9pPr marL="3657600" algn="l" defTabSz="914400" rtl="0" eaLnBrk="1" latinLnBrk="0" hangingPunct="1">
              <a:defRPr kern="1200">
                <a:solidFill>
                  <a:schemeClr val="tx1"/>
                </a:solidFill>
                <a:latin typeface="Arial" panose="020B0604020202020204" pitchFamily="34" charset="0"/>
                <a:ea typeface="+mn-ea"/>
                <a:cs typeface="Arial" panose="020B0604020202020204" pitchFamily="34" charset="0"/>
              </a:defRPr>
            </a:lvl9pPr>
          </a:lstStyle>
          <a:p>
            <a:pPr marL="285750" indent="-285750" algn="just">
              <a:lnSpc>
                <a:spcPct val="150000"/>
              </a:lnSpc>
              <a:buFont typeface="Wingdings" pitchFamily="2" charset="2"/>
              <a:buChar char="v"/>
            </a:pPr>
            <a:r>
              <a:rPr lang="en-US" b="1" i="1" u="sng" dirty="0" smtClean="0">
                <a:solidFill>
                  <a:schemeClr val="accent2">
                    <a:lumMod val="75000"/>
                  </a:schemeClr>
                </a:solidFill>
              </a:rPr>
              <a:t>Can </a:t>
            </a:r>
            <a:r>
              <a:rPr lang="en-US" b="1" i="1" u="sng" dirty="0">
                <a:solidFill>
                  <a:schemeClr val="accent2">
                    <a:lumMod val="75000"/>
                  </a:schemeClr>
                </a:solidFill>
              </a:rPr>
              <a:t>be divided into a few common </a:t>
            </a:r>
            <a:r>
              <a:rPr lang="en-US" b="1" i="1" u="sng" dirty="0" smtClean="0">
                <a:solidFill>
                  <a:schemeClr val="accent2">
                    <a:lumMod val="75000"/>
                  </a:schemeClr>
                </a:solidFill>
              </a:rPr>
              <a:t>categories:</a:t>
            </a:r>
            <a:endParaRPr lang="en-US" b="1" i="1" u="sng" dirty="0">
              <a:solidFill>
                <a:schemeClr val="accent2">
                  <a:lumMod val="75000"/>
                </a:schemeClr>
              </a:solidFill>
            </a:endParaRPr>
          </a:p>
          <a:p>
            <a:pPr marL="285750" indent="-285750" algn="just">
              <a:lnSpc>
                <a:spcPct val="150000"/>
              </a:lnSpc>
              <a:buFont typeface="Wingdings" pitchFamily="2" charset="2"/>
              <a:buChar char="Ø"/>
            </a:pPr>
            <a:r>
              <a:rPr lang="en-US" b="1" dirty="0"/>
              <a:t>Operational security</a:t>
            </a:r>
            <a:r>
              <a:rPr lang="en-US" dirty="0"/>
              <a:t> includes the processes and decisions for handling and protecting data assets. The permissions users have when accessing a network and the procedures that determine how and where data may be stored or shared all fall under this umbrella</a:t>
            </a:r>
            <a:r>
              <a:rPr lang="en-US" dirty="0" smtClean="0"/>
              <a:t>.</a:t>
            </a:r>
          </a:p>
          <a:p>
            <a:pPr algn="just">
              <a:lnSpc>
                <a:spcPct val="150000"/>
              </a:lnSpc>
            </a:pPr>
            <a:endParaRPr lang="en-US" dirty="0"/>
          </a:p>
          <a:p>
            <a:pPr marL="285750" indent="-285750" algn="just">
              <a:lnSpc>
                <a:spcPct val="150000"/>
              </a:lnSpc>
              <a:buFont typeface="Wingdings" pitchFamily="2" charset="2"/>
              <a:buChar char="Ø"/>
            </a:pPr>
            <a:r>
              <a:rPr lang="en-US" b="1" dirty="0" smtClean="0"/>
              <a:t>Disaster </a:t>
            </a:r>
            <a:r>
              <a:rPr lang="en-US" b="1" dirty="0"/>
              <a:t>recovery and business continuity</a:t>
            </a:r>
            <a:r>
              <a:rPr lang="en-US" dirty="0"/>
              <a:t> define how an organization responds to a cyber-security incident or any other event that causes the loss of operations or data. Disaster recovery policies dictate how the organization restores its operations and information to return to the same operating capacity as before the event. Business continuity is the plan the organization falls back on while trying to operate without certain </a:t>
            </a:r>
            <a:r>
              <a:rPr lang="en-US" dirty="0" smtClean="0"/>
              <a:t>resources.</a:t>
            </a:r>
            <a:endParaRPr lang="en-US" dirty="0"/>
          </a:p>
        </p:txBody>
      </p:sp>
      <p:pic>
        <p:nvPicPr>
          <p:cNvPr id="13" name="Picture 2" descr="https://www.kaspersky.com/content/en-global/images/repository/isc/2017-images/What-is-Cyber-Security.jpg"/>
          <p:cNvPicPr>
            <a:picLocks noChangeAspect="1" noChangeArrowheads="1"/>
          </p:cNvPicPr>
          <p:nvPr/>
        </p:nvPicPr>
        <p:blipFill rotWithShape="1">
          <a:blip r:embed="rId5" cstate="print">
            <a:extLst>
              <a:ext uri="{28A0092B-C50C-407E-A947-70E740481C1C}">
                <a14:useLocalDpi xmlns:a14="http://schemas.microsoft.com/office/drawing/2010/main" val="0"/>
              </a:ext>
            </a:extLst>
          </a:blip>
          <a:srcRect l="37648"/>
          <a:stretch/>
        </p:blipFill>
        <p:spPr bwMode="auto">
          <a:xfrm>
            <a:off x="8123892" y="174438"/>
            <a:ext cx="973416" cy="879532"/>
          </a:xfrm>
          <a:prstGeom prst="ellipse">
            <a:avLst/>
          </a:prstGeom>
          <a:ln w="63500" cap="rnd">
            <a:solidFill>
              <a:srgbClr val="333333"/>
            </a:solidFill>
          </a:ln>
          <a:effectLst>
            <a:outerShdw blurRad="381000" dist="292100" dir="5400000" sx="-80000" sy="-18000" rotWithShape="0">
              <a:srgbClr val="000000">
                <a:alpha val="22000"/>
              </a:srgbClr>
            </a:outerShdw>
          </a:effectLst>
          <a:scene3d>
            <a:camera prst="orthographicFront"/>
            <a:lightRig rig="contrasting" dir="t">
              <a:rot lat="0" lon="0" rev="3000000"/>
            </a:lightRig>
          </a:scene3d>
          <a:sp3d contourW="7620">
            <a:bevelT w="95250" h="31750"/>
            <a:contourClr>
              <a:srgbClr val="333333"/>
            </a:contourClr>
          </a:sp3d>
          <a:extLst>
            <a:ext uri="{909E8E84-426E-40DD-AFC4-6F175D3DCCD1}">
              <a14:hiddenFill xmlns:a14="http://schemas.microsoft.com/office/drawing/2010/main">
                <a:solidFill>
                  <a:srgbClr val="FFFFFF"/>
                </a:solidFill>
              </a14:hiddenFill>
            </a:ext>
          </a:extLst>
        </p:spPr>
      </p:pic>
    </p:spTree>
    <p:extLst>
      <p:ext uri="{BB962C8B-B14F-4D97-AF65-F5344CB8AC3E}">
        <p14:creationId xmlns:p14="http://schemas.microsoft.com/office/powerpoint/2010/main" val="463223049"/>
      </p:ext>
    </p:extLst>
  </p:cSld>
  <p:clrMapOvr>
    <a:masterClrMapping/>
  </p:clrMapOvr>
  <mc:AlternateContent xmlns:mc="http://schemas.openxmlformats.org/markup-compatibility/2006">
    <mc:Choice xmlns:p14="http://schemas.microsoft.com/office/powerpoint/2010/main" Requires="p14">
      <p:transition p14:dur="10"/>
    </mc:Choice>
    <mc:Fallback>
      <p:transition/>
    </mc:Fallback>
  </mc:AlternateContent>
  <p:timing>
    <p:tnLst>
      <p:par>
        <p:cTn id="1" dur="indefinite" restart="never" nodeType="tmRoot"/>
      </p:par>
    </p:tnLst>
  </p:timing>
</p:sld>
</file>

<file path=ppt/slides/slide5.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5" name="Rectangle: Rounded Corners 24">
            <a:extLst>
              <a:ext uri="{FF2B5EF4-FFF2-40B4-BE49-F238E27FC236}">
                <a16:creationId xmlns:a16="http://schemas.microsoft.com/office/drawing/2014/main" xmlns="" id="{2BC869EB-5623-4AA1-9123-4AF9DF916049}"/>
              </a:ext>
            </a:extLst>
          </p:cNvPr>
          <p:cNvSpPr/>
          <p:nvPr/>
        </p:nvSpPr>
        <p:spPr>
          <a:xfrm>
            <a:off x="617280" y="1191105"/>
            <a:ext cx="10988566" cy="4928080"/>
          </a:xfrm>
          <a:prstGeom prst="roundRect">
            <a:avLst>
              <a:gd name="adj" fmla="val 6140"/>
            </a:avLst>
          </a:prstGeom>
          <a:solidFill>
            <a:schemeClr val="bg1"/>
          </a:solidFill>
          <a:ln w="38100">
            <a:solidFill>
              <a:srgbClr val="00B0F0"/>
            </a:solidFill>
          </a:ln>
          <a:effectLst>
            <a:outerShdw blurRad="571500" sx="86000" sy="86000" algn="ctr" rotWithShape="0">
              <a:prstClr val="black">
                <a:alpha val="25000"/>
              </a:prstClr>
            </a:outerShdw>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dirty="0">
              <a:solidFill>
                <a:prstClr val="white"/>
              </a:solidFill>
            </a:endParaRPr>
          </a:p>
        </p:txBody>
      </p:sp>
      <p:sp>
        <p:nvSpPr>
          <p:cNvPr id="3" name="TextBox 2">
            <a:extLst>
              <a:ext uri="{FF2B5EF4-FFF2-40B4-BE49-F238E27FC236}">
                <a16:creationId xmlns:a16="http://schemas.microsoft.com/office/drawing/2014/main" xmlns="" id="{F9A80F9F-74DB-1D57-04E8-E20E92A09B0A}"/>
              </a:ext>
            </a:extLst>
          </p:cNvPr>
          <p:cNvSpPr txBox="1"/>
          <p:nvPr/>
        </p:nvSpPr>
        <p:spPr>
          <a:xfrm>
            <a:off x="1826550" y="285067"/>
            <a:ext cx="7555524" cy="584775"/>
          </a:xfrm>
          <a:prstGeom prst="rect">
            <a:avLst/>
          </a:prstGeom>
          <a:noFill/>
        </p:spPr>
        <p:txBody>
          <a:bodyPr wrap="square" rtlCol="0">
            <a:spAutoFit/>
          </a:bodyPr>
          <a:lstStyle/>
          <a:p>
            <a:pPr algn="ctr"/>
            <a:r>
              <a:rPr lang="en-US" sz="3200" b="1" dirty="0">
                <a:solidFill>
                  <a:prstClr val="white"/>
                </a:solidFill>
                <a:latin typeface="Agency FB" panose="020B0503020202020204" pitchFamily="34" charset="0"/>
                <a:cs typeface="Arial" panose="020B0604020202020204" pitchFamily="34" charset="0"/>
              </a:rPr>
              <a:t>The Definition of </a:t>
            </a:r>
            <a:r>
              <a:rPr lang="en-US" sz="3200" b="1" dirty="0" err="1">
                <a:solidFill>
                  <a:prstClr val="white"/>
                </a:solidFill>
                <a:latin typeface="Agency FB" panose="020B0503020202020204" pitchFamily="34" charset="0"/>
                <a:cs typeface="Arial" panose="020B0604020202020204" pitchFamily="34" charset="0"/>
              </a:rPr>
              <a:t>Cybersecurity</a:t>
            </a:r>
            <a:endParaRPr lang="en-US" sz="3200" b="1" dirty="0" smtClean="0">
              <a:solidFill>
                <a:prstClr val="white"/>
              </a:solidFill>
              <a:latin typeface="Agency FB" panose="020B0503020202020204" pitchFamily="34" charset="0"/>
              <a:cs typeface="Arial" panose="020B0604020202020204" pitchFamily="34" charset="0"/>
            </a:endParaRPr>
          </a:p>
        </p:txBody>
      </p:sp>
      <p:sp>
        <p:nvSpPr>
          <p:cNvPr id="5" name="Rectangle 4">
            <a:extLst>
              <a:ext uri="{FF2B5EF4-FFF2-40B4-BE49-F238E27FC236}">
                <a16:creationId xmlns:a16="http://schemas.microsoft.com/office/drawing/2014/main" xmlns="" id="{3985EAE6-BFA6-766D-A032-077E4DCB399E}"/>
              </a:ext>
            </a:extLst>
          </p:cNvPr>
          <p:cNvSpPr/>
          <p:nvPr/>
        </p:nvSpPr>
        <p:spPr>
          <a:xfrm>
            <a:off x="1051529" y="557146"/>
            <a:ext cx="1160736" cy="1014336"/>
          </a:xfrm>
          <a:prstGeom prst="rect">
            <a:avLst/>
          </a:prstGeom>
          <a:solidFill>
            <a:srgbClr val="FFC000"/>
          </a:solidFill>
          <a:ln w="38100">
            <a:solidFill>
              <a:srgbClr val="24A9E1"/>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r>
              <a:rPr lang="en-US" dirty="0" smtClean="0">
                <a:ln w="0"/>
                <a:solidFill>
                  <a:prstClr val="black"/>
                </a:solidFill>
                <a:effectLst>
                  <a:outerShdw blurRad="38100" dist="19050" dir="2700000" algn="tl" rotWithShape="0">
                    <a:prstClr val="black">
                      <a:alpha val="40000"/>
                    </a:prstClr>
                  </a:outerShdw>
                </a:effectLst>
                <a:ea typeface="Roboto Light" panose="02000000000000000000" pitchFamily="2" charset="0"/>
              </a:rPr>
              <a:t>Lecture </a:t>
            </a:r>
          </a:p>
          <a:p>
            <a:pPr algn="ctr"/>
            <a:r>
              <a:rPr lang="en-US" dirty="0" smtClean="0">
                <a:ln w="0"/>
                <a:solidFill>
                  <a:prstClr val="black"/>
                </a:solidFill>
                <a:effectLst>
                  <a:outerShdw blurRad="38100" dist="19050" dir="2700000" algn="tl" rotWithShape="0">
                    <a:prstClr val="black">
                      <a:alpha val="40000"/>
                    </a:prstClr>
                  </a:outerShdw>
                </a:effectLst>
                <a:ea typeface="Roboto Light" panose="02000000000000000000" pitchFamily="2" charset="0"/>
              </a:rPr>
              <a:t>02</a:t>
            </a:r>
            <a:endParaRPr lang="en-US" dirty="0">
              <a:ln w="0"/>
              <a:solidFill>
                <a:prstClr val="black"/>
              </a:solidFill>
              <a:effectLst>
                <a:outerShdw blurRad="38100" dist="19050" dir="2700000" algn="tl" rotWithShape="0">
                  <a:prstClr val="black">
                    <a:alpha val="40000"/>
                  </a:prstClr>
                </a:outerShdw>
              </a:effectLst>
              <a:ea typeface="Roboto Light" panose="02000000000000000000" pitchFamily="2" charset="0"/>
            </a:endParaRPr>
          </a:p>
        </p:txBody>
      </p:sp>
      <p:pic>
        <p:nvPicPr>
          <p:cNvPr id="2" name="Picture 1">
            <a:extLst>
              <a:ext uri="{FF2B5EF4-FFF2-40B4-BE49-F238E27FC236}">
                <a16:creationId xmlns:a16="http://schemas.microsoft.com/office/drawing/2014/main" xmlns="" id="{55CD1180-4C62-EDA2-42A3-AF92F9FA68DE}"/>
              </a:ext>
            </a:extLst>
          </p:cNvPr>
          <p:cNvPicPr>
            <a:picLocks noChangeAspect="1"/>
          </p:cNvPicPr>
          <p:nvPr/>
        </p:nvPicPr>
        <p:blipFill>
          <a:blip r:embed="rId3" cstate="print">
            <a:extLst>
              <a:ext uri="{28A0092B-C50C-407E-A947-70E740481C1C}">
                <a14:useLocalDpi xmlns:a14="http://schemas.microsoft.com/office/drawing/2010/main" val="0"/>
              </a:ext>
            </a:extLst>
          </a:blip>
          <a:srcRect/>
          <a:stretch/>
        </p:blipFill>
        <p:spPr>
          <a:xfrm>
            <a:off x="9497088" y="87721"/>
            <a:ext cx="2383737" cy="1125123"/>
          </a:xfrm>
          <a:prstGeom prst="rect">
            <a:avLst/>
          </a:prstGeom>
        </p:spPr>
      </p:pic>
      <p:sp>
        <p:nvSpPr>
          <p:cNvPr id="8" name="TextBox 7">
            <a:extLst>
              <a:ext uri="{FF2B5EF4-FFF2-40B4-BE49-F238E27FC236}">
                <a16:creationId xmlns:a16="http://schemas.microsoft.com/office/drawing/2014/main" xmlns="" id="{3620D0A5-176B-EAD8-BA5B-53AB3048E130}"/>
              </a:ext>
            </a:extLst>
          </p:cNvPr>
          <p:cNvSpPr txBox="1"/>
          <p:nvPr/>
        </p:nvSpPr>
        <p:spPr>
          <a:xfrm>
            <a:off x="4787900" y="6400766"/>
            <a:ext cx="2616200" cy="400110"/>
          </a:xfrm>
          <a:prstGeom prst="rect">
            <a:avLst/>
          </a:prstGeom>
          <a:noFill/>
        </p:spPr>
        <p:txBody>
          <a:bodyPr wrap="square" rtlCol="0">
            <a:spAutoFit/>
          </a:bodyPr>
          <a:lstStyle/>
          <a:p>
            <a:pPr algn="ctr"/>
            <a:r>
              <a:rPr lang="en-US" sz="2000" dirty="0">
                <a:solidFill>
                  <a:prstClr val="white"/>
                </a:solidFill>
                <a:cs typeface="Arial" panose="020B0604020202020204" pitchFamily="34" charset="0"/>
              </a:rPr>
              <a:t>www.midocean.ae</a:t>
            </a:r>
          </a:p>
        </p:txBody>
      </p:sp>
      <p:sp>
        <p:nvSpPr>
          <p:cNvPr id="22" name="Rectangle 21">
            <a:extLst>
              <a:ext uri="{FF2B5EF4-FFF2-40B4-BE49-F238E27FC236}">
                <a16:creationId xmlns:a16="http://schemas.microsoft.com/office/drawing/2014/main" xmlns="" id="{BD069A96-5848-FF57-BDAE-6DBEC0AA0DA9}"/>
              </a:ext>
            </a:extLst>
          </p:cNvPr>
          <p:cNvSpPr/>
          <p:nvPr/>
        </p:nvSpPr>
        <p:spPr>
          <a:xfrm>
            <a:off x="2807467" y="857261"/>
            <a:ext cx="6574607" cy="45719"/>
          </a:xfrm>
          <a:prstGeom prst="rect">
            <a:avLst/>
          </a:prstGeom>
          <a:solidFill>
            <a:schemeClr val="bg1"/>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solidFill>
                <a:prstClr val="white"/>
              </a:solidFill>
            </a:endParaRPr>
          </a:p>
        </p:txBody>
      </p:sp>
      <p:pic>
        <p:nvPicPr>
          <p:cNvPr id="23" name="Picture 2" descr="Network security Computer network Computer security Software-defined  networking, cyber security, electric Blue, technology png | PNGEgg"/>
          <p:cNvPicPr>
            <a:picLocks noChangeAspect="1" noChangeArrowheads="1"/>
          </p:cNvPicPr>
          <p:nvPr/>
        </p:nvPicPr>
        <p:blipFill>
          <a:blip r:embed="rId4" cstate="print">
            <a:extLst>
              <a:ext uri="{28A0092B-C50C-407E-A947-70E740481C1C}">
                <a14:useLocalDpi xmlns:a14="http://schemas.microsoft.com/office/drawing/2010/main" val="0"/>
              </a:ext>
            </a:extLst>
          </a:blip>
          <a:srcRect/>
          <a:stretch>
            <a:fillRect/>
          </a:stretch>
        </p:blipFill>
        <p:spPr bwMode="auto">
          <a:xfrm>
            <a:off x="2473590" y="394062"/>
            <a:ext cx="867383" cy="867383"/>
          </a:xfrm>
          <a:prstGeom prst="ellipse">
            <a:avLst/>
          </a:prstGeom>
          <a:noFill/>
          <a:extLst>
            <a:ext uri="{909E8E84-426E-40DD-AFC4-6F175D3DCCD1}">
              <a14:hiddenFill xmlns:a14="http://schemas.microsoft.com/office/drawing/2010/main">
                <a:solidFill>
                  <a:srgbClr val="FFFFFF"/>
                </a:solidFill>
              </a14:hiddenFill>
            </a:ext>
          </a:extLst>
        </p:spPr>
      </p:pic>
      <p:sp>
        <p:nvSpPr>
          <p:cNvPr id="27" name="Rectangle 11"/>
          <p:cNvSpPr/>
          <p:nvPr/>
        </p:nvSpPr>
        <p:spPr>
          <a:xfrm>
            <a:off x="2446894" y="6242540"/>
            <a:ext cx="6163706" cy="224143"/>
          </a:xfrm>
          <a:prstGeom prst="rect">
            <a:avLst/>
          </a:prstGeom>
          <a:noFill/>
          <a:ln>
            <a:noFill/>
          </a:ln>
        </p:spPr>
        <p:style>
          <a:lnRef idx="2">
            <a:schemeClr val="accent1">
              <a:shade val="50000"/>
            </a:schemeClr>
          </a:lnRef>
          <a:fillRef idx="1">
            <a:schemeClr val="accent1"/>
          </a:fillRef>
          <a:effectRef idx="0">
            <a:schemeClr val="accent1"/>
          </a:effectRef>
          <a:fontRef idx="minor">
            <a:schemeClr val="lt1"/>
          </a:fontRef>
        </p:style>
        <p:txBody>
          <a:bodyPr anchor="ctr"/>
          <a:lstStyle>
            <a:defPPr>
              <a:defRPr lang="en-US"/>
            </a:defPPr>
            <a:lvl1pPr algn="l" rtl="0" eaLnBrk="0" fontAlgn="base" hangingPunct="0">
              <a:spcBef>
                <a:spcPct val="0"/>
              </a:spcBef>
              <a:spcAft>
                <a:spcPct val="0"/>
              </a:spcAft>
              <a:defRPr sz="2000" kern="1200">
                <a:solidFill>
                  <a:schemeClr val="lt1"/>
                </a:solidFill>
                <a:latin typeface="+mn-lt"/>
                <a:ea typeface="+mn-ea"/>
                <a:cs typeface="+mn-cs"/>
              </a:defRPr>
            </a:lvl1pPr>
            <a:lvl2pPr marL="457200" algn="l" rtl="0" eaLnBrk="0" fontAlgn="base" hangingPunct="0">
              <a:spcBef>
                <a:spcPct val="0"/>
              </a:spcBef>
              <a:spcAft>
                <a:spcPct val="0"/>
              </a:spcAft>
              <a:defRPr sz="2000" kern="1200">
                <a:solidFill>
                  <a:schemeClr val="lt1"/>
                </a:solidFill>
                <a:latin typeface="+mn-lt"/>
                <a:ea typeface="+mn-ea"/>
                <a:cs typeface="+mn-cs"/>
              </a:defRPr>
            </a:lvl2pPr>
            <a:lvl3pPr marL="914400" algn="l" rtl="0" eaLnBrk="0" fontAlgn="base" hangingPunct="0">
              <a:spcBef>
                <a:spcPct val="0"/>
              </a:spcBef>
              <a:spcAft>
                <a:spcPct val="0"/>
              </a:spcAft>
              <a:defRPr sz="2000" kern="1200">
                <a:solidFill>
                  <a:schemeClr val="lt1"/>
                </a:solidFill>
                <a:latin typeface="+mn-lt"/>
                <a:ea typeface="+mn-ea"/>
                <a:cs typeface="+mn-cs"/>
              </a:defRPr>
            </a:lvl3pPr>
            <a:lvl4pPr marL="1371600" algn="l" rtl="0" eaLnBrk="0" fontAlgn="base" hangingPunct="0">
              <a:spcBef>
                <a:spcPct val="0"/>
              </a:spcBef>
              <a:spcAft>
                <a:spcPct val="0"/>
              </a:spcAft>
              <a:defRPr sz="2000" kern="1200">
                <a:solidFill>
                  <a:schemeClr val="lt1"/>
                </a:solidFill>
                <a:latin typeface="+mn-lt"/>
                <a:ea typeface="+mn-ea"/>
                <a:cs typeface="+mn-cs"/>
              </a:defRPr>
            </a:lvl4pPr>
            <a:lvl5pPr marL="1828800" algn="l" rtl="0" eaLnBrk="0" fontAlgn="base" hangingPunct="0">
              <a:spcBef>
                <a:spcPct val="0"/>
              </a:spcBef>
              <a:spcAft>
                <a:spcPct val="0"/>
              </a:spcAft>
              <a:defRPr sz="2000" kern="1200">
                <a:solidFill>
                  <a:schemeClr val="lt1"/>
                </a:solidFill>
                <a:latin typeface="+mn-lt"/>
                <a:ea typeface="+mn-ea"/>
                <a:cs typeface="+mn-cs"/>
              </a:defRPr>
            </a:lvl5pPr>
            <a:lvl6pPr marL="2286000" algn="l" defTabSz="914400" rtl="0" eaLnBrk="1" latinLnBrk="0" hangingPunct="1">
              <a:defRPr sz="2000" kern="1200">
                <a:solidFill>
                  <a:schemeClr val="lt1"/>
                </a:solidFill>
                <a:latin typeface="+mn-lt"/>
                <a:ea typeface="+mn-ea"/>
                <a:cs typeface="+mn-cs"/>
              </a:defRPr>
            </a:lvl6pPr>
            <a:lvl7pPr marL="2743200" algn="l" defTabSz="914400" rtl="0" eaLnBrk="1" latinLnBrk="0" hangingPunct="1">
              <a:defRPr sz="2000" kern="1200">
                <a:solidFill>
                  <a:schemeClr val="lt1"/>
                </a:solidFill>
                <a:latin typeface="+mn-lt"/>
                <a:ea typeface="+mn-ea"/>
                <a:cs typeface="+mn-cs"/>
              </a:defRPr>
            </a:lvl7pPr>
            <a:lvl8pPr marL="3200400" algn="l" defTabSz="914400" rtl="0" eaLnBrk="1" latinLnBrk="0" hangingPunct="1">
              <a:defRPr sz="2000" kern="1200">
                <a:solidFill>
                  <a:schemeClr val="lt1"/>
                </a:solidFill>
                <a:latin typeface="+mn-lt"/>
                <a:ea typeface="+mn-ea"/>
                <a:cs typeface="+mn-cs"/>
              </a:defRPr>
            </a:lvl8pPr>
            <a:lvl9pPr marL="3657600" algn="l" defTabSz="914400" rtl="0" eaLnBrk="1" latinLnBrk="0" hangingPunct="1">
              <a:defRPr sz="2000" kern="1200">
                <a:solidFill>
                  <a:schemeClr val="lt1"/>
                </a:solidFill>
                <a:latin typeface="+mn-lt"/>
                <a:ea typeface="+mn-ea"/>
                <a:cs typeface="+mn-cs"/>
              </a:defRPr>
            </a:lvl9pPr>
          </a:lstStyle>
          <a:p>
            <a:pPr algn="ctr"/>
            <a:r>
              <a:rPr lang="en-US" sz="1200" i="1" dirty="0">
                <a:ln w="0"/>
                <a:solidFill>
                  <a:srgbClr val="4472C4"/>
                </a:solidFill>
                <a:effectLst>
                  <a:outerShdw blurRad="38100" dist="25400" dir="5400000" algn="ctr" rotWithShape="0">
                    <a:srgbClr val="6E747A">
                      <a:alpha val="43000"/>
                    </a:srgbClr>
                  </a:outerShdw>
                </a:effectLst>
                <a:latin typeface="Tajawal Medium" panose="00000600000000000000" pitchFamily="2" charset="-78"/>
                <a:cs typeface="Tajawal Medium" panose="00000600000000000000" pitchFamily="2" charset="-78"/>
              </a:rPr>
              <a:t>Cybersecurity </a:t>
            </a:r>
            <a:r>
              <a:rPr lang="en-US" sz="1200" i="1" dirty="0" smtClean="0">
                <a:ln w="0"/>
                <a:solidFill>
                  <a:srgbClr val="4472C4"/>
                </a:solidFill>
                <a:effectLst>
                  <a:outerShdw blurRad="38100" dist="25400" dir="5400000" algn="ctr" rotWithShape="0">
                    <a:srgbClr val="6E747A">
                      <a:alpha val="43000"/>
                    </a:srgbClr>
                  </a:outerShdw>
                </a:effectLst>
                <a:latin typeface="Tajawal Medium" panose="00000600000000000000" pitchFamily="2" charset="-78"/>
                <a:cs typeface="Tajawal Medium" panose="00000600000000000000" pitchFamily="2" charset="-78"/>
              </a:rPr>
              <a:t>Fundamentals,  Dr. Redhwan M. A. </a:t>
            </a:r>
            <a:r>
              <a:rPr lang="en-US" sz="1200" i="1" dirty="0" err="1" smtClean="0">
                <a:ln w="0"/>
                <a:solidFill>
                  <a:srgbClr val="4472C4"/>
                </a:solidFill>
                <a:effectLst>
                  <a:outerShdw blurRad="38100" dist="25400" dir="5400000" algn="ctr" rotWithShape="0">
                    <a:srgbClr val="6E747A">
                      <a:alpha val="43000"/>
                    </a:srgbClr>
                  </a:outerShdw>
                </a:effectLst>
                <a:latin typeface="Tajawal Medium" panose="00000600000000000000" pitchFamily="2" charset="-78"/>
                <a:cs typeface="Tajawal Medium" panose="00000600000000000000" pitchFamily="2" charset="-78"/>
              </a:rPr>
              <a:t>Saad</a:t>
            </a:r>
            <a:endParaRPr lang="en-US" sz="1200" i="1" dirty="0">
              <a:ln w="0"/>
              <a:solidFill>
                <a:srgbClr val="4472C4"/>
              </a:solidFill>
              <a:effectLst>
                <a:outerShdw blurRad="38100" dist="25400" dir="5400000" algn="ctr" rotWithShape="0">
                  <a:srgbClr val="6E747A">
                    <a:alpha val="43000"/>
                  </a:srgbClr>
                </a:outerShdw>
              </a:effectLst>
              <a:latin typeface="Tajawal Medium" panose="00000600000000000000" pitchFamily="2" charset="-78"/>
              <a:cs typeface="Tajawal Medium" panose="00000600000000000000" pitchFamily="2" charset="-78"/>
            </a:endParaRPr>
          </a:p>
        </p:txBody>
      </p:sp>
      <p:sp>
        <p:nvSpPr>
          <p:cNvPr id="4" name="Decagon 3"/>
          <p:cNvSpPr/>
          <p:nvPr/>
        </p:nvSpPr>
        <p:spPr>
          <a:xfrm>
            <a:off x="11015003" y="6242540"/>
            <a:ext cx="590843" cy="439614"/>
          </a:xfrm>
          <a:prstGeom prst="decagon">
            <a:avLst/>
          </a:prstGeom>
          <a:noFill/>
          <a:ln w="38100">
            <a:solidFill>
              <a:schemeClr val="bg1"/>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fld id="{D3D0A8D0-E66F-424C-AFA5-9563B497EC84}" type="slidenum">
              <a:rPr lang="en-US" smtClean="0">
                <a:solidFill>
                  <a:prstClr val="white"/>
                </a:solidFill>
              </a:rPr>
              <a:pPr algn="ctr"/>
              <a:t>5</a:t>
            </a:fld>
            <a:endParaRPr lang="en-US" dirty="0">
              <a:solidFill>
                <a:prstClr val="white"/>
              </a:solidFill>
            </a:endParaRPr>
          </a:p>
        </p:txBody>
      </p:sp>
      <p:pic>
        <p:nvPicPr>
          <p:cNvPr id="11" name="Picture 2" descr="https://www.kaspersky.com/content/en-global/images/repository/isc/2017-images/What-is-Cyber-Security.jpg"/>
          <p:cNvPicPr>
            <a:picLocks noChangeAspect="1" noChangeArrowheads="1"/>
          </p:cNvPicPr>
          <p:nvPr/>
        </p:nvPicPr>
        <p:blipFill rotWithShape="1">
          <a:blip r:embed="rId5" cstate="print">
            <a:extLst>
              <a:ext uri="{28A0092B-C50C-407E-A947-70E740481C1C}">
                <a14:useLocalDpi xmlns:a14="http://schemas.microsoft.com/office/drawing/2010/main" val="0"/>
              </a:ext>
            </a:extLst>
          </a:blip>
          <a:srcRect l="37648"/>
          <a:stretch/>
        </p:blipFill>
        <p:spPr bwMode="auto">
          <a:xfrm>
            <a:off x="8123892" y="174438"/>
            <a:ext cx="973416" cy="879532"/>
          </a:xfrm>
          <a:prstGeom prst="ellipse">
            <a:avLst/>
          </a:prstGeom>
          <a:ln w="63500" cap="rnd">
            <a:solidFill>
              <a:srgbClr val="333333"/>
            </a:solidFill>
          </a:ln>
          <a:effectLst>
            <a:outerShdw blurRad="381000" dist="292100" dir="5400000" sx="-80000" sy="-18000" rotWithShape="0">
              <a:srgbClr val="000000">
                <a:alpha val="22000"/>
              </a:srgbClr>
            </a:outerShdw>
          </a:effectLst>
          <a:scene3d>
            <a:camera prst="orthographicFront"/>
            <a:lightRig rig="contrasting" dir="t">
              <a:rot lat="0" lon="0" rev="3000000"/>
            </a:lightRig>
          </a:scene3d>
          <a:sp3d contourW="7620">
            <a:bevelT w="95250" h="31750"/>
            <a:contourClr>
              <a:srgbClr val="333333"/>
            </a:contourClr>
          </a:sp3d>
          <a:extLst>
            <a:ext uri="{909E8E84-426E-40DD-AFC4-6F175D3DCCD1}">
              <a14:hiddenFill xmlns:a14="http://schemas.microsoft.com/office/drawing/2010/main">
                <a:solidFill>
                  <a:srgbClr val="FFFFFF"/>
                </a:solidFill>
              </a14:hiddenFill>
            </a:ext>
          </a:extLst>
        </p:spPr>
      </p:pic>
      <p:sp>
        <p:nvSpPr>
          <p:cNvPr id="12" name="TextBox 6"/>
          <p:cNvSpPr txBox="1">
            <a:spLocks noChangeArrowheads="1"/>
          </p:cNvSpPr>
          <p:nvPr/>
        </p:nvSpPr>
        <p:spPr bwMode="auto">
          <a:xfrm>
            <a:off x="1148514" y="1651787"/>
            <a:ext cx="9996412" cy="4247317"/>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wrap="square">
            <a:spAutoFit/>
          </a:bodyPr>
          <a:lstStyle>
            <a:defPPr>
              <a:defRPr lang="en-US"/>
            </a:defPPr>
            <a:lvl1pPr algn="l" rtl="0" eaLnBrk="0" fontAlgn="base" hangingPunct="0">
              <a:spcBef>
                <a:spcPct val="0"/>
              </a:spcBef>
              <a:spcAft>
                <a:spcPct val="0"/>
              </a:spcAft>
              <a:defRPr kern="1200">
                <a:solidFill>
                  <a:schemeClr val="tx1"/>
                </a:solidFill>
                <a:latin typeface="Arial" panose="020B0604020202020204" pitchFamily="34" charset="0"/>
                <a:ea typeface="+mn-ea"/>
                <a:cs typeface="Arial" panose="020B0604020202020204" pitchFamily="34" charset="0"/>
              </a:defRPr>
            </a:lvl1pPr>
            <a:lvl2pPr marL="457200" algn="l" rtl="0" eaLnBrk="0" fontAlgn="base" hangingPunct="0">
              <a:spcBef>
                <a:spcPct val="0"/>
              </a:spcBef>
              <a:spcAft>
                <a:spcPct val="0"/>
              </a:spcAft>
              <a:defRPr kern="1200">
                <a:solidFill>
                  <a:schemeClr val="tx1"/>
                </a:solidFill>
                <a:latin typeface="Arial" panose="020B0604020202020204" pitchFamily="34" charset="0"/>
                <a:ea typeface="+mn-ea"/>
                <a:cs typeface="Arial" panose="020B0604020202020204" pitchFamily="34" charset="0"/>
              </a:defRPr>
            </a:lvl2pPr>
            <a:lvl3pPr marL="914400" algn="l" rtl="0" eaLnBrk="0" fontAlgn="base" hangingPunct="0">
              <a:spcBef>
                <a:spcPct val="0"/>
              </a:spcBef>
              <a:spcAft>
                <a:spcPct val="0"/>
              </a:spcAft>
              <a:defRPr kern="1200">
                <a:solidFill>
                  <a:schemeClr val="tx1"/>
                </a:solidFill>
                <a:latin typeface="Arial" panose="020B0604020202020204" pitchFamily="34" charset="0"/>
                <a:ea typeface="+mn-ea"/>
                <a:cs typeface="Arial" panose="020B0604020202020204" pitchFamily="34" charset="0"/>
              </a:defRPr>
            </a:lvl3pPr>
            <a:lvl4pPr marL="1371600" algn="l" rtl="0" eaLnBrk="0" fontAlgn="base" hangingPunct="0">
              <a:spcBef>
                <a:spcPct val="0"/>
              </a:spcBef>
              <a:spcAft>
                <a:spcPct val="0"/>
              </a:spcAft>
              <a:defRPr kern="1200">
                <a:solidFill>
                  <a:schemeClr val="tx1"/>
                </a:solidFill>
                <a:latin typeface="Arial" panose="020B0604020202020204" pitchFamily="34" charset="0"/>
                <a:ea typeface="+mn-ea"/>
                <a:cs typeface="Arial" panose="020B0604020202020204" pitchFamily="34" charset="0"/>
              </a:defRPr>
            </a:lvl4pPr>
            <a:lvl5pPr marL="1828800" algn="l" rtl="0" eaLnBrk="0" fontAlgn="base" hangingPunct="0">
              <a:spcBef>
                <a:spcPct val="0"/>
              </a:spcBef>
              <a:spcAft>
                <a:spcPct val="0"/>
              </a:spcAft>
              <a:defRPr kern="1200">
                <a:solidFill>
                  <a:schemeClr val="tx1"/>
                </a:solidFill>
                <a:latin typeface="Arial" panose="020B0604020202020204" pitchFamily="34" charset="0"/>
                <a:ea typeface="+mn-ea"/>
                <a:cs typeface="Arial" panose="020B0604020202020204" pitchFamily="34" charset="0"/>
              </a:defRPr>
            </a:lvl5pPr>
            <a:lvl6pPr marL="2286000" algn="l" defTabSz="914400" rtl="0" eaLnBrk="1" latinLnBrk="0" hangingPunct="1">
              <a:defRPr kern="1200">
                <a:solidFill>
                  <a:schemeClr val="tx1"/>
                </a:solidFill>
                <a:latin typeface="Arial" panose="020B0604020202020204" pitchFamily="34" charset="0"/>
                <a:ea typeface="+mn-ea"/>
                <a:cs typeface="Arial" panose="020B0604020202020204" pitchFamily="34" charset="0"/>
              </a:defRPr>
            </a:lvl6pPr>
            <a:lvl7pPr marL="2743200" algn="l" defTabSz="914400" rtl="0" eaLnBrk="1" latinLnBrk="0" hangingPunct="1">
              <a:defRPr kern="1200">
                <a:solidFill>
                  <a:schemeClr val="tx1"/>
                </a:solidFill>
                <a:latin typeface="Arial" panose="020B0604020202020204" pitchFamily="34" charset="0"/>
                <a:ea typeface="+mn-ea"/>
                <a:cs typeface="Arial" panose="020B0604020202020204" pitchFamily="34" charset="0"/>
              </a:defRPr>
            </a:lvl7pPr>
            <a:lvl8pPr marL="3200400" algn="l" defTabSz="914400" rtl="0" eaLnBrk="1" latinLnBrk="0" hangingPunct="1">
              <a:defRPr kern="1200">
                <a:solidFill>
                  <a:schemeClr val="tx1"/>
                </a:solidFill>
                <a:latin typeface="Arial" panose="020B0604020202020204" pitchFamily="34" charset="0"/>
                <a:ea typeface="+mn-ea"/>
                <a:cs typeface="Arial" panose="020B0604020202020204" pitchFamily="34" charset="0"/>
              </a:defRPr>
            </a:lvl8pPr>
            <a:lvl9pPr marL="3657600" algn="l" defTabSz="914400" rtl="0" eaLnBrk="1" latinLnBrk="0" hangingPunct="1">
              <a:defRPr kern="1200">
                <a:solidFill>
                  <a:schemeClr val="tx1"/>
                </a:solidFill>
                <a:latin typeface="Arial" panose="020B0604020202020204" pitchFamily="34" charset="0"/>
                <a:ea typeface="+mn-ea"/>
                <a:cs typeface="Arial" panose="020B0604020202020204" pitchFamily="34" charset="0"/>
              </a:defRPr>
            </a:lvl9pPr>
          </a:lstStyle>
          <a:p>
            <a:pPr algn="just">
              <a:lnSpc>
                <a:spcPct val="150000"/>
              </a:lnSpc>
            </a:pPr>
            <a:r>
              <a:rPr lang="en-US" sz="2000" b="1" i="1" u="sng" dirty="0" smtClean="0">
                <a:solidFill>
                  <a:schemeClr val="accent2">
                    <a:lumMod val="75000"/>
                  </a:schemeClr>
                </a:solidFill>
              </a:rPr>
              <a:t>Can </a:t>
            </a:r>
            <a:r>
              <a:rPr lang="en-US" sz="2000" b="1" i="1" u="sng" dirty="0">
                <a:solidFill>
                  <a:schemeClr val="accent2">
                    <a:lumMod val="75000"/>
                  </a:schemeClr>
                </a:solidFill>
              </a:rPr>
              <a:t>be divided into a few common </a:t>
            </a:r>
            <a:r>
              <a:rPr lang="en-US" sz="2000" b="1" i="1" u="sng" dirty="0" smtClean="0">
                <a:solidFill>
                  <a:schemeClr val="accent2">
                    <a:lumMod val="75000"/>
                  </a:schemeClr>
                </a:solidFill>
              </a:rPr>
              <a:t>categories:</a:t>
            </a:r>
            <a:endParaRPr lang="en-US" sz="2000" b="1" i="1" u="sng" dirty="0">
              <a:solidFill>
                <a:schemeClr val="accent2">
                  <a:lumMod val="75000"/>
                </a:schemeClr>
              </a:solidFill>
            </a:endParaRPr>
          </a:p>
          <a:p>
            <a:pPr marL="285750" indent="-285750" algn="just">
              <a:lnSpc>
                <a:spcPct val="150000"/>
              </a:lnSpc>
              <a:buFont typeface="Wingdings" pitchFamily="2" charset="2"/>
              <a:buChar char="Ø"/>
            </a:pPr>
            <a:r>
              <a:rPr lang="en-US" sz="2000" b="1" dirty="0" smtClean="0"/>
              <a:t>Network </a:t>
            </a:r>
            <a:r>
              <a:rPr lang="en-US" sz="2000" b="1" dirty="0"/>
              <a:t>security</a:t>
            </a:r>
            <a:r>
              <a:rPr lang="en-US" sz="2000" dirty="0"/>
              <a:t> is the practice of securing a computer network from intruders, whether targeted attackers or opportunistic </a:t>
            </a:r>
            <a:r>
              <a:rPr lang="en-US" sz="2000" dirty="0" smtClean="0"/>
              <a:t>malware.</a:t>
            </a:r>
          </a:p>
          <a:p>
            <a:pPr marL="285750" indent="-285750" algn="just">
              <a:lnSpc>
                <a:spcPct val="150000"/>
              </a:lnSpc>
              <a:buFont typeface="Wingdings" pitchFamily="2" charset="2"/>
              <a:buChar char="Ø"/>
            </a:pPr>
            <a:r>
              <a:rPr lang="en-US" sz="2000" b="1" dirty="0" smtClean="0"/>
              <a:t>Application </a:t>
            </a:r>
            <a:r>
              <a:rPr lang="en-US" sz="2000" b="1" dirty="0"/>
              <a:t>security</a:t>
            </a:r>
            <a:r>
              <a:rPr lang="en-US" sz="2000" dirty="0"/>
              <a:t> focuses on keeping software and devices free of threats. A compromised application could provide access to the data its designed to protect. Successful security begins in the design stage, well before a program or device is deployed</a:t>
            </a:r>
            <a:r>
              <a:rPr lang="en-US" sz="2000" dirty="0" smtClean="0"/>
              <a:t>.</a:t>
            </a:r>
          </a:p>
          <a:p>
            <a:pPr marL="285750" indent="-285750" algn="just">
              <a:lnSpc>
                <a:spcPct val="150000"/>
              </a:lnSpc>
              <a:buFont typeface="Wingdings" pitchFamily="2" charset="2"/>
              <a:buChar char="Ø"/>
            </a:pPr>
            <a:r>
              <a:rPr lang="en-US" sz="2000" dirty="0"/>
              <a:t> </a:t>
            </a:r>
            <a:r>
              <a:rPr lang="en-US" sz="2000" b="1" dirty="0"/>
              <a:t>Information security</a:t>
            </a:r>
            <a:r>
              <a:rPr lang="en-US" sz="2000" dirty="0"/>
              <a:t> protects the integrity and privacy of data, both in storage and in transit.</a:t>
            </a:r>
          </a:p>
        </p:txBody>
      </p:sp>
    </p:spTree>
    <p:extLst>
      <p:ext uri="{BB962C8B-B14F-4D97-AF65-F5344CB8AC3E}">
        <p14:creationId xmlns:p14="http://schemas.microsoft.com/office/powerpoint/2010/main" val="3387570043"/>
      </p:ext>
    </p:extLst>
  </p:cSld>
  <p:clrMapOvr>
    <a:masterClrMapping/>
  </p:clrMapOvr>
  <mc:AlternateContent xmlns:mc="http://schemas.openxmlformats.org/markup-compatibility/2006">
    <mc:Choice xmlns:p14="http://schemas.microsoft.com/office/powerpoint/2010/main" Requires="p14">
      <p:transition p14:dur="10"/>
    </mc:Choice>
    <mc:Fallback>
      <p:transition/>
    </mc:Fallback>
  </mc:AlternateContent>
  <p:timing>
    <p:tnLst>
      <p:par>
        <p:cTn id="1" dur="indefinite" restart="never" nodeType="tmRoot"/>
      </p:par>
    </p:tnLst>
  </p:timing>
</p:sld>
</file>

<file path=ppt/slides/slide6.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5" name="Rectangle: Rounded Corners 24">
            <a:extLst>
              <a:ext uri="{FF2B5EF4-FFF2-40B4-BE49-F238E27FC236}">
                <a16:creationId xmlns:a16="http://schemas.microsoft.com/office/drawing/2014/main" xmlns="" id="{2BC869EB-5623-4AA1-9123-4AF9DF916049}"/>
              </a:ext>
            </a:extLst>
          </p:cNvPr>
          <p:cNvSpPr/>
          <p:nvPr/>
        </p:nvSpPr>
        <p:spPr>
          <a:xfrm>
            <a:off x="617280" y="1191105"/>
            <a:ext cx="10988566" cy="4928080"/>
          </a:xfrm>
          <a:prstGeom prst="roundRect">
            <a:avLst>
              <a:gd name="adj" fmla="val 6140"/>
            </a:avLst>
          </a:prstGeom>
          <a:solidFill>
            <a:schemeClr val="bg1"/>
          </a:solidFill>
          <a:ln w="38100">
            <a:solidFill>
              <a:srgbClr val="00B0F0"/>
            </a:solidFill>
          </a:ln>
          <a:effectLst>
            <a:outerShdw blurRad="571500" sx="86000" sy="86000" algn="ctr" rotWithShape="0">
              <a:prstClr val="black">
                <a:alpha val="25000"/>
              </a:prstClr>
            </a:outerShdw>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dirty="0">
              <a:solidFill>
                <a:prstClr val="white"/>
              </a:solidFill>
            </a:endParaRPr>
          </a:p>
        </p:txBody>
      </p:sp>
      <p:sp>
        <p:nvSpPr>
          <p:cNvPr id="3" name="TextBox 2">
            <a:extLst>
              <a:ext uri="{FF2B5EF4-FFF2-40B4-BE49-F238E27FC236}">
                <a16:creationId xmlns:a16="http://schemas.microsoft.com/office/drawing/2014/main" xmlns="" id="{F9A80F9F-74DB-1D57-04E8-E20E92A09B0A}"/>
              </a:ext>
            </a:extLst>
          </p:cNvPr>
          <p:cNvSpPr txBox="1"/>
          <p:nvPr/>
        </p:nvSpPr>
        <p:spPr>
          <a:xfrm>
            <a:off x="1826550" y="285067"/>
            <a:ext cx="7555524" cy="584775"/>
          </a:xfrm>
          <a:prstGeom prst="rect">
            <a:avLst/>
          </a:prstGeom>
          <a:noFill/>
        </p:spPr>
        <p:txBody>
          <a:bodyPr wrap="square" rtlCol="0">
            <a:spAutoFit/>
          </a:bodyPr>
          <a:lstStyle/>
          <a:p>
            <a:pPr algn="ctr"/>
            <a:r>
              <a:rPr lang="en-US" sz="3200" b="1" dirty="0">
                <a:solidFill>
                  <a:prstClr val="white"/>
                </a:solidFill>
                <a:latin typeface="Agency FB" panose="020B0503020202020204" pitchFamily="34" charset="0"/>
                <a:cs typeface="Arial" panose="020B0604020202020204" pitchFamily="34" charset="0"/>
              </a:rPr>
              <a:t>The Definition of </a:t>
            </a:r>
            <a:r>
              <a:rPr lang="en-US" sz="3200" b="1" dirty="0" err="1">
                <a:solidFill>
                  <a:prstClr val="white"/>
                </a:solidFill>
                <a:latin typeface="Agency FB" panose="020B0503020202020204" pitchFamily="34" charset="0"/>
                <a:cs typeface="Arial" panose="020B0604020202020204" pitchFamily="34" charset="0"/>
              </a:rPr>
              <a:t>Cybersecurity</a:t>
            </a:r>
            <a:endParaRPr lang="en-US" sz="3200" b="1" dirty="0" smtClean="0">
              <a:solidFill>
                <a:prstClr val="white"/>
              </a:solidFill>
              <a:latin typeface="Agency FB" panose="020B0503020202020204" pitchFamily="34" charset="0"/>
              <a:cs typeface="Arial" panose="020B0604020202020204" pitchFamily="34" charset="0"/>
            </a:endParaRPr>
          </a:p>
        </p:txBody>
      </p:sp>
      <p:sp>
        <p:nvSpPr>
          <p:cNvPr id="5" name="Rectangle 4">
            <a:extLst>
              <a:ext uri="{FF2B5EF4-FFF2-40B4-BE49-F238E27FC236}">
                <a16:creationId xmlns:a16="http://schemas.microsoft.com/office/drawing/2014/main" xmlns="" id="{3985EAE6-BFA6-766D-A032-077E4DCB399E}"/>
              </a:ext>
            </a:extLst>
          </p:cNvPr>
          <p:cNvSpPr/>
          <p:nvPr/>
        </p:nvSpPr>
        <p:spPr>
          <a:xfrm>
            <a:off x="1051529" y="557146"/>
            <a:ext cx="1160736" cy="1014336"/>
          </a:xfrm>
          <a:prstGeom prst="rect">
            <a:avLst/>
          </a:prstGeom>
          <a:solidFill>
            <a:srgbClr val="FFC000"/>
          </a:solidFill>
          <a:ln w="38100">
            <a:solidFill>
              <a:srgbClr val="24A9E1"/>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r>
              <a:rPr lang="en-US" dirty="0" smtClean="0">
                <a:ln w="0"/>
                <a:solidFill>
                  <a:prstClr val="black"/>
                </a:solidFill>
                <a:effectLst>
                  <a:outerShdw blurRad="38100" dist="19050" dir="2700000" algn="tl" rotWithShape="0">
                    <a:prstClr val="black">
                      <a:alpha val="40000"/>
                    </a:prstClr>
                  </a:outerShdw>
                </a:effectLst>
                <a:ea typeface="Roboto Light" panose="02000000000000000000" pitchFamily="2" charset="0"/>
              </a:rPr>
              <a:t>Lecture </a:t>
            </a:r>
          </a:p>
          <a:p>
            <a:pPr algn="ctr"/>
            <a:r>
              <a:rPr lang="en-US" dirty="0" smtClean="0">
                <a:ln w="0"/>
                <a:solidFill>
                  <a:prstClr val="black"/>
                </a:solidFill>
                <a:effectLst>
                  <a:outerShdw blurRad="38100" dist="19050" dir="2700000" algn="tl" rotWithShape="0">
                    <a:prstClr val="black">
                      <a:alpha val="40000"/>
                    </a:prstClr>
                  </a:outerShdw>
                </a:effectLst>
                <a:ea typeface="Roboto Light" panose="02000000000000000000" pitchFamily="2" charset="0"/>
              </a:rPr>
              <a:t>02</a:t>
            </a:r>
            <a:endParaRPr lang="en-US" dirty="0">
              <a:ln w="0"/>
              <a:solidFill>
                <a:prstClr val="black"/>
              </a:solidFill>
              <a:effectLst>
                <a:outerShdw blurRad="38100" dist="19050" dir="2700000" algn="tl" rotWithShape="0">
                  <a:prstClr val="black">
                    <a:alpha val="40000"/>
                  </a:prstClr>
                </a:outerShdw>
              </a:effectLst>
              <a:ea typeface="Roboto Light" panose="02000000000000000000" pitchFamily="2" charset="0"/>
            </a:endParaRPr>
          </a:p>
        </p:txBody>
      </p:sp>
      <p:pic>
        <p:nvPicPr>
          <p:cNvPr id="2" name="Picture 1">
            <a:extLst>
              <a:ext uri="{FF2B5EF4-FFF2-40B4-BE49-F238E27FC236}">
                <a16:creationId xmlns:a16="http://schemas.microsoft.com/office/drawing/2014/main" xmlns="" id="{55CD1180-4C62-EDA2-42A3-AF92F9FA68DE}"/>
              </a:ext>
            </a:extLst>
          </p:cNvPr>
          <p:cNvPicPr>
            <a:picLocks noChangeAspect="1"/>
          </p:cNvPicPr>
          <p:nvPr/>
        </p:nvPicPr>
        <p:blipFill>
          <a:blip r:embed="rId3" cstate="print">
            <a:extLst>
              <a:ext uri="{28A0092B-C50C-407E-A947-70E740481C1C}">
                <a14:useLocalDpi xmlns:a14="http://schemas.microsoft.com/office/drawing/2010/main" val="0"/>
              </a:ext>
            </a:extLst>
          </a:blip>
          <a:srcRect/>
          <a:stretch/>
        </p:blipFill>
        <p:spPr>
          <a:xfrm>
            <a:off x="9497088" y="87721"/>
            <a:ext cx="2383737" cy="1125123"/>
          </a:xfrm>
          <a:prstGeom prst="rect">
            <a:avLst/>
          </a:prstGeom>
        </p:spPr>
      </p:pic>
      <p:sp>
        <p:nvSpPr>
          <p:cNvPr id="8" name="TextBox 7">
            <a:extLst>
              <a:ext uri="{FF2B5EF4-FFF2-40B4-BE49-F238E27FC236}">
                <a16:creationId xmlns:a16="http://schemas.microsoft.com/office/drawing/2014/main" xmlns="" id="{3620D0A5-176B-EAD8-BA5B-53AB3048E130}"/>
              </a:ext>
            </a:extLst>
          </p:cNvPr>
          <p:cNvSpPr txBox="1"/>
          <p:nvPr/>
        </p:nvSpPr>
        <p:spPr>
          <a:xfrm>
            <a:off x="4787900" y="6400766"/>
            <a:ext cx="2616200" cy="400110"/>
          </a:xfrm>
          <a:prstGeom prst="rect">
            <a:avLst/>
          </a:prstGeom>
          <a:noFill/>
        </p:spPr>
        <p:txBody>
          <a:bodyPr wrap="square" rtlCol="0">
            <a:spAutoFit/>
          </a:bodyPr>
          <a:lstStyle/>
          <a:p>
            <a:pPr algn="ctr"/>
            <a:r>
              <a:rPr lang="en-US" sz="2000" dirty="0">
                <a:solidFill>
                  <a:prstClr val="white"/>
                </a:solidFill>
                <a:cs typeface="Arial" panose="020B0604020202020204" pitchFamily="34" charset="0"/>
              </a:rPr>
              <a:t>www.midocean.ae</a:t>
            </a:r>
          </a:p>
        </p:txBody>
      </p:sp>
      <p:sp>
        <p:nvSpPr>
          <p:cNvPr id="22" name="Rectangle 21">
            <a:extLst>
              <a:ext uri="{FF2B5EF4-FFF2-40B4-BE49-F238E27FC236}">
                <a16:creationId xmlns:a16="http://schemas.microsoft.com/office/drawing/2014/main" xmlns="" id="{BD069A96-5848-FF57-BDAE-6DBEC0AA0DA9}"/>
              </a:ext>
            </a:extLst>
          </p:cNvPr>
          <p:cNvSpPr/>
          <p:nvPr/>
        </p:nvSpPr>
        <p:spPr>
          <a:xfrm>
            <a:off x="2807467" y="857261"/>
            <a:ext cx="6574607" cy="45719"/>
          </a:xfrm>
          <a:prstGeom prst="rect">
            <a:avLst/>
          </a:prstGeom>
          <a:solidFill>
            <a:schemeClr val="bg1"/>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solidFill>
                <a:prstClr val="white"/>
              </a:solidFill>
            </a:endParaRPr>
          </a:p>
        </p:txBody>
      </p:sp>
      <p:pic>
        <p:nvPicPr>
          <p:cNvPr id="23" name="Picture 2" descr="Network security Computer network Computer security Software-defined  networking, cyber security, electric Blue, technology png | PNGEgg"/>
          <p:cNvPicPr>
            <a:picLocks noChangeAspect="1" noChangeArrowheads="1"/>
          </p:cNvPicPr>
          <p:nvPr/>
        </p:nvPicPr>
        <p:blipFill>
          <a:blip r:embed="rId4" cstate="print">
            <a:extLst>
              <a:ext uri="{28A0092B-C50C-407E-A947-70E740481C1C}">
                <a14:useLocalDpi xmlns:a14="http://schemas.microsoft.com/office/drawing/2010/main" val="0"/>
              </a:ext>
            </a:extLst>
          </a:blip>
          <a:srcRect/>
          <a:stretch>
            <a:fillRect/>
          </a:stretch>
        </p:blipFill>
        <p:spPr bwMode="auto">
          <a:xfrm>
            <a:off x="2473590" y="394062"/>
            <a:ext cx="867383" cy="867383"/>
          </a:xfrm>
          <a:prstGeom prst="ellipse">
            <a:avLst/>
          </a:prstGeom>
          <a:noFill/>
          <a:extLst>
            <a:ext uri="{909E8E84-426E-40DD-AFC4-6F175D3DCCD1}">
              <a14:hiddenFill xmlns:a14="http://schemas.microsoft.com/office/drawing/2010/main">
                <a:solidFill>
                  <a:srgbClr val="FFFFFF"/>
                </a:solidFill>
              </a14:hiddenFill>
            </a:ext>
          </a:extLst>
        </p:spPr>
      </p:pic>
      <p:sp>
        <p:nvSpPr>
          <p:cNvPr id="27" name="Rectangle 11"/>
          <p:cNvSpPr/>
          <p:nvPr/>
        </p:nvSpPr>
        <p:spPr>
          <a:xfrm>
            <a:off x="2446894" y="6242540"/>
            <a:ext cx="6163706" cy="224143"/>
          </a:xfrm>
          <a:prstGeom prst="rect">
            <a:avLst/>
          </a:prstGeom>
          <a:noFill/>
          <a:ln>
            <a:noFill/>
          </a:ln>
        </p:spPr>
        <p:style>
          <a:lnRef idx="2">
            <a:schemeClr val="accent1">
              <a:shade val="50000"/>
            </a:schemeClr>
          </a:lnRef>
          <a:fillRef idx="1">
            <a:schemeClr val="accent1"/>
          </a:fillRef>
          <a:effectRef idx="0">
            <a:schemeClr val="accent1"/>
          </a:effectRef>
          <a:fontRef idx="minor">
            <a:schemeClr val="lt1"/>
          </a:fontRef>
        </p:style>
        <p:txBody>
          <a:bodyPr anchor="ctr"/>
          <a:lstStyle>
            <a:defPPr>
              <a:defRPr lang="en-US"/>
            </a:defPPr>
            <a:lvl1pPr algn="l" rtl="0" eaLnBrk="0" fontAlgn="base" hangingPunct="0">
              <a:spcBef>
                <a:spcPct val="0"/>
              </a:spcBef>
              <a:spcAft>
                <a:spcPct val="0"/>
              </a:spcAft>
              <a:defRPr sz="2000" kern="1200">
                <a:solidFill>
                  <a:schemeClr val="lt1"/>
                </a:solidFill>
                <a:latin typeface="+mn-lt"/>
                <a:ea typeface="+mn-ea"/>
                <a:cs typeface="+mn-cs"/>
              </a:defRPr>
            </a:lvl1pPr>
            <a:lvl2pPr marL="457200" algn="l" rtl="0" eaLnBrk="0" fontAlgn="base" hangingPunct="0">
              <a:spcBef>
                <a:spcPct val="0"/>
              </a:spcBef>
              <a:spcAft>
                <a:spcPct val="0"/>
              </a:spcAft>
              <a:defRPr sz="2000" kern="1200">
                <a:solidFill>
                  <a:schemeClr val="lt1"/>
                </a:solidFill>
                <a:latin typeface="+mn-lt"/>
                <a:ea typeface="+mn-ea"/>
                <a:cs typeface="+mn-cs"/>
              </a:defRPr>
            </a:lvl2pPr>
            <a:lvl3pPr marL="914400" algn="l" rtl="0" eaLnBrk="0" fontAlgn="base" hangingPunct="0">
              <a:spcBef>
                <a:spcPct val="0"/>
              </a:spcBef>
              <a:spcAft>
                <a:spcPct val="0"/>
              </a:spcAft>
              <a:defRPr sz="2000" kern="1200">
                <a:solidFill>
                  <a:schemeClr val="lt1"/>
                </a:solidFill>
                <a:latin typeface="+mn-lt"/>
                <a:ea typeface="+mn-ea"/>
                <a:cs typeface="+mn-cs"/>
              </a:defRPr>
            </a:lvl3pPr>
            <a:lvl4pPr marL="1371600" algn="l" rtl="0" eaLnBrk="0" fontAlgn="base" hangingPunct="0">
              <a:spcBef>
                <a:spcPct val="0"/>
              </a:spcBef>
              <a:spcAft>
                <a:spcPct val="0"/>
              </a:spcAft>
              <a:defRPr sz="2000" kern="1200">
                <a:solidFill>
                  <a:schemeClr val="lt1"/>
                </a:solidFill>
                <a:latin typeface="+mn-lt"/>
                <a:ea typeface="+mn-ea"/>
                <a:cs typeface="+mn-cs"/>
              </a:defRPr>
            </a:lvl4pPr>
            <a:lvl5pPr marL="1828800" algn="l" rtl="0" eaLnBrk="0" fontAlgn="base" hangingPunct="0">
              <a:spcBef>
                <a:spcPct val="0"/>
              </a:spcBef>
              <a:spcAft>
                <a:spcPct val="0"/>
              </a:spcAft>
              <a:defRPr sz="2000" kern="1200">
                <a:solidFill>
                  <a:schemeClr val="lt1"/>
                </a:solidFill>
                <a:latin typeface="+mn-lt"/>
                <a:ea typeface="+mn-ea"/>
                <a:cs typeface="+mn-cs"/>
              </a:defRPr>
            </a:lvl5pPr>
            <a:lvl6pPr marL="2286000" algn="l" defTabSz="914400" rtl="0" eaLnBrk="1" latinLnBrk="0" hangingPunct="1">
              <a:defRPr sz="2000" kern="1200">
                <a:solidFill>
                  <a:schemeClr val="lt1"/>
                </a:solidFill>
                <a:latin typeface="+mn-lt"/>
                <a:ea typeface="+mn-ea"/>
                <a:cs typeface="+mn-cs"/>
              </a:defRPr>
            </a:lvl6pPr>
            <a:lvl7pPr marL="2743200" algn="l" defTabSz="914400" rtl="0" eaLnBrk="1" latinLnBrk="0" hangingPunct="1">
              <a:defRPr sz="2000" kern="1200">
                <a:solidFill>
                  <a:schemeClr val="lt1"/>
                </a:solidFill>
                <a:latin typeface="+mn-lt"/>
                <a:ea typeface="+mn-ea"/>
                <a:cs typeface="+mn-cs"/>
              </a:defRPr>
            </a:lvl7pPr>
            <a:lvl8pPr marL="3200400" algn="l" defTabSz="914400" rtl="0" eaLnBrk="1" latinLnBrk="0" hangingPunct="1">
              <a:defRPr sz="2000" kern="1200">
                <a:solidFill>
                  <a:schemeClr val="lt1"/>
                </a:solidFill>
                <a:latin typeface="+mn-lt"/>
                <a:ea typeface="+mn-ea"/>
                <a:cs typeface="+mn-cs"/>
              </a:defRPr>
            </a:lvl8pPr>
            <a:lvl9pPr marL="3657600" algn="l" defTabSz="914400" rtl="0" eaLnBrk="1" latinLnBrk="0" hangingPunct="1">
              <a:defRPr sz="2000" kern="1200">
                <a:solidFill>
                  <a:schemeClr val="lt1"/>
                </a:solidFill>
                <a:latin typeface="+mn-lt"/>
                <a:ea typeface="+mn-ea"/>
                <a:cs typeface="+mn-cs"/>
              </a:defRPr>
            </a:lvl9pPr>
          </a:lstStyle>
          <a:p>
            <a:pPr algn="ctr"/>
            <a:r>
              <a:rPr lang="en-US" sz="1200" i="1" dirty="0">
                <a:ln w="0"/>
                <a:solidFill>
                  <a:srgbClr val="4472C4"/>
                </a:solidFill>
                <a:effectLst>
                  <a:outerShdw blurRad="38100" dist="25400" dir="5400000" algn="ctr" rotWithShape="0">
                    <a:srgbClr val="6E747A">
                      <a:alpha val="43000"/>
                    </a:srgbClr>
                  </a:outerShdw>
                </a:effectLst>
                <a:latin typeface="Tajawal Medium" panose="00000600000000000000" pitchFamily="2" charset="-78"/>
                <a:cs typeface="Tajawal Medium" panose="00000600000000000000" pitchFamily="2" charset="-78"/>
              </a:rPr>
              <a:t>Cybersecurity </a:t>
            </a:r>
            <a:r>
              <a:rPr lang="en-US" sz="1200" i="1" dirty="0" smtClean="0">
                <a:ln w="0"/>
                <a:solidFill>
                  <a:srgbClr val="4472C4"/>
                </a:solidFill>
                <a:effectLst>
                  <a:outerShdw blurRad="38100" dist="25400" dir="5400000" algn="ctr" rotWithShape="0">
                    <a:srgbClr val="6E747A">
                      <a:alpha val="43000"/>
                    </a:srgbClr>
                  </a:outerShdw>
                </a:effectLst>
                <a:latin typeface="Tajawal Medium" panose="00000600000000000000" pitchFamily="2" charset="-78"/>
                <a:cs typeface="Tajawal Medium" panose="00000600000000000000" pitchFamily="2" charset="-78"/>
              </a:rPr>
              <a:t>Fundamentals,  Dr. Redhwan M. A. </a:t>
            </a:r>
            <a:r>
              <a:rPr lang="en-US" sz="1200" i="1" dirty="0" err="1" smtClean="0">
                <a:ln w="0"/>
                <a:solidFill>
                  <a:srgbClr val="4472C4"/>
                </a:solidFill>
                <a:effectLst>
                  <a:outerShdw blurRad="38100" dist="25400" dir="5400000" algn="ctr" rotWithShape="0">
                    <a:srgbClr val="6E747A">
                      <a:alpha val="43000"/>
                    </a:srgbClr>
                  </a:outerShdw>
                </a:effectLst>
                <a:latin typeface="Tajawal Medium" panose="00000600000000000000" pitchFamily="2" charset="-78"/>
                <a:cs typeface="Tajawal Medium" panose="00000600000000000000" pitchFamily="2" charset="-78"/>
              </a:rPr>
              <a:t>Saad</a:t>
            </a:r>
            <a:endParaRPr lang="en-US" sz="1200" i="1" dirty="0">
              <a:ln w="0"/>
              <a:solidFill>
                <a:srgbClr val="4472C4"/>
              </a:solidFill>
              <a:effectLst>
                <a:outerShdw blurRad="38100" dist="25400" dir="5400000" algn="ctr" rotWithShape="0">
                  <a:srgbClr val="6E747A">
                    <a:alpha val="43000"/>
                  </a:srgbClr>
                </a:outerShdw>
              </a:effectLst>
              <a:latin typeface="Tajawal Medium" panose="00000600000000000000" pitchFamily="2" charset="-78"/>
              <a:cs typeface="Tajawal Medium" panose="00000600000000000000" pitchFamily="2" charset="-78"/>
            </a:endParaRPr>
          </a:p>
        </p:txBody>
      </p:sp>
      <p:sp>
        <p:nvSpPr>
          <p:cNvPr id="4" name="Decagon 3"/>
          <p:cNvSpPr/>
          <p:nvPr/>
        </p:nvSpPr>
        <p:spPr>
          <a:xfrm>
            <a:off x="11015003" y="6242540"/>
            <a:ext cx="590843" cy="439614"/>
          </a:xfrm>
          <a:prstGeom prst="decagon">
            <a:avLst/>
          </a:prstGeom>
          <a:noFill/>
          <a:ln w="38100">
            <a:solidFill>
              <a:schemeClr val="bg1"/>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fld id="{D3D0A8D0-E66F-424C-AFA5-9563B497EC84}" type="slidenum">
              <a:rPr lang="en-US" smtClean="0">
                <a:solidFill>
                  <a:prstClr val="white"/>
                </a:solidFill>
              </a:rPr>
              <a:pPr algn="ctr"/>
              <a:t>6</a:t>
            </a:fld>
            <a:endParaRPr lang="en-US" dirty="0">
              <a:solidFill>
                <a:prstClr val="white"/>
              </a:solidFill>
            </a:endParaRPr>
          </a:p>
        </p:txBody>
      </p:sp>
      <p:pic>
        <p:nvPicPr>
          <p:cNvPr id="11" name="Picture 2" descr="https://www.kaspersky.com/content/en-global/images/repository/isc/2017-images/What-is-Cyber-Security.jpg"/>
          <p:cNvPicPr>
            <a:picLocks noChangeAspect="1" noChangeArrowheads="1"/>
          </p:cNvPicPr>
          <p:nvPr/>
        </p:nvPicPr>
        <p:blipFill rotWithShape="1">
          <a:blip r:embed="rId5" cstate="print">
            <a:extLst>
              <a:ext uri="{28A0092B-C50C-407E-A947-70E740481C1C}">
                <a14:useLocalDpi xmlns:a14="http://schemas.microsoft.com/office/drawing/2010/main" val="0"/>
              </a:ext>
            </a:extLst>
          </a:blip>
          <a:srcRect l="37648"/>
          <a:stretch/>
        </p:blipFill>
        <p:spPr bwMode="auto">
          <a:xfrm>
            <a:off x="8123892" y="174438"/>
            <a:ext cx="973416" cy="879532"/>
          </a:xfrm>
          <a:prstGeom prst="ellipse">
            <a:avLst/>
          </a:prstGeom>
          <a:ln w="63500" cap="rnd">
            <a:solidFill>
              <a:srgbClr val="333333"/>
            </a:solidFill>
          </a:ln>
          <a:effectLst>
            <a:outerShdw blurRad="381000" dist="292100" dir="5400000" sx="-80000" sy="-18000" rotWithShape="0">
              <a:srgbClr val="000000">
                <a:alpha val="22000"/>
              </a:srgbClr>
            </a:outerShdw>
          </a:effectLst>
          <a:scene3d>
            <a:camera prst="orthographicFront"/>
            <a:lightRig rig="contrasting" dir="t">
              <a:rot lat="0" lon="0" rev="3000000"/>
            </a:lightRig>
          </a:scene3d>
          <a:sp3d contourW="7620">
            <a:bevelT w="95250" h="31750"/>
            <a:contourClr>
              <a:srgbClr val="333333"/>
            </a:contourClr>
          </a:sp3d>
          <a:extLst>
            <a:ext uri="{909E8E84-426E-40DD-AFC4-6F175D3DCCD1}">
              <a14:hiddenFill xmlns:a14="http://schemas.microsoft.com/office/drawing/2010/main">
                <a:solidFill>
                  <a:srgbClr val="FFFFFF"/>
                </a:solidFill>
              </a14:hiddenFill>
            </a:ext>
          </a:extLst>
        </p:spPr>
      </p:pic>
      <p:sp>
        <p:nvSpPr>
          <p:cNvPr id="12" name="TextBox 6"/>
          <p:cNvSpPr txBox="1">
            <a:spLocks noChangeArrowheads="1"/>
          </p:cNvSpPr>
          <p:nvPr/>
        </p:nvSpPr>
        <p:spPr bwMode="auto">
          <a:xfrm>
            <a:off x="1051529" y="1499387"/>
            <a:ext cx="9894812" cy="4247317"/>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wrap="square">
            <a:spAutoFit/>
          </a:bodyPr>
          <a:lstStyle>
            <a:defPPr>
              <a:defRPr lang="en-US"/>
            </a:defPPr>
            <a:lvl1pPr algn="l" rtl="0" eaLnBrk="0" fontAlgn="base" hangingPunct="0">
              <a:spcBef>
                <a:spcPct val="0"/>
              </a:spcBef>
              <a:spcAft>
                <a:spcPct val="0"/>
              </a:spcAft>
              <a:defRPr kern="1200">
                <a:solidFill>
                  <a:schemeClr val="tx1"/>
                </a:solidFill>
                <a:latin typeface="Arial" panose="020B0604020202020204" pitchFamily="34" charset="0"/>
                <a:ea typeface="+mn-ea"/>
                <a:cs typeface="Arial" panose="020B0604020202020204" pitchFamily="34" charset="0"/>
              </a:defRPr>
            </a:lvl1pPr>
            <a:lvl2pPr marL="457200" algn="l" rtl="0" eaLnBrk="0" fontAlgn="base" hangingPunct="0">
              <a:spcBef>
                <a:spcPct val="0"/>
              </a:spcBef>
              <a:spcAft>
                <a:spcPct val="0"/>
              </a:spcAft>
              <a:defRPr kern="1200">
                <a:solidFill>
                  <a:schemeClr val="tx1"/>
                </a:solidFill>
                <a:latin typeface="Arial" panose="020B0604020202020204" pitchFamily="34" charset="0"/>
                <a:ea typeface="+mn-ea"/>
                <a:cs typeface="Arial" panose="020B0604020202020204" pitchFamily="34" charset="0"/>
              </a:defRPr>
            </a:lvl2pPr>
            <a:lvl3pPr marL="914400" algn="l" rtl="0" eaLnBrk="0" fontAlgn="base" hangingPunct="0">
              <a:spcBef>
                <a:spcPct val="0"/>
              </a:spcBef>
              <a:spcAft>
                <a:spcPct val="0"/>
              </a:spcAft>
              <a:defRPr kern="1200">
                <a:solidFill>
                  <a:schemeClr val="tx1"/>
                </a:solidFill>
                <a:latin typeface="Arial" panose="020B0604020202020204" pitchFamily="34" charset="0"/>
                <a:ea typeface="+mn-ea"/>
                <a:cs typeface="Arial" panose="020B0604020202020204" pitchFamily="34" charset="0"/>
              </a:defRPr>
            </a:lvl3pPr>
            <a:lvl4pPr marL="1371600" algn="l" rtl="0" eaLnBrk="0" fontAlgn="base" hangingPunct="0">
              <a:spcBef>
                <a:spcPct val="0"/>
              </a:spcBef>
              <a:spcAft>
                <a:spcPct val="0"/>
              </a:spcAft>
              <a:defRPr kern="1200">
                <a:solidFill>
                  <a:schemeClr val="tx1"/>
                </a:solidFill>
                <a:latin typeface="Arial" panose="020B0604020202020204" pitchFamily="34" charset="0"/>
                <a:ea typeface="+mn-ea"/>
                <a:cs typeface="Arial" panose="020B0604020202020204" pitchFamily="34" charset="0"/>
              </a:defRPr>
            </a:lvl4pPr>
            <a:lvl5pPr marL="1828800" algn="l" rtl="0" eaLnBrk="0" fontAlgn="base" hangingPunct="0">
              <a:spcBef>
                <a:spcPct val="0"/>
              </a:spcBef>
              <a:spcAft>
                <a:spcPct val="0"/>
              </a:spcAft>
              <a:defRPr kern="1200">
                <a:solidFill>
                  <a:schemeClr val="tx1"/>
                </a:solidFill>
                <a:latin typeface="Arial" panose="020B0604020202020204" pitchFamily="34" charset="0"/>
                <a:ea typeface="+mn-ea"/>
                <a:cs typeface="Arial" panose="020B0604020202020204" pitchFamily="34" charset="0"/>
              </a:defRPr>
            </a:lvl5pPr>
            <a:lvl6pPr marL="2286000" algn="l" defTabSz="914400" rtl="0" eaLnBrk="1" latinLnBrk="0" hangingPunct="1">
              <a:defRPr kern="1200">
                <a:solidFill>
                  <a:schemeClr val="tx1"/>
                </a:solidFill>
                <a:latin typeface="Arial" panose="020B0604020202020204" pitchFamily="34" charset="0"/>
                <a:ea typeface="+mn-ea"/>
                <a:cs typeface="Arial" panose="020B0604020202020204" pitchFamily="34" charset="0"/>
              </a:defRPr>
            </a:lvl6pPr>
            <a:lvl7pPr marL="2743200" algn="l" defTabSz="914400" rtl="0" eaLnBrk="1" latinLnBrk="0" hangingPunct="1">
              <a:defRPr kern="1200">
                <a:solidFill>
                  <a:schemeClr val="tx1"/>
                </a:solidFill>
                <a:latin typeface="Arial" panose="020B0604020202020204" pitchFamily="34" charset="0"/>
                <a:ea typeface="+mn-ea"/>
                <a:cs typeface="Arial" panose="020B0604020202020204" pitchFamily="34" charset="0"/>
              </a:defRPr>
            </a:lvl7pPr>
            <a:lvl8pPr marL="3200400" algn="l" defTabSz="914400" rtl="0" eaLnBrk="1" latinLnBrk="0" hangingPunct="1">
              <a:defRPr kern="1200">
                <a:solidFill>
                  <a:schemeClr val="tx1"/>
                </a:solidFill>
                <a:latin typeface="Arial" panose="020B0604020202020204" pitchFamily="34" charset="0"/>
                <a:ea typeface="+mn-ea"/>
                <a:cs typeface="Arial" panose="020B0604020202020204" pitchFamily="34" charset="0"/>
              </a:defRPr>
            </a:lvl8pPr>
            <a:lvl9pPr marL="3657600" algn="l" defTabSz="914400" rtl="0" eaLnBrk="1" latinLnBrk="0" hangingPunct="1">
              <a:defRPr kern="1200">
                <a:solidFill>
                  <a:schemeClr val="tx1"/>
                </a:solidFill>
                <a:latin typeface="Arial" panose="020B0604020202020204" pitchFamily="34" charset="0"/>
                <a:ea typeface="+mn-ea"/>
                <a:cs typeface="Arial" panose="020B0604020202020204" pitchFamily="34" charset="0"/>
              </a:defRPr>
            </a:lvl9pPr>
          </a:lstStyle>
          <a:p>
            <a:pPr marL="285750" indent="-285750" algn="just">
              <a:lnSpc>
                <a:spcPct val="150000"/>
              </a:lnSpc>
              <a:buFont typeface="Wingdings" pitchFamily="2" charset="2"/>
              <a:buChar char="v"/>
            </a:pPr>
            <a:r>
              <a:rPr lang="en-US" b="1" i="1" u="sng" dirty="0" smtClean="0">
                <a:solidFill>
                  <a:schemeClr val="accent2">
                    <a:lumMod val="75000"/>
                  </a:schemeClr>
                </a:solidFill>
              </a:rPr>
              <a:t>Can </a:t>
            </a:r>
            <a:r>
              <a:rPr lang="en-US" b="1" i="1" u="sng" dirty="0">
                <a:solidFill>
                  <a:schemeClr val="accent2">
                    <a:lumMod val="75000"/>
                  </a:schemeClr>
                </a:solidFill>
              </a:rPr>
              <a:t>be divided into a few common </a:t>
            </a:r>
            <a:r>
              <a:rPr lang="en-US" b="1" i="1" u="sng" dirty="0" smtClean="0">
                <a:solidFill>
                  <a:schemeClr val="accent2">
                    <a:lumMod val="75000"/>
                  </a:schemeClr>
                </a:solidFill>
              </a:rPr>
              <a:t>categories:</a:t>
            </a:r>
            <a:endParaRPr lang="en-US" b="1" i="1" u="sng" dirty="0">
              <a:solidFill>
                <a:schemeClr val="accent2">
                  <a:lumMod val="75000"/>
                </a:schemeClr>
              </a:solidFill>
            </a:endParaRPr>
          </a:p>
          <a:p>
            <a:pPr marL="285750" indent="-285750" algn="just">
              <a:lnSpc>
                <a:spcPct val="150000"/>
              </a:lnSpc>
              <a:buFont typeface="Wingdings" pitchFamily="2" charset="2"/>
              <a:buChar char="Ø"/>
            </a:pPr>
            <a:r>
              <a:rPr lang="en-US" b="1" dirty="0"/>
              <a:t>Operational security</a:t>
            </a:r>
            <a:r>
              <a:rPr lang="en-US" dirty="0"/>
              <a:t> includes the processes and decisions for handling and protecting data assets. The permissions users have when accessing a network and the procedures that determine how and where data may be stored or shared all fall under this umbrella</a:t>
            </a:r>
            <a:r>
              <a:rPr lang="en-US" dirty="0" smtClean="0"/>
              <a:t>.</a:t>
            </a:r>
          </a:p>
          <a:p>
            <a:pPr algn="just">
              <a:lnSpc>
                <a:spcPct val="150000"/>
              </a:lnSpc>
            </a:pPr>
            <a:endParaRPr lang="en-US" dirty="0"/>
          </a:p>
          <a:p>
            <a:pPr marL="285750" indent="-285750" algn="just">
              <a:lnSpc>
                <a:spcPct val="150000"/>
              </a:lnSpc>
              <a:buFont typeface="Wingdings" pitchFamily="2" charset="2"/>
              <a:buChar char="Ø"/>
            </a:pPr>
            <a:r>
              <a:rPr lang="en-US" b="1" dirty="0" smtClean="0"/>
              <a:t>Disaster </a:t>
            </a:r>
            <a:r>
              <a:rPr lang="en-US" b="1" dirty="0"/>
              <a:t>recovery and business continuity</a:t>
            </a:r>
            <a:r>
              <a:rPr lang="en-US" dirty="0"/>
              <a:t> define how an organization responds to a cyber-security incident or any other event that causes the loss of operations or data. Disaster recovery policies dictate how the organization restores its operations and information to return to the same operating capacity as before the event. Business continuity is the plan the organization falls back on while trying to operate without certain </a:t>
            </a:r>
            <a:r>
              <a:rPr lang="en-US" dirty="0" smtClean="0"/>
              <a:t>resources.</a:t>
            </a:r>
            <a:endParaRPr lang="en-US" dirty="0"/>
          </a:p>
        </p:txBody>
      </p:sp>
    </p:spTree>
    <p:extLst>
      <p:ext uri="{BB962C8B-B14F-4D97-AF65-F5344CB8AC3E}">
        <p14:creationId xmlns:p14="http://schemas.microsoft.com/office/powerpoint/2010/main" val="1325390717"/>
      </p:ext>
    </p:extLst>
  </p:cSld>
  <p:clrMapOvr>
    <a:masterClrMapping/>
  </p:clrMapOvr>
  <mc:AlternateContent xmlns:mc="http://schemas.openxmlformats.org/markup-compatibility/2006">
    <mc:Choice xmlns:p14="http://schemas.microsoft.com/office/powerpoint/2010/main" Requires="p14">
      <p:transition p14:dur="10"/>
    </mc:Choice>
    <mc:Fallback>
      <p:transition/>
    </mc:Fallback>
  </mc:AlternateContent>
  <p:timing>
    <p:tnLst>
      <p:par>
        <p:cTn id="1" dur="indefinite" restart="never" nodeType="tmRoot"/>
      </p:par>
    </p:tnLst>
  </p:timing>
</p:sld>
</file>

<file path=ppt/slides/slide7.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5" name="Rectangle: Rounded Corners 24">
            <a:extLst>
              <a:ext uri="{FF2B5EF4-FFF2-40B4-BE49-F238E27FC236}">
                <a16:creationId xmlns:a16="http://schemas.microsoft.com/office/drawing/2014/main" xmlns="" id="{2BC869EB-5623-4AA1-9123-4AF9DF916049}"/>
              </a:ext>
            </a:extLst>
          </p:cNvPr>
          <p:cNvSpPr/>
          <p:nvPr/>
        </p:nvSpPr>
        <p:spPr>
          <a:xfrm>
            <a:off x="617280" y="1191105"/>
            <a:ext cx="10988566" cy="4928080"/>
          </a:xfrm>
          <a:prstGeom prst="roundRect">
            <a:avLst>
              <a:gd name="adj" fmla="val 6140"/>
            </a:avLst>
          </a:prstGeom>
          <a:solidFill>
            <a:schemeClr val="bg1"/>
          </a:solidFill>
          <a:ln w="38100">
            <a:solidFill>
              <a:srgbClr val="00B0F0"/>
            </a:solidFill>
          </a:ln>
          <a:effectLst>
            <a:outerShdw blurRad="571500" sx="86000" sy="86000" algn="ctr" rotWithShape="0">
              <a:prstClr val="black">
                <a:alpha val="25000"/>
              </a:prstClr>
            </a:outerShdw>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dirty="0">
              <a:solidFill>
                <a:prstClr val="white"/>
              </a:solidFill>
            </a:endParaRPr>
          </a:p>
        </p:txBody>
      </p:sp>
      <p:sp>
        <p:nvSpPr>
          <p:cNvPr id="3" name="TextBox 2">
            <a:extLst>
              <a:ext uri="{FF2B5EF4-FFF2-40B4-BE49-F238E27FC236}">
                <a16:creationId xmlns:a16="http://schemas.microsoft.com/office/drawing/2014/main" xmlns="" id="{F9A80F9F-74DB-1D57-04E8-E20E92A09B0A}"/>
              </a:ext>
            </a:extLst>
          </p:cNvPr>
          <p:cNvSpPr txBox="1"/>
          <p:nvPr/>
        </p:nvSpPr>
        <p:spPr>
          <a:xfrm>
            <a:off x="1826550" y="285067"/>
            <a:ext cx="7555524" cy="584775"/>
          </a:xfrm>
          <a:prstGeom prst="rect">
            <a:avLst/>
          </a:prstGeom>
          <a:noFill/>
        </p:spPr>
        <p:txBody>
          <a:bodyPr wrap="square" rtlCol="0">
            <a:spAutoFit/>
          </a:bodyPr>
          <a:lstStyle/>
          <a:p>
            <a:pPr algn="ctr"/>
            <a:r>
              <a:rPr lang="en-US" sz="3200" b="1" dirty="0">
                <a:solidFill>
                  <a:prstClr val="white"/>
                </a:solidFill>
                <a:latin typeface="Agency FB" panose="020B0503020202020204" pitchFamily="34" charset="0"/>
                <a:cs typeface="Arial" panose="020B0604020202020204" pitchFamily="34" charset="0"/>
              </a:rPr>
              <a:t>The Definition of </a:t>
            </a:r>
            <a:r>
              <a:rPr lang="en-US" sz="3200" b="1" dirty="0" err="1">
                <a:solidFill>
                  <a:prstClr val="white"/>
                </a:solidFill>
                <a:latin typeface="Agency FB" panose="020B0503020202020204" pitchFamily="34" charset="0"/>
                <a:cs typeface="Arial" panose="020B0604020202020204" pitchFamily="34" charset="0"/>
              </a:rPr>
              <a:t>Cybersecurity</a:t>
            </a:r>
            <a:endParaRPr lang="en-US" sz="3200" b="1" dirty="0" smtClean="0">
              <a:solidFill>
                <a:prstClr val="white"/>
              </a:solidFill>
              <a:latin typeface="Agency FB" panose="020B0503020202020204" pitchFamily="34" charset="0"/>
              <a:cs typeface="Arial" panose="020B0604020202020204" pitchFamily="34" charset="0"/>
            </a:endParaRPr>
          </a:p>
        </p:txBody>
      </p:sp>
      <p:sp>
        <p:nvSpPr>
          <p:cNvPr id="5" name="Rectangle 4">
            <a:extLst>
              <a:ext uri="{FF2B5EF4-FFF2-40B4-BE49-F238E27FC236}">
                <a16:creationId xmlns:a16="http://schemas.microsoft.com/office/drawing/2014/main" xmlns="" id="{3985EAE6-BFA6-766D-A032-077E4DCB399E}"/>
              </a:ext>
            </a:extLst>
          </p:cNvPr>
          <p:cNvSpPr/>
          <p:nvPr/>
        </p:nvSpPr>
        <p:spPr>
          <a:xfrm>
            <a:off x="1051529" y="557146"/>
            <a:ext cx="1160736" cy="1014336"/>
          </a:xfrm>
          <a:prstGeom prst="rect">
            <a:avLst/>
          </a:prstGeom>
          <a:solidFill>
            <a:srgbClr val="FFC000"/>
          </a:solidFill>
          <a:ln w="38100">
            <a:solidFill>
              <a:srgbClr val="24A9E1"/>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r>
              <a:rPr lang="en-US" dirty="0" smtClean="0">
                <a:ln w="0"/>
                <a:solidFill>
                  <a:prstClr val="black"/>
                </a:solidFill>
                <a:effectLst>
                  <a:outerShdw blurRad="38100" dist="19050" dir="2700000" algn="tl" rotWithShape="0">
                    <a:prstClr val="black">
                      <a:alpha val="40000"/>
                    </a:prstClr>
                  </a:outerShdw>
                </a:effectLst>
                <a:ea typeface="Roboto Light" panose="02000000000000000000" pitchFamily="2" charset="0"/>
              </a:rPr>
              <a:t>Lecture </a:t>
            </a:r>
          </a:p>
          <a:p>
            <a:pPr algn="ctr"/>
            <a:r>
              <a:rPr lang="en-US" dirty="0" smtClean="0">
                <a:ln w="0"/>
                <a:solidFill>
                  <a:prstClr val="black"/>
                </a:solidFill>
                <a:effectLst>
                  <a:outerShdw blurRad="38100" dist="19050" dir="2700000" algn="tl" rotWithShape="0">
                    <a:prstClr val="black">
                      <a:alpha val="40000"/>
                    </a:prstClr>
                  </a:outerShdw>
                </a:effectLst>
                <a:ea typeface="Roboto Light" panose="02000000000000000000" pitchFamily="2" charset="0"/>
              </a:rPr>
              <a:t>02</a:t>
            </a:r>
            <a:endParaRPr lang="en-US" dirty="0">
              <a:ln w="0"/>
              <a:solidFill>
                <a:prstClr val="black"/>
              </a:solidFill>
              <a:effectLst>
                <a:outerShdw blurRad="38100" dist="19050" dir="2700000" algn="tl" rotWithShape="0">
                  <a:prstClr val="black">
                    <a:alpha val="40000"/>
                  </a:prstClr>
                </a:outerShdw>
              </a:effectLst>
              <a:ea typeface="Roboto Light" panose="02000000000000000000" pitchFamily="2" charset="0"/>
            </a:endParaRPr>
          </a:p>
        </p:txBody>
      </p:sp>
      <p:pic>
        <p:nvPicPr>
          <p:cNvPr id="2" name="Picture 1">
            <a:extLst>
              <a:ext uri="{FF2B5EF4-FFF2-40B4-BE49-F238E27FC236}">
                <a16:creationId xmlns:a16="http://schemas.microsoft.com/office/drawing/2014/main" xmlns="" id="{55CD1180-4C62-EDA2-42A3-AF92F9FA68DE}"/>
              </a:ext>
            </a:extLst>
          </p:cNvPr>
          <p:cNvPicPr>
            <a:picLocks noChangeAspect="1"/>
          </p:cNvPicPr>
          <p:nvPr/>
        </p:nvPicPr>
        <p:blipFill>
          <a:blip r:embed="rId3" cstate="print">
            <a:extLst>
              <a:ext uri="{28A0092B-C50C-407E-A947-70E740481C1C}">
                <a14:useLocalDpi xmlns:a14="http://schemas.microsoft.com/office/drawing/2010/main" val="0"/>
              </a:ext>
            </a:extLst>
          </a:blip>
          <a:srcRect/>
          <a:stretch/>
        </p:blipFill>
        <p:spPr>
          <a:xfrm>
            <a:off x="9497088" y="87721"/>
            <a:ext cx="2383737" cy="1125123"/>
          </a:xfrm>
          <a:prstGeom prst="rect">
            <a:avLst/>
          </a:prstGeom>
        </p:spPr>
      </p:pic>
      <p:sp>
        <p:nvSpPr>
          <p:cNvPr id="8" name="TextBox 7">
            <a:extLst>
              <a:ext uri="{FF2B5EF4-FFF2-40B4-BE49-F238E27FC236}">
                <a16:creationId xmlns:a16="http://schemas.microsoft.com/office/drawing/2014/main" xmlns="" id="{3620D0A5-176B-EAD8-BA5B-53AB3048E130}"/>
              </a:ext>
            </a:extLst>
          </p:cNvPr>
          <p:cNvSpPr txBox="1"/>
          <p:nvPr/>
        </p:nvSpPr>
        <p:spPr>
          <a:xfrm>
            <a:off x="4787900" y="6400766"/>
            <a:ext cx="2616200" cy="400110"/>
          </a:xfrm>
          <a:prstGeom prst="rect">
            <a:avLst/>
          </a:prstGeom>
          <a:noFill/>
        </p:spPr>
        <p:txBody>
          <a:bodyPr wrap="square" rtlCol="0">
            <a:spAutoFit/>
          </a:bodyPr>
          <a:lstStyle/>
          <a:p>
            <a:pPr algn="ctr"/>
            <a:r>
              <a:rPr lang="en-US" sz="2000" dirty="0">
                <a:solidFill>
                  <a:prstClr val="white"/>
                </a:solidFill>
                <a:cs typeface="Arial" panose="020B0604020202020204" pitchFamily="34" charset="0"/>
              </a:rPr>
              <a:t>www.midocean.ae</a:t>
            </a:r>
          </a:p>
        </p:txBody>
      </p:sp>
      <p:sp>
        <p:nvSpPr>
          <p:cNvPr id="22" name="Rectangle 21">
            <a:extLst>
              <a:ext uri="{FF2B5EF4-FFF2-40B4-BE49-F238E27FC236}">
                <a16:creationId xmlns:a16="http://schemas.microsoft.com/office/drawing/2014/main" xmlns="" id="{BD069A96-5848-FF57-BDAE-6DBEC0AA0DA9}"/>
              </a:ext>
            </a:extLst>
          </p:cNvPr>
          <p:cNvSpPr/>
          <p:nvPr/>
        </p:nvSpPr>
        <p:spPr>
          <a:xfrm>
            <a:off x="2807467" y="857261"/>
            <a:ext cx="6574607" cy="45719"/>
          </a:xfrm>
          <a:prstGeom prst="rect">
            <a:avLst/>
          </a:prstGeom>
          <a:solidFill>
            <a:schemeClr val="bg1"/>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solidFill>
                <a:prstClr val="white"/>
              </a:solidFill>
            </a:endParaRPr>
          </a:p>
        </p:txBody>
      </p:sp>
      <p:pic>
        <p:nvPicPr>
          <p:cNvPr id="23" name="Picture 2" descr="Network security Computer network Computer security Software-defined  networking, cyber security, electric Blue, technology png | PNGEgg"/>
          <p:cNvPicPr>
            <a:picLocks noChangeAspect="1" noChangeArrowheads="1"/>
          </p:cNvPicPr>
          <p:nvPr/>
        </p:nvPicPr>
        <p:blipFill>
          <a:blip r:embed="rId4" cstate="print">
            <a:extLst>
              <a:ext uri="{28A0092B-C50C-407E-A947-70E740481C1C}">
                <a14:useLocalDpi xmlns:a14="http://schemas.microsoft.com/office/drawing/2010/main" val="0"/>
              </a:ext>
            </a:extLst>
          </a:blip>
          <a:srcRect/>
          <a:stretch>
            <a:fillRect/>
          </a:stretch>
        </p:blipFill>
        <p:spPr bwMode="auto">
          <a:xfrm>
            <a:off x="2473590" y="394062"/>
            <a:ext cx="867383" cy="867383"/>
          </a:xfrm>
          <a:prstGeom prst="ellipse">
            <a:avLst/>
          </a:prstGeom>
          <a:noFill/>
          <a:extLst>
            <a:ext uri="{909E8E84-426E-40DD-AFC4-6F175D3DCCD1}">
              <a14:hiddenFill xmlns:a14="http://schemas.microsoft.com/office/drawing/2010/main">
                <a:solidFill>
                  <a:srgbClr val="FFFFFF"/>
                </a:solidFill>
              </a14:hiddenFill>
            </a:ext>
          </a:extLst>
        </p:spPr>
      </p:pic>
      <p:sp>
        <p:nvSpPr>
          <p:cNvPr id="27" name="Rectangle 11"/>
          <p:cNvSpPr/>
          <p:nvPr/>
        </p:nvSpPr>
        <p:spPr>
          <a:xfrm>
            <a:off x="2446894" y="6242540"/>
            <a:ext cx="6163706" cy="224143"/>
          </a:xfrm>
          <a:prstGeom prst="rect">
            <a:avLst/>
          </a:prstGeom>
          <a:noFill/>
          <a:ln>
            <a:noFill/>
          </a:ln>
        </p:spPr>
        <p:style>
          <a:lnRef idx="2">
            <a:schemeClr val="accent1">
              <a:shade val="50000"/>
            </a:schemeClr>
          </a:lnRef>
          <a:fillRef idx="1">
            <a:schemeClr val="accent1"/>
          </a:fillRef>
          <a:effectRef idx="0">
            <a:schemeClr val="accent1"/>
          </a:effectRef>
          <a:fontRef idx="minor">
            <a:schemeClr val="lt1"/>
          </a:fontRef>
        </p:style>
        <p:txBody>
          <a:bodyPr anchor="ctr"/>
          <a:lstStyle>
            <a:defPPr>
              <a:defRPr lang="en-US"/>
            </a:defPPr>
            <a:lvl1pPr algn="l" rtl="0" eaLnBrk="0" fontAlgn="base" hangingPunct="0">
              <a:spcBef>
                <a:spcPct val="0"/>
              </a:spcBef>
              <a:spcAft>
                <a:spcPct val="0"/>
              </a:spcAft>
              <a:defRPr sz="2000" kern="1200">
                <a:solidFill>
                  <a:schemeClr val="lt1"/>
                </a:solidFill>
                <a:latin typeface="+mn-lt"/>
                <a:ea typeface="+mn-ea"/>
                <a:cs typeface="+mn-cs"/>
              </a:defRPr>
            </a:lvl1pPr>
            <a:lvl2pPr marL="457200" algn="l" rtl="0" eaLnBrk="0" fontAlgn="base" hangingPunct="0">
              <a:spcBef>
                <a:spcPct val="0"/>
              </a:spcBef>
              <a:spcAft>
                <a:spcPct val="0"/>
              </a:spcAft>
              <a:defRPr sz="2000" kern="1200">
                <a:solidFill>
                  <a:schemeClr val="lt1"/>
                </a:solidFill>
                <a:latin typeface="+mn-lt"/>
                <a:ea typeface="+mn-ea"/>
                <a:cs typeface="+mn-cs"/>
              </a:defRPr>
            </a:lvl2pPr>
            <a:lvl3pPr marL="914400" algn="l" rtl="0" eaLnBrk="0" fontAlgn="base" hangingPunct="0">
              <a:spcBef>
                <a:spcPct val="0"/>
              </a:spcBef>
              <a:spcAft>
                <a:spcPct val="0"/>
              </a:spcAft>
              <a:defRPr sz="2000" kern="1200">
                <a:solidFill>
                  <a:schemeClr val="lt1"/>
                </a:solidFill>
                <a:latin typeface="+mn-lt"/>
                <a:ea typeface="+mn-ea"/>
                <a:cs typeface="+mn-cs"/>
              </a:defRPr>
            </a:lvl3pPr>
            <a:lvl4pPr marL="1371600" algn="l" rtl="0" eaLnBrk="0" fontAlgn="base" hangingPunct="0">
              <a:spcBef>
                <a:spcPct val="0"/>
              </a:spcBef>
              <a:spcAft>
                <a:spcPct val="0"/>
              </a:spcAft>
              <a:defRPr sz="2000" kern="1200">
                <a:solidFill>
                  <a:schemeClr val="lt1"/>
                </a:solidFill>
                <a:latin typeface="+mn-lt"/>
                <a:ea typeface="+mn-ea"/>
                <a:cs typeface="+mn-cs"/>
              </a:defRPr>
            </a:lvl4pPr>
            <a:lvl5pPr marL="1828800" algn="l" rtl="0" eaLnBrk="0" fontAlgn="base" hangingPunct="0">
              <a:spcBef>
                <a:spcPct val="0"/>
              </a:spcBef>
              <a:spcAft>
                <a:spcPct val="0"/>
              </a:spcAft>
              <a:defRPr sz="2000" kern="1200">
                <a:solidFill>
                  <a:schemeClr val="lt1"/>
                </a:solidFill>
                <a:latin typeface="+mn-lt"/>
                <a:ea typeface="+mn-ea"/>
                <a:cs typeface="+mn-cs"/>
              </a:defRPr>
            </a:lvl5pPr>
            <a:lvl6pPr marL="2286000" algn="l" defTabSz="914400" rtl="0" eaLnBrk="1" latinLnBrk="0" hangingPunct="1">
              <a:defRPr sz="2000" kern="1200">
                <a:solidFill>
                  <a:schemeClr val="lt1"/>
                </a:solidFill>
                <a:latin typeface="+mn-lt"/>
                <a:ea typeface="+mn-ea"/>
                <a:cs typeface="+mn-cs"/>
              </a:defRPr>
            </a:lvl6pPr>
            <a:lvl7pPr marL="2743200" algn="l" defTabSz="914400" rtl="0" eaLnBrk="1" latinLnBrk="0" hangingPunct="1">
              <a:defRPr sz="2000" kern="1200">
                <a:solidFill>
                  <a:schemeClr val="lt1"/>
                </a:solidFill>
                <a:latin typeface="+mn-lt"/>
                <a:ea typeface="+mn-ea"/>
                <a:cs typeface="+mn-cs"/>
              </a:defRPr>
            </a:lvl7pPr>
            <a:lvl8pPr marL="3200400" algn="l" defTabSz="914400" rtl="0" eaLnBrk="1" latinLnBrk="0" hangingPunct="1">
              <a:defRPr sz="2000" kern="1200">
                <a:solidFill>
                  <a:schemeClr val="lt1"/>
                </a:solidFill>
                <a:latin typeface="+mn-lt"/>
                <a:ea typeface="+mn-ea"/>
                <a:cs typeface="+mn-cs"/>
              </a:defRPr>
            </a:lvl8pPr>
            <a:lvl9pPr marL="3657600" algn="l" defTabSz="914400" rtl="0" eaLnBrk="1" latinLnBrk="0" hangingPunct="1">
              <a:defRPr sz="2000" kern="1200">
                <a:solidFill>
                  <a:schemeClr val="lt1"/>
                </a:solidFill>
                <a:latin typeface="+mn-lt"/>
                <a:ea typeface="+mn-ea"/>
                <a:cs typeface="+mn-cs"/>
              </a:defRPr>
            </a:lvl9pPr>
          </a:lstStyle>
          <a:p>
            <a:pPr algn="ctr"/>
            <a:r>
              <a:rPr lang="en-US" sz="1200" i="1" dirty="0">
                <a:ln w="0"/>
                <a:solidFill>
                  <a:srgbClr val="4472C4"/>
                </a:solidFill>
                <a:effectLst>
                  <a:outerShdw blurRad="38100" dist="25400" dir="5400000" algn="ctr" rotWithShape="0">
                    <a:srgbClr val="6E747A">
                      <a:alpha val="43000"/>
                    </a:srgbClr>
                  </a:outerShdw>
                </a:effectLst>
                <a:latin typeface="Tajawal Medium" panose="00000600000000000000" pitchFamily="2" charset="-78"/>
                <a:cs typeface="Tajawal Medium" panose="00000600000000000000" pitchFamily="2" charset="-78"/>
              </a:rPr>
              <a:t>Cybersecurity </a:t>
            </a:r>
            <a:r>
              <a:rPr lang="en-US" sz="1200" i="1" dirty="0" smtClean="0">
                <a:ln w="0"/>
                <a:solidFill>
                  <a:srgbClr val="4472C4"/>
                </a:solidFill>
                <a:effectLst>
                  <a:outerShdw blurRad="38100" dist="25400" dir="5400000" algn="ctr" rotWithShape="0">
                    <a:srgbClr val="6E747A">
                      <a:alpha val="43000"/>
                    </a:srgbClr>
                  </a:outerShdw>
                </a:effectLst>
                <a:latin typeface="Tajawal Medium" panose="00000600000000000000" pitchFamily="2" charset="-78"/>
                <a:cs typeface="Tajawal Medium" panose="00000600000000000000" pitchFamily="2" charset="-78"/>
              </a:rPr>
              <a:t>Fundamentals,  Dr. Redhwan M. A. </a:t>
            </a:r>
            <a:r>
              <a:rPr lang="en-US" sz="1200" i="1" dirty="0" err="1" smtClean="0">
                <a:ln w="0"/>
                <a:solidFill>
                  <a:srgbClr val="4472C4"/>
                </a:solidFill>
                <a:effectLst>
                  <a:outerShdw blurRad="38100" dist="25400" dir="5400000" algn="ctr" rotWithShape="0">
                    <a:srgbClr val="6E747A">
                      <a:alpha val="43000"/>
                    </a:srgbClr>
                  </a:outerShdw>
                </a:effectLst>
                <a:latin typeface="Tajawal Medium" panose="00000600000000000000" pitchFamily="2" charset="-78"/>
                <a:cs typeface="Tajawal Medium" panose="00000600000000000000" pitchFamily="2" charset="-78"/>
              </a:rPr>
              <a:t>Saad</a:t>
            </a:r>
            <a:endParaRPr lang="en-US" sz="1200" i="1" dirty="0">
              <a:ln w="0"/>
              <a:solidFill>
                <a:srgbClr val="4472C4"/>
              </a:solidFill>
              <a:effectLst>
                <a:outerShdw blurRad="38100" dist="25400" dir="5400000" algn="ctr" rotWithShape="0">
                  <a:srgbClr val="6E747A">
                    <a:alpha val="43000"/>
                  </a:srgbClr>
                </a:outerShdw>
              </a:effectLst>
              <a:latin typeface="Tajawal Medium" panose="00000600000000000000" pitchFamily="2" charset="-78"/>
              <a:cs typeface="Tajawal Medium" panose="00000600000000000000" pitchFamily="2" charset="-78"/>
            </a:endParaRPr>
          </a:p>
        </p:txBody>
      </p:sp>
      <p:sp>
        <p:nvSpPr>
          <p:cNvPr id="4" name="Decagon 3"/>
          <p:cNvSpPr/>
          <p:nvPr/>
        </p:nvSpPr>
        <p:spPr>
          <a:xfrm>
            <a:off x="11015003" y="6242540"/>
            <a:ext cx="590843" cy="439614"/>
          </a:xfrm>
          <a:prstGeom prst="decagon">
            <a:avLst/>
          </a:prstGeom>
          <a:noFill/>
          <a:ln w="38100">
            <a:solidFill>
              <a:schemeClr val="bg1"/>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fld id="{D3D0A8D0-E66F-424C-AFA5-9563B497EC84}" type="slidenum">
              <a:rPr lang="en-US" smtClean="0">
                <a:solidFill>
                  <a:prstClr val="white"/>
                </a:solidFill>
              </a:rPr>
              <a:pPr algn="ctr"/>
              <a:t>7</a:t>
            </a:fld>
            <a:endParaRPr lang="en-US" dirty="0">
              <a:solidFill>
                <a:prstClr val="white"/>
              </a:solidFill>
            </a:endParaRPr>
          </a:p>
        </p:txBody>
      </p:sp>
      <p:pic>
        <p:nvPicPr>
          <p:cNvPr id="11" name="Picture 2" descr="https://www.kaspersky.com/content/en-global/images/repository/isc/2017-images/What-is-Cyber-Security.jpg"/>
          <p:cNvPicPr>
            <a:picLocks noChangeAspect="1" noChangeArrowheads="1"/>
          </p:cNvPicPr>
          <p:nvPr/>
        </p:nvPicPr>
        <p:blipFill rotWithShape="1">
          <a:blip r:embed="rId5" cstate="print">
            <a:extLst>
              <a:ext uri="{28A0092B-C50C-407E-A947-70E740481C1C}">
                <a14:useLocalDpi xmlns:a14="http://schemas.microsoft.com/office/drawing/2010/main" val="0"/>
              </a:ext>
            </a:extLst>
          </a:blip>
          <a:srcRect l="37648"/>
          <a:stretch/>
        </p:blipFill>
        <p:spPr bwMode="auto">
          <a:xfrm>
            <a:off x="8123892" y="174438"/>
            <a:ext cx="973416" cy="879532"/>
          </a:xfrm>
          <a:prstGeom prst="ellipse">
            <a:avLst/>
          </a:prstGeom>
          <a:ln w="63500" cap="rnd">
            <a:solidFill>
              <a:srgbClr val="333333"/>
            </a:solidFill>
          </a:ln>
          <a:effectLst>
            <a:outerShdw blurRad="381000" dist="292100" dir="5400000" sx="-80000" sy="-18000" rotWithShape="0">
              <a:srgbClr val="000000">
                <a:alpha val="22000"/>
              </a:srgbClr>
            </a:outerShdw>
          </a:effectLst>
          <a:scene3d>
            <a:camera prst="orthographicFront"/>
            <a:lightRig rig="contrasting" dir="t">
              <a:rot lat="0" lon="0" rev="3000000"/>
            </a:lightRig>
          </a:scene3d>
          <a:sp3d contourW="7620">
            <a:bevelT w="95250" h="31750"/>
            <a:contourClr>
              <a:srgbClr val="333333"/>
            </a:contourClr>
          </a:sp3d>
          <a:extLst>
            <a:ext uri="{909E8E84-426E-40DD-AFC4-6F175D3DCCD1}">
              <a14:hiddenFill xmlns:a14="http://schemas.microsoft.com/office/drawing/2010/main">
                <a:solidFill>
                  <a:srgbClr val="FFFFFF"/>
                </a:solidFill>
              </a14:hiddenFill>
            </a:ext>
          </a:extLst>
        </p:spPr>
      </p:pic>
      <p:sp>
        <p:nvSpPr>
          <p:cNvPr id="12" name="TextBox 6"/>
          <p:cNvSpPr txBox="1">
            <a:spLocks noChangeArrowheads="1"/>
          </p:cNvSpPr>
          <p:nvPr/>
        </p:nvSpPr>
        <p:spPr bwMode="auto">
          <a:xfrm>
            <a:off x="1324309" y="1727987"/>
            <a:ext cx="9545832" cy="3266985"/>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wrap="square">
            <a:spAutoFit/>
          </a:bodyPr>
          <a:lstStyle>
            <a:defPPr>
              <a:defRPr lang="en-US"/>
            </a:defPPr>
            <a:lvl1pPr algn="l" rtl="0" eaLnBrk="0" fontAlgn="base" hangingPunct="0">
              <a:spcBef>
                <a:spcPct val="0"/>
              </a:spcBef>
              <a:spcAft>
                <a:spcPct val="0"/>
              </a:spcAft>
              <a:defRPr kern="1200">
                <a:solidFill>
                  <a:schemeClr val="tx1"/>
                </a:solidFill>
                <a:latin typeface="Arial" panose="020B0604020202020204" pitchFamily="34" charset="0"/>
                <a:ea typeface="+mn-ea"/>
                <a:cs typeface="Arial" panose="020B0604020202020204" pitchFamily="34" charset="0"/>
              </a:defRPr>
            </a:lvl1pPr>
            <a:lvl2pPr marL="457200" algn="l" rtl="0" eaLnBrk="0" fontAlgn="base" hangingPunct="0">
              <a:spcBef>
                <a:spcPct val="0"/>
              </a:spcBef>
              <a:spcAft>
                <a:spcPct val="0"/>
              </a:spcAft>
              <a:defRPr kern="1200">
                <a:solidFill>
                  <a:schemeClr val="tx1"/>
                </a:solidFill>
                <a:latin typeface="Arial" panose="020B0604020202020204" pitchFamily="34" charset="0"/>
                <a:ea typeface="+mn-ea"/>
                <a:cs typeface="Arial" panose="020B0604020202020204" pitchFamily="34" charset="0"/>
              </a:defRPr>
            </a:lvl2pPr>
            <a:lvl3pPr marL="914400" algn="l" rtl="0" eaLnBrk="0" fontAlgn="base" hangingPunct="0">
              <a:spcBef>
                <a:spcPct val="0"/>
              </a:spcBef>
              <a:spcAft>
                <a:spcPct val="0"/>
              </a:spcAft>
              <a:defRPr kern="1200">
                <a:solidFill>
                  <a:schemeClr val="tx1"/>
                </a:solidFill>
                <a:latin typeface="Arial" panose="020B0604020202020204" pitchFamily="34" charset="0"/>
                <a:ea typeface="+mn-ea"/>
                <a:cs typeface="Arial" panose="020B0604020202020204" pitchFamily="34" charset="0"/>
              </a:defRPr>
            </a:lvl3pPr>
            <a:lvl4pPr marL="1371600" algn="l" rtl="0" eaLnBrk="0" fontAlgn="base" hangingPunct="0">
              <a:spcBef>
                <a:spcPct val="0"/>
              </a:spcBef>
              <a:spcAft>
                <a:spcPct val="0"/>
              </a:spcAft>
              <a:defRPr kern="1200">
                <a:solidFill>
                  <a:schemeClr val="tx1"/>
                </a:solidFill>
                <a:latin typeface="Arial" panose="020B0604020202020204" pitchFamily="34" charset="0"/>
                <a:ea typeface="+mn-ea"/>
                <a:cs typeface="Arial" panose="020B0604020202020204" pitchFamily="34" charset="0"/>
              </a:defRPr>
            </a:lvl4pPr>
            <a:lvl5pPr marL="1828800" algn="l" rtl="0" eaLnBrk="0" fontAlgn="base" hangingPunct="0">
              <a:spcBef>
                <a:spcPct val="0"/>
              </a:spcBef>
              <a:spcAft>
                <a:spcPct val="0"/>
              </a:spcAft>
              <a:defRPr kern="1200">
                <a:solidFill>
                  <a:schemeClr val="tx1"/>
                </a:solidFill>
                <a:latin typeface="Arial" panose="020B0604020202020204" pitchFamily="34" charset="0"/>
                <a:ea typeface="+mn-ea"/>
                <a:cs typeface="Arial" panose="020B0604020202020204" pitchFamily="34" charset="0"/>
              </a:defRPr>
            </a:lvl5pPr>
            <a:lvl6pPr marL="2286000" algn="l" defTabSz="914400" rtl="0" eaLnBrk="1" latinLnBrk="0" hangingPunct="1">
              <a:defRPr kern="1200">
                <a:solidFill>
                  <a:schemeClr val="tx1"/>
                </a:solidFill>
                <a:latin typeface="Arial" panose="020B0604020202020204" pitchFamily="34" charset="0"/>
                <a:ea typeface="+mn-ea"/>
                <a:cs typeface="Arial" panose="020B0604020202020204" pitchFamily="34" charset="0"/>
              </a:defRPr>
            </a:lvl6pPr>
            <a:lvl7pPr marL="2743200" algn="l" defTabSz="914400" rtl="0" eaLnBrk="1" latinLnBrk="0" hangingPunct="1">
              <a:defRPr kern="1200">
                <a:solidFill>
                  <a:schemeClr val="tx1"/>
                </a:solidFill>
                <a:latin typeface="Arial" panose="020B0604020202020204" pitchFamily="34" charset="0"/>
                <a:ea typeface="+mn-ea"/>
                <a:cs typeface="Arial" panose="020B0604020202020204" pitchFamily="34" charset="0"/>
              </a:defRPr>
            </a:lvl7pPr>
            <a:lvl8pPr marL="3200400" algn="l" defTabSz="914400" rtl="0" eaLnBrk="1" latinLnBrk="0" hangingPunct="1">
              <a:defRPr kern="1200">
                <a:solidFill>
                  <a:schemeClr val="tx1"/>
                </a:solidFill>
                <a:latin typeface="Arial" panose="020B0604020202020204" pitchFamily="34" charset="0"/>
                <a:ea typeface="+mn-ea"/>
                <a:cs typeface="Arial" panose="020B0604020202020204" pitchFamily="34" charset="0"/>
              </a:defRPr>
            </a:lvl8pPr>
            <a:lvl9pPr marL="3657600" algn="l" defTabSz="914400" rtl="0" eaLnBrk="1" latinLnBrk="0" hangingPunct="1">
              <a:defRPr kern="1200">
                <a:solidFill>
                  <a:schemeClr val="tx1"/>
                </a:solidFill>
                <a:latin typeface="Arial" panose="020B0604020202020204" pitchFamily="34" charset="0"/>
                <a:ea typeface="+mn-ea"/>
                <a:cs typeface="Arial" panose="020B0604020202020204" pitchFamily="34" charset="0"/>
              </a:defRPr>
            </a:lvl9pPr>
          </a:lstStyle>
          <a:p>
            <a:pPr marL="285750" indent="-285750" algn="just">
              <a:lnSpc>
                <a:spcPct val="150000"/>
              </a:lnSpc>
              <a:buFont typeface="Wingdings" pitchFamily="2" charset="2"/>
              <a:buChar char="Ø"/>
            </a:pPr>
            <a:r>
              <a:rPr lang="en-US" sz="2000" b="1" i="1" u="sng" dirty="0" smtClean="0">
                <a:solidFill>
                  <a:schemeClr val="accent2">
                    <a:lumMod val="75000"/>
                  </a:schemeClr>
                </a:solidFill>
              </a:rPr>
              <a:t>Can </a:t>
            </a:r>
            <a:r>
              <a:rPr lang="en-US" sz="2000" b="1" i="1" u="sng" dirty="0">
                <a:solidFill>
                  <a:schemeClr val="accent2">
                    <a:lumMod val="75000"/>
                  </a:schemeClr>
                </a:solidFill>
              </a:rPr>
              <a:t>be divided into a few common </a:t>
            </a:r>
            <a:r>
              <a:rPr lang="en-US" sz="2000" b="1" i="1" u="sng" dirty="0" smtClean="0">
                <a:solidFill>
                  <a:schemeClr val="accent2">
                    <a:lumMod val="75000"/>
                  </a:schemeClr>
                </a:solidFill>
              </a:rPr>
              <a:t>categories:</a:t>
            </a:r>
            <a:endParaRPr lang="en-US" sz="2000" b="1" i="1" u="sng" dirty="0">
              <a:solidFill>
                <a:schemeClr val="accent2">
                  <a:lumMod val="75000"/>
                </a:schemeClr>
              </a:solidFill>
            </a:endParaRPr>
          </a:p>
          <a:p>
            <a:pPr marL="285750" indent="-285750" algn="just">
              <a:lnSpc>
                <a:spcPct val="150000"/>
              </a:lnSpc>
              <a:buFont typeface="Wingdings" pitchFamily="2" charset="2"/>
              <a:buChar char="Ø"/>
            </a:pPr>
            <a:r>
              <a:rPr lang="en-US" sz="2000" b="1" dirty="0" smtClean="0"/>
              <a:t>End-user </a:t>
            </a:r>
            <a:r>
              <a:rPr lang="en-US" sz="2000" b="1" dirty="0"/>
              <a:t>education</a:t>
            </a:r>
            <a:r>
              <a:rPr lang="en-US" sz="2000" dirty="0"/>
              <a:t> addresses the most unpredictable cyber-security factor: people. Anyone can accidentally introduce a virus to an otherwise secure system by failing to follow good security practices. Teaching users to delete suspicious email attachments, not plug in unidentified USB drives, and various other important lessons is vital for the security of any organization. (</a:t>
            </a:r>
            <a:r>
              <a:rPr lang="en-US" sz="2000" dirty="0">
                <a:solidFill>
                  <a:srgbClr val="00B0F0"/>
                </a:solidFill>
              </a:rPr>
              <a:t>www.kaspersky.com</a:t>
            </a:r>
            <a:r>
              <a:rPr lang="en-US" sz="2000" dirty="0"/>
              <a:t>)</a:t>
            </a:r>
          </a:p>
        </p:txBody>
      </p:sp>
    </p:spTree>
    <p:extLst>
      <p:ext uri="{BB962C8B-B14F-4D97-AF65-F5344CB8AC3E}">
        <p14:creationId xmlns:p14="http://schemas.microsoft.com/office/powerpoint/2010/main" val="1639516842"/>
      </p:ext>
    </p:extLst>
  </p:cSld>
  <p:clrMapOvr>
    <a:masterClrMapping/>
  </p:clrMapOvr>
  <mc:AlternateContent xmlns:mc="http://schemas.openxmlformats.org/markup-compatibility/2006">
    <mc:Choice xmlns:p14="http://schemas.microsoft.com/office/powerpoint/2010/main" Requires="p14">
      <p:transition p14:dur="10"/>
    </mc:Choice>
    <mc:Fallback>
      <p:transition/>
    </mc:Fallback>
  </mc:AlternateContent>
  <p:timing>
    <p:tnLst>
      <p:par>
        <p:cTn id="1" dur="indefinite" restart="never" nodeType="tmRoot"/>
      </p:par>
    </p:tnLst>
  </p:timing>
</p:sld>
</file>

<file path=ppt/slides/slide8.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5" name="Rectangle: Rounded Corners 24">
            <a:extLst>
              <a:ext uri="{FF2B5EF4-FFF2-40B4-BE49-F238E27FC236}">
                <a16:creationId xmlns:a16="http://schemas.microsoft.com/office/drawing/2014/main" xmlns="" id="{2BC869EB-5623-4AA1-9123-4AF9DF916049}"/>
              </a:ext>
            </a:extLst>
          </p:cNvPr>
          <p:cNvSpPr/>
          <p:nvPr/>
        </p:nvSpPr>
        <p:spPr>
          <a:xfrm>
            <a:off x="617280" y="1191105"/>
            <a:ext cx="10988566" cy="4928080"/>
          </a:xfrm>
          <a:prstGeom prst="roundRect">
            <a:avLst>
              <a:gd name="adj" fmla="val 6140"/>
            </a:avLst>
          </a:prstGeom>
          <a:solidFill>
            <a:schemeClr val="bg1"/>
          </a:solidFill>
          <a:ln w="38100">
            <a:solidFill>
              <a:srgbClr val="00B0F0"/>
            </a:solidFill>
          </a:ln>
          <a:effectLst>
            <a:outerShdw blurRad="571500" sx="86000" sy="86000" algn="ctr" rotWithShape="0">
              <a:prstClr val="black">
                <a:alpha val="25000"/>
              </a:prstClr>
            </a:outerShdw>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dirty="0">
              <a:solidFill>
                <a:prstClr val="white"/>
              </a:solidFill>
            </a:endParaRPr>
          </a:p>
        </p:txBody>
      </p:sp>
      <p:sp>
        <p:nvSpPr>
          <p:cNvPr id="3" name="TextBox 2">
            <a:extLst>
              <a:ext uri="{FF2B5EF4-FFF2-40B4-BE49-F238E27FC236}">
                <a16:creationId xmlns:a16="http://schemas.microsoft.com/office/drawing/2014/main" xmlns="" id="{F9A80F9F-74DB-1D57-04E8-E20E92A09B0A}"/>
              </a:ext>
            </a:extLst>
          </p:cNvPr>
          <p:cNvSpPr txBox="1"/>
          <p:nvPr/>
        </p:nvSpPr>
        <p:spPr>
          <a:xfrm>
            <a:off x="2339173" y="285067"/>
            <a:ext cx="7555524" cy="584775"/>
          </a:xfrm>
          <a:prstGeom prst="rect">
            <a:avLst/>
          </a:prstGeom>
          <a:noFill/>
        </p:spPr>
        <p:txBody>
          <a:bodyPr wrap="square" rtlCol="0">
            <a:spAutoFit/>
          </a:bodyPr>
          <a:lstStyle/>
          <a:p>
            <a:pPr algn="ctr"/>
            <a:r>
              <a:rPr lang="en-US" sz="3200" b="1" dirty="0">
                <a:solidFill>
                  <a:prstClr val="white"/>
                </a:solidFill>
                <a:latin typeface="Agency FB" panose="020B0503020202020204" pitchFamily="34" charset="0"/>
                <a:cs typeface="Arial" panose="020B0604020202020204" pitchFamily="34" charset="0"/>
              </a:rPr>
              <a:t>The Importance and challenges in </a:t>
            </a:r>
            <a:r>
              <a:rPr lang="en-US" sz="3200" b="1" dirty="0" err="1">
                <a:solidFill>
                  <a:prstClr val="white"/>
                </a:solidFill>
                <a:latin typeface="Agency FB" panose="020B0503020202020204" pitchFamily="34" charset="0"/>
                <a:cs typeface="Arial" panose="020B0604020202020204" pitchFamily="34" charset="0"/>
              </a:rPr>
              <a:t>Cybersecurity</a:t>
            </a:r>
            <a:endParaRPr lang="en-US" sz="3200" b="1" dirty="0" smtClean="0">
              <a:solidFill>
                <a:prstClr val="white"/>
              </a:solidFill>
              <a:latin typeface="Agency FB" panose="020B0503020202020204" pitchFamily="34" charset="0"/>
              <a:cs typeface="Arial" panose="020B0604020202020204" pitchFamily="34" charset="0"/>
            </a:endParaRPr>
          </a:p>
        </p:txBody>
      </p:sp>
      <p:sp>
        <p:nvSpPr>
          <p:cNvPr id="5" name="Rectangle 4">
            <a:extLst>
              <a:ext uri="{FF2B5EF4-FFF2-40B4-BE49-F238E27FC236}">
                <a16:creationId xmlns:a16="http://schemas.microsoft.com/office/drawing/2014/main" xmlns="" id="{3985EAE6-BFA6-766D-A032-077E4DCB399E}"/>
              </a:ext>
            </a:extLst>
          </p:cNvPr>
          <p:cNvSpPr/>
          <p:nvPr/>
        </p:nvSpPr>
        <p:spPr>
          <a:xfrm>
            <a:off x="1051529" y="557146"/>
            <a:ext cx="1160736" cy="1014336"/>
          </a:xfrm>
          <a:prstGeom prst="rect">
            <a:avLst/>
          </a:prstGeom>
          <a:solidFill>
            <a:srgbClr val="FFC000"/>
          </a:solidFill>
          <a:ln w="38100">
            <a:solidFill>
              <a:srgbClr val="24A9E1"/>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r>
              <a:rPr lang="en-US" dirty="0" smtClean="0">
                <a:ln w="0"/>
                <a:solidFill>
                  <a:prstClr val="black"/>
                </a:solidFill>
                <a:effectLst>
                  <a:outerShdw blurRad="38100" dist="19050" dir="2700000" algn="tl" rotWithShape="0">
                    <a:prstClr val="black">
                      <a:alpha val="40000"/>
                    </a:prstClr>
                  </a:outerShdw>
                </a:effectLst>
                <a:ea typeface="Roboto Light" panose="02000000000000000000" pitchFamily="2" charset="0"/>
              </a:rPr>
              <a:t>Lecture </a:t>
            </a:r>
          </a:p>
          <a:p>
            <a:pPr algn="ctr"/>
            <a:r>
              <a:rPr lang="en-US" dirty="0" smtClean="0">
                <a:ln w="0"/>
                <a:solidFill>
                  <a:prstClr val="black"/>
                </a:solidFill>
                <a:effectLst>
                  <a:outerShdw blurRad="38100" dist="19050" dir="2700000" algn="tl" rotWithShape="0">
                    <a:prstClr val="black">
                      <a:alpha val="40000"/>
                    </a:prstClr>
                  </a:outerShdw>
                </a:effectLst>
                <a:ea typeface="Roboto Light" panose="02000000000000000000" pitchFamily="2" charset="0"/>
              </a:rPr>
              <a:t>02</a:t>
            </a:r>
            <a:endParaRPr lang="en-US" dirty="0">
              <a:ln w="0"/>
              <a:solidFill>
                <a:prstClr val="black"/>
              </a:solidFill>
              <a:effectLst>
                <a:outerShdw blurRad="38100" dist="19050" dir="2700000" algn="tl" rotWithShape="0">
                  <a:prstClr val="black">
                    <a:alpha val="40000"/>
                  </a:prstClr>
                </a:outerShdw>
              </a:effectLst>
              <a:ea typeface="Roboto Light" panose="02000000000000000000" pitchFamily="2" charset="0"/>
            </a:endParaRPr>
          </a:p>
        </p:txBody>
      </p:sp>
      <p:pic>
        <p:nvPicPr>
          <p:cNvPr id="2" name="Picture 1">
            <a:extLst>
              <a:ext uri="{FF2B5EF4-FFF2-40B4-BE49-F238E27FC236}">
                <a16:creationId xmlns:a16="http://schemas.microsoft.com/office/drawing/2014/main" xmlns="" id="{55CD1180-4C62-EDA2-42A3-AF92F9FA68DE}"/>
              </a:ext>
            </a:extLst>
          </p:cNvPr>
          <p:cNvPicPr>
            <a:picLocks noChangeAspect="1"/>
          </p:cNvPicPr>
          <p:nvPr/>
        </p:nvPicPr>
        <p:blipFill>
          <a:blip r:embed="rId3" cstate="print">
            <a:extLst>
              <a:ext uri="{28A0092B-C50C-407E-A947-70E740481C1C}">
                <a14:useLocalDpi xmlns:a14="http://schemas.microsoft.com/office/drawing/2010/main" val="0"/>
              </a:ext>
            </a:extLst>
          </a:blip>
          <a:srcRect/>
          <a:stretch/>
        </p:blipFill>
        <p:spPr>
          <a:xfrm>
            <a:off x="9497088" y="87721"/>
            <a:ext cx="2383737" cy="1125123"/>
          </a:xfrm>
          <a:prstGeom prst="rect">
            <a:avLst/>
          </a:prstGeom>
        </p:spPr>
      </p:pic>
      <p:sp>
        <p:nvSpPr>
          <p:cNvPr id="8" name="TextBox 7">
            <a:extLst>
              <a:ext uri="{FF2B5EF4-FFF2-40B4-BE49-F238E27FC236}">
                <a16:creationId xmlns:a16="http://schemas.microsoft.com/office/drawing/2014/main" xmlns="" id="{3620D0A5-176B-EAD8-BA5B-53AB3048E130}"/>
              </a:ext>
            </a:extLst>
          </p:cNvPr>
          <p:cNvSpPr txBox="1"/>
          <p:nvPr/>
        </p:nvSpPr>
        <p:spPr>
          <a:xfrm>
            <a:off x="4787900" y="6400766"/>
            <a:ext cx="2616200" cy="400110"/>
          </a:xfrm>
          <a:prstGeom prst="rect">
            <a:avLst/>
          </a:prstGeom>
          <a:noFill/>
        </p:spPr>
        <p:txBody>
          <a:bodyPr wrap="square" rtlCol="0">
            <a:spAutoFit/>
          </a:bodyPr>
          <a:lstStyle/>
          <a:p>
            <a:pPr algn="ctr"/>
            <a:r>
              <a:rPr lang="en-US" sz="2000" dirty="0">
                <a:solidFill>
                  <a:prstClr val="white"/>
                </a:solidFill>
                <a:cs typeface="Arial" panose="020B0604020202020204" pitchFamily="34" charset="0"/>
              </a:rPr>
              <a:t>www.midocean.ae</a:t>
            </a:r>
          </a:p>
        </p:txBody>
      </p:sp>
      <p:sp>
        <p:nvSpPr>
          <p:cNvPr id="22" name="Rectangle 21">
            <a:extLst>
              <a:ext uri="{FF2B5EF4-FFF2-40B4-BE49-F238E27FC236}">
                <a16:creationId xmlns:a16="http://schemas.microsoft.com/office/drawing/2014/main" xmlns="" id="{BD069A96-5848-FF57-BDAE-6DBEC0AA0DA9}"/>
              </a:ext>
            </a:extLst>
          </p:cNvPr>
          <p:cNvSpPr/>
          <p:nvPr/>
        </p:nvSpPr>
        <p:spPr>
          <a:xfrm>
            <a:off x="2807467" y="857261"/>
            <a:ext cx="6574607" cy="45719"/>
          </a:xfrm>
          <a:prstGeom prst="rect">
            <a:avLst/>
          </a:prstGeom>
          <a:solidFill>
            <a:schemeClr val="bg1"/>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solidFill>
                <a:prstClr val="white"/>
              </a:solidFill>
            </a:endParaRPr>
          </a:p>
        </p:txBody>
      </p:sp>
      <p:pic>
        <p:nvPicPr>
          <p:cNvPr id="23" name="Picture 2" descr="Network security Computer network Computer security Software-defined  networking, cyber security, electric Blue, technology png | PNGEgg"/>
          <p:cNvPicPr>
            <a:picLocks noChangeAspect="1" noChangeArrowheads="1"/>
          </p:cNvPicPr>
          <p:nvPr/>
        </p:nvPicPr>
        <p:blipFill>
          <a:blip r:embed="rId4" cstate="print">
            <a:extLst>
              <a:ext uri="{28A0092B-C50C-407E-A947-70E740481C1C}">
                <a14:useLocalDpi xmlns:a14="http://schemas.microsoft.com/office/drawing/2010/main" val="0"/>
              </a:ext>
            </a:extLst>
          </a:blip>
          <a:srcRect/>
          <a:stretch>
            <a:fillRect/>
          </a:stretch>
        </p:blipFill>
        <p:spPr bwMode="auto">
          <a:xfrm>
            <a:off x="2473590" y="394062"/>
            <a:ext cx="867383" cy="867383"/>
          </a:xfrm>
          <a:prstGeom prst="ellipse">
            <a:avLst/>
          </a:prstGeom>
          <a:noFill/>
          <a:extLst>
            <a:ext uri="{909E8E84-426E-40DD-AFC4-6F175D3DCCD1}">
              <a14:hiddenFill xmlns:a14="http://schemas.microsoft.com/office/drawing/2010/main">
                <a:solidFill>
                  <a:srgbClr val="FFFFFF"/>
                </a:solidFill>
              </a14:hiddenFill>
            </a:ext>
          </a:extLst>
        </p:spPr>
      </p:pic>
      <p:sp>
        <p:nvSpPr>
          <p:cNvPr id="27" name="Rectangle 11"/>
          <p:cNvSpPr/>
          <p:nvPr/>
        </p:nvSpPr>
        <p:spPr>
          <a:xfrm>
            <a:off x="2446894" y="6242540"/>
            <a:ext cx="6163706" cy="224143"/>
          </a:xfrm>
          <a:prstGeom prst="rect">
            <a:avLst/>
          </a:prstGeom>
          <a:noFill/>
          <a:ln>
            <a:noFill/>
          </a:ln>
        </p:spPr>
        <p:style>
          <a:lnRef idx="2">
            <a:schemeClr val="accent1">
              <a:shade val="50000"/>
            </a:schemeClr>
          </a:lnRef>
          <a:fillRef idx="1">
            <a:schemeClr val="accent1"/>
          </a:fillRef>
          <a:effectRef idx="0">
            <a:schemeClr val="accent1"/>
          </a:effectRef>
          <a:fontRef idx="minor">
            <a:schemeClr val="lt1"/>
          </a:fontRef>
        </p:style>
        <p:txBody>
          <a:bodyPr anchor="ctr"/>
          <a:lstStyle>
            <a:defPPr>
              <a:defRPr lang="en-US"/>
            </a:defPPr>
            <a:lvl1pPr algn="l" rtl="0" eaLnBrk="0" fontAlgn="base" hangingPunct="0">
              <a:spcBef>
                <a:spcPct val="0"/>
              </a:spcBef>
              <a:spcAft>
                <a:spcPct val="0"/>
              </a:spcAft>
              <a:defRPr sz="2000" kern="1200">
                <a:solidFill>
                  <a:schemeClr val="lt1"/>
                </a:solidFill>
                <a:latin typeface="+mn-lt"/>
                <a:ea typeface="+mn-ea"/>
                <a:cs typeface="+mn-cs"/>
              </a:defRPr>
            </a:lvl1pPr>
            <a:lvl2pPr marL="457200" algn="l" rtl="0" eaLnBrk="0" fontAlgn="base" hangingPunct="0">
              <a:spcBef>
                <a:spcPct val="0"/>
              </a:spcBef>
              <a:spcAft>
                <a:spcPct val="0"/>
              </a:spcAft>
              <a:defRPr sz="2000" kern="1200">
                <a:solidFill>
                  <a:schemeClr val="lt1"/>
                </a:solidFill>
                <a:latin typeface="+mn-lt"/>
                <a:ea typeface="+mn-ea"/>
                <a:cs typeface="+mn-cs"/>
              </a:defRPr>
            </a:lvl2pPr>
            <a:lvl3pPr marL="914400" algn="l" rtl="0" eaLnBrk="0" fontAlgn="base" hangingPunct="0">
              <a:spcBef>
                <a:spcPct val="0"/>
              </a:spcBef>
              <a:spcAft>
                <a:spcPct val="0"/>
              </a:spcAft>
              <a:defRPr sz="2000" kern="1200">
                <a:solidFill>
                  <a:schemeClr val="lt1"/>
                </a:solidFill>
                <a:latin typeface="+mn-lt"/>
                <a:ea typeface="+mn-ea"/>
                <a:cs typeface="+mn-cs"/>
              </a:defRPr>
            </a:lvl3pPr>
            <a:lvl4pPr marL="1371600" algn="l" rtl="0" eaLnBrk="0" fontAlgn="base" hangingPunct="0">
              <a:spcBef>
                <a:spcPct val="0"/>
              </a:spcBef>
              <a:spcAft>
                <a:spcPct val="0"/>
              </a:spcAft>
              <a:defRPr sz="2000" kern="1200">
                <a:solidFill>
                  <a:schemeClr val="lt1"/>
                </a:solidFill>
                <a:latin typeface="+mn-lt"/>
                <a:ea typeface="+mn-ea"/>
                <a:cs typeface="+mn-cs"/>
              </a:defRPr>
            </a:lvl4pPr>
            <a:lvl5pPr marL="1828800" algn="l" rtl="0" eaLnBrk="0" fontAlgn="base" hangingPunct="0">
              <a:spcBef>
                <a:spcPct val="0"/>
              </a:spcBef>
              <a:spcAft>
                <a:spcPct val="0"/>
              </a:spcAft>
              <a:defRPr sz="2000" kern="1200">
                <a:solidFill>
                  <a:schemeClr val="lt1"/>
                </a:solidFill>
                <a:latin typeface="+mn-lt"/>
                <a:ea typeface="+mn-ea"/>
                <a:cs typeface="+mn-cs"/>
              </a:defRPr>
            </a:lvl5pPr>
            <a:lvl6pPr marL="2286000" algn="l" defTabSz="914400" rtl="0" eaLnBrk="1" latinLnBrk="0" hangingPunct="1">
              <a:defRPr sz="2000" kern="1200">
                <a:solidFill>
                  <a:schemeClr val="lt1"/>
                </a:solidFill>
                <a:latin typeface="+mn-lt"/>
                <a:ea typeface="+mn-ea"/>
                <a:cs typeface="+mn-cs"/>
              </a:defRPr>
            </a:lvl6pPr>
            <a:lvl7pPr marL="2743200" algn="l" defTabSz="914400" rtl="0" eaLnBrk="1" latinLnBrk="0" hangingPunct="1">
              <a:defRPr sz="2000" kern="1200">
                <a:solidFill>
                  <a:schemeClr val="lt1"/>
                </a:solidFill>
                <a:latin typeface="+mn-lt"/>
                <a:ea typeface="+mn-ea"/>
                <a:cs typeface="+mn-cs"/>
              </a:defRPr>
            </a:lvl7pPr>
            <a:lvl8pPr marL="3200400" algn="l" defTabSz="914400" rtl="0" eaLnBrk="1" latinLnBrk="0" hangingPunct="1">
              <a:defRPr sz="2000" kern="1200">
                <a:solidFill>
                  <a:schemeClr val="lt1"/>
                </a:solidFill>
                <a:latin typeface="+mn-lt"/>
                <a:ea typeface="+mn-ea"/>
                <a:cs typeface="+mn-cs"/>
              </a:defRPr>
            </a:lvl8pPr>
            <a:lvl9pPr marL="3657600" algn="l" defTabSz="914400" rtl="0" eaLnBrk="1" latinLnBrk="0" hangingPunct="1">
              <a:defRPr sz="2000" kern="1200">
                <a:solidFill>
                  <a:schemeClr val="lt1"/>
                </a:solidFill>
                <a:latin typeface="+mn-lt"/>
                <a:ea typeface="+mn-ea"/>
                <a:cs typeface="+mn-cs"/>
              </a:defRPr>
            </a:lvl9pPr>
          </a:lstStyle>
          <a:p>
            <a:pPr algn="ctr"/>
            <a:r>
              <a:rPr lang="en-US" sz="1200" i="1" dirty="0">
                <a:ln w="0"/>
                <a:solidFill>
                  <a:srgbClr val="4472C4"/>
                </a:solidFill>
                <a:effectLst>
                  <a:outerShdw blurRad="38100" dist="25400" dir="5400000" algn="ctr" rotWithShape="0">
                    <a:srgbClr val="6E747A">
                      <a:alpha val="43000"/>
                    </a:srgbClr>
                  </a:outerShdw>
                </a:effectLst>
                <a:latin typeface="Tajawal Medium" panose="00000600000000000000" pitchFamily="2" charset="-78"/>
                <a:cs typeface="Tajawal Medium" panose="00000600000000000000" pitchFamily="2" charset="-78"/>
              </a:rPr>
              <a:t>Cybersecurity </a:t>
            </a:r>
            <a:r>
              <a:rPr lang="en-US" sz="1200" i="1" dirty="0" smtClean="0">
                <a:ln w="0"/>
                <a:solidFill>
                  <a:srgbClr val="4472C4"/>
                </a:solidFill>
                <a:effectLst>
                  <a:outerShdw blurRad="38100" dist="25400" dir="5400000" algn="ctr" rotWithShape="0">
                    <a:srgbClr val="6E747A">
                      <a:alpha val="43000"/>
                    </a:srgbClr>
                  </a:outerShdw>
                </a:effectLst>
                <a:latin typeface="Tajawal Medium" panose="00000600000000000000" pitchFamily="2" charset="-78"/>
                <a:cs typeface="Tajawal Medium" panose="00000600000000000000" pitchFamily="2" charset="-78"/>
              </a:rPr>
              <a:t>Fundamentals,  Dr. Redhwan M. A. </a:t>
            </a:r>
            <a:r>
              <a:rPr lang="en-US" sz="1200" i="1" dirty="0" err="1" smtClean="0">
                <a:ln w="0"/>
                <a:solidFill>
                  <a:srgbClr val="4472C4"/>
                </a:solidFill>
                <a:effectLst>
                  <a:outerShdw blurRad="38100" dist="25400" dir="5400000" algn="ctr" rotWithShape="0">
                    <a:srgbClr val="6E747A">
                      <a:alpha val="43000"/>
                    </a:srgbClr>
                  </a:outerShdw>
                </a:effectLst>
                <a:latin typeface="Tajawal Medium" panose="00000600000000000000" pitchFamily="2" charset="-78"/>
                <a:cs typeface="Tajawal Medium" panose="00000600000000000000" pitchFamily="2" charset="-78"/>
              </a:rPr>
              <a:t>Saad</a:t>
            </a:r>
            <a:endParaRPr lang="en-US" sz="1200" i="1" dirty="0">
              <a:ln w="0"/>
              <a:solidFill>
                <a:srgbClr val="4472C4"/>
              </a:solidFill>
              <a:effectLst>
                <a:outerShdw blurRad="38100" dist="25400" dir="5400000" algn="ctr" rotWithShape="0">
                  <a:srgbClr val="6E747A">
                    <a:alpha val="43000"/>
                  </a:srgbClr>
                </a:outerShdw>
              </a:effectLst>
              <a:latin typeface="Tajawal Medium" panose="00000600000000000000" pitchFamily="2" charset="-78"/>
              <a:cs typeface="Tajawal Medium" panose="00000600000000000000" pitchFamily="2" charset="-78"/>
            </a:endParaRPr>
          </a:p>
        </p:txBody>
      </p:sp>
      <p:sp>
        <p:nvSpPr>
          <p:cNvPr id="4" name="Decagon 3"/>
          <p:cNvSpPr/>
          <p:nvPr/>
        </p:nvSpPr>
        <p:spPr>
          <a:xfrm>
            <a:off x="11015003" y="6242540"/>
            <a:ext cx="590843" cy="439614"/>
          </a:xfrm>
          <a:prstGeom prst="decagon">
            <a:avLst/>
          </a:prstGeom>
          <a:noFill/>
          <a:ln w="38100">
            <a:solidFill>
              <a:schemeClr val="bg1"/>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fld id="{D3D0A8D0-E66F-424C-AFA5-9563B497EC84}" type="slidenum">
              <a:rPr lang="en-US" smtClean="0">
                <a:solidFill>
                  <a:prstClr val="white"/>
                </a:solidFill>
              </a:rPr>
              <a:pPr algn="ctr"/>
              <a:t>8</a:t>
            </a:fld>
            <a:endParaRPr lang="en-US" dirty="0">
              <a:solidFill>
                <a:prstClr val="white"/>
              </a:solidFill>
            </a:endParaRPr>
          </a:p>
        </p:txBody>
      </p:sp>
      <p:sp>
        <p:nvSpPr>
          <p:cNvPr id="11" name="Content Placeholder 2"/>
          <p:cNvSpPr>
            <a:spLocks noGrp="1"/>
          </p:cNvSpPr>
          <p:nvPr/>
        </p:nvSpPr>
        <p:spPr>
          <a:xfrm>
            <a:off x="1139862" y="3556569"/>
            <a:ext cx="9637059" cy="2516991"/>
          </a:xfrm>
          <a:prstGeom prst="rect">
            <a:avLst/>
          </a:prstGeom>
        </p:spPr>
        <p:txBody>
          <a:bodyPr vert="horz" lIns="91440" tIns="45720" rIns="91440" bIns="45720" rtlCol="0">
            <a:normAutofit/>
          </a:bodyPr>
          <a:lstStyle>
            <a:lvl1pPr marL="228600" indent="-228600" algn="l" defTabSz="914400" rtl="0" eaLnBrk="1" latinLnBrk="0" hangingPunct="1">
              <a:lnSpc>
                <a:spcPct val="90000"/>
              </a:lnSpc>
              <a:spcBef>
                <a:spcPts val="1000"/>
              </a:spcBef>
              <a:buFont typeface="Arial"/>
              <a:buChar char="•"/>
              <a:defRPr sz="2800" kern="1200">
                <a:solidFill>
                  <a:schemeClr val="tx1"/>
                </a:solidFill>
                <a:latin typeface="+mn-lt"/>
                <a:ea typeface="+mn-ea"/>
                <a:cs typeface="+mn-cs"/>
              </a:defRPr>
            </a:lvl1pPr>
            <a:lvl2pPr marL="685800" indent="-228600" algn="l" defTabSz="914400" rtl="0" eaLnBrk="1" latinLnBrk="0" hangingPunct="1">
              <a:lnSpc>
                <a:spcPct val="90000"/>
              </a:lnSpc>
              <a:spcBef>
                <a:spcPts val="500"/>
              </a:spcBef>
              <a:buFont typeface="Arial"/>
              <a:buChar char="•"/>
              <a:defRPr sz="2400" kern="1200">
                <a:solidFill>
                  <a:schemeClr val="tx1"/>
                </a:solidFill>
                <a:latin typeface="+mn-lt"/>
                <a:ea typeface="+mn-ea"/>
                <a:cs typeface="+mn-cs"/>
              </a:defRPr>
            </a:lvl2pPr>
            <a:lvl3pPr marL="1143000" indent="-228600" algn="l" defTabSz="914400" rtl="0" eaLnBrk="1" latinLnBrk="0" hangingPunct="1">
              <a:lnSpc>
                <a:spcPct val="90000"/>
              </a:lnSpc>
              <a:spcBef>
                <a:spcPts val="500"/>
              </a:spcBef>
              <a:buFont typeface="Arial"/>
              <a:buChar char="•"/>
              <a:defRPr sz="2000" kern="1200">
                <a:solidFill>
                  <a:schemeClr val="tx1"/>
                </a:solidFill>
                <a:latin typeface="+mn-lt"/>
                <a:ea typeface="+mn-ea"/>
                <a:cs typeface="+mn-cs"/>
              </a:defRPr>
            </a:lvl3pPr>
            <a:lvl4pPr marL="1600200" indent="-228600" algn="l" defTabSz="914400" rtl="0" eaLnBrk="1" latinLnBrk="0" hangingPunct="1">
              <a:lnSpc>
                <a:spcPct val="90000"/>
              </a:lnSpc>
              <a:spcBef>
                <a:spcPts val="500"/>
              </a:spcBef>
              <a:buFont typeface="Arial"/>
              <a:buChar char="•"/>
              <a:defRPr sz="1800" kern="1200">
                <a:solidFill>
                  <a:schemeClr val="tx1"/>
                </a:solidFill>
                <a:latin typeface="+mn-lt"/>
                <a:ea typeface="+mn-ea"/>
                <a:cs typeface="+mn-cs"/>
              </a:defRPr>
            </a:lvl4pPr>
            <a:lvl5pPr marL="2057400" indent="-228600" algn="l" defTabSz="914400" rtl="0" eaLnBrk="1" latinLnBrk="0" hangingPunct="1">
              <a:lnSpc>
                <a:spcPct val="90000"/>
              </a:lnSpc>
              <a:spcBef>
                <a:spcPts val="500"/>
              </a:spcBef>
              <a:buFont typeface="Arial"/>
              <a:buChar char="•"/>
              <a:defRPr sz="1800" kern="1200">
                <a:solidFill>
                  <a:schemeClr val="tx1"/>
                </a:solidFill>
                <a:latin typeface="+mn-lt"/>
                <a:ea typeface="+mn-ea"/>
                <a:cs typeface="+mn-cs"/>
              </a:defRPr>
            </a:lvl5pPr>
            <a:lvl6pPr marL="2514600" indent="-228600" algn="l" defTabSz="914400" rtl="0" eaLnBrk="1" latinLnBrk="0" hangingPunct="1">
              <a:lnSpc>
                <a:spcPct val="90000"/>
              </a:lnSpc>
              <a:spcBef>
                <a:spcPts val="500"/>
              </a:spcBef>
              <a:buFont typeface="Arial"/>
              <a:buChar char="•"/>
              <a:defRPr sz="1800" kern="1200">
                <a:solidFill>
                  <a:schemeClr val="tx1"/>
                </a:solidFill>
                <a:latin typeface="+mn-lt"/>
                <a:ea typeface="+mn-ea"/>
                <a:cs typeface="+mn-cs"/>
              </a:defRPr>
            </a:lvl6pPr>
            <a:lvl7pPr marL="2971800" indent="-228600" algn="l" defTabSz="914400" rtl="0" eaLnBrk="1" latinLnBrk="0" hangingPunct="1">
              <a:lnSpc>
                <a:spcPct val="90000"/>
              </a:lnSpc>
              <a:spcBef>
                <a:spcPts val="500"/>
              </a:spcBef>
              <a:buFont typeface="Arial"/>
              <a:buChar char="•"/>
              <a:defRPr sz="1800" kern="1200">
                <a:solidFill>
                  <a:schemeClr val="tx1"/>
                </a:solidFill>
                <a:latin typeface="+mn-lt"/>
                <a:ea typeface="+mn-ea"/>
                <a:cs typeface="+mn-cs"/>
              </a:defRPr>
            </a:lvl7pPr>
            <a:lvl8pPr marL="3429000" indent="-228600" algn="l" defTabSz="914400" rtl="0" eaLnBrk="1" latinLnBrk="0" hangingPunct="1">
              <a:lnSpc>
                <a:spcPct val="90000"/>
              </a:lnSpc>
              <a:spcBef>
                <a:spcPts val="500"/>
              </a:spcBef>
              <a:buFont typeface="Arial"/>
              <a:buChar char="•"/>
              <a:defRPr sz="1800" kern="1200">
                <a:solidFill>
                  <a:schemeClr val="tx1"/>
                </a:solidFill>
                <a:latin typeface="+mn-lt"/>
                <a:ea typeface="+mn-ea"/>
                <a:cs typeface="+mn-cs"/>
              </a:defRPr>
            </a:lvl8pPr>
            <a:lvl9pPr marL="3886200" indent="-228600" algn="l" defTabSz="914400" rtl="0" eaLnBrk="1" latinLnBrk="0" hangingPunct="1">
              <a:lnSpc>
                <a:spcPct val="90000"/>
              </a:lnSpc>
              <a:spcBef>
                <a:spcPts val="500"/>
              </a:spcBef>
              <a:buFont typeface="Arial"/>
              <a:buChar char="•"/>
              <a:defRPr sz="1800" kern="1200">
                <a:solidFill>
                  <a:schemeClr val="tx1"/>
                </a:solidFill>
                <a:latin typeface="+mn-lt"/>
                <a:ea typeface="+mn-ea"/>
                <a:cs typeface="+mn-cs"/>
              </a:defRPr>
            </a:lvl9pPr>
          </a:lstStyle>
          <a:p>
            <a:pPr>
              <a:lnSpc>
                <a:spcPct val="100000"/>
              </a:lnSpc>
            </a:pPr>
            <a:r>
              <a:rPr lang="en-US" sz="1800" dirty="0">
                <a:latin typeface="Raleway" charset="0"/>
                <a:ea typeface="Raleway" charset="0"/>
                <a:cs typeface="Raleway" charset="0"/>
              </a:rPr>
              <a:t>Cyber crime is a growing trend</a:t>
            </a:r>
          </a:p>
          <a:p>
            <a:pPr>
              <a:lnSpc>
                <a:spcPct val="100000"/>
              </a:lnSpc>
            </a:pPr>
            <a:r>
              <a:rPr lang="en-US" sz="1800" dirty="0">
                <a:latin typeface="Raleway" charset="0"/>
                <a:ea typeface="Raleway" charset="0"/>
                <a:cs typeface="Raleway" charset="0"/>
              </a:rPr>
              <a:t>Raise awareness of threats </a:t>
            </a:r>
          </a:p>
          <a:p>
            <a:pPr>
              <a:lnSpc>
                <a:spcPct val="100000"/>
              </a:lnSpc>
            </a:pPr>
            <a:r>
              <a:rPr lang="en-US" sz="1800" dirty="0">
                <a:latin typeface="Raleway" charset="0"/>
                <a:ea typeface="Raleway" charset="0"/>
                <a:cs typeface="Raleway" charset="0"/>
              </a:rPr>
              <a:t>As with most </a:t>
            </a:r>
            <a:r>
              <a:rPr lang="en-US" sz="1800" dirty="0" smtClean="0">
                <a:latin typeface="Raleway" charset="0"/>
                <a:ea typeface="Raleway" charset="0"/>
                <a:cs typeface="Raleway" charset="0"/>
              </a:rPr>
              <a:t>crimes </a:t>
            </a:r>
            <a:r>
              <a:rPr lang="en-US" sz="1800" dirty="0">
                <a:latin typeface="Raleway" charset="0"/>
                <a:ea typeface="Raleway" charset="0"/>
                <a:cs typeface="Raleway" charset="0"/>
              </a:rPr>
              <a:t>the police can’t tackle this problem alone</a:t>
            </a:r>
          </a:p>
          <a:p>
            <a:pPr>
              <a:lnSpc>
                <a:spcPct val="100000"/>
              </a:lnSpc>
            </a:pPr>
            <a:r>
              <a:rPr lang="en-US" sz="1800" dirty="0">
                <a:latin typeface="Raleway" charset="0"/>
                <a:ea typeface="Raleway" charset="0"/>
                <a:cs typeface="Raleway" charset="0"/>
              </a:rPr>
              <a:t>To encourage reporting </a:t>
            </a:r>
          </a:p>
          <a:p>
            <a:pPr>
              <a:lnSpc>
                <a:spcPct val="100000"/>
              </a:lnSpc>
            </a:pPr>
            <a:r>
              <a:rPr lang="en-US" sz="1800" dirty="0">
                <a:latin typeface="Raleway" charset="0"/>
                <a:ea typeface="Raleway" charset="0"/>
                <a:cs typeface="Raleway" charset="0"/>
              </a:rPr>
              <a:t>Promote Government backed scheme ‘Cyber Essentials’</a:t>
            </a:r>
          </a:p>
          <a:p>
            <a:pPr>
              <a:lnSpc>
                <a:spcPct val="100000"/>
              </a:lnSpc>
            </a:pPr>
            <a:r>
              <a:rPr lang="en-US" sz="1800" dirty="0">
                <a:latin typeface="Raleway" charset="0"/>
                <a:ea typeface="Raleway" charset="0"/>
                <a:cs typeface="Raleway" charset="0"/>
              </a:rPr>
              <a:t>Cyber crime is massively under reported</a:t>
            </a:r>
            <a:r>
              <a:rPr lang="en-US" sz="1800" dirty="0" smtClean="0">
                <a:latin typeface="Raleway" charset="0"/>
                <a:ea typeface="Raleway" charset="0"/>
                <a:cs typeface="Raleway" charset="0"/>
              </a:rPr>
              <a:t>.</a:t>
            </a:r>
            <a:endParaRPr lang="en-US" sz="1800" dirty="0">
              <a:latin typeface="Raleway" charset="0"/>
              <a:ea typeface="Raleway" charset="0"/>
              <a:cs typeface="Raleway" charset="0"/>
            </a:endParaRPr>
          </a:p>
        </p:txBody>
      </p:sp>
      <p:sp>
        <p:nvSpPr>
          <p:cNvPr id="12" name="مستطيل 8"/>
          <p:cNvSpPr/>
          <p:nvPr/>
        </p:nvSpPr>
        <p:spPr>
          <a:xfrm>
            <a:off x="1129471" y="3198023"/>
            <a:ext cx="4628511" cy="400110"/>
          </a:xfrm>
          <a:prstGeom prst="rect">
            <a:avLst/>
          </a:prstGeom>
        </p:spPr>
        <p:txBody>
          <a:bodyPr wrap="none">
            <a:spAutoFit/>
          </a:bodyPr>
          <a:lstStyle/>
          <a:p>
            <a:r>
              <a:rPr lang="en-US" sz="2000" b="1" dirty="0">
                <a:solidFill>
                  <a:schemeClr val="accent2">
                    <a:lumMod val="75000"/>
                  </a:schemeClr>
                </a:solidFill>
                <a:latin typeface="Raleway SemiBold" charset="0"/>
                <a:ea typeface="Raleway SemiBold" charset="0"/>
                <a:cs typeface="Raleway SemiBold" charset="0"/>
              </a:rPr>
              <a:t>Why is Cyber Awareness Important?</a:t>
            </a:r>
            <a:endParaRPr lang="en-US" sz="2000" dirty="0">
              <a:solidFill>
                <a:schemeClr val="accent2">
                  <a:lumMod val="75000"/>
                </a:schemeClr>
              </a:solidFill>
            </a:endParaRPr>
          </a:p>
        </p:txBody>
      </p:sp>
      <p:sp>
        <p:nvSpPr>
          <p:cNvPr id="13" name="مستطيل 13"/>
          <p:cNvSpPr/>
          <p:nvPr/>
        </p:nvSpPr>
        <p:spPr>
          <a:xfrm>
            <a:off x="1016802" y="1516487"/>
            <a:ext cx="8877895" cy="1754326"/>
          </a:xfrm>
          <a:prstGeom prst="rect">
            <a:avLst/>
          </a:prstGeom>
        </p:spPr>
        <p:txBody>
          <a:bodyPr wrap="square">
            <a:spAutoFit/>
          </a:bodyPr>
          <a:lstStyle/>
          <a:p>
            <a:pPr algn="just">
              <a:lnSpc>
                <a:spcPct val="150000"/>
              </a:lnSpc>
            </a:pPr>
            <a:r>
              <a:rPr lang="en-US" b="1" dirty="0">
                <a:latin typeface="Raleway" charset="0"/>
                <a:ea typeface="Raleway" charset="0"/>
                <a:cs typeface="Raleway" charset="0"/>
                <a:hlinkClick r:id="rId5"/>
              </a:rPr>
              <a:t>Cyber security</a:t>
            </a:r>
            <a:r>
              <a:rPr lang="en-US" dirty="0">
                <a:latin typeface="Raleway" charset="0"/>
                <a:ea typeface="Raleway" charset="0"/>
                <a:cs typeface="Raleway" charset="0"/>
              </a:rPr>
              <a:t> </a:t>
            </a:r>
            <a:r>
              <a:rPr lang="en-US" dirty="0" smtClean="0">
                <a:latin typeface="Raleway" charset="0"/>
                <a:ea typeface="Raleway" charset="0"/>
                <a:cs typeface="Raleway" charset="0"/>
              </a:rPr>
              <a:t>is </a:t>
            </a:r>
            <a:r>
              <a:rPr lang="en-US" dirty="0">
                <a:latin typeface="Raleway" charset="0"/>
                <a:ea typeface="Raleway" charset="0"/>
                <a:cs typeface="Raleway" charset="0"/>
              </a:rPr>
              <a:t>important because it protects all categories of data from theft and damage. This includes sensitive data, personally identifiable information (PII), protected health information (PHI), personal information, intellectual property, data, and governmental and </a:t>
            </a:r>
            <a:r>
              <a:rPr lang="en-US" dirty="0" smtClean="0">
                <a:latin typeface="Raleway" charset="0"/>
                <a:ea typeface="Raleway" charset="0"/>
                <a:cs typeface="Raleway" charset="0"/>
              </a:rPr>
              <a:t>industry </a:t>
            </a:r>
            <a:r>
              <a:rPr lang="en-US" dirty="0">
                <a:latin typeface="Raleway" charset="0"/>
                <a:ea typeface="Raleway" charset="0"/>
                <a:cs typeface="Raleway" charset="0"/>
              </a:rPr>
              <a:t>information systems. </a:t>
            </a:r>
          </a:p>
        </p:txBody>
      </p:sp>
      <p:pic>
        <p:nvPicPr>
          <p:cNvPr id="14" name="Picture 2" descr="Cybersecurity and Its Importance - Explore uCertify and Find Out Why? |  uCertify.com"/>
          <p:cNvPicPr>
            <a:picLocks noChangeAspect="1" noChangeArrowheads="1"/>
          </p:cNvPicPr>
          <p:nvPr/>
        </p:nvPicPr>
        <p:blipFill rotWithShape="1">
          <a:blip r:embed="rId6" cstate="print">
            <a:extLst>
              <a:ext uri="{28A0092B-C50C-407E-A947-70E740481C1C}">
                <a14:useLocalDpi xmlns:a14="http://schemas.microsoft.com/office/drawing/2010/main" val="0"/>
              </a:ext>
            </a:extLst>
          </a:blip>
          <a:srcRect l="44493" t="1853" b="7380"/>
          <a:stretch/>
        </p:blipFill>
        <p:spPr bwMode="auto">
          <a:xfrm>
            <a:off x="8979554" y="2868172"/>
            <a:ext cx="2535690" cy="2073199"/>
          </a:xfrm>
          <a:prstGeom prst="ellipse">
            <a:avLst/>
          </a:prstGeom>
          <a:ln w="63500" cap="rnd">
            <a:solidFill>
              <a:srgbClr val="333333"/>
            </a:solidFill>
          </a:ln>
          <a:effectLst>
            <a:outerShdw blurRad="381000" dist="292100" dir="5400000" sx="-80000" sy="-18000" rotWithShape="0">
              <a:srgbClr val="000000">
                <a:alpha val="22000"/>
              </a:srgbClr>
            </a:outerShdw>
          </a:effectLst>
          <a:scene3d>
            <a:camera prst="orthographicFront"/>
            <a:lightRig rig="contrasting" dir="t">
              <a:rot lat="0" lon="0" rev="3000000"/>
            </a:lightRig>
          </a:scene3d>
          <a:sp3d contourW="7620">
            <a:bevelT w="95250" h="31750"/>
            <a:contourClr>
              <a:srgbClr val="333333"/>
            </a:contourClr>
          </a:sp3d>
          <a:extLst>
            <a:ext uri="{909E8E84-426E-40DD-AFC4-6F175D3DCCD1}">
              <a14:hiddenFill xmlns:a14="http://schemas.microsoft.com/office/drawing/2010/main">
                <a:solidFill>
                  <a:srgbClr val="FFFFFF"/>
                </a:solidFill>
              </a14:hiddenFill>
            </a:ext>
          </a:extLst>
        </p:spPr>
      </p:pic>
    </p:spTree>
    <p:extLst>
      <p:ext uri="{BB962C8B-B14F-4D97-AF65-F5344CB8AC3E}">
        <p14:creationId xmlns:p14="http://schemas.microsoft.com/office/powerpoint/2010/main" val="2838180298"/>
      </p:ext>
    </p:extLst>
  </p:cSld>
  <p:clrMapOvr>
    <a:masterClrMapping/>
  </p:clrMapOvr>
  <mc:AlternateContent xmlns:mc="http://schemas.openxmlformats.org/markup-compatibility/2006">
    <mc:Choice xmlns:p14="http://schemas.microsoft.com/office/powerpoint/2010/main" Requires="p14">
      <p:transition p14:dur="10"/>
    </mc:Choice>
    <mc:Fallback>
      <p:transition/>
    </mc:Fallback>
  </mc:AlternateContent>
  <p:timing>
    <p:tnLst>
      <p:par>
        <p:cTn id="1" dur="indefinite" restart="never" nodeType="tmRoot"/>
      </p:par>
    </p:tnLst>
  </p:timing>
</p:sld>
</file>

<file path=ppt/slides/slide9.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5" name="Rectangle: Rounded Corners 24">
            <a:extLst>
              <a:ext uri="{FF2B5EF4-FFF2-40B4-BE49-F238E27FC236}">
                <a16:creationId xmlns:a16="http://schemas.microsoft.com/office/drawing/2014/main" xmlns="" id="{2BC869EB-5623-4AA1-9123-4AF9DF916049}"/>
              </a:ext>
            </a:extLst>
          </p:cNvPr>
          <p:cNvSpPr/>
          <p:nvPr/>
        </p:nvSpPr>
        <p:spPr>
          <a:xfrm>
            <a:off x="617280" y="1191105"/>
            <a:ext cx="10988566" cy="4928080"/>
          </a:xfrm>
          <a:prstGeom prst="roundRect">
            <a:avLst>
              <a:gd name="adj" fmla="val 6140"/>
            </a:avLst>
          </a:prstGeom>
          <a:solidFill>
            <a:schemeClr val="bg1"/>
          </a:solidFill>
          <a:ln w="38100">
            <a:solidFill>
              <a:srgbClr val="00B0F0"/>
            </a:solidFill>
          </a:ln>
          <a:effectLst>
            <a:outerShdw blurRad="571500" sx="86000" sy="86000" algn="ctr" rotWithShape="0">
              <a:prstClr val="black">
                <a:alpha val="25000"/>
              </a:prstClr>
            </a:outerShdw>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dirty="0">
              <a:solidFill>
                <a:prstClr val="white"/>
              </a:solidFill>
            </a:endParaRPr>
          </a:p>
        </p:txBody>
      </p:sp>
      <p:sp>
        <p:nvSpPr>
          <p:cNvPr id="3" name="TextBox 2">
            <a:extLst>
              <a:ext uri="{FF2B5EF4-FFF2-40B4-BE49-F238E27FC236}">
                <a16:creationId xmlns:a16="http://schemas.microsoft.com/office/drawing/2014/main" xmlns="" id="{F9A80F9F-74DB-1D57-04E8-E20E92A09B0A}"/>
              </a:ext>
            </a:extLst>
          </p:cNvPr>
          <p:cNvSpPr txBox="1"/>
          <p:nvPr/>
        </p:nvSpPr>
        <p:spPr>
          <a:xfrm>
            <a:off x="1826550" y="285067"/>
            <a:ext cx="7555524" cy="584775"/>
          </a:xfrm>
          <a:prstGeom prst="rect">
            <a:avLst/>
          </a:prstGeom>
          <a:noFill/>
        </p:spPr>
        <p:txBody>
          <a:bodyPr wrap="square" rtlCol="0">
            <a:spAutoFit/>
          </a:bodyPr>
          <a:lstStyle/>
          <a:p>
            <a:pPr algn="ctr"/>
            <a:r>
              <a:rPr lang="en-US" sz="3200" b="1" dirty="0">
                <a:solidFill>
                  <a:prstClr val="white"/>
                </a:solidFill>
                <a:latin typeface="Agency FB" panose="020B0503020202020204" pitchFamily="34" charset="0"/>
                <a:cs typeface="Arial" panose="020B0604020202020204" pitchFamily="34" charset="0"/>
              </a:rPr>
              <a:t>Challenges of </a:t>
            </a:r>
            <a:r>
              <a:rPr lang="en-US" sz="3200" b="1" dirty="0" err="1">
                <a:solidFill>
                  <a:prstClr val="white"/>
                </a:solidFill>
                <a:latin typeface="Agency FB" panose="020B0503020202020204" pitchFamily="34" charset="0"/>
                <a:cs typeface="Arial" panose="020B0604020202020204" pitchFamily="34" charset="0"/>
              </a:rPr>
              <a:t>Cybersecurity</a:t>
            </a:r>
            <a:endParaRPr lang="en-US" sz="3200" b="1" dirty="0" smtClean="0">
              <a:solidFill>
                <a:prstClr val="white"/>
              </a:solidFill>
              <a:latin typeface="Agency FB" panose="020B0503020202020204" pitchFamily="34" charset="0"/>
              <a:cs typeface="Arial" panose="020B0604020202020204" pitchFamily="34" charset="0"/>
            </a:endParaRPr>
          </a:p>
        </p:txBody>
      </p:sp>
      <p:sp>
        <p:nvSpPr>
          <p:cNvPr id="5" name="Rectangle 4">
            <a:extLst>
              <a:ext uri="{FF2B5EF4-FFF2-40B4-BE49-F238E27FC236}">
                <a16:creationId xmlns:a16="http://schemas.microsoft.com/office/drawing/2014/main" xmlns="" id="{3985EAE6-BFA6-766D-A032-077E4DCB399E}"/>
              </a:ext>
            </a:extLst>
          </p:cNvPr>
          <p:cNvSpPr/>
          <p:nvPr/>
        </p:nvSpPr>
        <p:spPr>
          <a:xfrm>
            <a:off x="1051529" y="557146"/>
            <a:ext cx="1160736" cy="1014336"/>
          </a:xfrm>
          <a:prstGeom prst="rect">
            <a:avLst/>
          </a:prstGeom>
          <a:solidFill>
            <a:srgbClr val="FFC000"/>
          </a:solidFill>
          <a:ln w="38100">
            <a:solidFill>
              <a:srgbClr val="24A9E1"/>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r>
              <a:rPr lang="en-US" dirty="0" smtClean="0">
                <a:ln w="0"/>
                <a:solidFill>
                  <a:prstClr val="black"/>
                </a:solidFill>
                <a:effectLst>
                  <a:outerShdw blurRad="38100" dist="19050" dir="2700000" algn="tl" rotWithShape="0">
                    <a:prstClr val="black">
                      <a:alpha val="40000"/>
                    </a:prstClr>
                  </a:outerShdw>
                </a:effectLst>
                <a:ea typeface="Roboto Light" panose="02000000000000000000" pitchFamily="2" charset="0"/>
              </a:rPr>
              <a:t>Lecture </a:t>
            </a:r>
          </a:p>
          <a:p>
            <a:pPr algn="ctr"/>
            <a:r>
              <a:rPr lang="en-US" dirty="0" smtClean="0">
                <a:ln w="0"/>
                <a:solidFill>
                  <a:prstClr val="black"/>
                </a:solidFill>
                <a:effectLst>
                  <a:outerShdw blurRad="38100" dist="19050" dir="2700000" algn="tl" rotWithShape="0">
                    <a:prstClr val="black">
                      <a:alpha val="40000"/>
                    </a:prstClr>
                  </a:outerShdw>
                </a:effectLst>
                <a:ea typeface="Roboto Light" panose="02000000000000000000" pitchFamily="2" charset="0"/>
              </a:rPr>
              <a:t>02</a:t>
            </a:r>
            <a:endParaRPr lang="en-US" dirty="0">
              <a:ln w="0"/>
              <a:solidFill>
                <a:prstClr val="black"/>
              </a:solidFill>
              <a:effectLst>
                <a:outerShdw blurRad="38100" dist="19050" dir="2700000" algn="tl" rotWithShape="0">
                  <a:prstClr val="black">
                    <a:alpha val="40000"/>
                  </a:prstClr>
                </a:outerShdw>
              </a:effectLst>
              <a:ea typeface="Roboto Light" panose="02000000000000000000" pitchFamily="2" charset="0"/>
            </a:endParaRPr>
          </a:p>
        </p:txBody>
      </p:sp>
      <p:pic>
        <p:nvPicPr>
          <p:cNvPr id="2" name="Picture 1">
            <a:extLst>
              <a:ext uri="{FF2B5EF4-FFF2-40B4-BE49-F238E27FC236}">
                <a16:creationId xmlns:a16="http://schemas.microsoft.com/office/drawing/2014/main" xmlns="" id="{55CD1180-4C62-EDA2-42A3-AF92F9FA68DE}"/>
              </a:ext>
            </a:extLst>
          </p:cNvPr>
          <p:cNvPicPr>
            <a:picLocks noChangeAspect="1"/>
          </p:cNvPicPr>
          <p:nvPr/>
        </p:nvPicPr>
        <p:blipFill>
          <a:blip r:embed="rId3" cstate="print">
            <a:extLst>
              <a:ext uri="{28A0092B-C50C-407E-A947-70E740481C1C}">
                <a14:useLocalDpi xmlns:a14="http://schemas.microsoft.com/office/drawing/2010/main" val="0"/>
              </a:ext>
            </a:extLst>
          </a:blip>
          <a:srcRect/>
          <a:stretch/>
        </p:blipFill>
        <p:spPr>
          <a:xfrm>
            <a:off x="9497088" y="87721"/>
            <a:ext cx="2383737" cy="1125123"/>
          </a:xfrm>
          <a:prstGeom prst="rect">
            <a:avLst/>
          </a:prstGeom>
        </p:spPr>
      </p:pic>
      <p:sp>
        <p:nvSpPr>
          <p:cNvPr id="8" name="TextBox 7">
            <a:extLst>
              <a:ext uri="{FF2B5EF4-FFF2-40B4-BE49-F238E27FC236}">
                <a16:creationId xmlns:a16="http://schemas.microsoft.com/office/drawing/2014/main" xmlns="" id="{3620D0A5-176B-EAD8-BA5B-53AB3048E130}"/>
              </a:ext>
            </a:extLst>
          </p:cNvPr>
          <p:cNvSpPr txBox="1"/>
          <p:nvPr/>
        </p:nvSpPr>
        <p:spPr>
          <a:xfrm>
            <a:off x="4787900" y="6400766"/>
            <a:ext cx="2616200" cy="400110"/>
          </a:xfrm>
          <a:prstGeom prst="rect">
            <a:avLst/>
          </a:prstGeom>
          <a:noFill/>
        </p:spPr>
        <p:txBody>
          <a:bodyPr wrap="square" rtlCol="0">
            <a:spAutoFit/>
          </a:bodyPr>
          <a:lstStyle/>
          <a:p>
            <a:pPr algn="ctr"/>
            <a:r>
              <a:rPr lang="en-US" sz="2000" dirty="0">
                <a:solidFill>
                  <a:prstClr val="white"/>
                </a:solidFill>
                <a:cs typeface="Arial" panose="020B0604020202020204" pitchFamily="34" charset="0"/>
              </a:rPr>
              <a:t>www.midocean.ae</a:t>
            </a:r>
          </a:p>
        </p:txBody>
      </p:sp>
      <p:sp>
        <p:nvSpPr>
          <p:cNvPr id="22" name="Rectangle 21">
            <a:extLst>
              <a:ext uri="{FF2B5EF4-FFF2-40B4-BE49-F238E27FC236}">
                <a16:creationId xmlns:a16="http://schemas.microsoft.com/office/drawing/2014/main" xmlns="" id="{BD069A96-5848-FF57-BDAE-6DBEC0AA0DA9}"/>
              </a:ext>
            </a:extLst>
          </p:cNvPr>
          <p:cNvSpPr/>
          <p:nvPr/>
        </p:nvSpPr>
        <p:spPr>
          <a:xfrm>
            <a:off x="2807467" y="857261"/>
            <a:ext cx="6574607" cy="45719"/>
          </a:xfrm>
          <a:prstGeom prst="rect">
            <a:avLst/>
          </a:prstGeom>
          <a:solidFill>
            <a:schemeClr val="bg1"/>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solidFill>
                <a:prstClr val="white"/>
              </a:solidFill>
            </a:endParaRPr>
          </a:p>
        </p:txBody>
      </p:sp>
      <p:pic>
        <p:nvPicPr>
          <p:cNvPr id="23" name="Picture 2" descr="Network security Computer network Computer security Software-defined  networking, cyber security, electric Blue, technology png | PNGEgg"/>
          <p:cNvPicPr>
            <a:picLocks noChangeAspect="1" noChangeArrowheads="1"/>
          </p:cNvPicPr>
          <p:nvPr/>
        </p:nvPicPr>
        <p:blipFill>
          <a:blip r:embed="rId4" cstate="print">
            <a:extLst>
              <a:ext uri="{28A0092B-C50C-407E-A947-70E740481C1C}">
                <a14:useLocalDpi xmlns:a14="http://schemas.microsoft.com/office/drawing/2010/main" val="0"/>
              </a:ext>
            </a:extLst>
          </a:blip>
          <a:srcRect/>
          <a:stretch>
            <a:fillRect/>
          </a:stretch>
        </p:blipFill>
        <p:spPr bwMode="auto">
          <a:xfrm>
            <a:off x="2473590" y="394062"/>
            <a:ext cx="867383" cy="867383"/>
          </a:xfrm>
          <a:prstGeom prst="ellipse">
            <a:avLst/>
          </a:prstGeom>
          <a:noFill/>
          <a:extLst>
            <a:ext uri="{909E8E84-426E-40DD-AFC4-6F175D3DCCD1}">
              <a14:hiddenFill xmlns:a14="http://schemas.microsoft.com/office/drawing/2010/main">
                <a:solidFill>
                  <a:srgbClr val="FFFFFF"/>
                </a:solidFill>
              </a14:hiddenFill>
            </a:ext>
          </a:extLst>
        </p:spPr>
      </p:pic>
      <p:sp>
        <p:nvSpPr>
          <p:cNvPr id="27" name="Rectangle 11"/>
          <p:cNvSpPr/>
          <p:nvPr/>
        </p:nvSpPr>
        <p:spPr>
          <a:xfrm>
            <a:off x="2446894" y="6242540"/>
            <a:ext cx="6163706" cy="224143"/>
          </a:xfrm>
          <a:prstGeom prst="rect">
            <a:avLst/>
          </a:prstGeom>
          <a:noFill/>
          <a:ln>
            <a:noFill/>
          </a:ln>
        </p:spPr>
        <p:style>
          <a:lnRef idx="2">
            <a:schemeClr val="accent1">
              <a:shade val="50000"/>
            </a:schemeClr>
          </a:lnRef>
          <a:fillRef idx="1">
            <a:schemeClr val="accent1"/>
          </a:fillRef>
          <a:effectRef idx="0">
            <a:schemeClr val="accent1"/>
          </a:effectRef>
          <a:fontRef idx="minor">
            <a:schemeClr val="lt1"/>
          </a:fontRef>
        </p:style>
        <p:txBody>
          <a:bodyPr anchor="ctr"/>
          <a:lstStyle>
            <a:defPPr>
              <a:defRPr lang="en-US"/>
            </a:defPPr>
            <a:lvl1pPr algn="l" rtl="0" eaLnBrk="0" fontAlgn="base" hangingPunct="0">
              <a:spcBef>
                <a:spcPct val="0"/>
              </a:spcBef>
              <a:spcAft>
                <a:spcPct val="0"/>
              </a:spcAft>
              <a:defRPr sz="2000" kern="1200">
                <a:solidFill>
                  <a:schemeClr val="lt1"/>
                </a:solidFill>
                <a:latin typeface="+mn-lt"/>
                <a:ea typeface="+mn-ea"/>
                <a:cs typeface="+mn-cs"/>
              </a:defRPr>
            </a:lvl1pPr>
            <a:lvl2pPr marL="457200" algn="l" rtl="0" eaLnBrk="0" fontAlgn="base" hangingPunct="0">
              <a:spcBef>
                <a:spcPct val="0"/>
              </a:spcBef>
              <a:spcAft>
                <a:spcPct val="0"/>
              </a:spcAft>
              <a:defRPr sz="2000" kern="1200">
                <a:solidFill>
                  <a:schemeClr val="lt1"/>
                </a:solidFill>
                <a:latin typeface="+mn-lt"/>
                <a:ea typeface="+mn-ea"/>
                <a:cs typeface="+mn-cs"/>
              </a:defRPr>
            </a:lvl2pPr>
            <a:lvl3pPr marL="914400" algn="l" rtl="0" eaLnBrk="0" fontAlgn="base" hangingPunct="0">
              <a:spcBef>
                <a:spcPct val="0"/>
              </a:spcBef>
              <a:spcAft>
                <a:spcPct val="0"/>
              </a:spcAft>
              <a:defRPr sz="2000" kern="1200">
                <a:solidFill>
                  <a:schemeClr val="lt1"/>
                </a:solidFill>
                <a:latin typeface="+mn-lt"/>
                <a:ea typeface="+mn-ea"/>
                <a:cs typeface="+mn-cs"/>
              </a:defRPr>
            </a:lvl3pPr>
            <a:lvl4pPr marL="1371600" algn="l" rtl="0" eaLnBrk="0" fontAlgn="base" hangingPunct="0">
              <a:spcBef>
                <a:spcPct val="0"/>
              </a:spcBef>
              <a:spcAft>
                <a:spcPct val="0"/>
              </a:spcAft>
              <a:defRPr sz="2000" kern="1200">
                <a:solidFill>
                  <a:schemeClr val="lt1"/>
                </a:solidFill>
                <a:latin typeface="+mn-lt"/>
                <a:ea typeface="+mn-ea"/>
                <a:cs typeface="+mn-cs"/>
              </a:defRPr>
            </a:lvl4pPr>
            <a:lvl5pPr marL="1828800" algn="l" rtl="0" eaLnBrk="0" fontAlgn="base" hangingPunct="0">
              <a:spcBef>
                <a:spcPct val="0"/>
              </a:spcBef>
              <a:spcAft>
                <a:spcPct val="0"/>
              </a:spcAft>
              <a:defRPr sz="2000" kern="1200">
                <a:solidFill>
                  <a:schemeClr val="lt1"/>
                </a:solidFill>
                <a:latin typeface="+mn-lt"/>
                <a:ea typeface="+mn-ea"/>
                <a:cs typeface="+mn-cs"/>
              </a:defRPr>
            </a:lvl5pPr>
            <a:lvl6pPr marL="2286000" algn="l" defTabSz="914400" rtl="0" eaLnBrk="1" latinLnBrk="0" hangingPunct="1">
              <a:defRPr sz="2000" kern="1200">
                <a:solidFill>
                  <a:schemeClr val="lt1"/>
                </a:solidFill>
                <a:latin typeface="+mn-lt"/>
                <a:ea typeface="+mn-ea"/>
                <a:cs typeface="+mn-cs"/>
              </a:defRPr>
            </a:lvl6pPr>
            <a:lvl7pPr marL="2743200" algn="l" defTabSz="914400" rtl="0" eaLnBrk="1" latinLnBrk="0" hangingPunct="1">
              <a:defRPr sz="2000" kern="1200">
                <a:solidFill>
                  <a:schemeClr val="lt1"/>
                </a:solidFill>
                <a:latin typeface="+mn-lt"/>
                <a:ea typeface="+mn-ea"/>
                <a:cs typeface="+mn-cs"/>
              </a:defRPr>
            </a:lvl7pPr>
            <a:lvl8pPr marL="3200400" algn="l" defTabSz="914400" rtl="0" eaLnBrk="1" latinLnBrk="0" hangingPunct="1">
              <a:defRPr sz="2000" kern="1200">
                <a:solidFill>
                  <a:schemeClr val="lt1"/>
                </a:solidFill>
                <a:latin typeface="+mn-lt"/>
                <a:ea typeface="+mn-ea"/>
                <a:cs typeface="+mn-cs"/>
              </a:defRPr>
            </a:lvl8pPr>
            <a:lvl9pPr marL="3657600" algn="l" defTabSz="914400" rtl="0" eaLnBrk="1" latinLnBrk="0" hangingPunct="1">
              <a:defRPr sz="2000" kern="1200">
                <a:solidFill>
                  <a:schemeClr val="lt1"/>
                </a:solidFill>
                <a:latin typeface="+mn-lt"/>
                <a:ea typeface="+mn-ea"/>
                <a:cs typeface="+mn-cs"/>
              </a:defRPr>
            </a:lvl9pPr>
          </a:lstStyle>
          <a:p>
            <a:pPr algn="ctr"/>
            <a:r>
              <a:rPr lang="en-US" sz="1200" i="1" dirty="0">
                <a:ln w="0"/>
                <a:solidFill>
                  <a:srgbClr val="4472C4"/>
                </a:solidFill>
                <a:effectLst>
                  <a:outerShdw blurRad="38100" dist="25400" dir="5400000" algn="ctr" rotWithShape="0">
                    <a:srgbClr val="6E747A">
                      <a:alpha val="43000"/>
                    </a:srgbClr>
                  </a:outerShdw>
                </a:effectLst>
                <a:latin typeface="Tajawal Medium" panose="00000600000000000000" pitchFamily="2" charset="-78"/>
                <a:cs typeface="Tajawal Medium" panose="00000600000000000000" pitchFamily="2" charset="-78"/>
              </a:rPr>
              <a:t>Cybersecurity </a:t>
            </a:r>
            <a:r>
              <a:rPr lang="en-US" sz="1200" i="1" dirty="0" smtClean="0">
                <a:ln w="0"/>
                <a:solidFill>
                  <a:srgbClr val="4472C4"/>
                </a:solidFill>
                <a:effectLst>
                  <a:outerShdw blurRad="38100" dist="25400" dir="5400000" algn="ctr" rotWithShape="0">
                    <a:srgbClr val="6E747A">
                      <a:alpha val="43000"/>
                    </a:srgbClr>
                  </a:outerShdw>
                </a:effectLst>
                <a:latin typeface="Tajawal Medium" panose="00000600000000000000" pitchFamily="2" charset="-78"/>
                <a:cs typeface="Tajawal Medium" panose="00000600000000000000" pitchFamily="2" charset="-78"/>
              </a:rPr>
              <a:t>Fundamentals,  Dr. Redhwan M. A. </a:t>
            </a:r>
            <a:r>
              <a:rPr lang="en-US" sz="1200" i="1" dirty="0" err="1" smtClean="0">
                <a:ln w="0"/>
                <a:solidFill>
                  <a:srgbClr val="4472C4"/>
                </a:solidFill>
                <a:effectLst>
                  <a:outerShdw blurRad="38100" dist="25400" dir="5400000" algn="ctr" rotWithShape="0">
                    <a:srgbClr val="6E747A">
                      <a:alpha val="43000"/>
                    </a:srgbClr>
                  </a:outerShdw>
                </a:effectLst>
                <a:latin typeface="Tajawal Medium" panose="00000600000000000000" pitchFamily="2" charset="-78"/>
                <a:cs typeface="Tajawal Medium" panose="00000600000000000000" pitchFamily="2" charset="-78"/>
              </a:rPr>
              <a:t>Saad</a:t>
            </a:r>
            <a:endParaRPr lang="en-US" sz="1200" i="1" dirty="0">
              <a:ln w="0"/>
              <a:solidFill>
                <a:srgbClr val="4472C4"/>
              </a:solidFill>
              <a:effectLst>
                <a:outerShdw blurRad="38100" dist="25400" dir="5400000" algn="ctr" rotWithShape="0">
                  <a:srgbClr val="6E747A">
                    <a:alpha val="43000"/>
                  </a:srgbClr>
                </a:outerShdw>
              </a:effectLst>
              <a:latin typeface="Tajawal Medium" panose="00000600000000000000" pitchFamily="2" charset="-78"/>
              <a:cs typeface="Tajawal Medium" panose="00000600000000000000" pitchFamily="2" charset="-78"/>
            </a:endParaRPr>
          </a:p>
        </p:txBody>
      </p:sp>
      <p:sp>
        <p:nvSpPr>
          <p:cNvPr id="4" name="Decagon 3"/>
          <p:cNvSpPr/>
          <p:nvPr/>
        </p:nvSpPr>
        <p:spPr>
          <a:xfrm>
            <a:off x="11015003" y="6242540"/>
            <a:ext cx="590843" cy="439614"/>
          </a:xfrm>
          <a:prstGeom prst="decagon">
            <a:avLst/>
          </a:prstGeom>
          <a:noFill/>
          <a:ln w="38100">
            <a:solidFill>
              <a:schemeClr val="bg1"/>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fld id="{D3D0A8D0-E66F-424C-AFA5-9563B497EC84}" type="slidenum">
              <a:rPr lang="en-US" smtClean="0">
                <a:solidFill>
                  <a:prstClr val="white"/>
                </a:solidFill>
              </a:rPr>
              <a:pPr algn="ctr"/>
              <a:t>9</a:t>
            </a:fld>
            <a:endParaRPr lang="en-US" dirty="0">
              <a:solidFill>
                <a:prstClr val="white"/>
              </a:solidFill>
            </a:endParaRPr>
          </a:p>
        </p:txBody>
      </p:sp>
      <p:sp>
        <p:nvSpPr>
          <p:cNvPr id="11" name="TextBox 6"/>
          <p:cNvSpPr txBox="1">
            <a:spLocks noChangeArrowheads="1"/>
          </p:cNvSpPr>
          <p:nvPr/>
        </p:nvSpPr>
        <p:spPr bwMode="auto">
          <a:xfrm>
            <a:off x="708767" y="1683886"/>
            <a:ext cx="10929048" cy="1015663"/>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wrap="square">
            <a:spAutoFit/>
          </a:bodyPr>
          <a:lstStyle>
            <a:defPPr>
              <a:defRPr lang="en-US"/>
            </a:defPPr>
            <a:lvl1pPr algn="l" rtl="0" eaLnBrk="0" fontAlgn="base" hangingPunct="0">
              <a:spcBef>
                <a:spcPct val="0"/>
              </a:spcBef>
              <a:spcAft>
                <a:spcPct val="0"/>
              </a:spcAft>
              <a:defRPr kern="1200">
                <a:solidFill>
                  <a:schemeClr val="tx1"/>
                </a:solidFill>
                <a:latin typeface="Arial" panose="020B0604020202020204" pitchFamily="34" charset="0"/>
                <a:ea typeface="+mn-ea"/>
                <a:cs typeface="Arial" panose="020B0604020202020204" pitchFamily="34" charset="0"/>
              </a:defRPr>
            </a:lvl1pPr>
            <a:lvl2pPr marL="457200" algn="l" rtl="0" eaLnBrk="0" fontAlgn="base" hangingPunct="0">
              <a:spcBef>
                <a:spcPct val="0"/>
              </a:spcBef>
              <a:spcAft>
                <a:spcPct val="0"/>
              </a:spcAft>
              <a:defRPr kern="1200">
                <a:solidFill>
                  <a:schemeClr val="tx1"/>
                </a:solidFill>
                <a:latin typeface="Arial" panose="020B0604020202020204" pitchFamily="34" charset="0"/>
                <a:ea typeface="+mn-ea"/>
                <a:cs typeface="Arial" panose="020B0604020202020204" pitchFamily="34" charset="0"/>
              </a:defRPr>
            </a:lvl2pPr>
            <a:lvl3pPr marL="914400" algn="l" rtl="0" eaLnBrk="0" fontAlgn="base" hangingPunct="0">
              <a:spcBef>
                <a:spcPct val="0"/>
              </a:spcBef>
              <a:spcAft>
                <a:spcPct val="0"/>
              </a:spcAft>
              <a:defRPr kern="1200">
                <a:solidFill>
                  <a:schemeClr val="tx1"/>
                </a:solidFill>
                <a:latin typeface="Arial" panose="020B0604020202020204" pitchFamily="34" charset="0"/>
                <a:ea typeface="+mn-ea"/>
                <a:cs typeface="Arial" panose="020B0604020202020204" pitchFamily="34" charset="0"/>
              </a:defRPr>
            </a:lvl3pPr>
            <a:lvl4pPr marL="1371600" algn="l" rtl="0" eaLnBrk="0" fontAlgn="base" hangingPunct="0">
              <a:spcBef>
                <a:spcPct val="0"/>
              </a:spcBef>
              <a:spcAft>
                <a:spcPct val="0"/>
              </a:spcAft>
              <a:defRPr kern="1200">
                <a:solidFill>
                  <a:schemeClr val="tx1"/>
                </a:solidFill>
                <a:latin typeface="Arial" panose="020B0604020202020204" pitchFamily="34" charset="0"/>
                <a:ea typeface="+mn-ea"/>
                <a:cs typeface="Arial" panose="020B0604020202020204" pitchFamily="34" charset="0"/>
              </a:defRPr>
            </a:lvl4pPr>
            <a:lvl5pPr marL="1828800" algn="l" rtl="0" eaLnBrk="0" fontAlgn="base" hangingPunct="0">
              <a:spcBef>
                <a:spcPct val="0"/>
              </a:spcBef>
              <a:spcAft>
                <a:spcPct val="0"/>
              </a:spcAft>
              <a:defRPr kern="1200">
                <a:solidFill>
                  <a:schemeClr val="tx1"/>
                </a:solidFill>
                <a:latin typeface="Arial" panose="020B0604020202020204" pitchFamily="34" charset="0"/>
                <a:ea typeface="+mn-ea"/>
                <a:cs typeface="Arial" panose="020B0604020202020204" pitchFamily="34" charset="0"/>
              </a:defRPr>
            </a:lvl5pPr>
            <a:lvl6pPr marL="2286000" algn="l" defTabSz="914400" rtl="0" eaLnBrk="1" latinLnBrk="0" hangingPunct="1">
              <a:defRPr kern="1200">
                <a:solidFill>
                  <a:schemeClr val="tx1"/>
                </a:solidFill>
                <a:latin typeface="Arial" panose="020B0604020202020204" pitchFamily="34" charset="0"/>
                <a:ea typeface="+mn-ea"/>
                <a:cs typeface="Arial" panose="020B0604020202020204" pitchFamily="34" charset="0"/>
              </a:defRPr>
            </a:lvl6pPr>
            <a:lvl7pPr marL="2743200" algn="l" defTabSz="914400" rtl="0" eaLnBrk="1" latinLnBrk="0" hangingPunct="1">
              <a:defRPr kern="1200">
                <a:solidFill>
                  <a:schemeClr val="tx1"/>
                </a:solidFill>
                <a:latin typeface="Arial" panose="020B0604020202020204" pitchFamily="34" charset="0"/>
                <a:ea typeface="+mn-ea"/>
                <a:cs typeface="Arial" panose="020B0604020202020204" pitchFamily="34" charset="0"/>
              </a:defRPr>
            </a:lvl7pPr>
            <a:lvl8pPr marL="3200400" algn="l" defTabSz="914400" rtl="0" eaLnBrk="1" latinLnBrk="0" hangingPunct="1">
              <a:defRPr kern="1200">
                <a:solidFill>
                  <a:schemeClr val="tx1"/>
                </a:solidFill>
                <a:latin typeface="Arial" panose="020B0604020202020204" pitchFamily="34" charset="0"/>
                <a:ea typeface="+mn-ea"/>
                <a:cs typeface="Arial" panose="020B0604020202020204" pitchFamily="34" charset="0"/>
              </a:defRPr>
            </a:lvl8pPr>
            <a:lvl9pPr marL="3657600" algn="l" defTabSz="914400" rtl="0" eaLnBrk="1" latinLnBrk="0" hangingPunct="1">
              <a:defRPr kern="1200">
                <a:solidFill>
                  <a:schemeClr val="tx1"/>
                </a:solidFill>
                <a:latin typeface="Arial" panose="020B0604020202020204" pitchFamily="34" charset="0"/>
                <a:ea typeface="+mn-ea"/>
                <a:cs typeface="Arial" panose="020B0604020202020204" pitchFamily="34" charset="0"/>
              </a:defRPr>
            </a:lvl9pPr>
          </a:lstStyle>
          <a:p>
            <a:pPr marL="623888" lvl="2" indent="-342900">
              <a:buFont typeface="Wingdings" pitchFamily="2" charset="2"/>
              <a:buChar char="Ø"/>
              <a:defRPr/>
            </a:pPr>
            <a:r>
              <a:rPr lang="en-US" sz="2000" dirty="0"/>
              <a:t>For effective cyber security, an organization needs to coordinate its efforts throughout its entire information system</a:t>
            </a:r>
            <a:r>
              <a:rPr lang="en-US" sz="2000" dirty="0" smtClean="0"/>
              <a:t>.</a:t>
            </a:r>
          </a:p>
          <a:p>
            <a:pPr marL="280988" lvl="2">
              <a:defRPr/>
            </a:pPr>
            <a:r>
              <a:rPr lang="en-US" sz="2000" b="1" i="1" u="sng" dirty="0">
                <a:solidFill>
                  <a:schemeClr val="accent2">
                    <a:lumMod val="75000"/>
                  </a:schemeClr>
                </a:solidFill>
              </a:rPr>
              <a:t> </a:t>
            </a:r>
            <a:r>
              <a:rPr lang="en-US" sz="2000" b="1" i="1" u="sng" dirty="0">
                <a:solidFill>
                  <a:schemeClr val="accent2">
                    <a:lumMod val="75000"/>
                  </a:schemeClr>
                </a:solidFill>
                <a:hlinkClick r:id="rId5"/>
              </a:rPr>
              <a:t>Elements of cyber</a:t>
            </a:r>
            <a:r>
              <a:rPr lang="en-US" sz="2000" b="1" i="1" u="sng" dirty="0">
                <a:solidFill>
                  <a:schemeClr val="accent2">
                    <a:lumMod val="75000"/>
                  </a:schemeClr>
                </a:solidFill>
              </a:rPr>
              <a:t> encompass all of the following:</a:t>
            </a:r>
          </a:p>
        </p:txBody>
      </p:sp>
      <p:sp>
        <p:nvSpPr>
          <p:cNvPr id="12" name="مستطيل 8"/>
          <p:cNvSpPr/>
          <p:nvPr/>
        </p:nvSpPr>
        <p:spPr>
          <a:xfrm>
            <a:off x="1112161" y="2816252"/>
            <a:ext cx="9969838" cy="3139321"/>
          </a:xfrm>
          <a:prstGeom prst="rect">
            <a:avLst/>
          </a:prstGeom>
        </p:spPr>
        <p:txBody>
          <a:bodyPr wrap="square">
            <a:spAutoFit/>
          </a:bodyPr>
          <a:lstStyle/>
          <a:p>
            <a:pPr marL="285750" indent="-285750" fontAlgn="base">
              <a:buFont typeface="Wingdings" pitchFamily="2" charset="2"/>
              <a:buChar char="v"/>
            </a:pPr>
            <a:r>
              <a:rPr lang="en-US" b="1" dirty="0">
                <a:solidFill>
                  <a:srgbClr val="CE7408"/>
                </a:solidFill>
                <a:latin typeface="Arial" pitchFamily="34" charset="0"/>
                <a:cs typeface="Arial" pitchFamily="34" charset="0"/>
              </a:rPr>
              <a:t>Network security: </a:t>
            </a:r>
            <a:r>
              <a:rPr lang="en-US" dirty="0">
                <a:latin typeface="Arial" pitchFamily="34" charset="0"/>
                <a:cs typeface="Arial" pitchFamily="34" charset="0"/>
              </a:rPr>
              <a:t>The process of protecting the network from unwanted users, attacks and intrusions.</a:t>
            </a:r>
          </a:p>
          <a:p>
            <a:pPr marL="285750" indent="-285750" fontAlgn="base">
              <a:buFont typeface="Wingdings" pitchFamily="2" charset="2"/>
              <a:buChar char="v"/>
            </a:pPr>
            <a:r>
              <a:rPr lang="en-US" b="1" dirty="0">
                <a:solidFill>
                  <a:srgbClr val="CE7408"/>
                </a:solidFill>
                <a:latin typeface="Arial" pitchFamily="34" charset="0"/>
                <a:cs typeface="Arial" pitchFamily="34" charset="0"/>
              </a:rPr>
              <a:t>Application security:</a:t>
            </a:r>
            <a:r>
              <a:rPr lang="en-US" dirty="0">
                <a:latin typeface="Arial" pitchFamily="34" charset="0"/>
                <a:cs typeface="Arial" pitchFamily="34" charset="0"/>
              </a:rPr>
              <a:t> Apps require constant updates and testing to ensure these programs are secure from attacks.</a:t>
            </a:r>
          </a:p>
          <a:p>
            <a:pPr marL="285750" indent="-285750" fontAlgn="base">
              <a:buFont typeface="Wingdings" pitchFamily="2" charset="2"/>
              <a:buChar char="v"/>
            </a:pPr>
            <a:r>
              <a:rPr lang="en-US" b="1" dirty="0">
                <a:solidFill>
                  <a:srgbClr val="CE7408"/>
                </a:solidFill>
                <a:latin typeface="Arial" pitchFamily="34" charset="0"/>
                <a:cs typeface="Arial" pitchFamily="34" charset="0"/>
              </a:rPr>
              <a:t>Endpoint security:</a:t>
            </a:r>
            <a:r>
              <a:rPr lang="en-US" dirty="0">
                <a:latin typeface="Arial" pitchFamily="34" charset="0"/>
                <a:cs typeface="Arial" pitchFamily="34" charset="0"/>
              </a:rPr>
              <a:t> Remote access is a necessary part of business, but can also be a weak point for data. Endpoint security is the process of protecting remote access to a company’s network.</a:t>
            </a:r>
          </a:p>
          <a:p>
            <a:pPr marL="285750" indent="-285750" fontAlgn="base">
              <a:buFont typeface="Wingdings" pitchFamily="2" charset="2"/>
              <a:buChar char="v"/>
            </a:pPr>
            <a:r>
              <a:rPr lang="en-US" b="1" dirty="0">
                <a:solidFill>
                  <a:srgbClr val="CE7408"/>
                </a:solidFill>
                <a:latin typeface="Arial" pitchFamily="34" charset="0"/>
                <a:cs typeface="Arial" pitchFamily="34" charset="0"/>
              </a:rPr>
              <a:t>Data security</a:t>
            </a:r>
            <a:r>
              <a:rPr lang="en-US" b="1" dirty="0">
                <a:latin typeface="Arial" pitchFamily="34" charset="0"/>
                <a:cs typeface="Arial" pitchFamily="34" charset="0"/>
              </a:rPr>
              <a:t>: </a:t>
            </a:r>
            <a:r>
              <a:rPr lang="en-US" dirty="0">
                <a:latin typeface="Arial" pitchFamily="34" charset="0"/>
                <a:cs typeface="Arial" pitchFamily="34" charset="0"/>
              </a:rPr>
              <a:t>Inside of networks and applications is data. Protecting company and customer information is a separate layer of security.</a:t>
            </a:r>
          </a:p>
          <a:p>
            <a:pPr marL="285750" indent="-285750" fontAlgn="base">
              <a:buFont typeface="Wingdings" pitchFamily="2" charset="2"/>
              <a:buChar char="v"/>
            </a:pPr>
            <a:r>
              <a:rPr lang="en-US" b="1" dirty="0">
                <a:solidFill>
                  <a:srgbClr val="CE7408"/>
                </a:solidFill>
                <a:latin typeface="Arial" pitchFamily="34" charset="0"/>
                <a:cs typeface="Arial" pitchFamily="34" charset="0"/>
              </a:rPr>
              <a:t>Identity management:</a:t>
            </a:r>
            <a:r>
              <a:rPr lang="en-US" dirty="0">
                <a:latin typeface="Arial" pitchFamily="34" charset="0"/>
                <a:cs typeface="Arial" pitchFamily="34" charset="0"/>
              </a:rPr>
              <a:t> Essentially, this is a process of understanding the access every individual has in an organization</a:t>
            </a:r>
            <a:r>
              <a:rPr lang="en-US" dirty="0" smtClean="0">
                <a:latin typeface="Arial" pitchFamily="34" charset="0"/>
                <a:cs typeface="Arial" pitchFamily="34" charset="0"/>
              </a:rPr>
              <a:t>.</a:t>
            </a:r>
            <a:endParaRPr lang="en-US" dirty="0">
              <a:latin typeface="Arial" pitchFamily="34" charset="0"/>
              <a:cs typeface="Arial" pitchFamily="34" charset="0"/>
            </a:endParaRPr>
          </a:p>
        </p:txBody>
      </p:sp>
    </p:spTree>
    <p:extLst>
      <p:ext uri="{BB962C8B-B14F-4D97-AF65-F5344CB8AC3E}">
        <p14:creationId xmlns:p14="http://schemas.microsoft.com/office/powerpoint/2010/main" val="1377795009"/>
      </p:ext>
    </p:extLst>
  </p:cSld>
  <p:clrMapOvr>
    <a:masterClrMapping/>
  </p:clrMapOvr>
  <mc:AlternateContent xmlns:mc="http://schemas.openxmlformats.org/markup-compatibility/2006">
    <mc:Choice xmlns:p14="http://schemas.microsoft.com/office/powerpoint/2010/main" Requires="p14">
      <p:transition p14:dur="10"/>
    </mc:Choice>
    <mc:Fallback>
      <p:transition/>
    </mc:Fallback>
  </mc:AlternateContent>
  <p:timing>
    <p:tnLst>
      <p:par>
        <p:cTn id="1" dur="indefinite" restart="never" nodeType="tmRoot"/>
      </p:par>
    </p:tnLst>
  </p:timing>
</p:sld>
</file>

<file path=ppt/slides/slide10.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5" name="Rectangle: Rounded Corners 24">
            <a:extLst>
              <a:ext uri="{FF2B5EF4-FFF2-40B4-BE49-F238E27FC236}">
                <a16:creationId xmlns:a16="http://schemas.microsoft.com/office/drawing/2014/main" xmlns="" id="{2BC869EB-5623-4AA1-9123-4AF9DF916049}"/>
              </a:ext>
            </a:extLst>
          </p:cNvPr>
          <p:cNvSpPr/>
          <p:nvPr/>
        </p:nvSpPr>
        <p:spPr>
          <a:xfrm>
            <a:off x="617280" y="1191105"/>
            <a:ext cx="10988566" cy="4928080"/>
          </a:xfrm>
          <a:prstGeom prst="roundRect">
            <a:avLst>
              <a:gd name="adj" fmla="val 6140"/>
            </a:avLst>
          </a:prstGeom>
          <a:solidFill>
            <a:schemeClr val="bg1"/>
          </a:solidFill>
          <a:ln w="38100">
            <a:solidFill>
              <a:srgbClr val="00B0F0"/>
            </a:solidFill>
          </a:ln>
          <a:effectLst>
            <a:outerShdw blurRad="571500" sx="86000" sy="86000" algn="ctr" rotWithShape="0">
              <a:prstClr val="black">
                <a:alpha val="25000"/>
              </a:prstClr>
            </a:outerShdw>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dirty="0">
              <a:solidFill>
                <a:prstClr val="white"/>
              </a:solidFill>
            </a:endParaRPr>
          </a:p>
        </p:txBody>
      </p:sp>
      <p:sp>
        <p:nvSpPr>
          <p:cNvPr id="3" name="TextBox 2">
            <a:extLst>
              <a:ext uri="{FF2B5EF4-FFF2-40B4-BE49-F238E27FC236}">
                <a16:creationId xmlns:a16="http://schemas.microsoft.com/office/drawing/2014/main" xmlns="" id="{F9A80F9F-74DB-1D57-04E8-E20E92A09B0A}"/>
              </a:ext>
            </a:extLst>
          </p:cNvPr>
          <p:cNvSpPr txBox="1"/>
          <p:nvPr/>
        </p:nvSpPr>
        <p:spPr>
          <a:xfrm>
            <a:off x="1826550" y="285067"/>
            <a:ext cx="7555524" cy="584775"/>
          </a:xfrm>
          <a:prstGeom prst="rect">
            <a:avLst/>
          </a:prstGeom>
          <a:noFill/>
        </p:spPr>
        <p:txBody>
          <a:bodyPr wrap="square" rtlCol="0">
            <a:spAutoFit/>
          </a:bodyPr>
          <a:lstStyle/>
          <a:p>
            <a:pPr algn="ctr"/>
            <a:r>
              <a:rPr lang="en-US" sz="3200" b="1" dirty="0">
                <a:solidFill>
                  <a:prstClr val="white"/>
                </a:solidFill>
                <a:latin typeface="Agency FB" panose="020B0503020202020204" pitchFamily="34" charset="0"/>
                <a:cs typeface="Arial" panose="020B0604020202020204" pitchFamily="34" charset="0"/>
              </a:rPr>
              <a:t>Challenges of </a:t>
            </a:r>
            <a:r>
              <a:rPr lang="en-US" sz="3200" b="1" dirty="0" err="1">
                <a:solidFill>
                  <a:prstClr val="white"/>
                </a:solidFill>
                <a:latin typeface="Agency FB" panose="020B0503020202020204" pitchFamily="34" charset="0"/>
                <a:cs typeface="Arial" panose="020B0604020202020204" pitchFamily="34" charset="0"/>
              </a:rPr>
              <a:t>Cybersecurity</a:t>
            </a:r>
            <a:endParaRPr lang="en-US" sz="3200" b="1" dirty="0" smtClean="0">
              <a:solidFill>
                <a:prstClr val="white"/>
              </a:solidFill>
              <a:latin typeface="Agency FB" panose="020B0503020202020204" pitchFamily="34" charset="0"/>
              <a:cs typeface="Arial" panose="020B0604020202020204" pitchFamily="34" charset="0"/>
            </a:endParaRPr>
          </a:p>
        </p:txBody>
      </p:sp>
      <p:sp>
        <p:nvSpPr>
          <p:cNvPr id="5" name="Rectangle 4">
            <a:extLst>
              <a:ext uri="{FF2B5EF4-FFF2-40B4-BE49-F238E27FC236}">
                <a16:creationId xmlns:a16="http://schemas.microsoft.com/office/drawing/2014/main" xmlns="" id="{3985EAE6-BFA6-766D-A032-077E4DCB399E}"/>
              </a:ext>
            </a:extLst>
          </p:cNvPr>
          <p:cNvSpPr/>
          <p:nvPr/>
        </p:nvSpPr>
        <p:spPr>
          <a:xfrm>
            <a:off x="1051529" y="557146"/>
            <a:ext cx="1160736" cy="1014336"/>
          </a:xfrm>
          <a:prstGeom prst="rect">
            <a:avLst/>
          </a:prstGeom>
          <a:solidFill>
            <a:srgbClr val="FFC000"/>
          </a:solidFill>
          <a:ln w="38100">
            <a:solidFill>
              <a:srgbClr val="24A9E1"/>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r>
              <a:rPr lang="en-US" dirty="0" smtClean="0">
                <a:ln w="0"/>
                <a:solidFill>
                  <a:prstClr val="black"/>
                </a:solidFill>
                <a:effectLst>
                  <a:outerShdw blurRad="38100" dist="19050" dir="2700000" algn="tl" rotWithShape="0">
                    <a:prstClr val="black">
                      <a:alpha val="40000"/>
                    </a:prstClr>
                  </a:outerShdw>
                </a:effectLst>
                <a:ea typeface="Roboto Light" panose="02000000000000000000" pitchFamily="2" charset="0"/>
              </a:rPr>
              <a:t>Lecture </a:t>
            </a:r>
          </a:p>
          <a:p>
            <a:pPr algn="ctr"/>
            <a:r>
              <a:rPr lang="en-US" dirty="0" smtClean="0">
                <a:ln w="0"/>
                <a:solidFill>
                  <a:prstClr val="black"/>
                </a:solidFill>
                <a:effectLst>
                  <a:outerShdw blurRad="38100" dist="19050" dir="2700000" algn="tl" rotWithShape="0">
                    <a:prstClr val="black">
                      <a:alpha val="40000"/>
                    </a:prstClr>
                  </a:outerShdw>
                </a:effectLst>
                <a:ea typeface="Roboto Light" panose="02000000000000000000" pitchFamily="2" charset="0"/>
              </a:rPr>
              <a:t>02</a:t>
            </a:r>
            <a:endParaRPr lang="en-US" dirty="0">
              <a:ln w="0"/>
              <a:solidFill>
                <a:prstClr val="black"/>
              </a:solidFill>
              <a:effectLst>
                <a:outerShdw blurRad="38100" dist="19050" dir="2700000" algn="tl" rotWithShape="0">
                  <a:prstClr val="black">
                    <a:alpha val="40000"/>
                  </a:prstClr>
                </a:outerShdw>
              </a:effectLst>
              <a:ea typeface="Roboto Light" panose="02000000000000000000" pitchFamily="2" charset="0"/>
            </a:endParaRPr>
          </a:p>
        </p:txBody>
      </p:sp>
      <p:pic>
        <p:nvPicPr>
          <p:cNvPr id="2" name="Picture 1">
            <a:extLst>
              <a:ext uri="{FF2B5EF4-FFF2-40B4-BE49-F238E27FC236}">
                <a16:creationId xmlns:a16="http://schemas.microsoft.com/office/drawing/2014/main" xmlns="" id="{55CD1180-4C62-EDA2-42A3-AF92F9FA68DE}"/>
              </a:ext>
            </a:extLst>
          </p:cNvPr>
          <p:cNvPicPr>
            <a:picLocks noChangeAspect="1"/>
          </p:cNvPicPr>
          <p:nvPr/>
        </p:nvPicPr>
        <p:blipFill>
          <a:blip r:embed="rId3" cstate="print">
            <a:extLst>
              <a:ext uri="{28A0092B-C50C-407E-A947-70E740481C1C}">
                <a14:useLocalDpi xmlns:a14="http://schemas.microsoft.com/office/drawing/2010/main" val="0"/>
              </a:ext>
            </a:extLst>
          </a:blip>
          <a:srcRect/>
          <a:stretch/>
        </p:blipFill>
        <p:spPr>
          <a:xfrm>
            <a:off x="9497088" y="87721"/>
            <a:ext cx="2383737" cy="1125123"/>
          </a:xfrm>
          <a:prstGeom prst="rect">
            <a:avLst/>
          </a:prstGeom>
        </p:spPr>
      </p:pic>
      <p:sp>
        <p:nvSpPr>
          <p:cNvPr id="8" name="TextBox 7">
            <a:extLst>
              <a:ext uri="{FF2B5EF4-FFF2-40B4-BE49-F238E27FC236}">
                <a16:creationId xmlns:a16="http://schemas.microsoft.com/office/drawing/2014/main" xmlns="" id="{3620D0A5-176B-EAD8-BA5B-53AB3048E130}"/>
              </a:ext>
            </a:extLst>
          </p:cNvPr>
          <p:cNvSpPr txBox="1"/>
          <p:nvPr/>
        </p:nvSpPr>
        <p:spPr>
          <a:xfrm>
            <a:off x="4787900" y="6400766"/>
            <a:ext cx="2616200" cy="400110"/>
          </a:xfrm>
          <a:prstGeom prst="rect">
            <a:avLst/>
          </a:prstGeom>
          <a:noFill/>
        </p:spPr>
        <p:txBody>
          <a:bodyPr wrap="square" rtlCol="0">
            <a:spAutoFit/>
          </a:bodyPr>
          <a:lstStyle/>
          <a:p>
            <a:pPr algn="ctr"/>
            <a:r>
              <a:rPr lang="en-US" sz="2000" dirty="0">
                <a:solidFill>
                  <a:prstClr val="white"/>
                </a:solidFill>
                <a:cs typeface="Arial" panose="020B0604020202020204" pitchFamily="34" charset="0"/>
              </a:rPr>
              <a:t>www.midocean.ae</a:t>
            </a:r>
          </a:p>
        </p:txBody>
      </p:sp>
      <p:sp>
        <p:nvSpPr>
          <p:cNvPr id="22" name="Rectangle 21">
            <a:extLst>
              <a:ext uri="{FF2B5EF4-FFF2-40B4-BE49-F238E27FC236}">
                <a16:creationId xmlns:a16="http://schemas.microsoft.com/office/drawing/2014/main" xmlns="" id="{BD069A96-5848-FF57-BDAE-6DBEC0AA0DA9}"/>
              </a:ext>
            </a:extLst>
          </p:cNvPr>
          <p:cNvSpPr/>
          <p:nvPr/>
        </p:nvSpPr>
        <p:spPr>
          <a:xfrm>
            <a:off x="2807467" y="857261"/>
            <a:ext cx="6574607" cy="45719"/>
          </a:xfrm>
          <a:prstGeom prst="rect">
            <a:avLst/>
          </a:prstGeom>
          <a:solidFill>
            <a:schemeClr val="bg1"/>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solidFill>
                <a:prstClr val="white"/>
              </a:solidFill>
            </a:endParaRPr>
          </a:p>
        </p:txBody>
      </p:sp>
      <p:pic>
        <p:nvPicPr>
          <p:cNvPr id="23" name="Picture 2" descr="Network security Computer network Computer security Software-defined  networking, cyber security, electric Blue, technology png | PNGEgg"/>
          <p:cNvPicPr>
            <a:picLocks noChangeAspect="1" noChangeArrowheads="1"/>
          </p:cNvPicPr>
          <p:nvPr/>
        </p:nvPicPr>
        <p:blipFill>
          <a:blip r:embed="rId4" cstate="print">
            <a:extLst>
              <a:ext uri="{28A0092B-C50C-407E-A947-70E740481C1C}">
                <a14:useLocalDpi xmlns:a14="http://schemas.microsoft.com/office/drawing/2010/main" val="0"/>
              </a:ext>
            </a:extLst>
          </a:blip>
          <a:srcRect/>
          <a:stretch>
            <a:fillRect/>
          </a:stretch>
        </p:blipFill>
        <p:spPr bwMode="auto">
          <a:xfrm>
            <a:off x="2473590" y="394062"/>
            <a:ext cx="867383" cy="867383"/>
          </a:xfrm>
          <a:prstGeom prst="ellipse">
            <a:avLst/>
          </a:prstGeom>
          <a:noFill/>
          <a:extLst>
            <a:ext uri="{909E8E84-426E-40DD-AFC4-6F175D3DCCD1}">
              <a14:hiddenFill xmlns:a14="http://schemas.microsoft.com/office/drawing/2010/main">
                <a:solidFill>
                  <a:srgbClr val="FFFFFF"/>
                </a:solidFill>
              </a14:hiddenFill>
            </a:ext>
          </a:extLst>
        </p:spPr>
      </p:pic>
      <p:sp>
        <p:nvSpPr>
          <p:cNvPr id="27" name="Rectangle 11"/>
          <p:cNvSpPr/>
          <p:nvPr/>
        </p:nvSpPr>
        <p:spPr>
          <a:xfrm>
            <a:off x="2446894" y="6242540"/>
            <a:ext cx="6163706" cy="224143"/>
          </a:xfrm>
          <a:prstGeom prst="rect">
            <a:avLst/>
          </a:prstGeom>
          <a:noFill/>
          <a:ln>
            <a:noFill/>
          </a:ln>
        </p:spPr>
        <p:style>
          <a:lnRef idx="2">
            <a:schemeClr val="accent1">
              <a:shade val="50000"/>
            </a:schemeClr>
          </a:lnRef>
          <a:fillRef idx="1">
            <a:schemeClr val="accent1"/>
          </a:fillRef>
          <a:effectRef idx="0">
            <a:schemeClr val="accent1"/>
          </a:effectRef>
          <a:fontRef idx="minor">
            <a:schemeClr val="lt1"/>
          </a:fontRef>
        </p:style>
        <p:txBody>
          <a:bodyPr anchor="ctr"/>
          <a:lstStyle>
            <a:defPPr>
              <a:defRPr lang="en-US"/>
            </a:defPPr>
            <a:lvl1pPr algn="l" rtl="0" eaLnBrk="0" fontAlgn="base" hangingPunct="0">
              <a:spcBef>
                <a:spcPct val="0"/>
              </a:spcBef>
              <a:spcAft>
                <a:spcPct val="0"/>
              </a:spcAft>
              <a:defRPr sz="2000" kern="1200">
                <a:solidFill>
                  <a:schemeClr val="lt1"/>
                </a:solidFill>
                <a:latin typeface="+mn-lt"/>
                <a:ea typeface="+mn-ea"/>
                <a:cs typeface="+mn-cs"/>
              </a:defRPr>
            </a:lvl1pPr>
            <a:lvl2pPr marL="457200" algn="l" rtl="0" eaLnBrk="0" fontAlgn="base" hangingPunct="0">
              <a:spcBef>
                <a:spcPct val="0"/>
              </a:spcBef>
              <a:spcAft>
                <a:spcPct val="0"/>
              </a:spcAft>
              <a:defRPr sz="2000" kern="1200">
                <a:solidFill>
                  <a:schemeClr val="lt1"/>
                </a:solidFill>
                <a:latin typeface="+mn-lt"/>
                <a:ea typeface="+mn-ea"/>
                <a:cs typeface="+mn-cs"/>
              </a:defRPr>
            </a:lvl2pPr>
            <a:lvl3pPr marL="914400" algn="l" rtl="0" eaLnBrk="0" fontAlgn="base" hangingPunct="0">
              <a:spcBef>
                <a:spcPct val="0"/>
              </a:spcBef>
              <a:spcAft>
                <a:spcPct val="0"/>
              </a:spcAft>
              <a:defRPr sz="2000" kern="1200">
                <a:solidFill>
                  <a:schemeClr val="lt1"/>
                </a:solidFill>
                <a:latin typeface="+mn-lt"/>
                <a:ea typeface="+mn-ea"/>
                <a:cs typeface="+mn-cs"/>
              </a:defRPr>
            </a:lvl3pPr>
            <a:lvl4pPr marL="1371600" algn="l" rtl="0" eaLnBrk="0" fontAlgn="base" hangingPunct="0">
              <a:spcBef>
                <a:spcPct val="0"/>
              </a:spcBef>
              <a:spcAft>
                <a:spcPct val="0"/>
              </a:spcAft>
              <a:defRPr sz="2000" kern="1200">
                <a:solidFill>
                  <a:schemeClr val="lt1"/>
                </a:solidFill>
                <a:latin typeface="+mn-lt"/>
                <a:ea typeface="+mn-ea"/>
                <a:cs typeface="+mn-cs"/>
              </a:defRPr>
            </a:lvl4pPr>
            <a:lvl5pPr marL="1828800" algn="l" rtl="0" eaLnBrk="0" fontAlgn="base" hangingPunct="0">
              <a:spcBef>
                <a:spcPct val="0"/>
              </a:spcBef>
              <a:spcAft>
                <a:spcPct val="0"/>
              </a:spcAft>
              <a:defRPr sz="2000" kern="1200">
                <a:solidFill>
                  <a:schemeClr val="lt1"/>
                </a:solidFill>
                <a:latin typeface="+mn-lt"/>
                <a:ea typeface="+mn-ea"/>
                <a:cs typeface="+mn-cs"/>
              </a:defRPr>
            </a:lvl5pPr>
            <a:lvl6pPr marL="2286000" algn="l" defTabSz="914400" rtl="0" eaLnBrk="1" latinLnBrk="0" hangingPunct="1">
              <a:defRPr sz="2000" kern="1200">
                <a:solidFill>
                  <a:schemeClr val="lt1"/>
                </a:solidFill>
                <a:latin typeface="+mn-lt"/>
                <a:ea typeface="+mn-ea"/>
                <a:cs typeface="+mn-cs"/>
              </a:defRPr>
            </a:lvl6pPr>
            <a:lvl7pPr marL="2743200" algn="l" defTabSz="914400" rtl="0" eaLnBrk="1" latinLnBrk="0" hangingPunct="1">
              <a:defRPr sz="2000" kern="1200">
                <a:solidFill>
                  <a:schemeClr val="lt1"/>
                </a:solidFill>
                <a:latin typeface="+mn-lt"/>
                <a:ea typeface="+mn-ea"/>
                <a:cs typeface="+mn-cs"/>
              </a:defRPr>
            </a:lvl7pPr>
            <a:lvl8pPr marL="3200400" algn="l" defTabSz="914400" rtl="0" eaLnBrk="1" latinLnBrk="0" hangingPunct="1">
              <a:defRPr sz="2000" kern="1200">
                <a:solidFill>
                  <a:schemeClr val="lt1"/>
                </a:solidFill>
                <a:latin typeface="+mn-lt"/>
                <a:ea typeface="+mn-ea"/>
                <a:cs typeface="+mn-cs"/>
              </a:defRPr>
            </a:lvl8pPr>
            <a:lvl9pPr marL="3657600" algn="l" defTabSz="914400" rtl="0" eaLnBrk="1" latinLnBrk="0" hangingPunct="1">
              <a:defRPr sz="2000" kern="1200">
                <a:solidFill>
                  <a:schemeClr val="lt1"/>
                </a:solidFill>
                <a:latin typeface="+mn-lt"/>
                <a:ea typeface="+mn-ea"/>
                <a:cs typeface="+mn-cs"/>
              </a:defRPr>
            </a:lvl9pPr>
          </a:lstStyle>
          <a:p>
            <a:pPr algn="ctr"/>
            <a:r>
              <a:rPr lang="en-US" sz="1200" i="1" dirty="0">
                <a:ln w="0"/>
                <a:solidFill>
                  <a:srgbClr val="4472C4"/>
                </a:solidFill>
                <a:effectLst>
                  <a:outerShdw blurRad="38100" dist="25400" dir="5400000" algn="ctr" rotWithShape="0">
                    <a:srgbClr val="6E747A">
                      <a:alpha val="43000"/>
                    </a:srgbClr>
                  </a:outerShdw>
                </a:effectLst>
                <a:latin typeface="Tajawal Medium" panose="00000600000000000000" pitchFamily="2" charset="-78"/>
                <a:cs typeface="Tajawal Medium" panose="00000600000000000000" pitchFamily="2" charset="-78"/>
              </a:rPr>
              <a:t>Cybersecurity </a:t>
            </a:r>
            <a:r>
              <a:rPr lang="en-US" sz="1200" i="1" dirty="0" smtClean="0">
                <a:ln w="0"/>
                <a:solidFill>
                  <a:srgbClr val="4472C4"/>
                </a:solidFill>
                <a:effectLst>
                  <a:outerShdw blurRad="38100" dist="25400" dir="5400000" algn="ctr" rotWithShape="0">
                    <a:srgbClr val="6E747A">
                      <a:alpha val="43000"/>
                    </a:srgbClr>
                  </a:outerShdw>
                </a:effectLst>
                <a:latin typeface="Tajawal Medium" panose="00000600000000000000" pitchFamily="2" charset="-78"/>
                <a:cs typeface="Tajawal Medium" panose="00000600000000000000" pitchFamily="2" charset="-78"/>
              </a:rPr>
              <a:t>Fundamentals,  Dr. Redhwan M. A. </a:t>
            </a:r>
            <a:r>
              <a:rPr lang="en-US" sz="1200" i="1" dirty="0" err="1" smtClean="0">
                <a:ln w="0"/>
                <a:solidFill>
                  <a:srgbClr val="4472C4"/>
                </a:solidFill>
                <a:effectLst>
                  <a:outerShdw blurRad="38100" dist="25400" dir="5400000" algn="ctr" rotWithShape="0">
                    <a:srgbClr val="6E747A">
                      <a:alpha val="43000"/>
                    </a:srgbClr>
                  </a:outerShdw>
                </a:effectLst>
                <a:latin typeface="Tajawal Medium" panose="00000600000000000000" pitchFamily="2" charset="-78"/>
                <a:cs typeface="Tajawal Medium" panose="00000600000000000000" pitchFamily="2" charset="-78"/>
              </a:rPr>
              <a:t>Saad</a:t>
            </a:r>
            <a:endParaRPr lang="en-US" sz="1200" i="1" dirty="0">
              <a:ln w="0"/>
              <a:solidFill>
                <a:srgbClr val="4472C4"/>
              </a:solidFill>
              <a:effectLst>
                <a:outerShdw blurRad="38100" dist="25400" dir="5400000" algn="ctr" rotWithShape="0">
                  <a:srgbClr val="6E747A">
                    <a:alpha val="43000"/>
                  </a:srgbClr>
                </a:outerShdw>
              </a:effectLst>
              <a:latin typeface="Tajawal Medium" panose="00000600000000000000" pitchFamily="2" charset="-78"/>
              <a:cs typeface="Tajawal Medium" panose="00000600000000000000" pitchFamily="2" charset="-78"/>
            </a:endParaRPr>
          </a:p>
        </p:txBody>
      </p:sp>
      <p:sp>
        <p:nvSpPr>
          <p:cNvPr id="4" name="Decagon 3"/>
          <p:cNvSpPr/>
          <p:nvPr/>
        </p:nvSpPr>
        <p:spPr>
          <a:xfrm>
            <a:off x="11015003" y="6242540"/>
            <a:ext cx="590843" cy="439614"/>
          </a:xfrm>
          <a:prstGeom prst="decagon">
            <a:avLst/>
          </a:prstGeom>
          <a:noFill/>
          <a:ln w="38100">
            <a:solidFill>
              <a:schemeClr val="bg1"/>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fld id="{D3D0A8D0-E66F-424C-AFA5-9563B497EC84}" type="slidenum">
              <a:rPr lang="en-US" smtClean="0">
                <a:solidFill>
                  <a:prstClr val="white"/>
                </a:solidFill>
              </a:rPr>
              <a:pPr algn="ctr"/>
              <a:t>10</a:t>
            </a:fld>
            <a:endParaRPr lang="en-US" dirty="0">
              <a:solidFill>
                <a:prstClr val="white"/>
              </a:solidFill>
            </a:endParaRPr>
          </a:p>
        </p:txBody>
      </p:sp>
      <p:sp>
        <p:nvSpPr>
          <p:cNvPr id="11" name="TextBox 6"/>
          <p:cNvSpPr txBox="1">
            <a:spLocks noChangeArrowheads="1"/>
          </p:cNvSpPr>
          <p:nvPr/>
        </p:nvSpPr>
        <p:spPr bwMode="auto">
          <a:xfrm>
            <a:off x="639495" y="1444896"/>
            <a:ext cx="10929048" cy="496996"/>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wrap="square">
            <a:spAutoFit/>
          </a:bodyPr>
          <a:lstStyle>
            <a:defPPr>
              <a:defRPr lang="en-US"/>
            </a:defPPr>
            <a:lvl1pPr algn="l" rtl="0" eaLnBrk="0" fontAlgn="base" hangingPunct="0">
              <a:spcBef>
                <a:spcPct val="0"/>
              </a:spcBef>
              <a:spcAft>
                <a:spcPct val="0"/>
              </a:spcAft>
              <a:defRPr kern="1200">
                <a:solidFill>
                  <a:schemeClr val="tx1"/>
                </a:solidFill>
                <a:latin typeface="Arial" panose="020B0604020202020204" pitchFamily="34" charset="0"/>
                <a:ea typeface="+mn-ea"/>
                <a:cs typeface="Arial" panose="020B0604020202020204" pitchFamily="34" charset="0"/>
              </a:defRPr>
            </a:lvl1pPr>
            <a:lvl2pPr marL="457200" algn="l" rtl="0" eaLnBrk="0" fontAlgn="base" hangingPunct="0">
              <a:spcBef>
                <a:spcPct val="0"/>
              </a:spcBef>
              <a:spcAft>
                <a:spcPct val="0"/>
              </a:spcAft>
              <a:defRPr kern="1200">
                <a:solidFill>
                  <a:schemeClr val="tx1"/>
                </a:solidFill>
                <a:latin typeface="Arial" panose="020B0604020202020204" pitchFamily="34" charset="0"/>
                <a:ea typeface="+mn-ea"/>
                <a:cs typeface="Arial" panose="020B0604020202020204" pitchFamily="34" charset="0"/>
              </a:defRPr>
            </a:lvl2pPr>
            <a:lvl3pPr marL="914400" algn="l" rtl="0" eaLnBrk="0" fontAlgn="base" hangingPunct="0">
              <a:spcBef>
                <a:spcPct val="0"/>
              </a:spcBef>
              <a:spcAft>
                <a:spcPct val="0"/>
              </a:spcAft>
              <a:defRPr kern="1200">
                <a:solidFill>
                  <a:schemeClr val="tx1"/>
                </a:solidFill>
                <a:latin typeface="Arial" panose="020B0604020202020204" pitchFamily="34" charset="0"/>
                <a:ea typeface="+mn-ea"/>
                <a:cs typeface="Arial" panose="020B0604020202020204" pitchFamily="34" charset="0"/>
              </a:defRPr>
            </a:lvl3pPr>
            <a:lvl4pPr marL="1371600" algn="l" rtl="0" eaLnBrk="0" fontAlgn="base" hangingPunct="0">
              <a:spcBef>
                <a:spcPct val="0"/>
              </a:spcBef>
              <a:spcAft>
                <a:spcPct val="0"/>
              </a:spcAft>
              <a:defRPr kern="1200">
                <a:solidFill>
                  <a:schemeClr val="tx1"/>
                </a:solidFill>
                <a:latin typeface="Arial" panose="020B0604020202020204" pitchFamily="34" charset="0"/>
                <a:ea typeface="+mn-ea"/>
                <a:cs typeface="Arial" panose="020B0604020202020204" pitchFamily="34" charset="0"/>
              </a:defRPr>
            </a:lvl4pPr>
            <a:lvl5pPr marL="1828800" algn="l" rtl="0" eaLnBrk="0" fontAlgn="base" hangingPunct="0">
              <a:spcBef>
                <a:spcPct val="0"/>
              </a:spcBef>
              <a:spcAft>
                <a:spcPct val="0"/>
              </a:spcAft>
              <a:defRPr kern="1200">
                <a:solidFill>
                  <a:schemeClr val="tx1"/>
                </a:solidFill>
                <a:latin typeface="Arial" panose="020B0604020202020204" pitchFamily="34" charset="0"/>
                <a:ea typeface="+mn-ea"/>
                <a:cs typeface="Arial" panose="020B0604020202020204" pitchFamily="34" charset="0"/>
              </a:defRPr>
            </a:lvl5pPr>
            <a:lvl6pPr marL="2286000" algn="l" defTabSz="914400" rtl="0" eaLnBrk="1" latinLnBrk="0" hangingPunct="1">
              <a:defRPr kern="1200">
                <a:solidFill>
                  <a:schemeClr val="tx1"/>
                </a:solidFill>
                <a:latin typeface="Arial" panose="020B0604020202020204" pitchFamily="34" charset="0"/>
                <a:ea typeface="+mn-ea"/>
                <a:cs typeface="Arial" panose="020B0604020202020204" pitchFamily="34" charset="0"/>
              </a:defRPr>
            </a:lvl6pPr>
            <a:lvl7pPr marL="2743200" algn="l" defTabSz="914400" rtl="0" eaLnBrk="1" latinLnBrk="0" hangingPunct="1">
              <a:defRPr kern="1200">
                <a:solidFill>
                  <a:schemeClr val="tx1"/>
                </a:solidFill>
                <a:latin typeface="Arial" panose="020B0604020202020204" pitchFamily="34" charset="0"/>
                <a:ea typeface="+mn-ea"/>
                <a:cs typeface="Arial" panose="020B0604020202020204" pitchFamily="34" charset="0"/>
              </a:defRPr>
            </a:lvl7pPr>
            <a:lvl8pPr marL="3200400" algn="l" defTabSz="914400" rtl="0" eaLnBrk="1" latinLnBrk="0" hangingPunct="1">
              <a:defRPr kern="1200">
                <a:solidFill>
                  <a:schemeClr val="tx1"/>
                </a:solidFill>
                <a:latin typeface="Arial" panose="020B0604020202020204" pitchFamily="34" charset="0"/>
                <a:ea typeface="+mn-ea"/>
                <a:cs typeface="Arial" panose="020B0604020202020204" pitchFamily="34" charset="0"/>
              </a:defRPr>
            </a:lvl8pPr>
            <a:lvl9pPr marL="3657600" algn="l" defTabSz="914400" rtl="0" eaLnBrk="1" latinLnBrk="0" hangingPunct="1">
              <a:defRPr kern="1200">
                <a:solidFill>
                  <a:schemeClr val="tx1"/>
                </a:solidFill>
                <a:latin typeface="Arial" panose="020B0604020202020204" pitchFamily="34" charset="0"/>
                <a:ea typeface="+mn-ea"/>
                <a:cs typeface="Arial" panose="020B0604020202020204" pitchFamily="34" charset="0"/>
              </a:defRPr>
            </a:lvl9pPr>
          </a:lstStyle>
          <a:p>
            <a:pPr marL="623888" lvl="2" indent="-342900">
              <a:lnSpc>
                <a:spcPct val="150000"/>
              </a:lnSpc>
              <a:buFont typeface="Wingdings" pitchFamily="2" charset="2"/>
              <a:buChar char="Ø"/>
              <a:defRPr/>
            </a:pPr>
            <a:r>
              <a:rPr lang="en-US" sz="2000" b="1" u="sng" dirty="0" smtClean="0">
                <a:solidFill>
                  <a:schemeClr val="accent2">
                    <a:lumMod val="75000"/>
                  </a:schemeClr>
                </a:solidFill>
                <a:hlinkClick r:id="rId5"/>
              </a:rPr>
              <a:t>Elements </a:t>
            </a:r>
            <a:r>
              <a:rPr lang="en-US" sz="2000" b="1" u="sng" dirty="0">
                <a:solidFill>
                  <a:schemeClr val="accent2">
                    <a:lumMod val="75000"/>
                  </a:schemeClr>
                </a:solidFill>
                <a:hlinkClick r:id="rId5"/>
              </a:rPr>
              <a:t>of cyber</a:t>
            </a:r>
            <a:r>
              <a:rPr lang="en-US" sz="2000" dirty="0">
                <a:solidFill>
                  <a:schemeClr val="accent2">
                    <a:lumMod val="75000"/>
                  </a:schemeClr>
                </a:solidFill>
              </a:rPr>
              <a:t> encompass all of the following:</a:t>
            </a:r>
          </a:p>
        </p:txBody>
      </p:sp>
      <p:sp>
        <p:nvSpPr>
          <p:cNvPr id="12" name="مستطيل 8"/>
          <p:cNvSpPr/>
          <p:nvPr/>
        </p:nvSpPr>
        <p:spPr>
          <a:xfrm>
            <a:off x="1119100" y="2199499"/>
            <a:ext cx="9895903" cy="3724096"/>
          </a:xfrm>
          <a:prstGeom prst="rect">
            <a:avLst/>
          </a:prstGeom>
        </p:spPr>
        <p:txBody>
          <a:bodyPr wrap="square">
            <a:spAutoFit/>
          </a:bodyPr>
          <a:lstStyle/>
          <a:p>
            <a:pPr marL="285750" indent="-285750" algn="just" fontAlgn="base">
              <a:spcAft>
                <a:spcPts val="600"/>
              </a:spcAft>
              <a:buFont typeface="Wingdings" pitchFamily="2" charset="2"/>
              <a:buChar char="v"/>
            </a:pPr>
            <a:r>
              <a:rPr lang="en-US" b="1" dirty="0" smtClean="0">
                <a:latin typeface="Arial" pitchFamily="34" charset="0"/>
                <a:cs typeface="Arial" pitchFamily="34" charset="0"/>
              </a:rPr>
              <a:t>Database </a:t>
            </a:r>
            <a:r>
              <a:rPr lang="en-US" b="1" dirty="0">
                <a:latin typeface="Arial" pitchFamily="34" charset="0"/>
                <a:cs typeface="Arial" pitchFamily="34" charset="0"/>
              </a:rPr>
              <a:t>and infrastructure security:</a:t>
            </a:r>
            <a:r>
              <a:rPr lang="en-US" dirty="0">
                <a:latin typeface="Arial" pitchFamily="34" charset="0"/>
                <a:cs typeface="Arial" pitchFamily="34" charset="0"/>
              </a:rPr>
              <a:t> Everything in a network involves databases and physical equipment. Protecting these devices is equally important.</a:t>
            </a:r>
          </a:p>
          <a:p>
            <a:pPr marL="285750" indent="-285750" algn="just" fontAlgn="base">
              <a:spcAft>
                <a:spcPts val="600"/>
              </a:spcAft>
              <a:buFont typeface="Wingdings" pitchFamily="2" charset="2"/>
              <a:buChar char="v"/>
            </a:pPr>
            <a:r>
              <a:rPr lang="en-US" b="1" dirty="0">
                <a:latin typeface="Arial" pitchFamily="34" charset="0"/>
                <a:cs typeface="Arial" pitchFamily="34" charset="0"/>
              </a:rPr>
              <a:t>Cloud security:</a:t>
            </a:r>
            <a:r>
              <a:rPr lang="en-US" dirty="0">
                <a:latin typeface="Arial" pitchFamily="34" charset="0"/>
                <a:cs typeface="Arial" pitchFamily="34" charset="0"/>
              </a:rPr>
              <a:t> Many files are in digital environments or “the cloud”. Protecting data in a 100% online environment presents a large amount of challenges.</a:t>
            </a:r>
          </a:p>
          <a:p>
            <a:pPr marL="285750" indent="-285750" algn="just" fontAlgn="base">
              <a:spcAft>
                <a:spcPts val="600"/>
              </a:spcAft>
              <a:buFont typeface="Wingdings" pitchFamily="2" charset="2"/>
              <a:buChar char="v"/>
            </a:pPr>
            <a:r>
              <a:rPr lang="en-US" b="1" dirty="0">
                <a:latin typeface="Arial" pitchFamily="34" charset="0"/>
                <a:cs typeface="Arial" pitchFamily="34" charset="0"/>
              </a:rPr>
              <a:t>Security for mobile devices: </a:t>
            </a:r>
            <a:r>
              <a:rPr lang="en-US" dirty="0">
                <a:latin typeface="Arial" pitchFamily="34" charset="0"/>
                <a:cs typeface="Arial" pitchFamily="34" charset="0"/>
              </a:rPr>
              <a:t>Cell phones and tablets involve virtually every type of security challenge in and of themselves.</a:t>
            </a:r>
          </a:p>
          <a:p>
            <a:pPr marL="285750" indent="-285750" algn="just" fontAlgn="base">
              <a:spcAft>
                <a:spcPts val="600"/>
              </a:spcAft>
              <a:buFont typeface="Wingdings" pitchFamily="2" charset="2"/>
              <a:buChar char="v"/>
            </a:pPr>
            <a:r>
              <a:rPr lang="en-US" b="1" dirty="0">
                <a:latin typeface="Arial" pitchFamily="34" charset="0"/>
                <a:cs typeface="Arial" pitchFamily="34" charset="0"/>
              </a:rPr>
              <a:t>Disaster recovery/business continuity planning:</a:t>
            </a:r>
            <a:r>
              <a:rPr lang="en-US" dirty="0">
                <a:latin typeface="Arial" pitchFamily="34" charset="0"/>
                <a:cs typeface="Arial" pitchFamily="34" charset="0"/>
              </a:rPr>
              <a:t> In the event of a </a:t>
            </a:r>
            <a:r>
              <a:rPr lang="en-US" dirty="0" smtClean="0">
                <a:latin typeface="Arial" pitchFamily="34" charset="0"/>
                <a:cs typeface="Arial" pitchFamily="34" charset="0"/>
              </a:rPr>
              <a:t>security breach, </a:t>
            </a:r>
            <a:r>
              <a:rPr lang="en-US" dirty="0">
                <a:latin typeface="Arial" pitchFamily="34" charset="0"/>
                <a:cs typeface="Arial" pitchFamily="34" charset="0"/>
              </a:rPr>
              <a:t>natural disaster or other event data must be protected and business must go on. For this, you’ll need a plan. </a:t>
            </a:r>
            <a:endParaRPr lang="en-US" dirty="0" smtClean="0">
              <a:latin typeface="Arial" pitchFamily="34" charset="0"/>
              <a:cs typeface="Arial" pitchFamily="34" charset="0"/>
            </a:endParaRPr>
          </a:p>
          <a:p>
            <a:pPr marL="285750" indent="-285750" algn="just" fontAlgn="base">
              <a:spcAft>
                <a:spcPts val="600"/>
              </a:spcAft>
              <a:buFont typeface="Wingdings" pitchFamily="2" charset="2"/>
              <a:buChar char="v"/>
            </a:pPr>
            <a:r>
              <a:rPr lang="en-US" b="1" dirty="0" smtClean="0">
                <a:latin typeface="Arial" pitchFamily="34" charset="0"/>
                <a:cs typeface="Arial" pitchFamily="34" charset="0"/>
              </a:rPr>
              <a:t>End-user </a:t>
            </a:r>
            <a:r>
              <a:rPr lang="en-US" b="1" dirty="0">
                <a:latin typeface="Arial" pitchFamily="34" charset="0"/>
                <a:cs typeface="Arial" pitchFamily="34" charset="0"/>
              </a:rPr>
              <a:t>education: </a:t>
            </a:r>
            <a:r>
              <a:rPr lang="en-US" dirty="0">
                <a:latin typeface="Arial" pitchFamily="34" charset="0"/>
                <a:cs typeface="Arial" pitchFamily="34" charset="0"/>
              </a:rPr>
              <a:t>Users may be employees accessing the network or customers logging on to a company app. Educating good habits (password changes and having a strong password, 2-factor authentication, etc.) is an important part of </a:t>
            </a:r>
            <a:r>
              <a:rPr lang="en-US" dirty="0" err="1">
                <a:latin typeface="Arial" pitchFamily="34" charset="0"/>
                <a:cs typeface="Arial" pitchFamily="34" charset="0"/>
              </a:rPr>
              <a:t>cybersecurity</a:t>
            </a:r>
            <a:r>
              <a:rPr lang="en-US" dirty="0">
                <a:latin typeface="Arial" pitchFamily="34" charset="0"/>
                <a:cs typeface="Arial" pitchFamily="34" charset="0"/>
              </a:rPr>
              <a:t>.</a:t>
            </a:r>
          </a:p>
        </p:txBody>
      </p:sp>
    </p:spTree>
    <p:extLst>
      <p:ext uri="{BB962C8B-B14F-4D97-AF65-F5344CB8AC3E}">
        <p14:creationId xmlns:p14="http://schemas.microsoft.com/office/powerpoint/2010/main" val="2905666784"/>
      </p:ext>
    </p:extLst>
  </p:cSld>
  <p:clrMapOvr>
    <a:masterClrMapping/>
  </p:clrMapOvr>
  <mc:AlternateContent xmlns:mc="http://schemas.openxmlformats.org/markup-compatibility/2006">
    <mc:Choice xmlns:p14="http://schemas.microsoft.com/office/powerpoint/2010/main" Requires="p14">
      <p:transition p14:dur="10"/>
    </mc:Choice>
    <mc:Fallback>
      <p:transition/>
    </mc:Fallback>
  </mc:AlternateContent>
  <p:timing>
    <p:tnLst>
      <p:par>
        <p:cTn id="1" dur="indefinite" restart="never" nodeType="tmRoot"/>
      </p:par>
    </p:tnLst>
  </p:timing>
</p:sld>
</file>

<file path=ppt/slides/slide11.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5" name="Rectangle: Rounded Corners 24">
            <a:extLst>
              <a:ext uri="{FF2B5EF4-FFF2-40B4-BE49-F238E27FC236}">
                <a16:creationId xmlns:a16="http://schemas.microsoft.com/office/drawing/2014/main" xmlns="" id="{2BC869EB-5623-4AA1-9123-4AF9DF916049}"/>
              </a:ext>
            </a:extLst>
          </p:cNvPr>
          <p:cNvSpPr/>
          <p:nvPr/>
        </p:nvSpPr>
        <p:spPr>
          <a:xfrm>
            <a:off x="617280" y="1191105"/>
            <a:ext cx="10988566" cy="4928080"/>
          </a:xfrm>
          <a:prstGeom prst="roundRect">
            <a:avLst>
              <a:gd name="adj" fmla="val 6140"/>
            </a:avLst>
          </a:prstGeom>
          <a:solidFill>
            <a:schemeClr val="bg1"/>
          </a:solidFill>
          <a:ln w="38100">
            <a:solidFill>
              <a:srgbClr val="00B0F0"/>
            </a:solidFill>
          </a:ln>
          <a:effectLst>
            <a:outerShdw blurRad="571500" sx="86000" sy="86000" algn="ctr" rotWithShape="0">
              <a:prstClr val="black">
                <a:alpha val="25000"/>
              </a:prstClr>
            </a:outerShdw>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dirty="0">
              <a:solidFill>
                <a:prstClr val="white"/>
              </a:solidFill>
            </a:endParaRPr>
          </a:p>
        </p:txBody>
      </p:sp>
      <p:sp>
        <p:nvSpPr>
          <p:cNvPr id="3" name="TextBox 2">
            <a:extLst>
              <a:ext uri="{FF2B5EF4-FFF2-40B4-BE49-F238E27FC236}">
                <a16:creationId xmlns:a16="http://schemas.microsoft.com/office/drawing/2014/main" xmlns="" id="{F9A80F9F-74DB-1D57-04E8-E20E92A09B0A}"/>
              </a:ext>
            </a:extLst>
          </p:cNvPr>
          <p:cNvSpPr txBox="1"/>
          <p:nvPr/>
        </p:nvSpPr>
        <p:spPr>
          <a:xfrm>
            <a:off x="1826550" y="285067"/>
            <a:ext cx="7555524" cy="584775"/>
          </a:xfrm>
          <a:prstGeom prst="rect">
            <a:avLst/>
          </a:prstGeom>
          <a:noFill/>
        </p:spPr>
        <p:txBody>
          <a:bodyPr wrap="square" rtlCol="0">
            <a:spAutoFit/>
          </a:bodyPr>
          <a:lstStyle/>
          <a:p>
            <a:pPr algn="ctr"/>
            <a:r>
              <a:rPr lang="en-US" sz="3200" b="1" dirty="0">
                <a:solidFill>
                  <a:prstClr val="white"/>
                </a:solidFill>
                <a:latin typeface="Agency FB" panose="020B0503020202020204" pitchFamily="34" charset="0"/>
                <a:cs typeface="Arial" panose="020B0604020202020204" pitchFamily="34" charset="0"/>
              </a:rPr>
              <a:t>Challenges of </a:t>
            </a:r>
            <a:r>
              <a:rPr lang="en-US" sz="3200" b="1" dirty="0" err="1">
                <a:solidFill>
                  <a:prstClr val="white"/>
                </a:solidFill>
                <a:latin typeface="Agency FB" panose="020B0503020202020204" pitchFamily="34" charset="0"/>
                <a:cs typeface="Arial" panose="020B0604020202020204" pitchFamily="34" charset="0"/>
              </a:rPr>
              <a:t>Cybersecurity</a:t>
            </a:r>
            <a:endParaRPr lang="en-US" sz="3200" b="1" dirty="0" smtClean="0">
              <a:solidFill>
                <a:prstClr val="white"/>
              </a:solidFill>
              <a:latin typeface="Agency FB" panose="020B0503020202020204" pitchFamily="34" charset="0"/>
              <a:cs typeface="Arial" panose="020B0604020202020204" pitchFamily="34" charset="0"/>
            </a:endParaRPr>
          </a:p>
        </p:txBody>
      </p:sp>
      <p:sp>
        <p:nvSpPr>
          <p:cNvPr id="5" name="Rectangle 4">
            <a:extLst>
              <a:ext uri="{FF2B5EF4-FFF2-40B4-BE49-F238E27FC236}">
                <a16:creationId xmlns:a16="http://schemas.microsoft.com/office/drawing/2014/main" xmlns="" id="{3985EAE6-BFA6-766D-A032-077E4DCB399E}"/>
              </a:ext>
            </a:extLst>
          </p:cNvPr>
          <p:cNvSpPr/>
          <p:nvPr/>
        </p:nvSpPr>
        <p:spPr>
          <a:xfrm>
            <a:off x="1051529" y="557146"/>
            <a:ext cx="1160736" cy="1014336"/>
          </a:xfrm>
          <a:prstGeom prst="rect">
            <a:avLst/>
          </a:prstGeom>
          <a:solidFill>
            <a:srgbClr val="FFC000"/>
          </a:solidFill>
          <a:ln w="38100">
            <a:solidFill>
              <a:srgbClr val="24A9E1"/>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r>
              <a:rPr lang="en-US" dirty="0" smtClean="0">
                <a:ln w="0"/>
                <a:solidFill>
                  <a:prstClr val="black"/>
                </a:solidFill>
                <a:effectLst>
                  <a:outerShdw blurRad="38100" dist="19050" dir="2700000" algn="tl" rotWithShape="0">
                    <a:prstClr val="black">
                      <a:alpha val="40000"/>
                    </a:prstClr>
                  </a:outerShdw>
                </a:effectLst>
                <a:ea typeface="Roboto Light" panose="02000000000000000000" pitchFamily="2" charset="0"/>
              </a:rPr>
              <a:t>Lecture </a:t>
            </a:r>
          </a:p>
          <a:p>
            <a:pPr algn="ctr"/>
            <a:r>
              <a:rPr lang="en-US" dirty="0" smtClean="0">
                <a:ln w="0"/>
                <a:solidFill>
                  <a:prstClr val="black"/>
                </a:solidFill>
                <a:effectLst>
                  <a:outerShdw blurRad="38100" dist="19050" dir="2700000" algn="tl" rotWithShape="0">
                    <a:prstClr val="black">
                      <a:alpha val="40000"/>
                    </a:prstClr>
                  </a:outerShdw>
                </a:effectLst>
                <a:ea typeface="Roboto Light" panose="02000000000000000000" pitchFamily="2" charset="0"/>
              </a:rPr>
              <a:t>02</a:t>
            </a:r>
            <a:endParaRPr lang="en-US" dirty="0">
              <a:ln w="0"/>
              <a:solidFill>
                <a:prstClr val="black"/>
              </a:solidFill>
              <a:effectLst>
                <a:outerShdw blurRad="38100" dist="19050" dir="2700000" algn="tl" rotWithShape="0">
                  <a:prstClr val="black">
                    <a:alpha val="40000"/>
                  </a:prstClr>
                </a:outerShdw>
              </a:effectLst>
              <a:ea typeface="Roboto Light" panose="02000000000000000000" pitchFamily="2" charset="0"/>
            </a:endParaRPr>
          </a:p>
        </p:txBody>
      </p:sp>
      <p:pic>
        <p:nvPicPr>
          <p:cNvPr id="2" name="Picture 1">
            <a:extLst>
              <a:ext uri="{FF2B5EF4-FFF2-40B4-BE49-F238E27FC236}">
                <a16:creationId xmlns:a16="http://schemas.microsoft.com/office/drawing/2014/main" xmlns="" id="{55CD1180-4C62-EDA2-42A3-AF92F9FA68DE}"/>
              </a:ext>
            </a:extLst>
          </p:cNvPr>
          <p:cNvPicPr>
            <a:picLocks noChangeAspect="1"/>
          </p:cNvPicPr>
          <p:nvPr/>
        </p:nvPicPr>
        <p:blipFill>
          <a:blip r:embed="rId3" cstate="print">
            <a:extLst>
              <a:ext uri="{28A0092B-C50C-407E-A947-70E740481C1C}">
                <a14:useLocalDpi xmlns:a14="http://schemas.microsoft.com/office/drawing/2010/main" val="0"/>
              </a:ext>
            </a:extLst>
          </a:blip>
          <a:srcRect/>
          <a:stretch/>
        </p:blipFill>
        <p:spPr>
          <a:xfrm>
            <a:off x="9497088" y="87721"/>
            <a:ext cx="2383737" cy="1125123"/>
          </a:xfrm>
          <a:prstGeom prst="rect">
            <a:avLst/>
          </a:prstGeom>
        </p:spPr>
      </p:pic>
      <p:sp>
        <p:nvSpPr>
          <p:cNvPr id="8" name="TextBox 7">
            <a:extLst>
              <a:ext uri="{FF2B5EF4-FFF2-40B4-BE49-F238E27FC236}">
                <a16:creationId xmlns:a16="http://schemas.microsoft.com/office/drawing/2014/main" xmlns="" id="{3620D0A5-176B-EAD8-BA5B-53AB3048E130}"/>
              </a:ext>
            </a:extLst>
          </p:cNvPr>
          <p:cNvSpPr txBox="1"/>
          <p:nvPr/>
        </p:nvSpPr>
        <p:spPr>
          <a:xfrm>
            <a:off x="4787900" y="6400766"/>
            <a:ext cx="2616200" cy="400110"/>
          </a:xfrm>
          <a:prstGeom prst="rect">
            <a:avLst/>
          </a:prstGeom>
          <a:noFill/>
        </p:spPr>
        <p:txBody>
          <a:bodyPr wrap="square" rtlCol="0">
            <a:spAutoFit/>
          </a:bodyPr>
          <a:lstStyle/>
          <a:p>
            <a:pPr algn="ctr"/>
            <a:r>
              <a:rPr lang="en-US" sz="2000" dirty="0">
                <a:solidFill>
                  <a:prstClr val="white"/>
                </a:solidFill>
                <a:cs typeface="Arial" panose="020B0604020202020204" pitchFamily="34" charset="0"/>
              </a:rPr>
              <a:t>www.midocean.ae</a:t>
            </a:r>
          </a:p>
        </p:txBody>
      </p:sp>
      <p:sp>
        <p:nvSpPr>
          <p:cNvPr id="22" name="Rectangle 21">
            <a:extLst>
              <a:ext uri="{FF2B5EF4-FFF2-40B4-BE49-F238E27FC236}">
                <a16:creationId xmlns:a16="http://schemas.microsoft.com/office/drawing/2014/main" xmlns="" id="{BD069A96-5848-FF57-BDAE-6DBEC0AA0DA9}"/>
              </a:ext>
            </a:extLst>
          </p:cNvPr>
          <p:cNvSpPr/>
          <p:nvPr/>
        </p:nvSpPr>
        <p:spPr>
          <a:xfrm>
            <a:off x="2807467" y="857261"/>
            <a:ext cx="6574607" cy="45719"/>
          </a:xfrm>
          <a:prstGeom prst="rect">
            <a:avLst/>
          </a:prstGeom>
          <a:solidFill>
            <a:schemeClr val="bg1"/>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solidFill>
                <a:prstClr val="white"/>
              </a:solidFill>
            </a:endParaRPr>
          </a:p>
        </p:txBody>
      </p:sp>
      <p:pic>
        <p:nvPicPr>
          <p:cNvPr id="23" name="Picture 2" descr="Network security Computer network Computer security Software-defined  networking, cyber security, electric Blue, technology png | PNGEgg"/>
          <p:cNvPicPr>
            <a:picLocks noChangeAspect="1" noChangeArrowheads="1"/>
          </p:cNvPicPr>
          <p:nvPr/>
        </p:nvPicPr>
        <p:blipFill>
          <a:blip r:embed="rId4" cstate="print">
            <a:extLst>
              <a:ext uri="{28A0092B-C50C-407E-A947-70E740481C1C}">
                <a14:useLocalDpi xmlns:a14="http://schemas.microsoft.com/office/drawing/2010/main" val="0"/>
              </a:ext>
            </a:extLst>
          </a:blip>
          <a:srcRect/>
          <a:stretch>
            <a:fillRect/>
          </a:stretch>
        </p:blipFill>
        <p:spPr bwMode="auto">
          <a:xfrm>
            <a:off x="2473590" y="394062"/>
            <a:ext cx="867383" cy="867383"/>
          </a:xfrm>
          <a:prstGeom prst="ellipse">
            <a:avLst/>
          </a:prstGeom>
          <a:noFill/>
          <a:extLst>
            <a:ext uri="{909E8E84-426E-40DD-AFC4-6F175D3DCCD1}">
              <a14:hiddenFill xmlns:a14="http://schemas.microsoft.com/office/drawing/2010/main">
                <a:solidFill>
                  <a:srgbClr val="FFFFFF"/>
                </a:solidFill>
              </a14:hiddenFill>
            </a:ext>
          </a:extLst>
        </p:spPr>
      </p:pic>
      <p:sp>
        <p:nvSpPr>
          <p:cNvPr id="27" name="Rectangle 11"/>
          <p:cNvSpPr/>
          <p:nvPr/>
        </p:nvSpPr>
        <p:spPr>
          <a:xfrm>
            <a:off x="2446894" y="6242540"/>
            <a:ext cx="6163706" cy="224143"/>
          </a:xfrm>
          <a:prstGeom prst="rect">
            <a:avLst/>
          </a:prstGeom>
          <a:noFill/>
          <a:ln>
            <a:noFill/>
          </a:ln>
        </p:spPr>
        <p:style>
          <a:lnRef idx="2">
            <a:schemeClr val="accent1">
              <a:shade val="50000"/>
            </a:schemeClr>
          </a:lnRef>
          <a:fillRef idx="1">
            <a:schemeClr val="accent1"/>
          </a:fillRef>
          <a:effectRef idx="0">
            <a:schemeClr val="accent1"/>
          </a:effectRef>
          <a:fontRef idx="minor">
            <a:schemeClr val="lt1"/>
          </a:fontRef>
        </p:style>
        <p:txBody>
          <a:bodyPr anchor="ctr"/>
          <a:lstStyle>
            <a:defPPr>
              <a:defRPr lang="en-US"/>
            </a:defPPr>
            <a:lvl1pPr algn="l" rtl="0" eaLnBrk="0" fontAlgn="base" hangingPunct="0">
              <a:spcBef>
                <a:spcPct val="0"/>
              </a:spcBef>
              <a:spcAft>
                <a:spcPct val="0"/>
              </a:spcAft>
              <a:defRPr sz="2000" kern="1200">
                <a:solidFill>
                  <a:schemeClr val="lt1"/>
                </a:solidFill>
                <a:latin typeface="+mn-lt"/>
                <a:ea typeface="+mn-ea"/>
                <a:cs typeface="+mn-cs"/>
              </a:defRPr>
            </a:lvl1pPr>
            <a:lvl2pPr marL="457200" algn="l" rtl="0" eaLnBrk="0" fontAlgn="base" hangingPunct="0">
              <a:spcBef>
                <a:spcPct val="0"/>
              </a:spcBef>
              <a:spcAft>
                <a:spcPct val="0"/>
              </a:spcAft>
              <a:defRPr sz="2000" kern="1200">
                <a:solidFill>
                  <a:schemeClr val="lt1"/>
                </a:solidFill>
                <a:latin typeface="+mn-lt"/>
                <a:ea typeface="+mn-ea"/>
                <a:cs typeface="+mn-cs"/>
              </a:defRPr>
            </a:lvl2pPr>
            <a:lvl3pPr marL="914400" algn="l" rtl="0" eaLnBrk="0" fontAlgn="base" hangingPunct="0">
              <a:spcBef>
                <a:spcPct val="0"/>
              </a:spcBef>
              <a:spcAft>
                <a:spcPct val="0"/>
              </a:spcAft>
              <a:defRPr sz="2000" kern="1200">
                <a:solidFill>
                  <a:schemeClr val="lt1"/>
                </a:solidFill>
                <a:latin typeface="+mn-lt"/>
                <a:ea typeface="+mn-ea"/>
                <a:cs typeface="+mn-cs"/>
              </a:defRPr>
            </a:lvl3pPr>
            <a:lvl4pPr marL="1371600" algn="l" rtl="0" eaLnBrk="0" fontAlgn="base" hangingPunct="0">
              <a:spcBef>
                <a:spcPct val="0"/>
              </a:spcBef>
              <a:spcAft>
                <a:spcPct val="0"/>
              </a:spcAft>
              <a:defRPr sz="2000" kern="1200">
                <a:solidFill>
                  <a:schemeClr val="lt1"/>
                </a:solidFill>
                <a:latin typeface="+mn-lt"/>
                <a:ea typeface="+mn-ea"/>
                <a:cs typeface="+mn-cs"/>
              </a:defRPr>
            </a:lvl4pPr>
            <a:lvl5pPr marL="1828800" algn="l" rtl="0" eaLnBrk="0" fontAlgn="base" hangingPunct="0">
              <a:spcBef>
                <a:spcPct val="0"/>
              </a:spcBef>
              <a:spcAft>
                <a:spcPct val="0"/>
              </a:spcAft>
              <a:defRPr sz="2000" kern="1200">
                <a:solidFill>
                  <a:schemeClr val="lt1"/>
                </a:solidFill>
                <a:latin typeface="+mn-lt"/>
                <a:ea typeface="+mn-ea"/>
                <a:cs typeface="+mn-cs"/>
              </a:defRPr>
            </a:lvl5pPr>
            <a:lvl6pPr marL="2286000" algn="l" defTabSz="914400" rtl="0" eaLnBrk="1" latinLnBrk="0" hangingPunct="1">
              <a:defRPr sz="2000" kern="1200">
                <a:solidFill>
                  <a:schemeClr val="lt1"/>
                </a:solidFill>
                <a:latin typeface="+mn-lt"/>
                <a:ea typeface="+mn-ea"/>
                <a:cs typeface="+mn-cs"/>
              </a:defRPr>
            </a:lvl6pPr>
            <a:lvl7pPr marL="2743200" algn="l" defTabSz="914400" rtl="0" eaLnBrk="1" latinLnBrk="0" hangingPunct="1">
              <a:defRPr sz="2000" kern="1200">
                <a:solidFill>
                  <a:schemeClr val="lt1"/>
                </a:solidFill>
                <a:latin typeface="+mn-lt"/>
                <a:ea typeface="+mn-ea"/>
                <a:cs typeface="+mn-cs"/>
              </a:defRPr>
            </a:lvl7pPr>
            <a:lvl8pPr marL="3200400" algn="l" defTabSz="914400" rtl="0" eaLnBrk="1" latinLnBrk="0" hangingPunct="1">
              <a:defRPr sz="2000" kern="1200">
                <a:solidFill>
                  <a:schemeClr val="lt1"/>
                </a:solidFill>
                <a:latin typeface="+mn-lt"/>
                <a:ea typeface="+mn-ea"/>
                <a:cs typeface="+mn-cs"/>
              </a:defRPr>
            </a:lvl8pPr>
            <a:lvl9pPr marL="3657600" algn="l" defTabSz="914400" rtl="0" eaLnBrk="1" latinLnBrk="0" hangingPunct="1">
              <a:defRPr sz="2000" kern="1200">
                <a:solidFill>
                  <a:schemeClr val="lt1"/>
                </a:solidFill>
                <a:latin typeface="+mn-lt"/>
                <a:ea typeface="+mn-ea"/>
                <a:cs typeface="+mn-cs"/>
              </a:defRPr>
            </a:lvl9pPr>
          </a:lstStyle>
          <a:p>
            <a:pPr algn="ctr"/>
            <a:r>
              <a:rPr lang="en-US" sz="1200" i="1" dirty="0">
                <a:ln w="0"/>
                <a:solidFill>
                  <a:srgbClr val="4472C4"/>
                </a:solidFill>
                <a:effectLst>
                  <a:outerShdw blurRad="38100" dist="25400" dir="5400000" algn="ctr" rotWithShape="0">
                    <a:srgbClr val="6E747A">
                      <a:alpha val="43000"/>
                    </a:srgbClr>
                  </a:outerShdw>
                </a:effectLst>
                <a:latin typeface="Tajawal Medium" panose="00000600000000000000" pitchFamily="2" charset="-78"/>
                <a:cs typeface="Tajawal Medium" panose="00000600000000000000" pitchFamily="2" charset="-78"/>
              </a:rPr>
              <a:t>Cybersecurity </a:t>
            </a:r>
            <a:r>
              <a:rPr lang="en-US" sz="1200" i="1" dirty="0" smtClean="0">
                <a:ln w="0"/>
                <a:solidFill>
                  <a:srgbClr val="4472C4"/>
                </a:solidFill>
                <a:effectLst>
                  <a:outerShdw blurRad="38100" dist="25400" dir="5400000" algn="ctr" rotWithShape="0">
                    <a:srgbClr val="6E747A">
                      <a:alpha val="43000"/>
                    </a:srgbClr>
                  </a:outerShdw>
                </a:effectLst>
                <a:latin typeface="Tajawal Medium" panose="00000600000000000000" pitchFamily="2" charset="-78"/>
                <a:cs typeface="Tajawal Medium" panose="00000600000000000000" pitchFamily="2" charset="-78"/>
              </a:rPr>
              <a:t>Fundamentals,  Dr. Redhwan M. A. </a:t>
            </a:r>
            <a:r>
              <a:rPr lang="en-US" sz="1200" i="1" dirty="0" err="1" smtClean="0">
                <a:ln w="0"/>
                <a:solidFill>
                  <a:srgbClr val="4472C4"/>
                </a:solidFill>
                <a:effectLst>
                  <a:outerShdw blurRad="38100" dist="25400" dir="5400000" algn="ctr" rotWithShape="0">
                    <a:srgbClr val="6E747A">
                      <a:alpha val="43000"/>
                    </a:srgbClr>
                  </a:outerShdw>
                </a:effectLst>
                <a:latin typeface="Tajawal Medium" panose="00000600000000000000" pitchFamily="2" charset="-78"/>
                <a:cs typeface="Tajawal Medium" panose="00000600000000000000" pitchFamily="2" charset="-78"/>
              </a:rPr>
              <a:t>Saad</a:t>
            </a:r>
            <a:endParaRPr lang="en-US" sz="1200" i="1" dirty="0">
              <a:ln w="0"/>
              <a:solidFill>
                <a:srgbClr val="4472C4"/>
              </a:solidFill>
              <a:effectLst>
                <a:outerShdw blurRad="38100" dist="25400" dir="5400000" algn="ctr" rotWithShape="0">
                  <a:srgbClr val="6E747A">
                    <a:alpha val="43000"/>
                  </a:srgbClr>
                </a:outerShdw>
              </a:effectLst>
              <a:latin typeface="Tajawal Medium" panose="00000600000000000000" pitchFamily="2" charset="-78"/>
              <a:cs typeface="Tajawal Medium" panose="00000600000000000000" pitchFamily="2" charset="-78"/>
            </a:endParaRPr>
          </a:p>
        </p:txBody>
      </p:sp>
      <p:sp>
        <p:nvSpPr>
          <p:cNvPr id="4" name="Decagon 3"/>
          <p:cNvSpPr/>
          <p:nvPr/>
        </p:nvSpPr>
        <p:spPr>
          <a:xfrm>
            <a:off x="11015003" y="6242540"/>
            <a:ext cx="590843" cy="439614"/>
          </a:xfrm>
          <a:prstGeom prst="decagon">
            <a:avLst/>
          </a:prstGeom>
          <a:noFill/>
          <a:ln w="38100">
            <a:solidFill>
              <a:schemeClr val="bg1"/>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fld id="{D3D0A8D0-E66F-424C-AFA5-9563B497EC84}" type="slidenum">
              <a:rPr lang="en-US" smtClean="0">
                <a:solidFill>
                  <a:prstClr val="white"/>
                </a:solidFill>
              </a:rPr>
              <a:pPr algn="ctr"/>
              <a:t>11</a:t>
            </a:fld>
            <a:endParaRPr lang="en-US" dirty="0">
              <a:solidFill>
                <a:prstClr val="white"/>
              </a:solidFill>
            </a:endParaRPr>
          </a:p>
        </p:txBody>
      </p:sp>
      <p:sp>
        <p:nvSpPr>
          <p:cNvPr id="11" name="مستطيل 8"/>
          <p:cNvSpPr/>
          <p:nvPr/>
        </p:nvSpPr>
        <p:spPr>
          <a:xfrm>
            <a:off x="1313068" y="2189904"/>
            <a:ext cx="9095160" cy="3000821"/>
          </a:xfrm>
          <a:prstGeom prst="rect">
            <a:avLst/>
          </a:prstGeom>
        </p:spPr>
        <p:txBody>
          <a:bodyPr wrap="square">
            <a:spAutoFit/>
          </a:bodyPr>
          <a:lstStyle/>
          <a:p>
            <a:pPr marL="285750" indent="-285750" algn="just" fontAlgn="base">
              <a:lnSpc>
                <a:spcPct val="150000"/>
              </a:lnSpc>
              <a:spcAft>
                <a:spcPts val="600"/>
              </a:spcAft>
              <a:buFont typeface="Wingdings" pitchFamily="2" charset="2"/>
              <a:buChar char="v"/>
            </a:pPr>
            <a:r>
              <a:rPr lang="en-US" dirty="0">
                <a:latin typeface="Arial" pitchFamily="34" charset="0"/>
                <a:cs typeface="Arial" pitchFamily="34" charset="0"/>
              </a:rPr>
              <a:t>The most difficult challenge in cyber security is the ever-evolving nature of security risks themselves. Traditionally, organizations and the government have focused most of their cyber security resources on perimeter security to protect only their most crucial system components and defend against known threats. Today, this approach is insufficient, as the threats advance and change more quickly than organizations can keep up with. As a result, advisory organizations promote more proactive and adaptive approaches to cyber security.</a:t>
            </a:r>
          </a:p>
        </p:txBody>
      </p:sp>
    </p:spTree>
    <p:extLst>
      <p:ext uri="{BB962C8B-B14F-4D97-AF65-F5344CB8AC3E}">
        <p14:creationId xmlns:p14="http://schemas.microsoft.com/office/powerpoint/2010/main" val="2821256905"/>
      </p:ext>
    </p:extLst>
  </p:cSld>
  <p:clrMapOvr>
    <a:masterClrMapping/>
  </p:clrMapOvr>
  <mc:AlternateContent xmlns:mc="http://schemas.openxmlformats.org/markup-compatibility/2006">
    <mc:Choice xmlns:p14="http://schemas.microsoft.com/office/powerpoint/2010/main" Requires="p14">
      <p:transition p14:dur="10"/>
    </mc:Choice>
    <mc:Fallback>
      <p:transition/>
    </mc:Fallback>
  </mc:AlternateContent>
  <p:timing>
    <p:tnLst>
      <p:par>
        <p:cTn id="1" dur="indefinite" restart="never" nodeType="tmRoot"/>
      </p:par>
    </p:tnLst>
  </p:timing>
</p:sld>
</file>

<file path=ppt/slides/slide12.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5" name="Rectangle: Rounded Corners 24">
            <a:extLst>
              <a:ext uri="{FF2B5EF4-FFF2-40B4-BE49-F238E27FC236}">
                <a16:creationId xmlns:a16="http://schemas.microsoft.com/office/drawing/2014/main" xmlns="" id="{2BC869EB-5623-4AA1-9123-4AF9DF916049}"/>
              </a:ext>
            </a:extLst>
          </p:cNvPr>
          <p:cNvSpPr/>
          <p:nvPr/>
        </p:nvSpPr>
        <p:spPr>
          <a:xfrm>
            <a:off x="617280" y="1191105"/>
            <a:ext cx="10988566" cy="4928080"/>
          </a:xfrm>
          <a:prstGeom prst="roundRect">
            <a:avLst>
              <a:gd name="adj" fmla="val 6140"/>
            </a:avLst>
          </a:prstGeom>
          <a:solidFill>
            <a:schemeClr val="bg1"/>
          </a:solidFill>
          <a:ln w="38100">
            <a:solidFill>
              <a:srgbClr val="00B0F0"/>
            </a:solidFill>
          </a:ln>
          <a:effectLst>
            <a:outerShdw blurRad="571500" sx="86000" sy="86000" algn="ctr" rotWithShape="0">
              <a:prstClr val="black">
                <a:alpha val="25000"/>
              </a:prstClr>
            </a:outerShdw>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dirty="0">
              <a:solidFill>
                <a:prstClr val="white"/>
              </a:solidFill>
            </a:endParaRPr>
          </a:p>
        </p:txBody>
      </p:sp>
      <p:sp>
        <p:nvSpPr>
          <p:cNvPr id="3" name="TextBox 2">
            <a:extLst>
              <a:ext uri="{FF2B5EF4-FFF2-40B4-BE49-F238E27FC236}">
                <a16:creationId xmlns:a16="http://schemas.microsoft.com/office/drawing/2014/main" xmlns="" id="{F9A80F9F-74DB-1D57-04E8-E20E92A09B0A}"/>
              </a:ext>
            </a:extLst>
          </p:cNvPr>
          <p:cNvSpPr txBox="1"/>
          <p:nvPr/>
        </p:nvSpPr>
        <p:spPr>
          <a:xfrm>
            <a:off x="1826550" y="285067"/>
            <a:ext cx="7555524" cy="584775"/>
          </a:xfrm>
          <a:prstGeom prst="rect">
            <a:avLst/>
          </a:prstGeom>
          <a:noFill/>
        </p:spPr>
        <p:txBody>
          <a:bodyPr wrap="square" rtlCol="0">
            <a:spAutoFit/>
          </a:bodyPr>
          <a:lstStyle/>
          <a:p>
            <a:pPr algn="ctr"/>
            <a:r>
              <a:rPr lang="en-US" sz="3200" b="1" dirty="0">
                <a:solidFill>
                  <a:prstClr val="white"/>
                </a:solidFill>
                <a:latin typeface="Agency FB" panose="020B0503020202020204" pitchFamily="34" charset="0"/>
                <a:cs typeface="Arial" panose="020B0604020202020204" pitchFamily="34" charset="0"/>
              </a:rPr>
              <a:t>Cyberspace </a:t>
            </a:r>
            <a:endParaRPr lang="en-US" sz="3200" b="1" dirty="0" smtClean="0">
              <a:solidFill>
                <a:prstClr val="white"/>
              </a:solidFill>
              <a:latin typeface="Agency FB" panose="020B0503020202020204" pitchFamily="34" charset="0"/>
              <a:cs typeface="Arial" panose="020B0604020202020204" pitchFamily="34" charset="0"/>
            </a:endParaRPr>
          </a:p>
        </p:txBody>
      </p:sp>
      <p:sp>
        <p:nvSpPr>
          <p:cNvPr id="5" name="Rectangle 4">
            <a:extLst>
              <a:ext uri="{FF2B5EF4-FFF2-40B4-BE49-F238E27FC236}">
                <a16:creationId xmlns:a16="http://schemas.microsoft.com/office/drawing/2014/main" xmlns="" id="{3985EAE6-BFA6-766D-A032-077E4DCB399E}"/>
              </a:ext>
            </a:extLst>
          </p:cNvPr>
          <p:cNvSpPr/>
          <p:nvPr/>
        </p:nvSpPr>
        <p:spPr>
          <a:xfrm>
            <a:off x="1051529" y="557146"/>
            <a:ext cx="1160736" cy="1014336"/>
          </a:xfrm>
          <a:prstGeom prst="rect">
            <a:avLst/>
          </a:prstGeom>
          <a:solidFill>
            <a:srgbClr val="FFC000"/>
          </a:solidFill>
          <a:ln w="38100">
            <a:solidFill>
              <a:srgbClr val="24A9E1"/>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r>
              <a:rPr lang="en-US" dirty="0" smtClean="0">
                <a:ln w="0"/>
                <a:solidFill>
                  <a:prstClr val="black"/>
                </a:solidFill>
                <a:effectLst>
                  <a:outerShdw blurRad="38100" dist="19050" dir="2700000" algn="tl" rotWithShape="0">
                    <a:prstClr val="black">
                      <a:alpha val="40000"/>
                    </a:prstClr>
                  </a:outerShdw>
                </a:effectLst>
                <a:ea typeface="Roboto Light" panose="02000000000000000000" pitchFamily="2" charset="0"/>
              </a:rPr>
              <a:t>Lecture </a:t>
            </a:r>
          </a:p>
          <a:p>
            <a:pPr algn="ctr"/>
            <a:r>
              <a:rPr lang="en-US" dirty="0" smtClean="0">
                <a:ln w="0"/>
                <a:solidFill>
                  <a:prstClr val="black"/>
                </a:solidFill>
                <a:effectLst>
                  <a:outerShdw blurRad="38100" dist="19050" dir="2700000" algn="tl" rotWithShape="0">
                    <a:prstClr val="black">
                      <a:alpha val="40000"/>
                    </a:prstClr>
                  </a:outerShdw>
                </a:effectLst>
                <a:ea typeface="Roboto Light" panose="02000000000000000000" pitchFamily="2" charset="0"/>
              </a:rPr>
              <a:t>02</a:t>
            </a:r>
            <a:endParaRPr lang="en-US" dirty="0">
              <a:ln w="0"/>
              <a:solidFill>
                <a:prstClr val="black"/>
              </a:solidFill>
              <a:effectLst>
                <a:outerShdw blurRad="38100" dist="19050" dir="2700000" algn="tl" rotWithShape="0">
                  <a:prstClr val="black">
                    <a:alpha val="40000"/>
                  </a:prstClr>
                </a:outerShdw>
              </a:effectLst>
              <a:ea typeface="Roboto Light" panose="02000000000000000000" pitchFamily="2" charset="0"/>
            </a:endParaRPr>
          </a:p>
        </p:txBody>
      </p:sp>
      <p:pic>
        <p:nvPicPr>
          <p:cNvPr id="2" name="Picture 1">
            <a:extLst>
              <a:ext uri="{FF2B5EF4-FFF2-40B4-BE49-F238E27FC236}">
                <a16:creationId xmlns:a16="http://schemas.microsoft.com/office/drawing/2014/main" xmlns="" id="{55CD1180-4C62-EDA2-42A3-AF92F9FA68DE}"/>
              </a:ext>
            </a:extLst>
          </p:cNvPr>
          <p:cNvPicPr>
            <a:picLocks noChangeAspect="1"/>
          </p:cNvPicPr>
          <p:nvPr/>
        </p:nvPicPr>
        <p:blipFill>
          <a:blip r:embed="rId3" cstate="print">
            <a:extLst>
              <a:ext uri="{28A0092B-C50C-407E-A947-70E740481C1C}">
                <a14:useLocalDpi xmlns:a14="http://schemas.microsoft.com/office/drawing/2010/main" val="0"/>
              </a:ext>
            </a:extLst>
          </a:blip>
          <a:srcRect/>
          <a:stretch/>
        </p:blipFill>
        <p:spPr>
          <a:xfrm>
            <a:off x="9497088" y="87721"/>
            <a:ext cx="2383737" cy="1125123"/>
          </a:xfrm>
          <a:prstGeom prst="rect">
            <a:avLst/>
          </a:prstGeom>
        </p:spPr>
      </p:pic>
      <p:sp>
        <p:nvSpPr>
          <p:cNvPr id="8" name="TextBox 7">
            <a:extLst>
              <a:ext uri="{FF2B5EF4-FFF2-40B4-BE49-F238E27FC236}">
                <a16:creationId xmlns:a16="http://schemas.microsoft.com/office/drawing/2014/main" xmlns="" id="{3620D0A5-176B-EAD8-BA5B-53AB3048E130}"/>
              </a:ext>
            </a:extLst>
          </p:cNvPr>
          <p:cNvSpPr txBox="1"/>
          <p:nvPr/>
        </p:nvSpPr>
        <p:spPr>
          <a:xfrm>
            <a:off x="4787900" y="6400766"/>
            <a:ext cx="2616200" cy="400110"/>
          </a:xfrm>
          <a:prstGeom prst="rect">
            <a:avLst/>
          </a:prstGeom>
          <a:noFill/>
        </p:spPr>
        <p:txBody>
          <a:bodyPr wrap="square" rtlCol="0">
            <a:spAutoFit/>
          </a:bodyPr>
          <a:lstStyle/>
          <a:p>
            <a:pPr algn="ctr"/>
            <a:r>
              <a:rPr lang="en-US" sz="2000" dirty="0">
                <a:solidFill>
                  <a:prstClr val="white"/>
                </a:solidFill>
                <a:cs typeface="Arial" panose="020B0604020202020204" pitchFamily="34" charset="0"/>
              </a:rPr>
              <a:t>www.midocean.ae</a:t>
            </a:r>
          </a:p>
        </p:txBody>
      </p:sp>
      <p:sp>
        <p:nvSpPr>
          <p:cNvPr id="22" name="Rectangle 21">
            <a:extLst>
              <a:ext uri="{FF2B5EF4-FFF2-40B4-BE49-F238E27FC236}">
                <a16:creationId xmlns:a16="http://schemas.microsoft.com/office/drawing/2014/main" xmlns="" id="{BD069A96-5848-FF57-BDAE-6DBEC0AA0DA9}"/>
              </a:ext>
            </a:extLst>
          </p:cNvPr>
          <p:cNvSpPr/>
          <p:nvPr/>
        </p:nvSpPr>
        <p:spPr>
          <a:xfrm>
            <a:off x="2807467" y="857261"/>
            <a:ext cx="6574607" cy="45719"/>
          </a:xfrm>
          <a:prstGeom prst="rect">
            <a:avLst/>
          </a:prstGeom>
          <a:solidFill>
            <a:schemeClr val="bg1"/>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solidFill>
                <a:prstClr val="white"/>
              </a:solidFill>
            </a:endParaRPr>
          </a:p>
        </p:txBody>
      </p:sp>
      <p:pic>
        <p:nvPicPr>
          <p:cNvPr id="23" name="Picture 2" descr="Network security Computer network Computer security Software-defined  networking, cyber security, electric Blue, technology png | PNGEgg"/>
          <p:cNvPicPr>
            <a:picLocks noChangeAspect="1" noChangeArrowheads="1"/>
          </p:cNvPicPr>
          <p:nvPr/>
        </p:nvPicPr>
        <p:blipFill>
          <a:blip r:embed="rId4" cstate="print">
            <a:extLst>
              <a:ext uri="{28A0092B-C50C-407E-A947-70E740481C1C}">
                <a14:useLocalDpi xmlns:a14="http://schemas.microsoft.com/office/drawing/2010/main" val="0"/>
              </a:ext>
            </a:extLst>
          </a:blip>
          <a:srcRect/>
          <a:stretch>
            <a:fillRect/>
          </a:stretch>
        </p:blipFill>
        <p:spPr bwMode="auto">
          <a:xfrm>
            <a:off x="2473590" y="394062"/>
            <a:ext cx="867383" cy="867383"/>
          </a:xfrm>
          <a:prstGeom prst="ellipse">
            <a:avLst/>
          </a:prstGeom>
          <a:noFill/>
          <a:extLst>
            <a:ext uri="{909E8E84-426E-40DD-AFC4-6F175D3DCCD1}">
              <a14:hiddenFill xmlns:a14="http://schemas.microsoft.com/office/drawing/2010/main">
                <a:solidFill>
                  <a:srgbClr val="FFFFFF"/>
                </a:solidFill>
              </a14:hiddenFill>
            </a:ext>
          </a:extLst>
        </p:spPr>
      </p:pic>
      <p:sp>
        <p:nvSpPr>
          <p:cNvPr id="27" name="Rectangle 11"/>
          <p:cNvSpPr/>
          <p:nvPr/>
        </p:nvSpPr>
        <p:spPr>
          <a:xfrm>
            <a:off x="2446894" y="6242540"/>
            <a:ext cx="6163706" cy="224143"/>
          </a:xfrm>
          <a:prstGeom prst="rect">
            <a:avLst/>
          </a:prstGeom>
          <a:noFill/>
          <a:ln>
            <a:noFill/>
          </a:ln>
        </p:spPr>
        <p:style>
          <a:lnRef idx="2">
            <a:schemeClr val="accent1">
              <a:shade val="50000"/>
            </a:schemeClr>
          </a:lnRef>
          <a:fillRef idx="1">
            <a:schemeClr val="accent1"/>
          </a:fillRef>
          <a:effectRef idx="0">
            <a:schemeClr val="accent1"/>
          </a:effectRef>
          <a:fontRef idx="minor">
            <a:schemeClr val="lt1"/>
          </a:fontRef>
        </p:style>
        <p:txBody>
          <a:bodyPr anchor="ctr"/>
          <a:lstStyle>
            <a:defPPr>
              <a:defRPr lang="en-US"/>
            </a:defPPr>
            <a:lvl1pPr algn="l" rtl="0" eaLnBrk="0" fontAlgn="base" hangingPunct="0">
              <a:spcBef>
                <a:spcPct val="0"/>
              </a:spcBef>
              <a:spcAft>
                <a:spcPct val="0"/>
              </a:spcAft>
              <a:defRPr sz="2000" kern="1200">
                <a:solidFill>
                  <a:schemeClr val="lt1"/>
                </a:solidFill>
                <a:latin typeface="+mn-lt"/>
                <a:ea typeface="+mn-ea"/>
                <a:cs typeface="+mn-cs"/>
              </a:defRPr>
            </a:lvl1pPr>
            <a:lvl2pPr marL="457200" algn="l" rtl="0" eaLnBrk="0" fontAlgn="base" hangingPunct="0">
              <a:spcBef>
                <a:spcPct val="0"/>
              </a:spcBef>
              <a:spcAft>
                <a:spcPct val="0"/>
              </a:spcAft>
              <a:defRPr sz="2000" kern="1200">
                <a:solidFill>
                  <a:schemeClr val="lt1"/>
                </a:solidFill>
                <a:latin typeface="+mn-lt"/>
                <a:ea typeface="+mn-ea"/>
                <a:cs typeface="+mn-cs"/>
              </a:defRPr>
            </a:lvl2pPr>
            <a:lvl3pPr marL="914400" algn="l" rtl="0" eaLnBrk="0" fontAlgn="base" hangingPunct="0">
              <a:spcBef>
                <a:spcPct val="0"/>
              </a:spcBef>
              <a:spcAft>
                <a:spcPct val="0"/>
              </a:spcAft>
              <a:defRPr sz="2000" kern="1200">
                <a:solidFill>
                  <a:schemeClr val="lt1"/>
                </a:solidFill>
                <a:latin typeface="+mn-lt"/>
                <a:ea typeface="+mn-ea"/>
                <a:cs typeface="+mn-cs"/>
              </a:defRPr>
            </a:lvl3pPr>
            <a:lvl4pPr marL="1371600" algn="l" rtl="0" eaLnBrk="0" fontAlgn="base" hangingPunct="0">
              <a:spcBef>
                <a:spcPct val="0"/>
              </a:spcBef>
              <a:spcAft>
                <a:spcPct val="0"/>
              </a:spcAft>
              <a:defRPr sz="2000" kern="1200">
                <a:solidFill>
                  <a:schemeClr val="lt1"/>
                </a:solidFill>
                <a:latin typeface="+mn-lt"/>
                <a:ea typeface="+mn-ea"/>
                <a:cs typeface="+mn-cs"/>
              </a:defRPr>
            </a:lvl4pPr>
            <a:lvl5pPr marL="1828800" algn="l" rtl="0" eaLnBrk="0" fontAlgn="base" hangingPunct="0">
              <a:spcBef>
                <a:spcPct val="0"/>
              </a:spcBef>
              <a:spcAft>
                <a:spcPct val="0"/>
              </a:spcAft>
              <a:defRPr sz="2000" kern="1200">
                <a:solidFill>
                  <a:schemeClr val="lt1"/>
                </a:solidFill>
                <a:latin typeface="+mn-lt"/>
                <a:ea typeface="+mn-ea"/>
                <a:cs typeface="+mn-cs"/>
              </a:defRPr>
            </a:lvl5pPr>
            <a:lvl6pPr marL="2286000" algn="l" defTabSz="914400" rtl="0" eaLnBrk="1" latinLnBrk="0" hangingPunct="1">
              <a:defRPr sz="2000" kern="1200">
                <a:solidFill>
                  <a:schemeClr val="lt1"/>
                </a:solidFill>
                <a:latin typeface="+mn-lt"/>
                <a:ea typeface="+mn-ea"/>
                <a:cs typeface="+mn-cs"/>
              </a:defRPr>
            </a:lvl6pPr>
            <a:lvl7pPr marL="2743200" algn="l" defTabSz="914400" rtl="0" eaLnBrk="1" latinLnBrk="0" hangingPunct="1">
              <a:defRPr sz="2000" kern="1200">
                <a:solidFill>
                  <a:schemeClr val="lt1"/>
                </a:solidFill>
                <a:latin typeface="+mn-lt"/>
                <a:ea typeface="+mn-ea"/>
                <a:cs typeface="+mn-cs"/>
              </a:defRPr>
            </a:lvl7pPr>
            <a:lvl8pPr marL="3200400" algn="l" defTabSz="914400" rtl="0" eaLnBrk="1" latinLnBrk="0" hangingPunct="1">
              <a:defRPr sz="2000" kern="1200">
                <a:solidFill>
                  <a:schemeClr val="lt1"/>
                </a:solidFill>
                <a:latin typeface="+mn-lt"/>
                <a:ea typeface="+mn-ea"/>
                <a:cs typeface="+mn-cs"/>
              </a:defRPr>
            </a:lvl8pPr>
            <a:lvl9pPr marL="3657600" algn="l" defTabSz="914400" rtl="0" eaLnBrk="1" latinLnBrk="0" hangingPunct="1">
              <a:defRPr sz="2000" kern="1200">
                <a:solidFill>
                  <a:schemeClr val="lt1"/>
                </a:solidFill>
                <a:latin typeface="+mn-lt"/>
                <a:ea typeface="+mn-ea"/>
                <a:cs typeface="+mn-cs"/>
              </a:defRPr>
            </a:lvl9pPr>
          </a:lstStyle>
          <a:p>
            <a:pPr algn="ctr"/>
            <a:r>
              <a:rPr lang="en-US" sz="1200" i="1" dirty="0">
                <a:ln w="0"/>
                <a:solidFill>
                  <a:srgbClr val="4472C4"/>
                </a:solidFill>
                <a:effectLst>
                  <a:outerShdw blurRad="38100" dist="25400" dir="5400000" algn="ctr" rotWithShape="0">
                    <a:srgbClr val="6E747A">
                      <a:alpha val="43000"/>
                    </a:srgbClr>
                  </a:outerShdw>
                </a:effectLst>
                <a:latin typeface="Tajawal Medium" panose="00000600000000000000" pitchFamily="2" charset="-78"/>
                <a:cs typeface="Tajawal Medium" panose="00000600000000000000" pitchFamily="2" charset="-78"/>
              </a:rPr>
              <a:t>Cybersecurity </a:t>
            </a:r>
            <a:r>
              <a:rPr lang="en-US" sz="1200" i="1" dirty="0" smtClean="0">
                <a:ln w="0"/>
                <a:solidFill>
                  <a:srgbClr val="4472C4"/>
                </a:solidFill>
                <a:effectLst>
                  <a:outerShdw blurRad="38100" dist="25400" dir="5400000" algn="ctr" rotWithShape="0">
                    <a:srgbClr val="6E747A">
                      <a:alpha val="43000"/>
                    </a:srgbClr>
                  </a:outerShdw>
                </a:effectLst>
                <a:latin typeface="Tajawal Medium" panose="00000600000000000000" pitchFamily="2" charset="-78"/>
                <a:cs typeface="Tajawal Medium" panose="00000600000000000000" pitchFamily="2" charset="-78"/>
              </a:rPr>
              <a:t>Fundamentals,  Dr. Redhwan M. A. </a:t>
            </a:r>
            <a:r>
              <a:rPr lang="en-US" sz="1200" i="1" dirty="0" err="1" smtClean="0">
                <a:ln w="0"/>
                <a:solidFill>
                  <a:srgbClr val="4472C4"/>
                </a:solidFill>
                <a:effectLst>
                  <a:outerShdw blurRad="38100" dist="25400" dir="5400000" algn="ctr" rotWithShape="0">
                    <a:srgbClr val="6E747A">
                      <a:alpha val="43000"/>
                    </a:srgbClr>
                  </a:outerShdw>
                </a:effectLst>
                <a:latin typeface="Tajawal Medium" panose="00000600000000000000" pitchFamily="2" charset="-78"/>
                <a:cs typeface="Tajawal Medium" panose="00000600000000000000" pitchFamily="2" charset="-78"/>
              </a:rPr>
              <a:t>Saad</a:t>
            </a:r>
            <a:endParaRPr lang="en-US" sz="1200" i="1" dirty="0">
              <a:ln w="0"/>
              <a:solidFill>
                <a:srgbClr val="4472C4"/>
              </a:solidFill>
              <a:effectLst>
                <a:outerShdw blurRad="38100" dist="25400" dir="5400000" algn="ctr" rotWithShape="0">
                  <a:srgbClr val="6E747A">
                    <a:alpha val="43000"/>
                  </a:srgbClr>
                </a:outerShdw>
              </a:effectLst>
              <a:latin typeface="Tajawal Medium" panose="00000600000000000000" pitchFamily="2" charset="-78"/>
              <a:cs typeface="Tajawal Medium" panose="00000600000000000000" pitchFamily="2" charset="-78"/>
            </a:endParaRPr>
          </a:p>
        </p:txBody>
      </p:sp>
      <p:sp>
        <p:nvSpPr>
          <p:cNvPr id="4" name="Decagon 3"/>
          <p:cNvSpPr/>
          <p:nvPr/>
        </p:nvSpPr>
        <p:spPr>
          <a:xfrm>
            <a:off x="11015003" y="6242540"/>
            <a:ext cx="590843" cy="439614"/>
          </a:xfrm>
          <a:prstGeom prst="decagon">
            <a:avLst/>
          </a:prstGeom>
          <a:noFill/>
          <a:ln w="38100">
            <a:solidFill>
              <a:schemeClr val="bg1"/>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fld id="{D3D0A8D0-E66F-424C-AFA5-9563B497EC84}" type="slidenum">
              <a:rPr lang="en-US" smtClean="0">
                <a:solidFill>
                  <a:prstClr val="white"/>
                </a:solidFill>
              </a:rPr>
              <a:pPr algn="ctr"/>
              <a:t>12</a:t>
            </a:fld>
            <a:endParaRPr lang="en-US" dirty="0">
              <a:solidFill>
                <a:prstClr val="white"/>
              </a:solidFill>
            </a:endParaRPr>
          </a:p>
        </p:txBody>
      </p:sp>
      <p:sp>
        <p:nvSpPr>
          <p:cNvPr id="11" name="TextBox 6"/>
          <p:cNvSpPr txBox="1">
            <a:spLocks noChangeArrowheads="1"/>
          </p:cNvSpPr>
          <p:nvPr/>
        </p:nvSpPr>
        <p:spPr bwMode="auto">
          <a:xfrm>
            <a:off x="697840" y="1501832"/>
            <a:ext cx="10746015" cy="4708981"/>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wrap="square">
            <a:spAutoFit/>
          </a:bodyPr>
          <a:lstStyle>
            <a:defPPr>
              <a:defRPr lang="en-US"/>
            </a:defPPr>
            <a:lvl1pPr algn="l" rtl="0" eaLnBrk="0" fontAlgn="base" hangingPunct="0">
              <a:spcBef>
                <a:spcPct val="0"/>
              </a:spcBef>
              <a:spcAft>
                <a:spcPct val="0"/>
              </a:spcAft>
              <a:defRPr kern="1200">
                <a:solidFill>
                  <a:schemeClr val="tx1"/>
                </a:solidFill>
                <a:latin typeface="Arial" panose="020B0604020202020204" pitchFamily="34" charset="0"/>
                <a:ea typeface="+mn-ea"/>
                <a:cs typeface="Arial" panose="020B0604020202020204" pitchFamily="34" charset="0"/>
              </a:defRPr>
            </a:lvl1pPr>
            <a:lvl2pPr marL="457200" algn="l" rtl="0" eaLnBrk="0" fontAlgn="base" hangingPunct="0">
              <a:spcBef>
                <a:spcPct val="0"/>
              </a:spcBef>
              <a:spcAft>
                <a:spcPct val="0"/>
              </a:spcAft>
              <a:defRPr kern="1200">
                <a:solidFill>
                  <a:schemeClr val="tx1"/>
                </a:solidFill>
                <a:latin typeface="Arial" panose="020B0604020202020204" pitchFamily="34" charset="0"/>
                <a:ea typeface="+mn-ea"/>
                <a:cs typeface="Arial" panose="020B0604020202020204" pitchFamily="34" charset="0"/>
              </a:defRPr>
            </a:lvl2pPr>
            <a:lvl3pPr marL="914400" algn="l" rtl="0" eaLnBrk="0" fontAlgn="base" hangingPunct="0">
              <a:spcBef>
                <a:spcPct val="0"/>
              </a:spcBef>
              <a:spcAft>
                <a:spcPct val="0"/>
              </a:spcAft>
              <a:defRPr kern="1200">
                <a:solidFill>
                  <a:schemeClr val="tx1"/>
                </a:solidFill>
                <a:latin typeface="Arial" panose="020B0604020202020204" pitchFamily="34" charset="0"/>
                <a:ea typeface="+mn-ea"/>
                <a:cs typeface="Arial" panose="020B0604020202020204" pitchFamily="34" charset="0"/>
              </a:defRPr>
            </a:lvl3pPr>
            <a:lvl4pPr marL="1371600" algn="l" rtl="0" eaLnBrk="0" fontAlgn="base" hangingPunct="0">
              <a:spcBef>
                <a:spcPct val="0"/>
              </a:spcBef>
              <a:spcAft>
                <a:spcPct val="0"/>
              </a:spcAft>
              <a:defRPr kern="1200">
                <a:solidFill>
                  <a:schemeClr val="tx1"/>
                </a:solidFill>
                <a:latin typeface="Arial" panose="020B0604020202020204" pitchFamily="34" charset="0"/>
                <a:ea typeface="+mn-ea"/>
                <a:cs typeface="Arial" panose="020B0604020202020204" pitchFamily="34" charset="0"/>
              </a:defRPr>
            </a:lvl4pPr>
            <a:lvl5pPr marL="1828800" algn="l" rtl="0" eaLnBrk="0" fontAlgn="base" hangingPunct="0">
              <a:spcBef>
                <a:spcPct val="0"/>
              </a:spcBef>
              <a:spcAft>
                <a:spcPct val="0"/>
              </a:spcAft>
              <a:defRPr kern="1200">
                <a:solidFill>
                  <a:schemeClr val="tx1"/>
                </a:solidFill>
                <a:latin typeface="Arial" panose="020B0604020202020204" pitchFamily="34" charset="0"/>
                <a:ea typeface="+mn-ea"/>
                <a:cs typeface="Arial" panose="020B0604020202020204" pitchFamily="34" charset="0"/>
              </a:defRPr>
            </a:lvl5pPr>
            <a:lvl6pPr marL="2286000" algn="l" defTabSz="914400" rtl="0" eaLnBrk="1" latinLnBrk="0" hangingPunct="1">
              <a:defRPr kern="1200">
                <a:solidFill>
                  <a:schemeClr val="tx1"/>
                </a:solidFill>
                <a:latin typeface="Arial" panose="020B0604020202020204" pitchFamily="34" charset="0"/>
                <a:ea typeface="+mn-ea"/>
                <a:cs typeface="Arial" panose="020B0604020202020204" pitchFamily="34" charset="0"/>
              </a:defRPr>
            </a:lvl6pPr>
            <a:lvl7pPr marL="2743200" algn="l" defTabSz="914400" rtl="0" eaLnBrk="1" latinLnBrk="0" hangingPunct="1">
              <a:defRPr kern="1200">
                <a:solidFill>
                  <a:schemeClr val="tx1"/>
                </a:solidFill>
                <a:latin typeface="Arial" panose="020B0604020202020204" pitchFamily="34" charset="0"/>
                <a:ea typeface="+mn-ea"/>
                <a:cs typeface="Arial" panose="020B0604020202020204" pitchFamily="34" charset="0"/>
              </a:defRPr>
            </a:lvl7pPr>
            <a:lvl8pPr marL="3200400" algn="l" defTabSz="914400" rtl="0" eaLnBrk="1" latinLnBrk="0" hangingPunct="1">
              <a:defRPr kern="1200">
                <a:solidFill>
                  <a:schemeClr val="tx1"/>
                </a:solidFill>
                <a:latin typeface="Arial" panose="020B0604020202020204" pitchFamily="34" charset="0"/>
                <a:ea typeface="+mn-ea"/>
                <a:cs typeface="Arial" panose="020B0604020202020204" pitchFamily="34" charset="0"/>
              </a:defRPr>
            </a:lvl8pPr>
            <a:lvl9pPr marL="3657600" algn="l" defTabSz="914400" rtl="0" eaLnBrk="1" latinLnBrk="0" hangingPunct="1">
              <a:defRPr kern="1200">
                <a:solidFill>
                  <a:schemeClr val="tx1"/>
                </a:solidFill>
                <a:latin typeface="Arial" panose="020B0604020202020204" pitchFamily="34" charset="0"/>
                <a:ea typeface="+mn-ea"/>
                <a:cs typeface="Arial" panose="020B0604020202020204" pitchFamily="34" charset="0"/>
              </a:defRPr>
            </a:lvl9pPr>
          </a:lstStyle>
          <a:p>
            <a:pPr marL="623888" lvl="2" indent="-342900">
              <a:lnSpc>
                <a:spcPct val="150000"/>
              </a:lnSpc>
              <a:buFont typeface="Wingdings" pitchFamily="2" charset="2"/>
              <a:buChar char="Ø"/>
              <a:defRPr/>
            </a:pPr>
            <a:r>
              <a:rPr lang="en-US" sz="2000" b="1" i="1" dirty="0"/>
              <a:t>Cyberspace</a:t>
            </a:r>
            <a:r>
              <a:rPr lang="en-US" sz="2000" dirty="0"/>
              <a:t> is more than the internet, including not only hardware, software</a:t>
            </a:r>
            <a:r>
              <a:rPr lang="en-US" sz="2000" dirty="0" smtClean="0"/>
              <a:t>, data </a:t>
            </a:r>
            <a:r>
              <a:rPr lang="en-US" sz="2000" dirty="0"/>
              <a:t>and information systems, but also people and social interaction </a:t>
            </a:r>
            <a:r>
              <a:rPr lang="en-US" sz="2000" dirty="0" smtClean="0"/>
              <a:t>within these </a:t>
            </a:r>
            <a:r>
              <a:rPr lang="en-US" sz="2000" dirty="0"/>
              <a:t>networks and the whole infrastructure. </a:t>
            </a:r>
            <a:endParaRPr lang="en-US" sz="2000" dirty="0" smtClean="0"/>
          </a:p>
          <a:p>
            <a:pPr marL="623888" lvl="2" indent="-342900">
              <a:lnSpc>
                <a:spcPct val="150000"/>
              </a:lnSpc>
              <a:buFont typeface="Wingdings" pitchFamily="2" charset="2"/>
              <a:buChar char="Ø"/>
              <a:defRPr/>
            </a:pPr>
            <a:r>
              <a:rPr lang="en-US" sz="2000" b="1" i="1" dirty="0" smtClean="0"/>
              <a:t>The International Telecommunication Union (ITU</a:t>
            </a:r>
            <a:r>
              <a:rPr lang="en-US" sz="2000" dirty="0" smtClean="0"/>
              <a:t>) </a:t>
            </a:r>
            <a:r>
              <a:rPr lang="en-US" sz="2000" dirty="0"/>
              <a:t>uses the term to describe the “systems </a:t>
            </a:r>
            <a:r>
              <a:rPr lang="en-US" sz="2000" dirty="0" smtClean="0"/>
              <a:t>and services </a:t>
            </a:r>
            <a:r>
              <a:rPr lang="en-US" sz="2000" dirty="0"/>
              <a:t>connected either directly to or indirectly to the internet, telecommunications and computer networks.” </a:t>
            </a:r>
            <a:endParaRPr lang="en-US" sz="2000" dirty="0" smtClean="0"/>
          </a:p>
          <a:p>
            <a:pPr marL="623888" lvl="2" indent="-342900">
              <a:lnSpc>
                <a:spcPct val="150000"/>
              </a:lnSpc>
              <a:buFont typeface="Wingdings" pitchFamily="2" charset="2"/>
              <a:buChar char="Ø"/>
              <a:defRPr/>
            </a:pPr>
            <a:r>
              <a:rPr lang="en-US" sz="2000" b="1" i="1" dirty="0" smtClean="0"/>
              <a:t>The International </a:t>
            </a:r>
            <a:r>
              <a:rPr lang="en-US" sz="2000" b="1" i="1" dirty="0" err="1" smtClean="0"/>
              <a:t>Organisation</a:t>
            </a:r>
            <a:r>
              <a:rPr lang="en-US" sz="2000" b="1" i="1" dirty="0" smtClean="0"/>
              <a:t> </a:t>
            </a:r>
            <a:r>
              <a:rPr lang="en-US" sz="2000" b="1" i="1" dirty="0"/>
              <a:t>for </a:t>
            </a:r>
            <a:r>
              <a:rPr lang="en-US" sz="2000" b="1" i="1" dirty="0" err="1"/>
              <a:t>Standardisation</a:t>
            </a:r>
            <a:r>
              <a:rPr lang="en-US" sz="2000" b="1" i="1" dirty="0"/>
              <a:t> (ISO) </a:t>
            </a:r>
            <a:r>
              <a:rPr lang="en-US" sz="2000" dirty="0"/>
              <a:t>defining cyber as “the </a:t>
            </a:r>
            <a:r>
              <a:rPr lang="en-US" sz="2000" dirty="0" smtClean="0"/>
              <a:t>complex environment </a:t>
            </a:r>
            <a:r>
              <a:rPr lang="en-US" sz="2000" dirty="0"/>
              <a:t>resulting from the interaction of people, software and services </a:t>
            </a:r>
            <a:r>
              <a:rPr lang="en-US" sz="2000" dirty="0" smtClean="0"/>
              <a:t>on the </a:t>
            </a:r>
            <a:r>
              <a:rPr lang="en-US" sz="2000" dirty="0"/>
              <a:t>internet by means of technology devices and networks connected to it</a:t>
            </a:r>
            <a:r>
              <a:rPr lang="en-US" sz="2000" dirty="0" smtClean="0"/>
              <a:t>, which </a:t>
            </a:r>
            <a:r>
              <a:rPr lang="en-US" sz="2000" dirty="0"/>
              <a:t>does not exist in any physical form</a:t>
            </a:r>
            <a:r>
              <a:rPr lang="en-US" sz="2000" dirty="0" smtClean="0"/>
              <a:t>.”</a:t>
            </a:r>
            <a:endParaRPr lang="en-US" sz="2000" dirty="0"/>
          </a:p>
        </p:txBody>
      </p:sp>
    </p:spTree>
    <p:extLst>
      <p:ext uri="{BB962C8B-B14F-4D97-AF65-F5344CB8AC3E}">
        <p14:creationId xmlns:p14="http://schemas.microsoft.com/office/powerpoint/2010/main" val="2089820945"/>
      </p:ext>
    </p:extLst>
  </p:cSld>
  <p:clrMapOvr>
    <a:masterClrMapping/>
  </p:clrMapOvr>
  <mc:AlternateContent xmlns:mc="http://schemas.openxmlformats.org/markup-compatibility/2006">
    <mc:Choice xmlns:p14="http://schemas.microsoft.com/office/powerpoint/2010/main" Requires="p14">
      <p:transition p14:dur="10"/>
    </mc:Choice>
    <mc:Fallback>
      <p:transition/>
    </mc:Fallback>
  </mc:AlternateContent>
  <p:timing>
    <p:tnLst>
      <p:par>
        <p:cTn id="1" dur="indefinite" restart="never" nodeType="tmRoot"/>
      </p:par>
    </p:tnLst>
  </p:timing>
</p:sld>
</file>

<file path=ppt/slides/slide13.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5" name="Rectangle: Rounded Corners 24">
            <a:extLst>
              <a:ext uri="{FF2B5EF4-FFF2-40B4-BE49-F238E27FC236}">
                <a16:creationId xmlns:a16="http://schemas.microsoft.com/office/drawing/2014/main" xmlns="" id="{2BC869EB-5623-4AA1-9123-4AF9DF916049}"/>
              </a:ext>
            </a:extLst>
          </p:cNvPr>
          <p:cNvSpPr/>
          <p:nvPr/>
        </p:nvSpPr>
        <p:spPr>
          <a:xfrm>
            <a:off x="617280" y="1191105"/>
            <a:ext cx="10988566" cy="4928080"/>
          </a:xfrm>
          <a:prstGeom prst="roundRect">
            <a:avLst>
              <a:gd name="adj" fmla="val 6140"/>
            </a:avLst>
          </a:prstGeom>
          <a:solidFill>
            <a:schemeClr val="bg1"/>
          </a:solidFill>
          <a:ln w="38100">
            <a:solidFill>
              <a:srgbClr val="00B0F0"/>
            </a:solidFill>
          </a:ln>
          <a:effectLst>
            <a:outerShdw blurRad="571500" sx="86000" sy="86000" algn="ctr" rotWithShape="0">
              <a:prstClr val="black">
                <a:alpha val="25000"/>
              </a:prstClr>
            </a:outerShdw>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dirty="0">
              <a:solidFill>
                <a:prstClr val="white"/>
              </a:solidFill>
            </a:endParaRPr>
          </a:p>
        </p:txBody>
      </p:sp>
      <p:sp>
        <p:nvSpPr>
          <p:cNvPr id="3" name="TextBox 2">
            <a:extLst>
              <a:ext uri="{FF2B5EF4-FFF2-40B4-BE49-F238E27FC236}">
                <a16:creationId xmlns:a16="http://schemas.microsoft.com/office/drawing/2014/main" xmlns="" id="{F9A80F9F-74DB-1D57-04E8-E20E92A09B0A}"/>
              </a:ext>
            </a:extLst>
          </p:cNvPr>
          <p:cNvSpPr txBox="1"/>
          <p:nvPr/>
        </p:nvSpPr>
        <p:spPr>
          <a:xfrm>
            <a:off x="1826550" y="285067"/>
            <a:ext cx="7555524" cy="584775"/>
          </a:xfrm>
          <a:prstGeom prst="rect">
            <a:avLst/>
          </a:prstGeom>
          <a:noFill/>
        </p:spPr>
        <p:txBody>
          <a:bodyPr wrap="square" rtlCol="0">
            <a:spAutoFit/>
          </a:bodyPr>
          <a:lstStyle/>
          <a:p>
            <a:pPr algn="ctr"/>
            <a:r>
              <a:rPr lang="en-US" sz="3200" b="1" dirty="0">
                <a:solidFill>
                  <a:prstClr val="white"/>
                </a:solidFill>
                <a:latin typeface="Agency FB" panose="020B0503020202020204" pitchFamily="34" charset="0"/>
                <a:cs typeface="Arial" panose="020B0604020202020204" pitchFamily="34" charset="0"/>
              </a:rPr>
              <a:t>Cyber  threats,</a:t>
            </a:r>
            <a:endParaRPr lang="en-US" sz="3200" b="1" dirty="0" smtClean="0">
              <a:solidFill>
                <a:prstClr val="white"/>
              </a:solidFill>
              <a:latin typeface="Agency FB" panose="020B0503020202020204" pitchFamily="34" charset="0"/>
              <a:cs typeface="Arial" panose="020B0604020202020204" pitchFamily="34" charset="0"/>
            </a:endParaRPr>
          </a:p>
        </p:txBody>
      </p:sp>
      <p:sp>
        <p:nvSpPr>
          <p:cNvPr id="5" name="Rectangle 4">
            <a:extLst>
              <a:ext uri="{FF2B5EF4-FFF2-40B4-BE49-F238E27FC236}">
                <a16:creationId xmlns:a16="http://schemas.microsoft.com/office/drawing/2014/main" xmlns="" id="{3985EAE6-BFA6-766D-A032-077E4DCB399E}"/>
              </a:ext>
            </a:extLst>
          </p:cNvPr>
          <p:cNvSpPr/>
          <p:nvPr/>
        </p:nvSpPr>
        <p:spPr>
          <a:xfrm>
            <a:off x="1051529" y="557146"/>
            <a:ext cx="1160736" cy="1014336"/>
          </a:xfrm>
          <a:prstGeom prst="rect">
            <a:avLst/>
          </a:prstGeom>
          <a:solidFill>
            <a:srgbClr val="FFC000"/>
          </a:solidFill>
          <a:ln w="38100">
            <a:solidFill>
              <a:srgbClr val="24A9E1"/>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r>
              <a:rPr lang="en-US" dirty="0" smtClean="0">
                <a:ln w="0"/>
                <a:solidFill>
                  <a:prstClr val="black"/>
                </a:solidFill>
                <a:effectLst>
                  <a:outerShdw blurRad="38100" dist="19050" dir="2700000" algn="tl" rotWithShape="0">
                    <a:prstClr val="black">
                      <a:alpha val="40000"/>
                    </a:prstClr>
                  </a:outerShdw>
                </a:effectLst>
                <a:ea typeface="Roboto Light" panose="02000000000000000000" pitchFamily="2" charset="0"/>
              </a:rPr>
              <a:t>Lecture </a:t>
            </a:r>
          </a:p>
          <a:p>
            <a:pPr algn="ctr"/>
            <a:r>
              <a:rPr lang="en-US" dirty="0" smtClean="0">
                <a:ln w="0"/>
                <a:solidFill>
                  <a:prstClr val="black"/>
                </a:solidFill>
                <a:effectLst>
                  <a:outerShdw blurRad="38100" dist="19050" dir="2700000" algn="tl" rotWithShape="0">
                    <a:prstClr val="black">
                      <a:alpha val="40000"/>
                    </a:prstClr>
                  </a:outerShdw>
                </a:effectLst>
                <a:ea typeface="Roboto Light" panose="02000000000000000000" pitchFamily="2" charset="0"/>
              </a:rPr>
              <a:t>02</a:t>
            </a:r>
            <a:endParaRPr lang="en-US" dirty="0">
              <a:ln w="0"/>
              <a:solidFill>
                <a:prstClr val="black"/>
              </a:solidFill>
              <a:effectLst>
                <a:outerShdw blurRad="38100" dist="19050" dir="2700000" algn="tl" rotWithShape="0">
                  <a:prstClr val="black">
                    <a:alpha val="40000"/>
                  </a:prstClr>
                </a:outerShdw>
              </a:effectLst>
              <a:ea typeface="Roboto Light" panose="02000000000000000000" pitchFamily="2" charset="0"/>
            </a:endParaRPr>
          </a:p>
        </p:txBody>
      </p:sp>
      <p:pic>
        <p:nvPicPr>
          <p:cNvPr id="2" name="Picture 1">
            <a:extLst>
              <a:ext uri="{FF2B5EF4-FFF2-40B4-BE49-F238E27FC236}">
                <a16:creationId xmlns:a16="http://schemas.microsoft.com/office/drawing/2014/main" xmlns="" id="{55CD1180-4C62-EDA2-42A3-AF92F9FA68DE}"/>
              </a:ext>
            </a:extLst>
          </p:cNvPr>
          <p:cNvPicPr>
            <a:picLocks noChangeAspect="1"/>
          </p:cNvPicPr>
          <p:nvPr/>
        </p:nvPicPr>
        <p:blipFill>
          <a:blip r:embed="rId3" cstate="print">
            <a:extLst>
              <a:ext uri="{28A0092B-C50C-407E-A947-70E740481C1C}">
                <a14:useLocalDpi xmlns:a14="http://schemas.microsoft.com/office/drawing/2010/main" val="0"/>
              </a:ext>
            </a:extLst>
          </a:blip>
          <a:srcRect/>
          <a:stretch/>
        </p:blipFill>
        <p:spPr>
          <a:xfrm>
            <a:off x="9497088" y="87721"/>
            <a:ext cx="2383737" cy="1125123"/>
          </a:xfrm>
          <a:prstGeom prst="rect">
            <a:avLst/>
          </a:prstGeom>
        </p:spPr>
      </p:pic>
      <p:sp>
        <p:nvSpPr>
          <p:cNvPr id="8" name="TextBox 7">
            <a:extLst>
              <a:ext uri="{FF2B5EF4-FFF2-40B4-BE49-F238E27FC236}">
                <a16:creationId xmlns:a16="http://schemas.microsoft.com/office/drawing/2014/main" xmlns="" id="{3620D0A5-176B-EAD8-BA5B-53AB3048E130}"/>
              </a:ext>
            </a:extLst>
          </p:cNvPr>
          <p:cNvSpPr txBox="1"/>
          <p:nvPr/>
        </p:nvSpPr>
        <p:spPr>
          <a:xfrm>
            <a:off x="4787900" y="6400766"/>
            <a:ext cx="2616200" cy="400110"/>
          </a:xfrm>
          <a:prstGeom prst="rect">
            <a:avLst/>
          </a:prstGeom>
          <a:noFill/>
        </p:spPr>
        <p:txBody>
          <a:bodyPr wrap="square" rtlCol="0">
            <a:spAutoFit/>
          </a:bodyPr>
          <a:lstStyle/>
          <a:p>
            <a:pPr algn="ctr"/>
            <a:r>
              <a:rPr lang="en-US" sz="2000" dirty="0">
                <a:solidFill>
                  <a:prstClr val="white"/>
                </a:solidFill>
                <a:cs typeface="Arial" panose="020B0604020202020204" pitchFamily="34" charset="0"/>
              </a:rPr>
              <a:t>www.midocean.ae</a:t>
            </a:r>
          </a:p>
        </p:txBody>
      </p:sp>
      <p:sp>
        <p:nvSpPr>
          <p:cNvPr id="22" name="Rectangle 21">
            <a:extLst>
              <a:ext uri="{FF2B5EF4-FFF2-40B4-BE49-F238E27FC236}">
                <a16:creationId xmlns:a16="http://schemas.microsoft.com/office/drawing/2014/main" xmlns="" id="{BD069A96-5848-FF57-BDAE-6DBEC0AA0DA9}"/>
              </a:ext>
            </a:extLst>
          </p:cNvPr>
          <p:cNvSpPr/>
          <p:nvPr/>
        </p:nvSpPr>
        <p:spPr>
          <a:xfrm>
            <a:off x="2807467" y="857261"/>
            <a:ext cx="6574607" cy="45719"/>
          </a:xfrm>
          <a:prstGeom prst="rect">
            <a:avLst/>
          </a:prstGeom>
          <a:solidFill>
            <a:schemeClr val="bg1"/>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solidFill>
                <a:prstClr val="white"/>
              </a:solidFill>
            </a:endParaRPr>
          </a:p>
        </p:txBody>
      </p:sp>
      <p:pic>
        <p:nvPicPr>
          <p:cNvPr id="23" name="Picture 2" descr="Network security Computer network Computer security Software-defined  networking, cyber security, electric Blue, technology png | PNGEgg"/>
          <p:cNvPicPr>
            <a:picLocks noChangeAspect="1" noChangeArrowheads="1"/>
          </p:cNvPicPr>
          <p:nvPr/>
        </p:nvPicPr>
        <p:blipFill>
          <a:blip r:embed="rId4" cstate="print">
            <a:extLst>
              <a:ext uri="{28A0092B-C50C-407E-A947-70E740481C1C}">
                <a14:useLocalDpi xmlns:a14="http://schemas.microsoft.com/office/drawing/2010/main" val="0"/>
              </a:ext>
            </a:extLst>
          </a:blip>
          <a:srcRect/>
          <a:stretch>
            <a:fillRect/>
          </a:stretch>
        </p:blipFill>
        <p:spPr bwMode="auto">
          <a:xfrm>
            <a:off x="2473590" y="394062"/>
            <a:ext cx="867383" cy="867383"/>
          </a:xfrm>
          <a:prstGeom prst="ellipse">
            <a:avLst/>
          </a:prstGeom>
          <a:noFill/>
          <a:extLst>
            <a:ext uri="{909E8E84-426E-40DD-AFC4-6F175D3DCCD1}">
              <a14:hiddenFill xmlns:a14="http://schemas.microsoft.com/office/drawing/2010/main">
                <a:solidFill>
                  <a:srgbClr val="FFFFFF"/>
                </a:solidFill>
              </a14:hiddenFill>
            </a:ext>
          </a:extLst>
        </p:spPr>
      </p:pic>
      <p:sp>
        <p:nvSpPr>
          <p:cNvPr id="27" name="Rectangle 11"/>
          <p:cNvSpPr/>
          <p:nvPr/>
        </p:nvSpPr>
        <p:spPr>
          <a:xfrm>
            <a:off x="2446894" y="6242540"/>
            <a:ext cx="6163706" cy="224143"/>
          </a:xfrm>
          <a:prstGeom prst="rect">
            <a:avLst/>
          </a:prstGeom>
          <a:noFill/>
          <a:ln>
            <a:noFill/>
          </a:ln>
        </p:spPr>
        <p:style>
          <a:lnRef idx="2">
            <a:schemeClr val="accent1">
              <a:shade val="50000"/>
            </a:schemeClr>
          </a:lnRef>
          <a:fillRef idx="1">
            <a:schemeClr val="accent1"/>
          </a:fillRef>
          <a:effectRef idx="0">
            <a:schemeClr val="accent1"/>
          </a:effectRef>
          <a:fontRef idx="minor">
            <a:schemeClr val="lt1"/>
          </a:fontRef>
        </p:style>
        <p:txBody>
          <a:bodyPr anchor="ctr"/>
          <a:lstStyle>
            <a:defPPr>
              <a:defRPr lang="en-US"/>
            </a:defPPr>
            <a:lvl1pPr algn="l" rtl="0" eaLnBrk="0" fontAlgn="base" hangingPunct="0">
              <a:spcBef>
                <a:spcPct val="0"/>
              </a:spcBef>
              <a:spcAft>
                <a:spcPct val="0"/>
              </a:spcAft>
              <a:defRPr sz="2000" kern="1200">
                <a:solidFill>
                  <a:schemeClr val="lt1"/>
                </a:solidFill>
                <a:latin typeface="+mn-lt"/>
                <a:ea typeface="+mn-ea"/>
                <a:cs typeface="+mn-cs"/>
              </a:defRPr>
            </a:lvl1pPr>
            <a:lvl2pPr marL="457200" algn="l" rtl="0" eaLnBrk="0" fontAlgn="base" hangingPunct="0">
              <a:spcBef>
                <a:spcPct val="0"/>
              </a:spcBef>
              <a:spcAft>
                <a:spcPct val="0"/>
              </a:spcAft>
              <a:defRPr sz="2000" kern="1200">
                <a:solidFill>
                  <a:schemeClr val="lt1"/>
                </a:solidFill>
                <a:latin typeface="+mn-lt"/>
                <a:ea typeface="+mn-ea"/>
                <a:cs typeface="+mn-cs"/>
              </a:defRPr>
            </a:lvl2pPr>
            <a:lvl3pPr marL="914400" algn="l" rtl="0" eaLnBrk="0" fontAlgn="base" hangingPunct="0">
              <a:spcBef>
                <a:spcPct val="0"/>
              </a:spcBef>
              <a:spcAft>
                <a:spcPct val="0"/>
              </a:spcAft>
              <a:defRPr sz="2000" kern="1200">
                <a:solidFill>
                  <a:schemeClr val="lt1"/>
                </a:solidFill>
                <a:latin typeface="+mn-lt"/>
                <a:ea typeface="+mn-ea"/>
                <a:cs typeface="+mn-cs"/>
              </a:defRPr>
            </a:lvl3pPr>
            <a:lvl4pPr marL="1371600" algn="l" rtl="0" eaLnBrk="0" fontAlgn="base" hangingPunct="0">
              <a:spcBef>
                <a:spcPct val="0"/>
              </a:spcBef>
              <a:spcAft>
                <a:spcPct val="0"/>
              </a:spcAft>
              <a:defRPr sz="2000" kern="1200">
                <a:solidFill>
                  <a:schemeClr val="lt1"/>
                </a:solidFill>
                <a:latin typeface="+mn-lt"/>
                <a:ea typeface="+mn-ea"/>
                <a:cs typeface="+mn-cs"/>
              </a:defRPr>
            </a:lvl4pPr>
            <a:lvl5pPr marL="1828800" algn="l" rtl="0" eaLnBrk="0" fontAlgn="base" hangingPunct="0">
              <a:spcBef>
                <a:spcPct val="0"/>
              </a:spcBef>
              <a:spcAft>
                <a:spcPct val="0"/>
              </a:spcAft>
              <a:defRPr sz="2000" kern="1200">
                <a:solidFill>
                  <a:schemeClr val="lt1"/>
                </a:solidFill>
                <a:latin typeface="+mn-lt"/>
                <a:ea typeface="+mn-ea"/>
                <a:cs typeface="+mn-cs"/>
              </a:defRPr>
            </a:lvl5pPr>
            <a:lvl6pPr marL="2286000" algn="l" defTabSz="914400" rtl="0" eaLnBrk="1" latinLnBrk="0" hangingPunct="1">
              <a:defRPr sz="2000" kern="1200">
                <a:solidFill>
                  <a:schemeClr val="lt1"/>
                </a:solidFill>
                <a:latin typeface="+mn-lt"/>
                <a:ea typeface="+mn-ea"/>
                <a:cs typeface="+mn-cs"/>
              </a:defRPr>
            </a:lvl6pPr>
            <a:lvl7pPr marL="2743200" algn="l" defTabSz="914400" rtl="0" eaLnBrk="1" latinLnBrk="0" hangingPunct="1">
              <a:defRPr sz="2000" kern="1200">
                <a:solidFill>
                  <a:schemeClr val="lt1"/>
                </a:solidFill>
                <a:latin typeface="+mn-lt"/>
                <a:ea typeface="+mn-ea"/>
                <a:cs typeface="+mn-cs"/>
              </a:defRPr>
            </a:lvl7pPr>
            <a:lvl8pPr marL="3200400" algn="l" defTabSz="914400" rtl="0" eaLnBrk="1" latinLnBrk="0" hangingPunct="1">
              <a:defRPr sz="2000" kern="1200">
                <a:solidFill>
                  <a:schemeClr val="lt1"/>
                </a:solidFill>
                <a:latin typeface="+mn-lt"/>
                <a:ea typeface="+mn-ea"/>
                <a:cs typeface="+mn-cs"/>
              </a:defRPr>
            </a:lvl8pPr>
            <a:lvl9pPr marL="3657600" algn="l" defTabSz="914400" rtl="0" eaLnBrk="1" latinLnBrk="0" hangingPunct="1">
              <a:defRPr sz="2000" kern="1200">
                <a:solidFill>
                  <a:schemeClr val="lt1"/>
                </a:solidFill>
                <a:latin typeface="+mn-lt"/>
                <a:ea typeface="+mn-ea"/>
                <a:cs typeface="+mn-cs"/>
              </a:defRPr>
            </a:lvl9pPr>
          </a:lstStyle>
          <a:p>
            <a:pPr algn="ctr"/>
            <a:r>
              <a:rPr lang="en-US" sz="1200" i="1" dirty="0">
                <a:ln w="0"/>
                <a:solidFill>
                  <a:srgbClr val="4472C4"/>
                </a:solidFill>
                <a:effectLst>
                  <a:outerShdw blurRad="38100" dist="25400" dir="5400000" algn="ctr" rotWithShape="0">
                    <a:srgbClr val="6E747A">
                      <a:alpha val="43000"/>
                    </a:srgbClr>
                  </a:outerShdw>
                </a:effectLst>
                <a:latin typeface="Tajawal Medium" panose="00000600000000000000" pitchFamily="2" charset="-78"/>
                <a:cs typeface="Tajawal Medium" panose="00000600000000000000" pitchFamily="2" charset="-78"/>
              </a:rPr>
              <a:t>Cybersecurity </a:t>
            </a:r>
            <a:r>
              <a:rPr lang="en-US" sz="1200" i="1" dirty="0" smtClean="0">
                <a:ln w="0"/>
                <a:solidFill>
                  <a:srgbClr val="4472C4"/>
                </a:solidFill>
                <a:effectLst>
                  <a:outerShdw blurRad="38100" dist="25400" dir="5400000" algn="ctr" rotWithShape="0">
                    <a:srgbClr val="6E747A">
                      <a:alpha val="43000"/>
                    </a:srgbClr>
                  </a:outerShdw>
                </a:effectLst>
                <a:latin typeface="Tajawal Medium" panose="00000600000000000000" pitchFamily="2" charset="-78"/>
                <a:cs typeface="Tajawal Medium" panose="00000600000000000000" pitchFamily="2" charset="-78"/>
              </a:rPr>
              <a:t>Fundamentals,  Dr. Redhwan M. A. </a:t>
            </a:r>
            <a:r>
              <a:rPr lang="en-US" sz="1200" i="1" dirty="0" err="1" smtClean="0">
                <a:ln w="0"/>
                <a:solidFill>
                  <a:srgbClr val="4472C4"/>
                </a:solidFill>
                <a:effectLst>
                  <a:outerShdw blurRad="38100" dist="25400" dir="5400000" algn="ctr" rotWithShape="0">
                    <a:srgbClr val="6E747A">
                      <a:alpha val="43000"/>
                    </a:srgbClr>
                  </a:outerShdw>
                </a:effectLst>
                <a:latin typeface="Tajawal Medium" panose="00000600000000000000" pitchFamily="2" charset="-78"/>
                <a:cs typeface="Tajawal Medium" panose="00000600000000000000" pitchFamily="2" charset="-78"/>
              </a:rPr>
              <a:t>Saad</a:t>
            </a:r>
            <a:endParaRPr lang="en-US" sz="1200" i="1" dirty="0">
              <a:ln w="0"/>
              <a:solidFill>
                <a:srgbClr val="4472C4"/>
              </a:solidFill>
              <a:effectLst>
                <a:outerShdw blurRad="38100" dist="25400" dir="5400000" algn="ctr" rotWithShape="0">
                  <a:srgbClr val="6E747A">
                    <a:alpha val="43000"/>
                  </a:srgbClr>
                </a:outerShdw>
              </a:effectLst>
              <a:latin typeface="Tajawal Medium" panose="00000600000000000000" pitchFamily="2" charset="-78"/>
              <a:cs typeface="Tajawal Medium" panose="00000600000000000000" pitchFamily="2" charset="-78"/>
            </a:endParaRPr>
          </a:p>
        </p:txBody>
      </p:sp>
      <p:sp>
        <p:nvSpPr>
          <p:cNvPr id="4" name="Decagon 3"/>
          <p:cNvSpPr/>
          <p:nvPr/>
        </p:nvSpPr>
        <p:spPr>
          <a:xfrm>
            <a:off x="11015003" y="6242540"/>
            <a:ext cx="590843" cy="439614"/>
          </a:xfrm>
          <a:prstGeom prst="decagon">
            <a:avLst/>
          </a:prstGeom>
          <a:noFill/>
          <a:ln w="38100">
            <a:solidFill>
              <a:schemeClr val="bg1"/>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fld id="{D3D0A8D0-E66F-424C-AFA5-9563B497EC84}" type="slidenum">
              <a:rPr lang="en-US" smtClean="0">
                <a:solidFill>
                  <a:prstClr val="white"/>
                </a:solidFill>
              </a:rPr>
              <a:pPr algn="ctr"/>
              <a:t>13</a:t>
            </a:fld>
            <a:endParaRPr lang="en-US" dirty="0">
              <a:solidFill>
                <a:prstClr val="white"/>
              </a:solidFill>
            </a:endParaRPr>
          </a:p>
        </p:txBody>
      </p:sp>
      <p:sp>
        <p:nvSpPr>
          <p:cNvPr id="11" name="TextBox 6"/>
          <p:cNvSpPr txBox="1">
            <a:spLocks noChangeArrowheads="1"/>
          </p:cNvSpPr>
          <p:nvPr/>
        </p:nvSpPr>
        <p:spPr bwMode="auto">
          <a:xfrm>
            <a:off x="1051529" y="1687354"/>
            <a:ext cx="9737354" cy="3785652"/>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wrap="square">
            <a:spAutoFit/>
          </a:bodyPr>
          <a:lstStyle>
            <a:defPPr>
              <a:defRPr lang="en-US"/>
            </a:defPPr>
            <a:lvl1pPr algn="l" rtl="0" eaLnBrk="0" fontAlgn="base" hangingPunct="0">
              <a:spcBef>
                <a:spcPct val="0"/>
              </a:spcBef>
              <a:spcAft>
                <a:spcPct val="0"/>
              </a:spcAft>
              <a:defRPr kern="1200">
                <a:solidFill>
                  <a:schemeClr val="tx1"/>
                </a:solidFill>
                <a:latin typeface="Arial" panose="020B0604020202020204" pitchFamily="34" charset="0"/>
                <a:ea typeface="+mn-ea"/>
                <a:cs typeface="Arial" panose="020B0604020202020204" pitchFamily="34" charset="0"/>
              </a:defRPr>
            </a:lvl1pPr>
            <a:lvl2pPr marL="457200" algn="l" rtl="0" eaLnBrk="0" fontAlgn="base" hangingPunct="0">
              <a:spcBef>
                <a:spcPct val="0"/>
              </a:spcBef>
              <a:spcAft>
                <a:spcPct val="0"/>
              </a:spcAft>
              <a:defRPr kern="1200">
                <a:solidFill>
                  <a:schemeClr val="tx1"/>
                </a:solidFill>
                <a:latin typeface="Arial" panose="020B0604020202020204" pitchFamily="34" charset="0"/>
                <a:ea typeface="+mn-ea"/>
                <a:cs typeface="Arial" panose="020B0604020202020204" pitchFamily="34" charset="0"/>
              </a:defRPr>
            </a:lvl2pPr>
            <a:lvl3pPr marL="914400" algn="l" rtl="0" eaLnBrk="0" fontAlgn="base" hangingPunct="0">
              <a:spcBef>
                <a:spcPct val="0"/>
              </a:spcBef>
              <a:spcAft>
                <a:spcPct val="0"/>
              </a:spcAft>
              <a:defRPr kern="1200">
                <a:solidFill>
                  <a:schemeClr val="tx1"/>
                </a:solidFill>
                <a:latin typeface="Arial" panose="020B0604020202020204" pitchFamily="34" charset="0"/>
                <a:ea typeface="+mn-ea"/>
                <a:cs typeface="Arial" panose="020B0604020202020204" pitchFamily="34" charset="0"/>
              </a:defRPr>
            </a:lvl3pPr>
            <a:lvl4pPr marL="1371600" algn="l" rtl="0" eaLnBrk="0" fontAlgn="base" hangingPunct="0">
              <a:spcBef>
                <a:spcPct val="0"/>
              </a:spcBef>
              <a:spcAft>
                <a:spcPct val="0"/>
              </a:spcAft>
              <a:defRPr kern="1200">
                <a:solidFill>
                  <a:schemeClr val="tx1"/>
                </a:solidFill>
                <a:latin typeface="Arial" panose="020B0604020202020204" pitchFamily="34" charset="0"/>
                <a:ea typeface="+mn-ea"/>
                <a:cs typeface="Arial" panose="020B0604020202020204" pitchFamily="34" charset="0"/>
              </a:defRPr>
            </a:lvl4pPr>
            <a:lvl5pPr marL="1828800" algn="l" rtl="0" eaLnBrk="0" fontAlgn="base" hangingPunct="0">
              <a:spcBef>
                <a:spcPct val="0"/>
              </a:spcBef>
              <a:spcAft>
                <a:spcPct val="0"/>
              </a:spcAft>
              <a:defRPr kern="1200">
                <a:solidFill>
                  <a:schemeClr val="tx1"/>
                </a:solidFill>
                <a:latin typeface="Arial" panose="020B0604020202020204" pitchFamily="34" charset="0"/>
                <a:ea typeface="+mn-ea"/>
                <a:cs typeface="Arial" panose="020B0604020202020204" pitchFamily="34" charset="0"/>
              </a:defRPr>
            </a:lvl5pPr>
            <a:lvl6pPr marL="2286000" algn="l" defTabSz="914400" rtl="0" eaLnBrk="1" latinLnBrk="0" hangingPunct="1">
              <a:defRPr kern="1200">
                <a:solidFill>
                  <a:schemeClr val="tx1"/>
                </a:solidFill>
                <a:latin typeface="Arial" panose="020B0604020202020204" pitchFamily="34" charset="0"/>
                <a:ea typeface="+mn-ea"/>
                <a:cs typeface="Arial" panose="020B0604020202020204" pitchFamily="34" charset="0"/>
              </a:defRPr>
            </a:lvl6pPr>
            <a:lvl7pPr marL="2743200" algn="l" defTabSz="914400" rtl="0" eaLnBrk="1" latinLnBrk="0" hangingPunct="1">
              <a:defRPr kern="1200">
                <a:solidFill>
                  <a:schemeClr val="tx1"/>
                </a:solidFill>
                <a:latin typeface="Arial" panose="020B0604020202020204" pitchFamily="34" charset="0"/>
                <a:ea typeface="+mn-ea"/>
                <a:cs typeface="Arial" panose="020B0604020202020204" pitchFamily="34" charset="0"/>
              </a:defRPr>
            </a:lvl7pPr>
            <a:lvl8pPr marL="3200400" algn="l" defTabSz="914400" rtl="0" eaLnBrk="1" latinLnBrk="0" hangingPunct="1">
              <a:defRPr kern="1200">
                <a:solidFill>
                  <a:schemeClr val="tx1"/>
                </a:solidFill>
                <a:latin typeface="Arial" panose="020B0604020202020204" pitchFamily="34" charset="0"/>
                <a:ea typeface="+mn-ea"/>
                <a:cs typeface="Arial" panose="020B0604020202020204" pitchFamily="34" charset="0"/>
              </a:defRPr>
            </a:lvl8pPr>
            <a:lvl9pPr marL="3657600" algn="l" defTabSz="914400" rtl="0" eaLnBrk="1" latinLnBrk="0" hangingPunct="1">
              <a:defRPr kern="1200">
                <a:solidFill>
                  <a:schemeClr val="tx1"/>
                </a:solidFill>
                <a:latin typeface="Arial" panose="020B0604020202020204" pitchFamily="34" charset="0"/>
                <a:ea typeface="+mn-ea"/>
                <a:cs typeface="Arial" panose="020B0604020202020204" pitchFamily="34" charset="0"/>
              </a:defRPr>
            </a:lvl9pPr>
          </a:lstStyle>
          <a:p>
            <a:pPr marL="285750" indent="-285750" algn="just">
              <a:lnSpc>
                <a:spcPct val="150000"/>
              </a:lnSpc>
              <a:buFont typeface="Wingdings" pitchFamily="2" charset="2"/>
              <a:buChar char="Ø"/>
            </a:pPr>
            <a:r>
              <a:rPr lang="en-US" sz="2000" b="1" i="1" dirty="0">
                <a:solidFill>
                  <a:schemeClr val="accent2">
                    <a:lumMod val="75000"/>
                  </a:schemeClr>
                </a:solidFill>
              </a:rPr>
              <a:t>A cyber or </a:t>
            </a:r>
            <a:r>
              <a:rPr lang="en-US" sz="2000" b="1" i="1" dirty="0" err="1">
                <a:solidFill>
                  <a:schemeClr val="accent2">
                    <a:lumMod val="75000"/>
                  </a:schemeClr>
                </a:solidFill>
              </a:rPr>
              <a:t>cybersecurity</a:t>
            </a:r>
            <a:r>
              <a:rPr lang="en-US" sz="2000" b="1" i="1" dirty="0">
                <a:solidFill>
                  <a:schemeClr val="accent2">
                    <a:lumMod val="75000"/>
                  </a:schemeClr>
                </a:solidFill>
              </a:rPr>
              <a:t> threat </a:t>
            </a:r>
            <a:r>
              <a:rPr lang="en-US" sz="2000" dirty="0"/>
              <a:t>is a malicious act that seeks to damage data, steal data, or disrupt digital life in general. Cyber threats include computer viruses, data breaches, Denial of Service (</a:t>
            </a:r>
            <a:r>
              <a:rPr lang="en-US" sz="2000" dirty="0" err="1"/>
              <a:t>DoS</a:t>
            </a:r>
            <a:r>
              <a:rPr lang="en-US" sz="2000" dirty="0"/>
              <a:t>) attacks, and other attack vectors.</a:t>
            </a:r>
          </a:p>
          <a:p>
            <a:pPr marL="285750" indent="-285750" algn="just">
              <a:lnSpc>
                <a:spcPct val="150000"/>
              </a:lnSpc>
              <a:buFont typeface="Wingdings" pitchFamily="2" charset="2"/>
              <a:buChar char="Ø"/>
            </a:pPr>
            <a:r>
              <a:rPr lang="en-US" sz="2000" b="1" i="1" u="sng" dirty="0">
                <a:solidFill>
                  <a:schemeClr val="accent2">
                    <a:lumMod val="75000"/>
                  </a:schemeClr>
                </a:solidFill>
                <a:hlinkClick r:id="rId5"/>
              </a:rPr>
              <a:t>Cyber threats</a:t>
            </a:r>
            <a:r>
              <a:rPr lang="en-US" sz="2000" dirty="0"/>
              <a:t> also refer to the possibility of a successful cyber attack that aims to gain unauthorized access, damage, disrupt, or steal an information technology asset, computer network, intellectual property or any other form of sensitive data. Cyber threats can come from within an organization by trusted users or from remote locations by unknown </a:t>
            </a:r>
            <a:r>
              <a:rPr lang="en-US" sz="2000" dirty="0" smtClean="0"/>
              <a:t>parties.</a:t>
            </a:r>
            <a:endParaRPr lang="en-US" sz="2000" dirty="0"/>
          </a:p>
        </p:txBody>
      </p:sp>
    </p:spTree>
    <p:extLst>
      <p:ext uri="{BB962C8B-B14F-4D97-AF65-F5344CB8AC3E}">
        <p14:creationId xmlns:p14="http://schemas.microsoft.com/office/powerpoint/2010/main" val="3360974648"/>
      </p:ext>
    </p:extLst>
  </p:cSld>
  <p:clrMapOvr>
    <a:masterClrMapping/>
  </p:clrMapOvr>
  <mc:AlternateContent xmlns:mc="http://schemas.openxmlformats.org/markup-compatibility/2006">
    <mc:Choice xmlns:p14="http://schemas.microsoft.com/office/powerpoint/2010/main" Requires="p14">
      <p:transition p14:dur="10"/>
    </mc:Choice>
    <mc:Fallback>
      <p:transition/>
    </mc:Fallback>
  </mc:AlternateContent>
  <p:timing>
    <p:tnLst>
      <p:par>
        <p:cTn id="1" dur="indefinite" restart="never" nodeType="tmRoot"/>
      </p:par>
    </p:tnLst>
  </p:timing>
</p:sld>
</file>

<file path=ppt/slides/slide14.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5" name="Rectangle: Rounded Corners 24">
            <a:extLst>
              <a:ext uri="{FF2B5EF4-FFF2-40B4-BE49-F238E27FC236}">
                <a16:creationId xmlns:a16="http://schemas.microsoft.com/office/drawing/2014/main" xmlns="" id="{2BC869EB-5623-4AA1-9123-4AF9DF916049}"/>
              </a:ext>
            </a:extLst>
          </p:cNvPr>
          <p:cNvSpPr/>
          <p:nvPr/>
        </p:nvSpPr>
        <p:spPr>
          <a:xfrm>
            <a:off x="617280" y="1191105"/>
            <a:ext cx="10988566" cy="4928080"/>
          </a:xfrm>
          <a:prstGeom prst="roundRect">
            <a:avLst>
              <a:gd name="adj" fmla="val 6140"/>
            </a:avLst>
          </a:prstGeom>
          <a:solidFill>
            <a:schemeClr val="bg1"/>
          </a:solidFill>
          <a:ln w="38100">
            <a:solidFill>
              <a:srgbClr val="00B0F0"/>
            </a:solidFill>
          </a:ln>
          <a:effectLst>
            <a:outerShdw blurRad="571500" sx="86000" sy="86000" algn="ctr" rotWithShape="0">
              <a:prstClr val="black">
                <a:alpha val="25000"/>
              </a:prstClr>
            </a:outerShdw>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dirty="0">
              <a:solidFill>
                <a:prstClr val="white"/>
              </a:solidFill>
            </a:endParaRPr>
          </a:p>
        </p:txBody>
      </p:sp>
      <p:sp>
        <p:nvSpPr>
          <p:cNvPr id="3" name="TextBox 2">
            <a:extLst>
              <a:ext uri="{FF2B5EF4-FFF2-40B4-BE49-F238E27FC236}">
                <a16:creationId xmlns:a16="http://schemas.microsoft.com/office/drawing/2014/main" xmlns="" id="{F9A80F9F-74DB-1D57-04E8-E20E92A09B0A}"/>
              </a:ext>
            </a:extLst>
          </p:cNvPr>
          <p:cNvSpPr txBox="1"/>
          <p:nvPr/>
        </p:nvSpPr>
        <p:spPr>
          <a:xfrm>
            <a:off x="1826550" y="285067"/>
            <a:ext cx="7555524" cy="584775"/>
          </a:xfrm>
          <a:prstGeom prst="rect">
            <a:avLst/>
          </a:prstGeom>
          <a:noFill/>
        </p:spPr>
        <p:txBody>
          <a:bodyPr wrap="square" rtlCol="0">
            <a:spAutoFit/>
          </a:bodyPr>
          <a:lstStyle/>
          <a:p>
            <a:pPr algn="ctr"/>
            <a:r>
              <a:rPr lang="en-US" sz="3200" b="1" dirty="0">
                <a:solidFill>
                  <a:prstClr val="white"/>
                </a:solidFill>
                <a:latin typeface="Agency FB" panose="020B0503020202020204" pitchFamily="34" charset="0"/>
                <a:cs typeface="Arial" panose="020B0604020202020204" pitchFamily="34" charset="0"/>
              </a:rPr>
              <a:t>Cyber threats,</a:t>
            </a:r>
            <a:endParaRPr lang="en-US" sz="3200" b="1" dirty="0" smtClean="0">
              <a:solidFill>
                <a:prstClr val="white"/>
              </a:solidFill>
              <a:latin typeface="Agency FB" panose="020B0503020202020204" pitchFamily="34" charset="0"/>
              <a:cs typeface="Arial" panose="020B0604020202020204" pitchFamily="34" charset="0"/>
            </a:endParaRPr>
          </a:p>
        </p:txBody>
      </p:sp>
      <p:sp>
        <p:nvSpPr>
          <p:cNvPr id="5" name="Rectangle 4">
            <a:extLst>
              <a:ext uri="{FF2B5EF4-FFF2-40B4-BE49-F238E27FC236}">
                <a16:creationId xmlns:a16="http://schemas.microsoft.com/office/drawing/2014/main" xmlns="" id="{3985EAE6-BFA6-766D-A032-077E4DCB399E}"/>
              </a:ext>
            </a:extLst>
          </p:cNvPr>
          <p:cNvSpPr/>
          <p:nvPr/>
        </p:nvSpPr>
        <p:spPr>
          <a:xfrm>
            <a:off x="1051529" y="557146"/>
            <a:ext cx="1160736" cy="1014336"/>
          </a:xfrm>
          <a:prstGeom prst="rect">
            <a:avLst/>
          </a:prstGeom>
          <a:solidFill>
            <a:srgbClr val="FFC000"/>
          </a:solidFill>
          <a:ln w="38100">
            <a:solidFill>
              <a:srgbClr val="24A9E1"/>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r>
              <a:rPr lang="en-US" dirty="0" smtClean="0">
                <a:ln w="0"/>
                <a:solidFill>
                  <a:prstClr val="black"/>
                </a:solidFill>
                <a:effectLst>
                  <a:outerShdw blurRad="38100" dist="19050" dir="2700000" algn="tl" rotWithShape="0">
                    <a:prstClr val="black">
                      <a:alpha val="40000"/>
                    </a:prstClr>
                  </a:outerShdw>
                </a:effectLst>
                <a:ea typeface="Roboto Light" panose="02000000000000000000" pitchFamily="2" charset="0"/>
              </a:rPr>
              <a:t>Lecture </a:t>
            </a:r>
          </a:p>
          <a:p>
            <a:pPr algn="ctr"/>
            <a:r>
              <a:rPr lang="en-US" dirty="0" smtClean="0">
                <a:ln w="0"/>
                <a:solidFill>
                  <a:prstClr val="black"/>
                </a:solidFill>
                <a:effectLst>
                  <a:outerShdw blurRad="38100" dist="19050" dir="2700000" algn="tl" rotWithShape="0">
                    <a:prstClr val="black">
                      <a:alpha val="40000"/>
                    </a:prstClr>
                  </a:outerShdw>
                </a:effectLst>
                <a:ea typeface="Roboto Light" panose="02000000000000000000" pitchFamily="2" charset="0"/>
              </a:rPr>
              <a:t>02</a:t>
            </a:r>
            <a:endParaRPr lang="en-US" dirty="0">
              <a:ln w="0"/>
              <a:solidFill>
                <a:prstClr val="black"/>
              </a:solidFill>
              <a:effectLst>
                <a:outerShdw blurRad="38100" dist="19050" dir="2700000" algn="tl" rotWithShape="0">
                  <a:prstClr val="black">
                    <a:alpha val="40000"/>
                  </a:prstClr>
                </a:outerShdw>
              </a:effectLst>
              <a:ea typeface="Roboto Light" panose="02000000000000000000" pitchFamily="2" charset="0"/>
            </a:endParaRPr>
          </a:p>
        </p:txBody>
      </p:sp>
      <p:pic>
        <p:nvPicPr>
          <p:cNvPr id="2" name="Picture 1">
            <a:extLst>
              <a:ext uri="{FF2B5EF4-FFF2-40B4-BE49-F238E27FC236}">
                <a16:creationId xmlns:a16="http://schemas.microsoft.com/office/drawing/2014/main" xmlns="" id="{55CD1180-4C62-EDA2-42A3-AF92F9FA68DE}"/>
              </a:ext>
            </a:extLst>
          </p:cNvPr>
          <p:cNvPicPr>
            <a:picLocks noChangeAspect="1"/>
          </p:cNvPicPr>
          <p:nvPr/>
        </p:nvPicPr>
        <p:blipFill>
          <a:blip r:embed="rId3" cstate="print">
            <a:extLst>
              <a:ext uri="{28A0092B-C50C-407E-A947-70E740481C1C}">
                <a14:useLocalDpi xmlns:a14="http://schemas.microsoft.com/office/drawing/2010/main" val="0"/>
              </a:ext>
            </a:extLst>
          </a:blip>
          <a:srcRect/>
          <a:stretch/>
        </p:blipFill>
        <p:spPr>
          <a:xfrm>
            <a:off x="9497088" y="87721"/>
            <a:ext cx="2383737" cy="1125123"/>
          </a:xfrm>
          <a:prstGeom prst="rect">
            <a:avLst/>
          </a:prstGeom>
        </p:spPr>
      </p:pic>
      <p:sp>
        <p:nvSpPr>
          <p:cNvPr id="8" name="TextBox 7">
            <a:extLst>
              <a:ext uri="{FF2B5EF4-FFF2-40B4-BE49-F238E27FC236}">
                <a16:creationId xmlns:a16="http://schemas.microsoft.com/office/drawing/2014/main" xmlns="" id="{3620D0A5-176B-EAD8-BA5B-53AB3048E130}"/>
              </a:ext>
            </a:extLst>
          </p:cNvPr>
          <p:cNvSpPr txBox="1"/>
          <p:nvPr/>
        </p:nvSpPr>
        <p:spPr>
          <a:xfrm>
            <a:off x="4787900" y="6400766"/>
            <a:ext cx="2616200" cy="400110"/>
          </a:xfrm>
          <a:prstGeom prst="rect">
            <a:avLst/>
          </a:prstGeom>
          <a:noFill/>
        </p:spPr>
        <p:txBody>
          <a:bodyPr wrap="square" rtlCol="0">
            <a:spAutoFit/>
          </a:bodyPr>
          <a:lstStyle/>
          <a:p>
            <a:pPr algn="ctr"/>
            <a:r>
              <a:rPr lang="en-US" sz="2000" dirty="0">
                <a:solidFill>
                  <a:prstClr val="white"/>
                </a:solidFill>
                <a:cs typeface="Arial" panose="020B0604020202020204" pitchFamily="34" charset="0"/>
              </a:rPr>
              <a:t>www.midocean.ae</a:t>
            </a:r>
          </a:p>
        </p:txBody>
      </p:sp>
      <p:sp>
        <p:nvSpPr>
          <p:cNvPr id="22" name="Rectangle 21">
            <a:extLst>
              <a:ext uri="{FF2B5EF4-FFF2-40B4-BE49-F238E27FC236}">
                <a16:creationId xmlns:a16="http://schemas.microsoft.com/office/drawing/2014/main" xmlns="" id="{BD069A96-5848-FF57-BDAE-6DBEC0AA0DA9}"/>
              </a:ext>
            </a:extLst>
          </p:cNvPr>
          <p:cNvSpPr/>
          <p:nvPr/>
        </p:nvSpPr>
        <p:spPr>
          <a:xfrm>
            <a:off x="2807467" y="857261"/>
            <a:ext cx="6574607" cy="45719"/>
          </a:xfrm>
          <a:prstGeom prst="rect">
            <a:avLst/>
          </a:prstGeom>
          <a:solidFill>
            <a:schemeClr val="bg1"/>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solidFill>
                <a:prstClr val="white"/>
              </a:solidFill>
            </a:endParaRPr>
          </a:p>
        </p:txBody>
      </p:sp>
      <p:pic>
        <p:nvPicPr>
          <p:cNvPr id="23" name="Picture 2" descr="Network security Computer network Computer security Software-defined  networking, cyber security, electric Blue, technology png | PNGEgg"/>
          <p:cNvPicPr>
            <a:picLocks noChangeAspect="1" noChangeArrowheads="1"/>
          </p:cNvPicPr>
          <p:nvPr/>
        </p:nvPicPr>
        <p:blipFill>
          <a:blip r:embed="rId4" cstate="print">
            <a:extLst>
              <a:ext uri="{28A0092B-C50C-407E-A947-70E740481C1C}">
                <a14:useLocalDpi xmlns:a14="http://schemas.microsoft.com/office/drawing/2010/main" val="0"/>
              </a:ext>
            </a:extLst>
          </a:blip>
          <a:srcRect/>
          <a:stretch>
            <a:fillRect/>
          </a:stretch>
        </p:blipFill>
        <p:spPr bwMode="auto">
          <a:xfrm>
            <a:off x="2473590" y="394062"/>
            <a:ext cx="867383" cy="867383"/>
          </a:xfrm>
          <a:prstGeom prst="ellipse">
            <a:avLst/>
          </a:prstGeom>
          <a:noFill/>
          <a:extLst>
            <a:ext uri="{909E8E84-426E-40DD-AFC4-6F175D3DCCD1}">
              <a14:hiddenFill xmlns:a14="http://schemas.microsoft.com/office/drawing/2010/main">
                <a:solidFill>
                  <a:srgbClr val="FFFFFF"/>
                </a:solidFill>
              </a14:hiddenFill>
            </a:ext>
          </a:extLst>
        </p:spPr>
      </p:pic>
      <p:sp>
        <p:nvSpPr>
          <p:cNvPr id="27" name="Rectangle 11"/>
          <p:cNvSpPr/>
          <p:nvPr/>
        </p:nvSpPr>
        <p:spPr>
          <a:xfrm>
            <a:off x="2446894" y="6242540"/>
            <a:ext cx="6163706" cy="224143"/>
          </a:xfrm>
          <a:prstGeom prst="rect">
            <a:avLst/>
          </a:prstGeom>
          <a:noFill/>
          <a:ln>
            <a:noFill/>
          </a:ln>
        </p:spPr>
        <p:style>
          <a:lnRef idx="2">
            <a:schemeClr val="accent1">
              <a:shade val="50000"/>
            </a:schemeClr>
          </a:lnRef>
          <a:fillRef idx="1">
            <a:schemeClr val="accent1"/>
          </a:fillRef>
          <a:effectRef idx="0">
            <a:schemeClr val="accent1"/>
          </a:effectRef>
          <a:fontRef idx="minor">
            <a:schemeClr val="lt1"/>
          </a:fontRef>
        </p:style>
        <p:txBody>
          <a:bodyPr anchor="ctr"/>
          <a:lstStyle>
            <a:defPPr>
              <a:defRPr lang="en-US"/>
            </a:defPPr>
            <a:lvl1pPr algn="l" rtl="0" eaLnBrk="0" fontAlgn="base" hangingPunct="0">
              <a:spcBef>
                <a:spcPct val="0"/>
              </a:spcBef>
              <a:spcAft>
                <a:spcPct val="0"/>
              </a:spcAft>
              <a:defRPr sz="2000" kern="1200">
                <a:solidFill>
                  <a:schemeClr val="lt1"/>
                </a:solidFill>
                <a:latin typeface="+mn-lt"/>
                <a:ea typeface="+mn-ea"/>
                <a:cs typeface="+mn-cs"/>
              </a:defRPr>
            </a:lvl1pPr>
            <a:lvl2pPr marL="457200" algn="l" rtl="0" eaLnBrk="0" fontAlgn="base" hangingPunct="0">
              <a:spcBef>
                <a:spcPct val="0"/>
              </a:spcBef>
              <a:spcAft>
                <a:spcPct val="0"/>
              </a:spcAft>
              <a:defRPr sz="2000" kern="1200">
                <a:solidFill>
                  <a:schemeClr val="lt1"/>
                </a:solidFill>
                <a:latin typeface="+mn-lt"/>
                <a:ea typeface="+mn-ea"/>
                <a:cs typeface="+mn-cs"/>
              </a:defRPr>
            </a:lvl2pPr>
            <a:lvl3pPr marL="914400" algn="l" rtl="0" eaLnBrk="0" fontAlgn="base" hangingPunct="0">
              <a:spcBef>
                <a:spcPct val="0"/>
              </a:spcBef>
              <a:spcAft>
                <a:spcPct val="0"/>
              </a:spcAft>
              <a:defRPr sz="2000" kern="1200">
                <a:solidFill>
                  <a:schemeClr val="lt1"/>
                </a:solidFill>
                <a:latin typeface="+mn-lt"/>
                <a:ea typeface="+mn-ea"/>
                <a:cs typeface="+mn-cs"/>
              </a:defRPr>
            </a:lvl3pPr>
            <a:lvl4pPr marL="1371600" algn="l" rtl="0" eaLnBrk="0" fontAlgn="base" hangingPunct="0">
              <a:spcBef>
                <a:spcPct val="0"/>
              </a:spcBef>
              <a:spcAft>
                <a:spcPct val="0"/>
              </a:spcAft>
              <a:defRPr sz="2000" kern="1200">
                <a:solidFill>
                  <a:schemeClr val="lt1"/>
                </a:solidFill>
                <a:latin typeface="+mn-lt"/>
                <a:ea typeface="+mn-ea"/>
                <a:cs typeface="+mn-cs"/>
              </a:defRPr>
            </a:lvl4pPr>
            <a:lvl5pPr marL="1828800" algn="l" rtl="0" eaLnBrk="0" fontAlgn="base" hangingPunct="0">
              <a:spcBef>
                <a:spcPct val="0"/>
              </a:spcBef>
              <a:spcAft>
                <a:spcPct val="0"/>
              </a:spcAft>
              <a:defRPr sz="2000" kern="1200">
                <a:solidFill>
                  <a:schemeClr val="lt1"/>
                </a:solidFill>
                <a:latin typeface="+mn-lt"/>
                <a:ea typeface="+mn-ea"/>
                <a:cs typeface="+mn-cs"/>
              </a:defRPr>
            </a:lvl5pPr>
            <a:lvl6pPr marL="2286000" algn="l" defTabSz="914400" rtl="0" eaLnBrk="1" latinLnBrk="0" hangingPunct="1">
              <a:defRPr sz="2000" kern="1200">
                <a:solidFill>
                  <a:schemeClr val="lt1"/>
                </a:solidFill>
                <a:latin typeface="+mn-lt"/>
                <a:ea typeface="+mn-ea"/>
                <a:cs typeface="+mn-cs"/>
              </a:defRPr>
            </a:lvl6pPr>
            <a:lvl7pPr marL="2743200" algn="l" defTabSz="914400" rtl="0" eaLnBrk="1" latinLnBrk="0" hangingPunct="1">
              <a:defRPr sz="2000" kern="1200">
                <a:solidFill>
                  <a:schemeClr val="lt1"/>
                </a:solidFill>
                <a:latin typeface="+mn-lt"/>
                <a:ea typeface="+mn-ea"/>
                <a:cs typeface="+mn-cs"/>
              </a:defRPr>
            </a:lvl7pPr>
            <a:lvl8pPr marL="3200400" algn="l" defTabSz="914400" rtl="0" eaLnBrk="1" latinLnBrk="0" hangingPunct="1">
              <a:defRPr sz="2000" kern="1200">
                <a:solidFill>
                  <a:schemeClr val="lt1"/>
                </a:solidFill>
                <a:latin typeface="+mn-lt"/>
                <a:ea typeface="+mn-ea"/>
                <a:cs typeface="+mn-cs"/>
              </a:defRPr>
            </a:lvl8pPr>
            <a:lvl9pPr marL="3657600" algn="l" defTabSz="914400" rtl="0" eaLnBrk="1" latinLnBrk="0" hangingPunct="1">
              <a:defRPr sz="2000" kern="1200">
                <a:solidFill>
                  <a:schemeClr val="lt1"/>
                </a:solidFill>
                <a:latin typeface="+mn-lt"/>
                <a:ea typeface="+mn-ea"/>
                <a:cs typeface="+mn-cs"/>
              </a:defRPr>
            </a:lvl9pPr>
          </a:lstStyle>
          <a:p>
            <a:pPr algn="ctr"/>
            <a:r>
              <a:rPr lang="en-US" sz="1200" i="1" dirty="0">
                <a:ln w="0"/>
                <a:solidFill>
                  <a:srgbClr val="4472C4"/>
                </a:solidFill>
                <a:effectLst>
                  <a:outerShdw blurRad="38100" dist="25400" dir="5400000" algn="ctr" rotWithShape="0">
                    <a:srgbClr val="6E747A">
                      <a:alpha val="43000"/>
                    </a:srgbClr>
                  </a:outerShdw>
                </a:effectLst>
                <a:latin typeface="Tajawal Medium" panose="00000600000000000000" pitchFamily="2" charset="-78"/>
                <a:cs typeface="Tajawal Medium" panose="00000600000000000000" pitchFamily="2" charset="-78"/>
              </a:rPr>
              <a:t>Cybersecurity </a:t>
            </a:r>
            <a:r>
              <a:rPr lang="en-US" sz="1200" i="1" dirty="0" smtClean="0">
                <a:ln w="0"/>
                <a:solidFill>
                  <a:srgbClr val="4472C4"/>
                </a:solidFill>
                <a:effectLst>
                  <a:outerShdw blurRad="38100" dist="25400" dir="5400000" algn="ctr" rotWithShape="0">
                    <a:srgbClr val="6E747A">
                      <a:alpha val="43000"/>
                    </a:srgbClr>
                  </a:outerShdw>
                </a:effectLst>
                <a:latin typeface="Tajawal Medium" panose="00000600000000000000" pitchFamily="2" charset="-78"/>
                <a:cs typeface="Tajawal Medium" panose="00000600000000000000" pitchFamily="2" charset="-78"/>
              </a:rPr>
              <a:t>Fundamentals,  Dr. Redhwan M. A. </a:t>
            </a:r>
            <a:r>
              <a:rPr lang="en-US" sz="1200" i="1" dirty="0" err="1" smtClean="0">
                <a:ln w="0"/>
                <a:solidFill>
                  <a:srgbClr val="4472C4"/>
                </a:solidFill>
                <a:effectLst>
                  <a:outerShdw blurRad="38100" dist="25400" dir="5400000" algn="ctr" rotWithShape="0">
                    <a:srgbClr val="6E747A">
                      <a:alpha val="43000"/>
                    </a:srgbClr>
                  </a:outerShdw>
                </a:effectLst>
                <a:latin typeface="Tajawal Medium" panose="00000600000000000000" pitchFamily="2" charset="-78"/>
                <a:cs typeface="Tajawal Medium" panose="00000600000000000000" pitchFamily="2" charset="-78"/>
              </a:rPr>
              <a:t>Saad</a:t>
            </a:r>
            <a:endParaRPr lang="en-US" sz="1200" i="1" dirty="0">
              <a:ln w="0"/>
              <a:solidFill>
                <a:srgbClr val="4472C4"/>
              </a:solidFill>
              <a:effectLst>
                <a:outerShdw blurRad="38100" dist="25400" dir="5400000" algn="ctr" rotWithShape="0">
                  <a:srgbClr val="6E747A">
                    <a:alpha val="43000"/>
                  </a:srgbClr>
                </a:outerShdw>
              </a:effectLst>
              <a:latin typeface="Tajawal Medium" panose="00000600000000000000" pitchFamily="2" charset="-78"/>
              <a:cs typeface="Tajawal Medium" panose="00000600000000000000" pitchFamily="2" charset="-78"/>
            </a:endParaRPr>
          </a:p>
        </p:txBody>
      </p:sp>
      <p:sp>
        <p:nvSpPr>
          <p:cNvPr id="4" name="Decagon 3"/>
          <p:cNvSpPr/>
          <p:nvPr/>
        </p:nvSpPr>
        <p:spPr>
          <a:xfrm>
            <a:off x="11015003" y="6242540"/>
            <a:ext cx="590843" cy="439614"/>
          </a:xfrm>
          <a:prstGeom prst="decagon">
            <a:avLst/>
          </a:prstGeom>
          <a:noFill/>
          <a:ln w="38100">
            <a:solidFill>
              <a:schemeClr val="bg1"/>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fld id="{D3D0A8D0-E66F-424C-AFA5-9563B497EC84}" type="slidenum">
              <a:rPr lang="en-US" smtClean="0">
                <a:solidFill>
                  <a:prstClr val="white"/>
                </a:solidFill>
              </a:rPr>
              <a:pPr algn="ctr"/>
              <a:t>14</a:t>
            </a:fld>
            <a:endParaRPr lang="en-US" dirty="0">
              <a:solidFill>
                <a:prstClr val="white"/>
              </a:solidFill>
            </a:endParaRPr>
          </a:p>
        </p:txBody>
      </p:sp>
      <p:sp>
        <p:nvSpPr>
          <p:cNvPr id="11" name="TextBox 6"/>
          <p:cNvSpPr txBox="1">
            <a:spLocks noChangeArrowheads="1"/>
          </p:cNvSpPr>
          <p:nvPr/>
        </p:nvSpPr>
        <p:spPr bwMode="auto">
          <a:xfrm>
            <a:off x="1556180" y="1673499"/>
            <a:ext cx="8339427" cy="3831818"/>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wrap="square">
            <a:spAutoFit/>
          </a:bodyPr>
          <a:lstStyle>
            <a:defPPr>
              <a:defRPr lang="en-US"/>
            </a:defPPr>
            <a:lvl1pPr algn="l" rtl="0" eaLnBrk="0" fontAlgn="base" hangingPunct="0">
              <a:spcBef>
                <a:spcPct val="0"/>
              </a:spcBef>
              <a:spcAft>
                <a:spcPct val="0"/>
              </a:spcAft>
              <a:defRPr kern="1200">
                <a:solidFill>
                  <a:schemeClr val="tx1"/>
                </a:solidFill>
                <a:latin typeface="Arial" panose="020B0604020202020204" pitchFamily="34" charset="0"/>
                <a:ea typeface="+mn-ea"/>
                <a:cs typeface="Arial" panose="020B0604020202020204" pitchFamily="34" charset="0"/>
              </a:defRPr>
            </a:lvl1pPr>
            <a:lvl2pPr marL="457200" algn="l" rtl="0" eaLnBrk="0" fontAlgn="base" hangingPunct="0">
              <a:spcBef>
                <a:spcPct val="0"/>
              </a:spcBef>
              <a:spcAft>
                <a:spcPct val="0"/>
              </a:spcAft>
              <a:defRPr kern="1200">
                <a:solidFill>
                  <a:schemeClr val="tx1"/>
                </a:solidFill>
                <a:latin typeface="Arial" panose="020B0604020202020204" pitchFamily="34" charset="0"/>
                <a:ea typeface="+mn-ea"/>
                <a:cs typeface="Arial" panose="020B0604020202020204" pitchFamily="34" charset="0"/>
              </a:defRPr>
            </a:lvl2pPr>
            <a:lvl3pPr marL="914400" algn="l" rtl="0" eaLnBrk="0" fontAlgn="base" hangingPunct="0">
              <a:spcBef>
                <a:spcPct val="0"/>
              </a:spcBef>
              <a:spcAft>
                <a:spcPct val="0"/>
              </a:spcAft>
              <a:defRPr kern="1200">
                <a:solidFill>
                  <a:schemeClr val="tx1"/>
                </a:solidFill>
                <a:latin typeface="Arial" panose="020B0604020202020204" pitchFamily="34" charset="0"/>
                <a:ea typeface="+mn-ea"/>
                <a:cs typeface="Arial" panose="020B0604020202020204" pitchFamily="34" charset="0"/>
              </a:defRPr>
            </a:lvl3pPr>
            <a:lvl4pPr marL="1371600" algn="l" rtl="0" eaLnBrk="0" fontAlgn="base" hangingPunct="0">
              <a:spcBef>
                <a:spcPct val="0"/>
              </a:spcBef>
              <a:spcAft>
                <a:spcPct val="0"/>
              </a:spcAft>
              <a:defRPr kern="1200">
                <a:solidFill>
                  <a:schemeClr val="tx1"/>
                </a:solidFill>
                <a:latin typeface="Arial" panose="020B0604020202020204" pitchFamily="34" charset="0"/>
                <a:ea typeface="+mn-ea"/>
                <a:cs typeface="Arial" panose="020B0604020202020204" pitchFamily="34" charset="0"/>
              </a:defRPr>
            </a:lvl4pPr>
            <a:lvl5pPr marL="1828800" algn="l" rtl="0" eaLnBrk="0" fontAlgn="base" hangingPunct="0">
              <a:spcBef>
                <a:spcPct val="0"/>
              </a:spcBef>
              <a:spcAft>
                <a:spcPct val="0"/>
              </a:spcAft>
              <a:defRPr kern="1200">
                <a:solidFill>
                  <a:schemeClr val="tx1"/>
                </a:solidFill>
                <a:latin typeface="Arial" panose="020B0604020202020204" pitchFamily="34" charset="0"/>
                <a:ea typeface="+mn-ea"/>
                <a:cs typeface="Arial" panose="020B0604020202020204" pitchFamily="34" charset="0"/>
              </a:defRPr>
            </a:lvl5pPr>
            <a:lvl6pPr marL="2286000" algn="l" defTabSz="914400" rtl="0" eaLnBrk="1" latinLnBrk="0" hangingPunct="1">
              <a:defRPr kern="1200">
                <a:solidFill>
                  <a:schemeClr val="tx1"/>
                </a:solidFill>
                <a:latin typeface="Arial" panose="020B0604020202020204" pitchFamily="34" charset="0"/>
                <a:ea typeface="+mn-ea"/>
                <a:cs typeface="Arial" panose="020B0604020202020204" pitchFamily="34" charset="0"/>
              </a:defRPr>
            </a:lvl6pPr>
            <a:lvl7pPr marL="2743200" algn="l" defTabSz="914400" rtl="0" eaLnBrk="1" latinLnBrk="0" hangingPunct="1">
              <a:defRPr kern="1200">
                <a:solidFill>
                  <a:schemeClr val="tx1"/>
                </a:solidFill>
                <a:latin typeface="Arial" panose="020B0604020202020204" pitchFamily="34" charset="0"/>
                <a:ea typeface="+mn-ea"/>
                <a:cs typeface="Arial" panose="020B0604020202020204" pitchFamily="34" charset="0"/>
              </a:defRPr>
            </a:lvl7pPr>
            <a:lvl8pPr marL="3200400" algn="l" defTabSz="914400" rtl="0" eaLnBrk="1" latinLnBrk="0" hangingPunct="1">
              <a:defRPr kern="1200">
                <a:solidFill>
                  <a:schemeClr val="tx1"/>
                </a:solidFill>
                <a:latin typeface="Arial" panose="020B0604020202020204" pitchFamily="34" charset="0"/>
                <a:ea typeface="+mn-ea"/>
                <a:cs typeface="Arial" panose="020B0604020202020204" pitchFamily="34" charset="0"/>
              </a:defRPr>
            </a:lvl8pPr>
            <a:lvl9pPr marL="3657600" algn="l" defTabSz="914400" rtl="0" eaLnBrk="1" latinLnBrk="0" hangingPunct="1">
              <a:defRPr kern="1200">
                <a:solidFill>
                  <a:schemeClr val="tx1"/>
                </a:solidFill>
                <a:latin typeface="Arial" panose="020B0604020202020204" pitchFamily="34" charset="0"/>
                <a:ea typeface="+mn-ea"/>
                <a:cs typeface="Arial" panose="020B0604020202020204" pitchFamily="34" charset="0"/>
              </a:defRPr>
            </a:lvl9pPr>
          </a:lstStyle>
          <a:p>
            <a:pPr>
              <a:lnSpc>
                <a:spcPct val="150000"/>
              </a:lnSpc>
            </a:pPr>
            <a:r>
              <a:rPr lang="en-US" b="1" i="1" dirty="0">
                <a:solidFill>
                  <a:schemeClr val="accent2">
                    <a:lumMod val="75000"/>
                  </a:schemeClr>
                </a:solidFill>
              </a:rPr>
              <a:t>Cyber threats come from numerous threat actors including:</a:t>
            </a:r>
          </a:p>
          <a:p>
            <a:pPr marL="619125" indent="-285750">
              <a:lnSpc>
                <a:spcPct val="150000"/>
              </a:lnSpc>
              <a:buFont typeface="Wingdings" pitchFamily="2" charset="2"/>
              <a:buChar char="Ø"/>
            </a:pPr>
            <a:r>
              <a:rPr lang="en-US" dirty="0"/>
              <a:t>Hostile Nation-States.</a:t>
            </a:r>
          </a:p>
          <a:p>
            <a:pPr marL="619125" indent="-285750">
              <a:lnSpc>
                <a:spcPct val="150000"/>
              </a:lnSpc>
              <a:buFont typeface="Wingdings" pitchFamily="2" charset="2"/>
              <a:buChar char="Ø"/>
            </a:pPr>
            <a:r>
              <a:rPr lang="en-US" dirty="0"/>
              <a:t>Corporate Spies and Organized Crime Organizations</a:t>
            </a:r>
          </a:p>
          <a:p>
            <a:pPr marL="619125" indent="-285750">
              <a:lnSpc>
                <a:spcPct val="150000"/>
              </a:lnSpc>
              <a:buFont typeface="Wingdings" pitchFamily="2" charset="2"/>
              <a:buChar char="Ø"/>
            </a:pPr>
            <a:r>
              <a:rPr lang="en-US" dirty="0"/>
              <a:t>Terrorist Groups</a:t>
            </a:r>
          </a:p>
          <a:p>
            <a:pPr marL="619125" indent="-285750">
              <a:lnSpc>
                <a:spcPct val="150000"/>
              </a:lnSpc>
              <a:buFont typeface="Wingdings" pitchFamily="2" charset="2"/>
              <a:buChar char="Ø"/>
            </a:pPr>
            <a:r>
              <a:rPr lang="en-US" dirty="0" err="1"/>
              <a:t>Hacktivists</a:t>
            </a:r>
            <a:r>
              <a:rPr lang="en-US" dirty="0"/>
              <a:t> (across political ideals and issues)</a:t>
            </a:r>
          </a:p>
          <a:p>
            <a:pPr marL="619125" indent="-285750">
              <a:lnSpc>
                <a:spcPct val="150000"/>
              </a:lnSpc>
              <a:buFont typeface="Wingdings" pitchFamily="2" charset="2"/>
              <a:buChar char="Ø"/>
            </a:pPr>
            <a:r>
              <a:rPr lang="en-US" dirty="0"/>
              <a:t>Disgruntled Insiders</a:t>
            </a:r>
          </a:p>
          <a:p>
            <a:pPr marL="619125" indent="-285750">
              <a:lnSpc>
                <a:spcPct val="150000"/>
              </a:lnSpc>
              <a:buFont typeface="Wingdings" pitchFamily="2" charset="2"/>
              <a:buChar char="Ø"/>
            </a:pPr>
            <a:r>
              <a:rPr lang="en-US" dirty="0"/>
              <a:t>Hackers</a:t>
            </a:r>
          </a:p>
          <a:p>
            <a:pPr marL="619125" indent="-285750">
              <a:lnSpc>
                <a:spcPct val="150000"/>
              </a:lnSpc>
              <a:buFont typeface="Wingdings" pitchFamily="2" charset="2"/>
              <a:buChar char="Ø"/>
            </a:pPr>
            <a:r>
              <a:rPr lang="en-US" dirty="0"/>
              <a:t>Natural Disasters</a:t>
            </a:r>
          </a:p>
          <a:p>
            <a:pPr marL="619125" indent="-285750">
              <a:lnSpc>
                <a:spcPct val="150000"/>
              </a:lnSpc>
              <a:buFont typeface="Wingdings" pitchFamily="2" charset="2"/>
              <a:buChar char="Ø"/>
            </a:pPr>
            <a:r>
              <a:rPr lang="en-US" dirty="0"/>
              <a:t>Accidental Actions of Authorized Users</a:t>
            </a:r>
          </a:p>
        </p:txBody>
      </p:sp>
      <p:pic>
        <p:nvPicPr>
          <p:cNvPr id="12" name="Picture 2" descr="Data breach is a type of cyber security threat that organizations face."/>
          <p:cNvPicPr>
            <a:picLocks noChangeAspect="1" noChangeArrowheads="1"/>
          </p:cNvPicPr>
          <p:nvPr/>
        </p:nvPicPr>
        <p:blipFill>
          <a:blip r:embed="rId5">
            <a:extLst>
              <a:ext uri="{28A0092B-C50C-407E-A947-70E740481C1C}">
                <a14:useLocalDpi xmlns:a14="http://schemas.microsoft.com/office/drawing/2010/main" val="0"/>
              </a:ext>
            </a:extLst>
          </a:blip>
          <a:srcRect/>
          <a:stretch>
            <a:fillRect/>
          </a:stretch>
        </p:blipFill>
        <p:spPr bwMode="auto">
          <a:xfrm>
            <a:off x="8609591" y="2377142"/>
            <a:ext cx="2567583" cy="2153294"/>
          </a:xfrm>
          <a:prstGeom prst="roundRect">
            <a:avLst>
              <a:gd name="adj" fmla="val 8594"/>
            </a:avLst>
          </a:prstGeom>
          <a:solidFill>
            <a:srgbClr val="FFFFFF">
              <a:shade val="85000"/>
            </a:srgbClr>
          </a:solidFill>
          <a:ln>
            <a:noFill/>
          </a:ln>
          <a:effectLst>
            <a:reflection blurRad="12700" stA="38000" endPos="28000" dist="5000" dir="5400000" sy="-100000" algn="bl" rotWithShape="0"/>
          </a:effectLst>
          <a:extLst>
            <a:ext uri="{909E8E84-426E-40DD-AFC4-6F175D3DCCD1}">
              <a14:hiddenFill xmlns:a14="http://schemas.microsoft.com/office/drawing/2010/main">
                <a:solidFill>
                  <a:srgbClr val="FFFFFF"/>
                </a:solidFill>
              </a14:hiddenFill>
            </a:ext>
          </a:extLst>
        </p:spPr>
      </p:pic>
    </p:spTree>
    <p:extLst>
      <p:ext uri="{BB962C8B-B14F-4D97-AF65-F5344CB8AC3E}">
        <p14:creationId xmlns:p14="http://schemas.microsoft.com/office/powerpoint/2010/main" val="3723299237"/>
      </p:ext>
    </p:extLst>
  </p:cSld>
  <p:clrMapOvr>
    <a:masterClrMapping/>
  </p:clrMapOvr>
  <mc:AlternateContent xmlns:mc="http://schemas.openxmlformats.org/markup-compatibility/2006">
    <mc:Choice xmlns:p14="http://schemas.microsoft.com/office/powerpoint/2010/main" Requires="p14">
      <p:transition p14:dur="10"/>
    </mc:Choice>
    <mc:Fallback>
      <p:transition/>
    </mc:Fallback>
  </mc:AlternateContent>
  <p:timing>
    <p:tnLst>
      <p:par>
        <p:cTn id="1" dur="indefinite" restart="never" nodeType="tmRoot"/>
      </p:par>
    </p:tnLst>
  </p:timing>
</p:sld>
</file>

<file path=ppt/slides/slide15.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5" name="Rectangle: Rounded Corners 24">
            <a:extLst>
              <a:ext uri="{FF2B5EF4-FFF2-40B4-BE49-F238E27FC236}">
                <a16:creationId xmlns:a16="http://schemas.microsoft.com/office/drawing/2014/main" xmlns="" id="{2BC869EB-5623-4AA1-9123-4AF9DF916049}"/>
              </a:ext>
            </a:extLst>
          </p:cNvPr>
          <p:cNvSpPr/>
          <p:nvPr/>
        </p:nvSpPr>
        <p:spPr>
          <a:xfrm>
            <a:off x="617280" y="1191105"/>
            <a:ext cx="10988566" cy="4928080"/>
          </a:xfrm>
          <a:prstGeom prst="roundRect">
            <a:avLst>
              <a:gd name="adj" fmla="val 6140"/>
            </a:avLst>
          </a:prstGeom>
          <a:solidFill>
            <a:schemeClr val="bg1"/>
          </a:solidFill>
          <a:ln w="38100">
            <a:solidFill>
              <a:srgbClr val="00B0F0"/>
            </a:solidFill>
          </a:ln>
          <a:effectLst>
            <a:outerShdw blurRad="571500" sx="86000" sy="86000" algn="ctr" rotWithShape="0">
              <a:prstClr val="black">
                <a:alpha val="25000"/>
              </a:prstClr>
            </a:outerShdw>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dirty="0">
              <a:solidFill>
                <a:prstClr val="white"/>
              </a:solidFill>
            </a:endParaRPr>
          </a:p>
        </p:txBody>
      </p:sp>
      <p:sp>
        <p:nvSpPr>
          <p:cNvPr id="3" name="TextBox 2">
            <a:extLst>
              <a:ext uri="{FF2B5EF4-FFF2-40B4-BE49-F238E27FC236}">
                <a16:creationId xmlns:a16="http://schemas.microsoft.com/office/drawing/2014/main" xmlns="" id="{F9A80F9F-74DB-1D57-04E8-E20E92A09B0A}"/>
              </a:ext>
            </a:extLst>
          </p:cNvPr>
          <p:cNvSpPr txBox="1"/>
          <p:nvPr/>
        </p:nvSpPr>
        <p:spPr>
          <a:xfrm>
            <a:off x="1826550" y="285067"/>
            <a:ext cx="7555524" cy="584775"/>
          </a:xfrm>
          <a:prstGeom prst="rect">
            <a:avLst/>
          </a:prstGeom>
          <a:noFill/>
        </p:spPr>
        <p:txBody>
          <a:bodyPr wrap="square" rtlCol="0">
            <a:spAutoFit/>
          </a:bodyPr>
          <a:lstStyle/>
          <a:p>
            <a:pPr algn="ctr"/>
            <a:r>
              <a:rPr lang="en-US" sz="3200" b="1" dirty="0">
                <a:solidFill>
                  <a:prstClr val="white"/>
                </a:solidFill>
                <a:latin typeface="Agency FB" panose="020B0503020202020204" pitchFamily="34" charset="0"/>
                <a:cs typeface="Arial" panose="020B0604020202020204" pitchFamily="34" charset="0"/>
              </a:rPr>
              <a:t>Types of Cyber Security Threats</a:t>
            </a:r>
            <a:endParaRPr lang="en-US" sz="3200" b="1" dirty="0" smtClean="0">
              <a:solidFill>
                <a:prstClr val="white"/>
              </a:solidFill>
              <a:latin typeface="Agency FB" panose="020B0503020202020204" pitchFamily="34" charset="0"/>
              <a:cs typeface="Arial" panose="020B0604020202020204" pitchFamily="34" charset="0"/>
            </a:endParaRPr>
          </a:p>
        </p:txBody>
      </p:sp>
      <p:sp>
        <p:nvSpPr>
          <p:cNvPr id="5" name="Rectangle 4">
            <a:extLst>
              <a:ext uri="{FF2B5EF4-FFF2-40B4-BE49-F238E27FC236}">
                <a16:creationId xmlns:a16="http://schemas.microsoft.com/office/drawing/2014/main" xmlns="" id="{3985EAE6-BFA6-766D-A032-077E4DCB399E}"/>
              </a:ext>
            </a:extLst>
          </p:cNvPr>
          <p:cNvSpPr/>
          <p:nvPr/>
        </p:nvSpPr>
        <p:spPr>
          <a:xfrm>
            <a:off x="1051529" y="557146"/>
            <a:ext cx="1160736" cy="1014336"/>
          </a:xfrm>
          <a:prstGeom prst="rect">
            <a:avLst/>
          </a:prstGeom>
          <a:solidFill>
            <a:srgbClr val="FFC000"/>
          </a:solidFill>
          <a:ln w="38100">
            <a:solidFill>
              <a:srgbClr val="24A9E1"/>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r>
              <a:rPr lang="en-US" dirty="0" smtClean="0">
                <a:ln w="0"/>
                <a:solidFill>
                  <a:prstClr val="black"/>
                </a:solidFill>
                <a:effectLst>
                  <a:outerShdw blurRad="38100" dist="19050" dir="2700000" algn="tl" rotWithShape="0">
                    <a:prstClr val="black">
                      <a:alpha val="40000"/>
                    </a:prstClr>
                  </a:outerShdw>
                </a:effectLst>
                <a:ea typeface="Roboto Light" panose="02000000000000000000" pitchFamily="2" charset="0"/>
              </a:rPr>
              <a:t>Lecture </a:t>
            </a:r>
          </a:p>
          <a:p>
            <a:pPr algn="ctr"/>
            <a:r>
              <a:rPr lang="en-US" dirty="0" smtClean="0">
                <a:ln w="0"/>
                <a:solidFill>
                  <a:prstClr val="black"/>
                </a:solidFill>
                <a:effectLst>
                  <a:outerShdw blurRad="38100" dist="19050" dir="2700000" algn="tl" rotWithShape="0">
                    <a:prstClr val="black">
                      <a:alpha val="40000"/>
                    </a:prstClr>
                  </a:outerShdw>
                </a:effectLst>
                <a:ea typeface="Roboto Light" panose="02000000000000000000" pitchFamily="2" charset="0"/>
              </a:rPr>
              <a:t>02</a:t>
            </a:r>
            <a:endParaRPr lang="en-US" dirty="0">
              <a:ln w="0"/>
              <a:solidFill>
                <a:prstClr val="black"/>
              </a:solidFill>
              <a:effectLst>
                <a:outerShdw blurRad="38100" dist="19050" dir="2700000" algn="tl" rotWithShape="0">
                  <a:prstClr val="black">
                    <a:alpha val="40000"/>
                  </a:prstClr>
                </a:outerShdw>
              </a:effectLst>
              <a:ea typeface="Roboto Light" panose="02000000000000000000" pitchFamily="2" charset="0"/>
            </a:endParaRPr>
          </a:p>
        </p:txBody>
      </p:sp>
      <p:pic>
        <p:nvPicPr>
          <p:cNvPr id="2" name="Picture 1">
            <a:extLst>
              <a:ext uri="{FF2B5EF4-FFF2-40B4-BE49-F238E27FC236}">
                <a16:creationId xmlns:a16="http://schemas.microsoft.com/office/drawing/2014/main" xmlns="" id="{55CD1180-4C62-EDA2-42A3-AF92F9FA68DE}"/>
              </a:ext>
            </a:extLst>
          </p:cNvPr>
          <p:cNvPicPr>
            <a:picLocks noChangeAspect="1"/>
          </p:cNvPicPr>
          <p:nvPr/>
        </p:nvPicPr>
        <p:blipFill>
          <a:blip r:embed="rId3" cstate="print">
            <a:extLst>
              <a:ext uri="{28A0092B-C50C-407E-A947-70E740481C1C}">
                <a14:useLocalDpi xmlns:a14="http://schemas.microsoft.com/office/drawing/2010/main" val="0"/>
              </a:ext>
            </a:extLst>
          </a:blip>
          <a:srcRect/>
          <a:stretch/>
        </p:blipFill>
        <p:spPr>
          <a:xfrm>
            <a:off x="9497088" y="87721"/>
            <a:ext cx="2383737" cy="1125123"/>
          </a:xfrm>
          <a:prstGeom prst="rect">
            <a:avLst/>
          </a:prstGeom>
        </p:spPr>
      </p:pic>
      <p:sp>
        <p:nvSpPr>
          <p:cNvPr id="8" name="TextBox 7">
            <a:extLst>
              <a:ext uri="{FF2B5EF4-FFF2-40B4-BE49-F238E27FC236}">
                <a16:creationId xmlns:a16="http://schemas.microsoft.com/office/drawing/2014/main" xmlns="" id="{3620D0A5-176B-EAD8-BA5B-53AB3048E130}"/>
              </a:ext>
            </a:extLst>
          </p:cNvPr>
          <p:cNvSpPr txBox="1"/>
          <p:nvPr/>
        </p:nvSpPr>
        <p:spPr>
          <a:xfrm>
            <a:off x="4787900" y="6400766"/>
            <a:ext cx="2616200" cy="400110"/>
          </a:xfrm>
          <a:prstGeom prst="rect">
            <a:avLst/>
          </a:prstGeom>
          <a:noFill/>
        </p:spPr>
        <p:txBody>
          <a:bodyPr wrap="square" rtlCol="0">
            <a:spAutoFit/>
          </a:bodyPr>
          <a:lstStyle/>
          <a:p>
            <a:pPr algn="ctr"/>
            <a:r>
              <a:rPr lang="en-US" sz="2000" dirty="0">
                <a:solidFill>
                  <a:prstClr val="white"/>
                </a:solidFill>
                <a:cs typeface="Arial" panose="020B0604020202020204" pitchFamily="34" charset="0"/>
              </a:rPr>
              <a:t>www.midocean.ae</a:t>
            </a:r>
          </a:p>
        </p:txBody>
      </p:sp>
      <p:sp>
        <p:nvSpPr>
          <p:cNvPr id="22" name="Rectangle 21">
            <a:extLst>
              <a:ext uri="{FF2B5EF4-FFF2-40B4-BE49-F238E27FC236}">
                <a16:creationId xmlns:a16="http://schemas.microsoft.com/office/drawing/2014/main" xmlns="" id="{BD069A96-5848-FF57-BDAE-6DBEC0AA0DA9}"/>
              </a:ext>
            </a:extLst>
          </p:cNvPr>
          <p:cNvSpPr/>
          <p:nvPr/>
        </p:nvSpPr>
        <p:spPr>
          <a:xfrm>
            <a:off x="2807467" y="857261"/>
            <a:ext cx="6574607" cy="45719"/>
          </a:xfrm>
          <a:prstGeom prst="rect">
            <a:avLst/>
          </a:prstGeom>
          <a:solidFill>
            <a:schemeClr val="bg1"/>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solidFill>
                <a:prstClr val="white"/>
              </a:solidFill>
            </a:endParaRPr>
          </a:p>
        </p:txBody>
      </p:sp>
      <p:pic>
        <p:nvPicPr>
          <p:cNvPr id="23" name="Picture 2" descr="Network security Computer network Computer security Software-defined  networking, cyber security, electric Blue, technology png | PNGEgg"/>
          <p:cNvPicPr>
            <a:picLocks noChangeAspect="1" noChangeArrowheads="1"/>
          </p:cNvPicPr>
          <p:nvPr/>
        </p:nvPicPr>
        <p:blipFill>
          <a:blip r:embed="rId4" cstate="print">
            <a:extLst>
              <a:ext uri="{28A0092B-C50C-407E-A947-70E740481C1C}">
                <a14:useLocalDpi xmlns:a14="http://schemas.microsoft.com/office/drawing/2010/main" val="0"/>
              </a:ext>
            </a:extLst>
          </a:blip>
          <a:srcRect/>
          <a:stretch>
            <a:fillRect/>
          </a:stretch>
        </p:blipFill>
        <p:spPr bwMode="auto">
          <a:xfrm>
            <a:off x="2473590" y="394062"/>
            <a:ext cx="867383" cy="867383"/>
          </a:xfrm>
          <a:prstGeom prst="ellipse">
            <a:avLst/>
          </a:prstGeom>
          <a:noFill/>
          <a:extLst>
            <a:ext uri="{909E8E84-426E-40DD-AFC4-6F175D3DCCD1}">
              <a14:hiddenFill xmlns:a14="http://schemas.microsoft.com/office/drawing/2010/main">
                <a:solidFill>
                  <a:srgbClr val="FFFFFF"/>
                </a:solidFill>
              </a14:hiddenFill>
            </a:ext>
          </a:extLst>
        </p:spPr>
      </p:pic>
      <p:sp>
        <p:nvSpPr>
          <p:cNvPr id="27" name="Rectangle 11"/>
          <p:cNvSpPr/>
          <p:nvPr/>
        </p:nvSpPr>
        <p:spPr>
          <a:xfrm>
            <a:off x="2446894" y="6242540"/>
            <a:ext cx="6163706" cy="224143"/>
          </a:xfrm>
          <a:prstGeom prst="rect">
            <a:avLst/>
          </a:prstGeom>
          <a:noFill/>
          <a:ln>
            <a:noFill/>
          </a:ln>
        </p:spPr>
        <p:style>
          <a:lnRef idx="2">
            <a:schemeClr val="accent1">
              <a:shade val="50000"/>
            </a:schemeClr>
          </a:lnRef>
          <a:fillRef idx="1">
            <a:schemeClr val="accent1"/>
          </a:fillRef>
          <a:effectRef idx="0">
            <a:schemeClr val="accent1"/>
          </a:effectRef>
          <a:fontRef idx="minor">
            <a:schemeClr val="lt1"/>
          </a:fontRef>
        </p:style>
        <p:txBody>
          <a:bodyPr anchor="ctr"/>
          <a:lstStyle>
            <a:defPPr>
              <a:defRPr lang="en-US"/>
            </a:defPPr>
            <a:lvl1pPr algn="l" rtl="0" eaLnBrk="0" fontAlgn="base" hangingPunct="0">
              <a:spcBef>
                <a:spcPct val="0"/>
              </a:spcBef>
              <a:spcAft>
                <a:spcPct val="0"/>
              </a:spcAft>
              <a:defRPr sz="2000" kern="1200">
                <a:solidFill>
                  <a:schemeClr val="lt1"/>
                </a:solidFill>
                <a:latin typeface="+mn-lt"/>
                <a:ea typeface="+mn-ea"/>
                <a:cs typeface="+mn-cs"/>
              </a:defRPr>
            </a:lvl1pPr>
            <a:lvl2pPr marL="457200" algn="l" rtl="0" eaLnBrk="0" fontAlgn="base" hangingPunct="0">
              <a:spcBef>
                <a:spcPct val="0"/>
              </a:spcBef>
              <a:spcAft>
                <a:spcPct val="0"/>
              </a:spcAft>
              <a:defRPr sz="2000" kern="1200">
                <a:solidFill>
                  <a:schemeClr val="lt1"/>
                </a:solidFill>
                <a:latin typeface="+mn-lt"/>
                <a:ea typeface="+mn-ea"/>
                <a:cs typeface="+mn-cs"/>
              </a:defRPr>
            </a:lvl2pPr>
            <a:lvl3pPr marL="914400" algn="l" rtl="0" eaLnBrk="0" fontAlgn="base" hangingPunct="0">
              <a:spcBef>
                <a:spcPct val="0"/>
              </a:spcBef>
              <a:spcAft>
                <a:spcPct val="0"/>
              </a:spcAft>
              <a:defRPr sz="2000" kern="1200">
                <a:solidFill>
                  <a:schemeClr val="lt1"/>
                </a:solidFill>
                <a:latin typeface="+mn-lt"/>
                <a:ea typeface="+mn-ea"/>
                <a:cs typeface="+mn-cs"/>
              </a:defRPr>
            </a:lvl3pPr>
            <a:lvl4pPr marL="1371600" algn="l" rtl="0" eaLnBrk="0" fontAlgn="base" hangingPunct="0">
              <a:spcBef>
                <a:spcPct val="0"/>
              </a:spcBef>
              <a:spcAft>
                <a:spcPct val="0"/>
              </a:spcAft>
              <a:defRPr sz="2000" kern="1200">
                <a:solidFill>
                  <a:schemeClr val="lt1"/>
                </a:solidFill>
                <a:latin typeface="+mn-lt"/>
                <a:ea typeface="+mn-ea"/>
                <a:cs typeface="+mn-cs"/>
              </a:defRPr>
            </a:lvl4pPr>
            <a:lvl5pPr marL="1828800" algn="l" rtl="0" eaLnBrk="0" fontAlgn="base" hangingPunct="0">
              <a:spcBef>
                <a:spcPct val="0"/>
              </a:spcBef>
              <a:spcAft>
                <a:spcPct val="0"/>
              </a:spcAft>
              <a:defRPr sz="2000" kern="1200">
                <a:solidFill>
                  <a:schemeClr val="lt1"/>
                </a:solidFill>
                <a:latin typeface="+mn-lt"/>
                <a:ea typeface="+mn-ea"/>
                <a:cs typeface="+mn-cs"/>
              </a:defRPr>
            </a:lvl5pPr>
            <a:lvl6pPr marL="2286000" algn="l" defTabSz="914400" rtl="0" eaLnBrk="1" latinLnBrk="0" hangingPunct="1">
              <a:defRPr sz="2000" kern="1200">
                <a:solidFill>
                  <a:schemeClr val="lt1"/>
                </a:solidFill>
                <a:latin typeface="+mn-lt"/>
                <a:ea typeface="+mn-ea"/>
                <a:cs typeface="+mn-cs"/>
              </a:defRPr>
            </a:lvl6pPr>
            <a:lvl7pPr marL="2743200" algn="l" defTabSz="914400" rtl="0" eaLnBrk="1" latinLnBrk="0" hangingPunct="1">
              <a:defRPr sz="2000" kern="1200">
                <a:solidFill>
                  <a:schemeClr val="lt1"/>
                </a:solidFill>
                <a:latin typeface="+mn-lt"/>
                <a:ea typeface="+mn-ea"/>
                <a:cs typeface="+mn-cs"/>
              </a:defRPr>
            </a:lvl7pPr>
            <a:lvl8pPr marL="3200400" algn="l" defTabSz="914400" rtl="0" eaLnBrk="1" latinLnBrk="0" hangingPunct="1">
              <a:defRPr sz="2000" kern="1200">
                <a:solidFill>
                  <a:schemeClr val="lt1"/>
                </a:solidFill>
                <a:latin typeface="+mn-lt"/>
                <a:ea typeface="+mn-ea"/>
                <a:cs typeface="+mn-cs"/>
              </a:defRPr>
            </a:lvl8pPr>
            <a:lvl9pPr marL="3657600" algn="l" defTabSz="914400" rtl="0" eaLnBrk="1" latinLnBrk="0" hangingPunct="1">
              <a:defRPr sz="2000" kern="1200">
                <a:solidFill>
                  <a:schemeClr val="lt1"/>
                </a:solidFill>
                <a:latin typeface="+mn-lt"/>
                <a:ea typeface="+mn-ea"/>
                <a:cs typeface="+mn-cs"/>
              </a:defRPr>
            </a:lvl9pPr>
          </a:lstStyle>
          <a:p>
            <a:pPr algn="ctr"/>
            <a:r>
              <a:rPr lang="en-US" sz="1200" i="1" dirty="0">
                <a:ln w="0"/>
                <a:solidFill>
                  <a:srgbClr val="4472C4"/>
                </a:solidFill>
                <a:effectLst>
                  <a:outerShdw blurRad="38100" dist="25400" dir="5400000" algn="ctr" rotWithShape="0">
                    <a:srgbClr val="6E747A">
                      <a:alpha val="43000"/>
                    </a:srgbClr>
                  </a:outerShdw>
                </a:effectLst>
                <a:latin typeface="Tajawal Medium" panose="00000600000000000000" pitchFamily="2" charset="-78"/>
                <a:cs typeface="Tajawal Medium" panose="00000600000000000000" pitchFamily="2" charset="-78"/>
              </a:rPr>
              <a:t>Cybersecurity </a:t>
            </a:r>
            <a:r>
              <a:rPr lang="en-US" sz="1200" i="1" dirty="0" smtClean="0">
                <a:ln w="0"/>
                <a:solidFill>
                  <a:srgbClr val="4472C4"/>
                </a:solidFill>
                <a:effectLst>
                  <a:outerShdw blurRad="38100" dist="25400" dir="5400000" algn="ctr" rotWithShape="0">
                    <a:srgbClr val="6E747A">
                      <a:alpha val="43000"/>
                    </a:srgbClr>
                  </a:outerShdw>
                </a:effectLst>
                <a:latin typeface="Tajawal Medium" panose="00000600000000000000" pitchFamily="2" charset="-78"/>
                <a:cs typeface="Tajawal Medium" panose="00000600000000000000" pitchFamily="2" charset="-78"/>
              </a:rPr>
              <a:t>Fundamentals,  Dr. Redhwan M. A. </a:t>
            </a:r>
            <a:r>
              <a:rPr lang="en-US" sz="1200" i="1" dirty="0" err="1" smtClean="0">
                <a:ln w="0"/>
                <a:solidFill>
                  <a:srgbClr val="4472C4"/>
                </a:solidFill>
                <a:effectLst>
                  <a:outerShdw blurRad="38100" dist="25400" dir="5400000" algn="ctr" rotWithShape="0">
                    <a:srgbClr val="6E747A">
                      <a:alpha val="43000"/>
                    </a:srgbClr>
                  </a:outerShdw>
                </a:effectLst>
                <a:latin typeface="Tajawal Medium" panose="00000600000000000000" pitchFamily="2" charset="-78"/>
                <a:cs typeface="Tajawal Medium" panose="00000600000000000000" pitchFamily="2" charset="-78"/>
              </a:rPr>
              <a:t>Saad</a:t>
            </a:r>
            <a:endParaRPr lang="en-US" sz="1200" i="1" dirty="0">
              <a:ln w="0"/>
              <a:solidFill>
                <a:srgbClr val="4472C4"/>
              </a:solidFill>
              <a:effectLst>
                <a:outerShdw blurRad="38100" dist="25400" dir="5400000" algn="ctr" rotWithShape="0">
                  <a:srgbClr val="6E747A">
                    <a:alpha val="43000"/>
                  </a:srgbClr>
                </a:outerShdw>
              </a:effectLst>
              <a:latin typeface="Tajawal Medium" panose="00000600000000000000" pitchFamily="2" charset="-78"/>
              <a:cs typeface="Tajawal Medium" panose="00000600000000000000" pitchFamily="2" charset="-78"/>
            </a:endParaRPr>
          </a:p>
        </p:txBody>
      </p:sp>
      <p:sp>
        <p:nvSpPr>
          <p:cNvPr id="4" name="Decagon 3"/>
          <p:cNvSpPr/>
          <p:nvPr/>
        </p:nvSpPr>
        <p:spPr>
          <a:xfrm>
            <a:off x="11015003" y="6242540"/>
            <a:ext cx="590843" cy="439614"/>
          </a:xfrm>
          <a:prstGeom prst="decagon">
            <a:avLst/>
          </a:prstGeom>
          <a:noFill/>
          <a:ln w="38100">
            <a:solidFill>
              <a:schemeClr val="bg1"/>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fld id="{D3D0A8D0-E66F-424C-AFA5-9563B497EC84}" type="slidenum">
              <a:rPr lang="en-US" smtClean="0">
                <a:solidFill>
                  <a:prstClr val="white"/>
                </a:solidFill>
              </a:rPr>
              <a:pPr algn="ctr"/>
              <a:t>15</a:t>
            </a:fld>
            <a:endParaRPr lang="en-US" dirty="0">
              <a:solidFill>
                <a:prstClr val="white"/>
              </a:solidFill>
            </a:endParaRPr>
          </a:p>
        </p:txBody>
      </p:sp>
      <p:sp>
        <p:nvSpPr>
          <p:cNvPr id="11" name="TextBox 6"/>
          <p:cNvSpPr txBox="1">
            <a:spLocks noChangeArrowheads="1"/>
          </p:cNvSpPr>
          <p:nvPr/>
        </p:nvSpPr>
        <p:spPr bwMode="auto">
          <a:xfrm>
            <a:off x="1023820" y="1637706"/>
            <a:ext cx="10433890" cy="4308872"/>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wrap="square">
            <a:spAutoFit/>
          </a:bodyPr>
          <a:lstStyle>
            <a:defPPr>
              <a:defRPr lang="en-US"/>
            </a:defPPr>
            <a:lvl1pPr algn="l" rtl="0" eaLnBrk="0" fontAlgn="base" hangingPunct="0">
              <a:spcBef>
                <a:spcPct val="0"/>
              </a:spcBef>
              <a:spcAft>
                <a:spcPct val="0"/>
              </a:spcAft>
              <a:defRPr kern="1200">
                <a:solidFill>
                  <a:schemeClr val="tx1"/>
                </a:solidFill>
                <a:latin typeface="Arial" panose="020B0604020202020204" pitchFamily="34" charset="0"/>
                <a:ea typeface="+mn-ea"/>
                <a:cs typeface="Arial" panose="020B0604020202020204" pitchFamily="34" charset="0"/>
              </a:defRPr>
            </a:lvl1pPr>
            <a:lvl2pPr marL="457200" algn="l" rtl="0" eaLnBrk="0" fontAlgn="base" hangingPunct="0">
              <a:spcBef>
                <a:spcPct val="0"/>
              </a:spcBef>
              <a:spcAft>
                <a:spcPct val="0"/>
              </a:spcAft>
              <a:defRPr kern="1200">
                <a:solidFill>
                  <a:schemeClr val="tx1"/>
                </a:solidFill>
                <a:latin typeface="Arial" panose="020B0604020202020204" pitchFamily="34" charset="0"/>
                <a:ea typeface="+mn-ea"/>
                <a:cs typeface="Arial" panose="020B0604020202020204" pitchFamily="34" charset="0"/>
              </a:defRPr>
            </a:lvl2pPr>
            <a:lvl3pPr marL="914400" algn="l" rtl="0" eaLnBrk="0" fontAlgn="base" hangingPunct="0">
              <a:spcBef>
                <a:spcPct val="0"/>
              </a:spcBef>
              <a:spcAft>
                <a:spcPct val="0"/>
              </a:spcAft>
              <a:defRPr kern="1200">
                <a:solidFill>
                  <a:schemeClr val="tx1"/>
                </a:solidFill>
                <a:latin typeface="Arial" panose="020B0604020202020204" pitchFamily="34" charset="0"/>
                <a:ea typeface="+mn-ea"/>
                <a:cs typeface="Arial" panose="020B0604020202020204" pitchFamily="34" charset="0"/>
              </a:defRPr>
            </a:lvl3pPr>
            <a:lvl4pPr marL="1371600" algn="l" rtl="0" eaLnBrk="0" fontAlgn="base" hangingPunct="0">
              <a:spcBef>
                <a:spcPct val="0"/>
              </a:spcBef>
              <a:spcAft>
                <a:spcPct val="0"/>
              </a:spcAft>
              <a:defRPr kern="1200">
                <a:solidFill>
                  <a:schemeClr val="tx1"/>
                </a:solidFill>
                <a:latin typeface="Arial" panose="020B0604020202020204" pitchFamily="34" charset="0"/>
                <a:ea typeface="+mn-ea"/>
                <a:cs typeface="Arial" panose="020B0604020202020204" pitchFamily="34" charset="0"/>
              </a:defRPr>
            </a:lvl4pPr>
            <a:lvl5pPr marL="1828800" algn="l" rtl="0" eaLnBrk="0" fontAlgn="base" hangingPunct="0">
              <a:spcBef>
                <a:spcPct val="0"/>
              </a:spcBef>
              <a:spcAft>
                <a:spcPct val="0"/>
              </a:spcAft>
              <a:defRPr kern="1200">
                <a:solidFill>
                  <a:schemeClr val="tx1"/>
                </a:solidFill>
                <a:latin typeface="Arial" panose="020B0604020202020204" pitchFamily="34" charset="0"/>
                <a:ea typeface="+mn-ea"/>
                <a:cs typeface="Arial" panose="020B0604020202020204" pitchFamily="34" charset="0"/>
              </a:defRPr>
            </a:lvl5pPr>
            <a:lvl6pPr marL="2286000" algn="l" defTabSz="914400" rtl="0" eaLnBrk="1" latinLnBrk="0" hangingPunct="1">
              <a:defRPr kern="1200">
                <a:solidFill>
                  <a:schemeClr val="tx1"/>
                </a:solidFill>
                <a:latin typeface="Arial" panose="020B0604020202020204" pitchFamily="34" charset="0"/>
                <a:ea typeface="+mn-ea"/>
                <a:cs typeface="Arial" panose="020B0604020202020204" pitchFamily="34" charset="0"/>
              </a:defRPr>
            </a:lvl6pPr>
            <a:lvl7pPr marL="2743200" algn="l" defTabSz="914400" rtl="0" eaLnBrk="1" latinLnBrk="0" hangingPunct="1">
              <a:defRPr kern="1200">
                <a:solidFill>
                  <a:schemeClr val="tx1"/>
                </a:solidFill>
                <a:latin typeface="Arial" panose="020B0604020202020204" pitchFamily="34" charset="0"/>
                <a:ea typeface="+mn-ea"/>
                <a:cs typeface="Arial" panose="020B0604020202020204" pitchFamily="34" charset="0"/>
              </a:defRPr>
            </a:lvl7pPr>
            <a:lvl8pPr marL="3200400" algn="l" defTabSz="914400" rtl="0" eaLnBrk="1" latinLnBrk="0" hangingPunct="1">
              <a:defRPr kern="1200">
                <a:solidFill>
                  <a:schemeClr val="tx1"/>
                </a:solidFill>
                <a:latin typeface="Arial" panose="020B0604020202020204" pitchFamily="34" charset="0"/>
                <a:ea typeface="+mn-ea"/>
                <a:cs typeface="Arial" panose="020B0604020202020204" pitchFamily="34" charset="0"/>
              </a:defRPr>
            </a:lvl8pPr>
            <a:lvl9pPr marL="3657600" algn="l" defTabSz="914400" rtl="0" eaLnBrk="1" latinLnBrk="0" hangingPunct="1">
              <a:defRPr kern="1200">
                <a:solidFill>
                  <a:schemeClr val="tx1"/>
                </a:solidFill>
                <a:latin typeface="Arial" panose="020B0604020202020204" pitchFamily="34" charset="0"/>
                <a:ea typeface="+mn-ea"/>
                <a:cs typeface="Arial" panose="020B0604020202020204" pitchFamily="34" charset="0"/>
              </a:defRPr>
            </a:lvl9pPr>
          </a:lstStyle>
          <a:p>
            <a:pPr>
              <a:spcBef>
                <a:spcPts val="600"/>
              </a:spcBef>
            </a:pPr>
            <a:r>
              <a:rPr lang="en-US" b="1" i="1" dirty="0">
                <a:solidFill>
                  <a:srgbClr val="00B0F0"/>
                </a:solidFill>
              </a:rPr>
              <a:t>Common cyber threats include</a:t>
            </a:r>
            <a:r>
              <a:rPr lang="en-US" b="1" i="1" dirty="0" smtClean="0">
                <a:solidFill>
                  <a:srgbClr val="00B0F0"/>
                </a:solidFill>
              </a:rPr>
              <a:t>:</a:t>
            </a:r>
            <a:endParaRPr lang="ar-YE" b="1" i="1" dirty="0" smtClean="0">
              <a:solidFill>
                <a:srgbClr val="00B0F0"/>
              </a:solidFill>
            </a:endParaRPr>
          </a:p>
          <a:p>
            <a:pPr marL="285750" indent="-285750">
              <a:spcBef>
                <a:spcPts val="600"/>
              </a:spcBef>
              <a:buFont typeface="Wingdings" pitchFamily="2" charset="2"/>
              <a:buChar char="v"/>
            </a:pPr>
            <a:r>
              <a:rPr lang="en-US" dirty="0" smtClean="0">
                <a:solidFill>
                  <a:srgbClr val="CE7408"/>
                </a:solidFill>
              </a:rPr>
              <a:t>Malware</a:t>
            </a:r>
            <a:endParaRPr lang="ar-YE" dirty="0" smtClean="0">
              <a:solidFill>
                <a:srgbClr val="CE7408"/>
              </a:solidFill>
            </a:endParaRPr>
          </a:p>
          <a:p>
            <a:pPr>
              <a:spcBef>
                <a:spcPts val="600"/>
              </a:spcBef>
            </a:pPr>
            <a:r>
              <a:rPr lang="en-US" b="1" dirty="0" smtClean="0"/>
              <a:t>‍</a:t>
            </a:r>
            <a:r>
              <a:rPr lang="en-US" dirty="0" smtClean="0"/>
              <a:t>Malware </a:t>
            </a:r>
            <a:r>
              <a:rPr lang="en-US" dirty="0"/>
              <a:t>is software that does malicious tasks on a device or network such as corrupting data or taking control of a system</a:t>
            </a:r>
            <a:r>
              <a:rPr lang="en-US" dirty="0" smtClean="0"/>
              <a:t>.</a:t>
            </a:r>
            <a:endParaRPr lang="ar-YE" dirty="0" smtClean="0"/>
          </a:p>
          <a:p>
            <a:pPr marL="285750" indent="-285750">
              <a:spcBef>
                <a:spcPts val="600"/>
              </a:spcBef>
              <a:buFont typeface="Wingdings" pitchFamily="2" charset="2"/>
              <a:buChar char="v"/>
            </a:pPr>
            <a:r>
              <a:rPr lang="en-US" dirty="0" smtClean="0">
                <a:solidFill>
                  <a:srgbClr val="CE7408"/>
                </a:solidFill>
              </a:rPr>
              <a:t>Spyware</a:t>
            </a:r>
            <a:endParaRPr lang="en-US" dirty="0">
              <a:solidFill>
                <a:srgbClr val="CE7408"/>
              </a:solidFill>
            </a:endParaRPr>
          </a:p>
          <a:p>
            <a:pPr>
              <a:spcBef>
                <a:spcPts val="600"/>
              </a:spcBef>
            </a:pPr>
            <a:r>
              <a:rPr lang="en-US" dirty="0" smtClean="0"/>
              <a:t>Spyware</a:t>
            </a:r>
            <a:r>
              <a:rPr lang="en-US" dirty="0"/>
              <a:t> is a form of malware that hides on a device providing real-time information sharing to its host, enabling them to steal data like bank details and passwords</a:t>
            </a:r>
            <a:r>
              <a:rPr lang="en-US" dirty="0" smtClean="0"/>
              <a:t>.</a:t>
            </a:r>
            <a:endParaRPr lang="ar-YE" dirty="0" smtClean="0"/>
          </a:p>
          <a:p>
            <a:pPr marL="285750" indent="-285750">
              <a:spcBef>
                <a:spcPts val="600"/>
              </a:spcBef>
              <a:buFont typeface="Wingdings" pitchFamily="2" charset="2"/>
              <a:buChar char="v"/>
            </a:pPr>
            <a:r>
              <a:rPr lang="en-US" dirty="0" smtClean="0">
                <a:solidFill>
                  <a:srgbClr val="CE7408"/>
                </a:solidFill>
              </a:rPr>
              <a:t>Phishing </a:t>
            </a:r>
            <a:r>
              <a:rPr lang="en-US" dirty="0">
                <a:solidFill>
                  <a:srgbClr val="CE7408"/>
                </a:solidFill>
              </a:rPr>
              <a:t>Attacks</a:t>
            </a:r>
          </a:p>
          <a:p>
            <a:pPr>
              <a:spcBef>
                <a:spcPts val="600"/>
              </a:spcBef>
            </a:pPr>
            <a:r>
              <a:rPr lang="en-US" b="1" dirty="0"/>
              <a:t>‍</a:t>
            </a:r>
            <a:r>
              <a:rPr lang="en-US" dirty="0"/>
              <a:t>Phishing is when a cybercriminal attempts to lure individuals into providing sensitive data such as personally identifiable information (PII), banking and credit card details and passwords</a:t>
            </a:r>
            <a:r>
              <a:rPr lang="en-US" dirty="0" smtClean="0"/>
              <a:t>.</a:t>
            </a:r>
            <a:endParaRPr lang="ar-YE" dirty="0" smtClean="0"/>
          </a:p>
          <a:p>
            <a:pPr marL="285750" indent="-285750">
              <a:spcBef>
                <a:spcPts val="600"/>
              </a:spcBef>
              <a:buFont typeface="Wingdings" pitchFamily="2" charset="2"/>
              <a:buChar char="v"/>
            </a:pPr>
            <a:r>
              <a:rPr lang="en-US" dirty="0" smtClean="0">
                <a:solidFill>
                  <a:srgbClr val="CE7408"/>
                </a:solidFill>
              </a:rPr>
              <a:t>Distributed </a:t>
            </a:r>
            <a:r>
              <a:rPr lang="en-US" dirty="0">
                <a:solidFill>
                  <a:srgbClr val="CE7408"/>
                </a:solidFill>
              </a:rPr>
              <a:t>Denial of Service (</a:t>
            </a:r>
            <a:r>
              <a:rPr lang="en-US" dirty="0" err="1">
                <a:solidFill>
                  <a:srgbClr val="CE7408"/>
                </a:solidFill>
              </a:rPr>
              <a:t>DDoS</a:t>
            </a:r>
            <a:r>
              <a:rPr lang="en-US" dirty="0">
                <a:solidFill>
                  <a:srgbClr val="CE7408"/>
                </a:solidFill>
              </a:rPr>
              <a:t>) Attacks</a:t>
            </a:r>
          </a:p>
          <a:p>
            <a:pPr>
              <a:spcBef>
                <a:spcPts val="600"/>
              </a:spcBef>
            </a:pPr>
            <a:r>
              <a:rPr lang="en-US" b="1" dirty="0"/>
              <a:t>‍</a:t>
            </a:r>
            <a:r>
              <a:rPr lang="en-US" dirty="0"/>
              <a:t>Distributed denial of service attacks aim to disrupt a computer network by flooding the network with superfluous requests to overload the system and prevent legitimate requests being fulfilled</a:t>
            </a:r>
            <a:r>
              <a:rPr lang="en-US" dirty="0" smtClean="0"/>
              <a:t>.</a:t>
            </a:r>
            <a:endParaRPr lang="en-US" dirty="0"/>
          </a:p>
        </p:txBody>
      </p:sp>
    </p:spTree>
    <p:extLst>
      <p:ext uri="{BB962C8B-B14F-4D97-AF65-F5344CB8AC3E}">
        <p14:creationId xmlns:p14="http://schemas.microsoft.com/office/powerpoint/2010/main" val="678868825"/>
      </p:ext>
    </p:extLst>
  </p:cSld>
  <p:clrMapOvr>
    <a:masterClrMapping/>
  </p:clrMapOvr>
  <mc:AlternateContent xmlns:mc="http://schemas.openxmlformats.org/markup-compatibility/2006">
    <mc:Choice xmlns:p14="http://schemas.microsoft.com/office/powerpoint/2010/main" Requires="p14">
      <p:transition p14:dur="10"/>
    </mc:Choice>
    <mc:Fallback>
      <p:transition/>
    </mc:Fallback>
  </mc:AlternateContent>
  <p:timing>
    <p:tnLst>
      <p:par>
        <p:cTn id="1" dur="indefinite" restart="never" nodeType="tmRoot"/>
      </p:par>
    </p:tnLst>
  </p:timing>
</p:sld>
</file>

<file path=ppt/slides/slide16.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5" name="Rectangle: Rounded Corners 24">
            <a:extLst>
              <a:ext uri="{FF2B5EF4-FFF2-40B4-BE49-F238E27FC236}">
                <a16:creationId xmlns:a16="http://schemas.microsoft.com/office/drawing/2014/main" xmlns="" id="{2BC869EB-5623-4AA1-9123-4AF9DF916049}"/>
              </a:ext>
            </a:extLst>
          </p:cNvPr>
          <p:cNvSpPr/>
          <p:nvPr/>
        </p:nvSpPr>
        <p:spPr>
          <a:xfrm>
            <a:off x="617280" y="1191105"/>
            <a:ext cx="10988566" cy="4928080"/>
          </a:xfrm>
          <a:prstGeom prst="roundRect">
            <a:avLst>
              <a:gd name="adj" fmla="val 6140"/>
            </a:avLst>
          </a:prstGeom>
          <a:solidFill>
            <a:schemeClr val="bg1"/>
          </a:solidFill>
          <a:ln w="38100">
            <a:solidFill>
              <a:srgbClr val="00B0F0"/>
            </a:solidFill>
          </a:ln>
          <a:effectLst>
            <a:outerShdw blurRad="571500" sx="86000" sy="86000" algn="ctr" rotWithShape="0">
              <a:prstClr val="black">
                <a:alpha val="25000"/>
              </a:prstClr>
            </a:outerShdw>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dirty="0">
              <a:solidFill>
                <a:prstClr val="white"/>
              </a:solidFill>
            </a:endParaRPr>
          </a:p>
        </p:txBody>
      </p:sp>
      <p:sp>
        <p:nvSpPr>
          <p:cNvPr id="3" name="TextBox 2">
            <a:extLst>
              <a:ext uri="{FF2B5EF4-FFF2-40B4-BE49-F238E27FC236}">
                <a16:creationId xmlns:a16="http://schemas.microsoft.com/office/drawing/2014/main" xmlns="" id="{F9A80F9F-74DB-1D57-04E8-E20E92A09B0A}"/>
              </a:ext>
            </a:extLst>
          </p:cNvPr>
          <p:cNvSpPr txBox="1"/>
          <p:nvPr/>
        </p:nvSpPr>
        <p:spPr>
          <a:xfrm>
            <a:off x="1826550" y="285067"/>
            <a:ext cx="7555524" cy="584775"/>
          </a:xfrm>
          <a:prstGeom prst="rect">
            <a:avLst/>
          </a:prstGeom>
          <a:noFill/>
        </p:spPr>
        <p:txBody>
          <a:bodyPr wrap="square" rtlCol="0">
            <a:spAutoFit/>
          </a:bodyPr>
          <a:lstStyle/>
          <a:p>
            <a:pPr algn="ctr"/>
            <a:r>
              <a:rPr lang="en-US" sz="3200" b="1" dirty="0">
                <a:solidFill>
                  <a:prstClr val="white"/>
                </a:solidFill>
                <a:latin typeface="Agency FB" panose="020B0503020202020204" pitchFamily="34" charset="0"/>
                <a:cs typeface="Arial" panose="020B0604020202020204" pitchFamily="34" charset="0"/>
              </a:rPr>
              <a:t>Types of Cyber Security Threats</a:t>
            </a:r>
            <a:endParaRPr lang="en-US" sz="3200" b="1" dirty="0" smtClean="0">
              <a:solidFill>
                <a:prstClr val="white"/>
              </a:solidFill>
              <a:latin typeface="Agency FB" panose="020B0503020202020204" pitchFamily="34" charset="0"/>
              <a:cs typeface="Arial" panose="020B0604020202020204" pitchFamily="34" charset="0"/>
            </a:endParaRPr>
          </a:p>
        </p:txBody>
      </p:sp>
      <p:sp>
        <p:nvSpPr>
          <p:cNvPr id="5" name="Rectangle 4">
            <a:extLst>
              <a:ext uri="{FF2B5EF4-FFF2-40B4-BE49-F238E27FC236}">
                <a16:creationId xmlns:a16="http://schemas.microsoft.com/office/drawing/2014/main" xmlns="" id="{3985EAE6-BFA6-766D-A032-077E4DCB399E}"/>
              </a:ext>
            </a:extLst>
          </p:cNvPr>
          <p:cNvSpPr/>
          <p:nvPr/>
        </p:nvSpPr>
        <p:spPr>
          <a:xfrm>
            <a:off x="1051529" y="557146"/>
            <a:ext cx="1160736" cy="1014336"/>
          </a:xfrm>
          <a:prstGeom prst="rect">
            <a:avLst/>
          </a:prstGeom>
          <a:solidFill>
            <a:srgbClr val="FFC000"/>
          </a:solidFill>
          <a:ln w="38100">
            <a:solidFill>
              <a:srgbClr val="24A9E1"/>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r>
              <a:rPr lang="en-US" dirty="0" smtClean="0">
                <a:ln w="0"/>
                <a:solidFill>
                  <a:prstClr val="black"/>
                </a:solidFill>
                <a:effectLst>
                  <a:outerShdw blurRad="38100" dist="19050" dir="2700000" algn="tl" rotWithShape="0">
                    <a:prstClr val="black">
                      <a:alpha val="40000"/>
                    </a:prstClr>
                  </a:outerShdw>
                </a:effectLst>
                <a:ea typeface="Roboto Light" panose="02000000000000000000" pitchFamily="2" charset="0"/>
              </a:rPr>
              <a:t>Lecture </a:t>
            </a:r>
          </a:p>
          <a:p>
            <a:pPr algn="ctr"/>
            <a:r>
              <a:rPr lang="en-US" dirty="0" smtClean="0">
                <a:ln w="0"/>
                <a:solidFill>
                  <a:prstClr val="black"/>
                </a:solidFill>
                <a:effectLst>
                  <a:outerShdw blurRad="38100" dist="19050" dir="2700000" algn="tl" rotWithShape="0">
                    <a:prstClr val="black">
                      <a:alpha val="40000"/>
                    </a:prstClr>
                  </a:outerShdw>
                </a:effectLst>
                <a:ea typeface="Roboto Light" panose="02000000000000000000" pitchFamily="2" charset="0"/>
              </a:rPr>
              <a:t>02</a:t>
            </a:r>
            <a:endParaRPr lang="en-US" dirty="0">
              <a:ln w="0"/>
              <a:solidFill>
                <a:prstClr val="black"/>
              </a:solidFill>
              <a:effectLst>
                <a:outerShdw blurRad="38100" dist="19050" dir="2700000" algn="tl" rotWithShape="0">
                  <a:prstClr val="black">
                    <a:alpha val="40000"/>
                  </a:prstClr>
                </a:outerShdw>
              </a:effectLst>
              <a:ea typeface="Roboto Light" panose="02000000000000000000" pitchFamily="2" charset="0"/>
            </a:endParaRPr>
          </a:p>
        </p:txBody>
      </p:sp>
      <p:pic>
        <p:nvPicPr>
          <p:cNvPr id="2" name="Picture 1">
            <a:extLst>
              <a:ext uri="{FF2B5EF4-FFF2-40B4-BE49-F238E27FC236}">
                <a16:creationId xmlns:a16="http://schemas.microsoft.com/office/drawing/2014/main" xmlns="" id="{55CD1180-4C62-EDA2-42A3-AF92F9FA68DE}"/>
              </a:ext>
            </a:extLst>
          </p:cNvPr>
          <p:cNvPicPr>
            <a:picLocks noChangeAspect="1"/>
          </p:cNvPicPr>
          <p:nvPr/>
        </p:nvPicPr>
        <p:blipFill>
          <a:blip r:embed="rId3" cstate="print">
            <a:extLst>
              <a:ext uri="{28A0092B-C50C-407E-A947-70E740481C1C}">
                <a14:useLocalDpi xmlns:a14="http://schemas.microsoft.com/office/drawing/2010/main" val="0"/>
              </a:ext>
            </a:extLst>
          </a:blip>
          <a:srcRect/>
          <a:stretch/>
        </p:blipFill>
        <p:spPr>
          <a:xfrm>
            <a:off x="9497088" y="87721"/>
            <a:ext cx="2383737" cy="1125123"/>
          </a:xfrm>
          <a:prstGeom prst="rect">
            <a:avLst/>
          </a:prstGeom>
        </p:spPr>
      </p:pic>
      <p:sp>
        <p:nvSpPr>
          <p:cNvPr id="8" name="TextBox 7">
            <a:extLst>
              <a:ext uri="{FF2B5EF4-FFF2-40B4-BE49-F238E27FC236}">
                <a16:creationId xmlns:a16="http://schemas.microsoft.com/office/drawing/2014/main" xmlns="" id="{3620D0A5-176B-EAD8-BA5B-53AB3048E130}"/>
              </a:ext>
            </a:extLst>
          </p:cNvPr>
          <p:cNvSpPr txBox="1"/>
          <p:nvPr/>
        </p:nvSpPr>
        <p:spPr>
          <a:xfrm>
            <a:off x="4787900" y="6400766"/>
            <a:ext cx="2616200" cy="400110"/>
          </a:xfrm>
          <a:prstGeom prst="rect">
            <a:avLst/>
          </a:prstGeom>
          <a:noFill/>
        </p:spPr>
        <p:txBody>
          <a:bodyPr wrap="square" rtlCol="0">
            <a:spAutoFit/>
          </a:bodyPr>
          <a:lstStyle/>
          <a:p>
            <a:pPr algn="ctr"/>
            <a:r>
              <a:rPr lang="en-US" sz="2000" dirty="0">
                <a:solidFill>
                  <a:prstClr val="white"/>
                </a:solidFill>
                <a:cs typeface="Arial" panose="020B0604020202020204" pitchFamily="34" charset="0"/>
              </a:rPr>
              <a:t>www.midocean.ae</a:t>
            </a:r>
          </a:p>
        </p:txBody>
      </p:sp>
      <p:sp>
        <p:nvSpPr>
          <p:cNvPr id="22" name="Rectangle 21">
            <a:extLst>
              <a:ext uri="{FF2B5EF4-FFF2-40B4-BE49-F238E27FC236}">
                <a16:creationId xmlns:a16="http://schemas.microsoft.com/office/drawing/2014/main" xmlns="" id="{BD069A96-5848-FF57-BDAE-6DBEC0AA0DA9}"/>
              </a:ext>
            </a:extLst>
          </p:cNvPr>
          <p:cNvSpPr/>
          <p:nvPr/>
        </p:nvSpPr>
        <p:spPr>
          <a:xfrm>
            <a:off x="2807467" y="857261"/>
            <a:ext cx="6574607" cy="45719"/>
          </a:xfrm>
          <a:prstGeom prst="rect">
            <a:avLst/>
          </a:prstGeom>
          <a:solidFill>
            <a:schemeClr val="bg1"/>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solidFill>
                <a:prstClr val="white"/>
              </a:solidFill>
            </a:endParaRPr>
          </a:p>
        </p:txBody>
      </p:sp>
      <p:pic>
        <p:nvPicPr>
          <p:cNvPr id="23" name="Picture 2" descr="Network security Computer network Computer security Software-defined  networking, cyber security, electric Blue, technology png | PNGEgg"/>
          <p:cNvPicPr>
            <a:picLocks noChangeAspect="1" noChangeArrowheads="1"/>
          </p:cNvPicPr>
          <p:nvPr/>
        </p:nvPicPr>
        <p:blipFill>
          <a:blip r:embed="rId4" cstate="print">
            <a:extLst>
              <a:ext uri="{28A0092B-C50C-407E-A947-70E740481C1C}">
                <a14:useLocalDpi xmlns:a14="http://schemas.microsoft.com/office/drawing/2010/main" val="0"/>
              </a:ext>
            </a:extLst>
          </a:blip>
          <a:srcRect/>
          <a:stretch>
            <a:fillRect/>
          </a:stretch>
        </p:blipFill>
        <p:spPr bwMode="auto">
          <a:xfrm>
            <a:off x="2473590" y="394062"/>
            <a:ext cx="867383" cy="867383"/>
          </a:xfrm>
          <a:prstGeom prst="ellipse">
            <a:avLst/>
          </a:prstGeom>
          <a:noFill/>
          <a:extLst>
            <a:ext uri="{909E8E84-426E-40DD-AFC4-6F175D3DCCD1}">
              <a14:hiddenFill xmlns:a14="http://schemas.microsoft.com/office/drawing/2010/main">
                <a:solidFill>
                  <a:srgbClr val="FFFFFF"/>
                </a:solidFill>
              </a14:hiddenFill>
            </a:ext>
          </a:extLst>
        </p:spPr>
      </p:pic>
      <p:sp>
        <p:nvSpPr>
          <p:cNvPr id="27" name="Rectangle 11"/>
          <p:cNvSpPr/>
          <p:nvPr/>
        </p:nvSpPr>
        <p:spPr>
          <a:xfrm>
            <a:off x="2446894" y="6242540"/>
            <a:ext cx="6163706" cy="224143"/>
          </a:xfrm>
          <a:prstGeom prst="rect">
            <a:avLst/>
          </a:prstGeom>
          <a:noFill/>
          <a:ln>
            <a:noFill/>
          </a:ln>
        </p:spPr>
        <p:style>
          <a:lnRef idx="2">
            <a:schemeClr val="accent1">
              <a:shade val="50000"/>
            </a:schemeClr>
          </a:lnRef>
          <a:fillRef idx="1">
            <a:schemeClr val="accent1"/>
          </a:fillRef>
          <a:effectRef idx="0">
            <a:schemeClr val="accent1"/>
          </a:effectRef>
          <a:fontRef idx="minor">
            <a:schemeClr val="lt1"/>
          </a:fontRef>
        </p:style>
        <p:txBody>
          <a:bodyPr anchor="ctr"/>
          <a:lstStyle>
            <a:defPPr>
              <a:defRPr lang="en-US"/>
            </a:defPPr>
            <a:lvl1pPr algn="l" rtl="0" eaLnBrk="0" fontAlgn="base" hangingPunct="0">
              <a:spcBef>
                <a:spcPct val="0"/>
              </a:spcBef>
              <a:spcAft>
                <a:spcPct val="0"/>
              </a:spcAft>
              <a:defRPr sz="2000" kern="1200">
                <a:solidFill>
                  <a:schemeClr val="lt1"/>
                </a:solidFill>
                <a:latin typeface="+mn-lt"/>
                <a:ea typeface="+mn-ea"/>
                <a:cs typeface="+mn-cs"/>
              </a:defRPr>
            </a:lvl1pPr>
            <a:lvl2pPr marL="457200" algn="l" rtl="0" eaLnBrk="0" fontAlgn="base" hangingPunct="0">
              <a:spcBef>
                <a:spcPct val="0"/>
              </a:spcBef>
              <a:spcAft>
                <a:spcPct val="0"/>
              </a:spcAft>
              <a:defRPr sz="2000" kern="1200">
                <a:solidFill>
                  <a:schemeClr val="lt1"/>
                </a:solidFill>
                <a:latin typeface="+mn-lt"/>
                <a:ea typeface="+mn-ea"/>
                <a:cs typeface="+mn-cs"/>
              </a:defRPr>
            </a:lvl2pPr>
            <a:lvl3pPr marL="914400" algn="l" rtl="0" eaLnBrk="0" fontAlgn="base" hangingPunct="0">
              <a:spcBef>
                <a:spcPct val="0"/>
              </a:spcBef>
              <a:spcAft>
                <a:spcPct val="0"/>
              </a:spcAft>
              <a:defRPr sz="2000" kern="1200">
                <a:solidFill>
                  <a:schemeClr val="lt1"/>
                </a:solidFill>
                <a:latin typeface="+mn-lt"/>
                <a:ea typeface="+mn-ea"/>
                <a:cs typeface="+mn-cs"/>
              </a:defRPr>
            </a:lvl3pPr>
            <a:lvl4pPr marL="1371600" algn="l" rtl="0" eaLnBrk="0" fontAlgn="base" hangingPunct="0">
              <a:spcBef>
                <a:spcPct val="0"/>
              </a:spcBef>
              <a:spcAft>
                <a:spcPct val="0"/>
              </a:spcAft>
              <a:defRPr sz="2000" kern="1200">
                <a:solidFill>
                  <a:schemeClr val="lt1"/>
                </a:solidFill>
                <a:latin typeface="+mn-lt"/>
                <a:ea typeface="+mn-ea"/>
                <a:cs typeface="+mn-cs"/>
              </a:defRPr>
            </a:lvl4pPr>
            <a:lvl5pPr marL="1828800" algn="l" rtl="0" eaLnBrk="0" fontAlgn="base" hangingPunct="0">
              <a:spcBef>
                <a:spcPct val="0"/>
              </a:spcBef>
              <a:spcAft>
                <a:spcPct val="0"/>
              </a:spcAft>
              <a:defRPr sz="2000" kern="1200">
                <a:solidFill>
                  <a:schemeClr val="lt1"/>
                </a:solidFill>
                <a:latin typeface="+mn-lt"/>
                <a:ea typeface="+mn-ea"/>
                <a:cs typeface="+mn-cs"/>
              </a:defRPr>
            </a:lvl5pPr>
            <a:lvl6pPr marL="2286000" algn="l" defTabSz="914400" rtl="0" eaLnBrk="1" latinLnBrk="0" hangingPunct="1">
              <a:defRPr sz="2000" kern="1200">
                <a:solidFill>
                  <a:schemeClr val="lt1"/>
                </a:solidFill>
                <a:latin typeface="+mn-lt"/>
                <a:ea typeface="+mn-ea"/>
                <a:cs typeface="+mn-cs"/>
              </a:defRPr>
            </a:lvl6pPr>
            <a:lvl7pPr marL="2743200" algn="l" defTabSz="914400" rtl="0" eaLnBrk="1" latinLnBrk="0" hangingPunct="1">
              <a:defRPr sz="2000" kern="1200">
                <a:solidFill>
                  <a:schemeClr val="lt1"/>
                </a:solidFill>
                <a:latin typeface="+mn-lt"/>
                <a:ea typeface="+mn-ea"/>
                <a:cs typeface="+mn-cs"/>
              </a:defRPr>
            </a:lvl7pPr>
            <a:lvl8pPr marL="3200400" algn="l" defTabSz="914400" rtl="0" eaLnBrk="1" latinLnBrk="0" hangingPunct="1">
              <a:defRPr sz="2000" kern="1200">
                <a:solidFill>
                  <a:schemeClr val="lt1"/>
                </a:solidFill>
                <a:latin typeface="+mn-lt"/>
                <a:ea typeface="+mn-ea"/>
                <a:cs typeface="+mn-cs"/>
              </a:defRPr>
            </a:lvl8pPr>
            <a:lvl9pPr marL="3657600" algn="l" defTabSz="914400" rtl="0" eaLnBrk="1" latinLnBrk="0" hangingPunct="1">
              <a:defRPr sz="2000" kern="1200">
                <a:solidFill>
                  <a:schemeClr val="lt1"/>
                </a:solidFill>
                <a:latin typeface="+mn-lt"/>
                <a:ea typeface="+mn-ea"/>
                <a:cs typeface="+mn-cs"/>
              </a:defRPr>
            </a:lvl9pPr>
          </a:lstStyle>
          <a:p>
            <a:pPr algn="ctr"/>
            <a:r>
              <a:rPr lang="en-US" sz="1200" i="1" dirty="0">
                <a:ln w="0"/>
                <a:solidFill>
                  <a:srgbClr val="4472C4"/>
                </a:solidFill>
                <a:effectLst>
                  <a:outerShdw blurRad="38100" dist="25400" dir="5400000" algn="ctr" rotWithShape="0">
                    <a:srgbClr val="6E747A">
                      <a:alpha val="43000"/>
                    </a:srgbClr>
                  </a:outerShdw>
                </a:effectLst>
                <a:latin typeface="Tajawal Medium" panose="00000600000000000000" pitchFamily="2" charset="-78"/>
                <a:cs typeface="Tajawal Medium" panose="00000600000000000000" pitchFamily="2" charset="-78"/>
              </a:rPr>
              <a:t>Cybersecurity </a:t>
            </a:r>
            <a:r>
              <a:rPr lang="en-US" sz="1200" i="1" dirty="0" smtClean="0">
                <a:ln w="0"/>
                <a:solidFill>
                  <a:srgbClr val="4472C4"/>
                </a:solidFill>
                <a:effectLst>
                  <a:outerShdw blurRad="38100" dist="25400" dir="5400000" algn="ctr" rotWithShape="0">
                    <a:srgbClr val="6E747A">
                      <a:alpha val="43000"/>
                    </a:srgbClr>
                  </a:outerShdw>
                </a:effectLst>
                <a:latin typeface="Tajawal Medium" panose="00000600000000000000" pitchFamily="2" charset="-78"/>
                <a:cs typeface="Tajawal Medium" panose="00000600000000000000" pitchFamily="2" charset="-78"/>
              </a:rPr>
              <a:t>Fundamentals,  Dr. Redhwan M. A. </a:t>
            </a:r>
            <a:r>
              <a:rPr lang="en-US" sz="1200" i="1" dirty="0" err="1" smtClean="0">
                <a:ln w="0"/>
                <a:solidFill>
                  <a:srgbClr val="4472C4"/>
                </a:solidFill>
                <a:effectLst>
                  <a:outerShdw blurRad="38100" dist="25400" dir="5400000" algn="ctr" rotWithShape="0">
                    <a:srgbClr val="6E747A">
                      <a:alpha val="43000"/>
                    </a:srgbClr>
                  </a:outerShdw>
                </a:effectLst>
                <a:latin typeface="Tajawal Medium" panose="00000600000000000000" pitchFamily="2" charset="-78"/>
                <a:cs typeface="Tajawal Medium" panose="00000600000000000000" pitchFamily="2" charset="-78"/>
              </a:rPr>
              <a:t>Saad</a:t>
            </a:r>
            <a:endParaRPr lang="en-US" sz="1200" i="1" dirty="0">
              <a:ln w="0"/>
              <a:solidFill>
                <a:srgbClr val="4472C4"/>
              </a:solidFill>
              <a:effectLst>
                <a:outerShdw blurRad="38100" dist="25400" dir="5400000" algn="ctr" rotWithShape="0">
                  <a:srgbClr val="6E747A">
                    <a:alpha val="43000"/>
                  </a:srgbClr>
                </a:outerShdw>
              </a:effectLst>
              <a:latin typeface="Tajawal Medium" panose="00000600000000000000" pitchFamily="2" charset="-78"/>
              <a:cs typeface="Tajawal Medium" panose="00000600000000000000" pitchFamily="2" charset="-78"/>
            </a:endParaRPr>
          </a:p>
        </p:txBody>
      </p:sp>
      <p:sp>
        <p:nvSpPr>
          <p:cNvPr id="4" name="Decagon 3"/>
          <p:cNvSpPr/>
          <p:nvPr/>
        </p:nvSpPr>
        <p:spPr>
          <a:xfrm>
            <a:off x="11015003" y="6242540"/>
            <a:ext cx="590843" cy="439614"/>
          </a:xfrm>
          <a:prstGeom prst="decagon">
            <a:avLst/>
          </a:prstGeom>
          <a:noFill/>
          <a:ln w="38100">
            <a:solidFill>
              <a:schemeClr val="bg1"/>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fld id="{D3D0A8D0-E66F-424C-AFA5-9563B497EC84}" type="slidenum">
              <a:rPr lang="en-US" smtClean="0">
                <a:solidFill>
                  <a:prstClr val="white"/>
                </a:solidFill>
              </a:rPr>
              <a:pPr algn="ctr"/>
              <a:t>16</a:t>
            </a:fld>
            <a:endParaRPr lang="en-US" dirty="0">
              <a:solidFill>
                <a:prstClr val="white"/>
              </a:solidFill>
            </a:endParaRPr>
          </a:p>
        </p:txBody>
      </p:sp>
      <p:sp>
        <p:nvSpPr>
          <p:cNvPr id="11" name="TextBox 6"/>
          <p:cNvSpPr txBox="1">
            <a:spLocks noChangeArrowheads="1"/>
          </p:cNvSpPr>
          <p:nvPr/>
        </p:nvSpPr>
        <p:spPr bwMode="auto">
          <a:xfrm>
            <a:off x="982254" y="1576518"/>
            <a:ext cx="10607071" cy="4308872"/>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wrap="square">
            <a:spAutoFit/>
          </a:bodyPr>
          <a:lstStyle>
            <a:defPPr>
              <a:defRPr lang="en-US"/>
            </a:defPPr>
            <a:lvl1pPr algn="l" rtl="0" eaLnBrk="0" fontAlgn="base" hangingPunct="0">
              <a:spcBef>
                <a:spcPct val="0"/>
              </a:spcBef>
              <a:spcAft>
                <a:spcPct val="0"/>
              </a:spcAft>
              <a:defRPr kern="1200">
                <a:solidFill>
                  <a:schemeClr val="tx1"/>
                </a:solidFill>
                <a:latin typeface="Arial" panose="020B0604020202020204" pitchFamily="34" charset="0"/>
                <a:ea typeface="+mn-ea"/>
                <a:cs typeface="Arial" panose="020B0604020202020204" pitchFamily="34" charset="0"/>
              </a:defRPr>
            </a:lvl1pPr>
            <a:lvl2pPr marL="457200" algn="l" rtl="0" eaLnBrk="0" fontAlgn="base" hangingPunct="0">
              <a:spcBef>
                <a:spcPct val="0"/>
              </a:spcBef>
              <a:spcAft>
                <a:spcPct val="0"/>
              </a:spcAft>
              <a:defRPr kern="1200">
                <a:solidFill>
                  <a:schemeClr val="tx1"/>
                </a:solidFill>
                <a:latin typeface="Arial" panose="020B0604020202020204" pitchFamily="34" charset="0"/>
                <a:ea typeface="+mn-ea"/>
                <a:cs typeface="Arial" panose="020B0604020202020204" pitchFamily="34" charset="0"/>
              </a:defRPr>
            </a:lvl2pPr>
            <a:lvl3pPr marL="914400" algn="l" rtl="0" eaLnBrk="0" fontAlgn="base" hangingPunct="0">
              <a:spcBef>
                <a:spcPct val="0"/>
              </a:spcBef>
              <a:spcAft>
                <a:spcPct val="0"/>
              </a:spcAft>
              <a:defRPr kern="1200">
                <a:solidFill>
                  <a:schemeClr val="tx1"/>
                </a:solidFill>
                <a:latin typeface="Arial" panose="020B0604020202020204" pitchFamily="34" charset="0"/>
                <a:ea typeface="+mn-ea"/>
                <a:cs typeface="Arial" panose="020B0604020202020204" pitchFamily="34" charset="0"/>
              </a:defRPr>
            </a:lvl3pPr>
            <a:lvl4pPr marL="1371600" algn="l" rtl="0" eaLnBrk="0" fontAlgn="base" hangingPunct="0">
              <a:spcBef>
                <a:spcPct val="0"/>
              </a:spcBef>
              <a:spcAft>
                <a:spcPct val="0"/>
              </a:spcAft>
              <a:defRPr kern="1200">
                <a:solidFill>
                  <a:schemeClr val="tx1"/>
                </a:solidFill>
                <a:latin typeface="Arial" panose="020B0604020202020204" pitchFamily="34" charset="0"/>
                <a:ea typeface="+mn-ea"/>
                <a:cs typeface="Arial" panose="020B0604020202020204" pitchFamily="34" charset="0"/>
              </a:defRPr>
            </a:lvl4pPr>
            <a:lvl5pPr marL="1828800" algn="l" rtl="0" eaLnBrk="0" fontAlgn="base" hangingPunct="0">
              <a:spcBef>
                <a:spcPct val="0"/>
              </a:spcBef>
              <a:spcAft>
                <a:spcPct val="0"/>
              </a:spcAft>
              <a:defRPr kern="1200">
                <a:solidFill>
                  <a:schemeClr val="tx1"/>
                </a:solidFill>
                <a:latin typeface="Arial" panose="020B0604020202020204" pitchFamily="34" charset="0"/>
                <a:ea typeface="+mn-ea"/>
                <a:cs typeface="Arial" panose="020B0604020202020204" pitchFamily="34" charset="0"/>
              </a:defRPr>
            </a:lvl5pPr>
            <a:lvl6pPr marL="2286000" algn="l" defTabSz="914400" rtl="0" eaLnBrk="1" latinLnBrk="0" hangingPunct="1">
              <a:defRPr kern="1200">
                <a:solidFill>
                  <a:schemeClr val="tx1"/>
                </a:solidFill>
                <a:latin typeface="Arial" panose="020B0604020202020204" pitchFamily="34" charset="0"/>
                <a:ea typeface="+mn-ea"/>
                <a:cs typeface="Arial" panose="020B0604020202020204" pitchFamily="34" charset="0"/>
              </a:defRPr>
            </a:lvl6pPr>
            <a:lvl7pPr marL="2743200" algn="l" defTabSz="914400" rtl="0" eaLnBrk="1" latinLnBrk="0" hangingPunct="1">
              <a:defRPr kern="1200">
                <a:solidFill>
                  <a:schemeClr val="tx1"/>
                </a:solidFill>
                <a:latin typeface="Arial" panose="020B0604020202020204" pitchFamily="34" charset="0"/>
                <a:ea typeface="+mn-ea"/>
                <a:cs typeface="Arial" panose="020B0604020202020204" pitchFamily="34" charset="0"/>
              </a:defRPr>
            </a:lvl7pPr>
            <a:lvl8pPr marL="3200400" algn="l" defTabSz="914400" rtl="0" eaLnBrk="1" latinLnBrk="0" hangingPunct="1">
              <a:defRPr kern="1200">
                <a:solidFill>
                  <a:schemeClr val="tx1"/>
                </a:solidFill>
                <a:latin typeface="Arial" panose="020B0604020202020204" pitchFamily="34" charset="0"/>
                <a:ea typeface="+mn-ea"/>
                <a:cs typeface="Arial" panose="020B0604020202020204" pitchFamily="34" charset="0"/>
              </a:defRPr>
            </a:lvl8pPr>
            <a:lvl9pPr marL="3657600" algn="l" defTabSz="914400" rtl="0" eaLnBrk="1" latinLnBrk="0" hangingPunct="1">
              <a:defRPr kern="1200">
                <a:solidFill>
                  <a:schemeClr val="tx1"/>
                </a:solidFill>
                <a:latin typeface="Arial" panose="020B0604020202020204" pitchFamily="34" charset="0"/>
                <a:ea typeface="+mn-ea"/>
                <a:cs typeface="Arial" panose="020B0604020202020204" pitchFamily="34" charset="0"/>
              </a:defRPr>
            </a:lvl9pPr>
          </a:lstStyle>
          <a:p>
            <a:pPr>
              <a:spcAft>
                <a:spcPts val="600"/>
              </a:spcAft>
            </a:pPr>
            <a:r>
              <a:rPr lang="en-US" b="1" i="1" dirty="0">
                <a:solidFill>
                  <a:srgbClr val="00B0F0"/>
                </a:solidFill>
              </a:rPr>
              <a:t>Common cyber threats include</a:t>
            </a:r>
            <a:r>
              <a:rPr lang="en-US" b="1" i="1" dirty="0" smtClean="0">
                <a:solidFill>
                  <a:srgbClr val="00B0F0"/>
                </a:solidFill>
              </a:rPr>
              <a:t>:</a:t>
            </a:r>
            <a:endParaRPr lang="ar-YE" b="1" i="1" dirty="0" smtClean="0">
              <a:solidFill>
                <a:srgbClr val="00B0F0"/>
              </a:solidFill>
            </a:endParaRPr>
          </a:p>
          <a:p>
            <a:pPr marL="285750" indent="-285750">
              <a:spcAft>
                <a:spcPts val="600"/>
              </a:spcAft>
              <a:buFont typeface="Wingdings" pitchFamily="2" charset="2"/>
              <a:buChar char="v"/>
            </a:pPr>
            <a:r>
              <a:rPr lang="en-US" dirty="0" err="1" smtClean="0">
                <a:solidFill>
                  <a:srgbClr val="CE7408"/>
                </a:solidFill>
              </a:rPr>
              <a:t>Ransomware</a:t>
            </a:r>
            <a:endParaRPr lang="en-US" dirty="0">
              <a:solidFill>
                <a:srgbClr val="CE7408"/>
              </a:solidFill>
            </a:endParaRPr>
          </a:p>
          <a:p>
            <a:pPr>
              <a:spcAft>
                <a:spcPts val="600"/>
              </a:spcAft>
            </a:pPr>
            <a:r>
              <a:rPr lang="en-US" dirty="0" err="1">
                <a:hlinkClick r:id="rId5"/>
              </a:rPr>
              <a:t>Ransomware</a:t>
            </a:r>
            <a:r>
              <a:rPr lang="en-US" dirty="0"/>
              <a:t> is a type of malware that denies access to a computer system or data until a ransom is paid.</a:t>
            </a:r>
          </a:p>
          <a:p>
            <a:pPr marL="285750" indent="-285750">
              <a:spcAft>
                <a:spcPts val="600"/>
              </a:spcAft>
              <a:buFont typeface="Wingdings" pitchFamily="2" charset="2"/>
              <a:buChar char="v"/>
            </a:pPr>
            <a:r>
              <a:rPr lang="en-US" dirty="0">
                <a:solidFill>
                  <a:srgbClr val="CE7408"/>
                </a:solidFill>
              </a:rPr>
              <a:t>Zero-Day Exploits</a:t>
            </a:r>
          </a:p>
          <a:p>
            <a:pPr>
              <a:spcAft>
                <a:spcPts val="600"/>
              </a:spcAft>
            </a:pPr>
            <a:r>
              <a:rPr lang="en-US" dirty="0"/>
              <a:t>A zero-day exploit is a flaw in software, hardware or firmware that is unknown to the party or parties responsible for patching the flaw.</a:t>
            </a:r>
          </a:p>
          <a:p>
            <a:pPr marL="285750" indent="-285750">
              <a:spcAft>
                <a:spcPts val="600"/>
              </a:spcAft>
              <a:buFont typeface="Wingdings" pitchFamily="2" charset="2"/>
              <a:buChar char="v"/>
            </a:pPr>
            <a:r>
              <a:rPr lang="en-US" dirty="0">
                <a:solidFill>
                  <a:srgbClr val="CE7408"/>
                </a:solidFill>
              </a:rPr>
              <a:t>Advanced Persistent Threats</a:t>
            </a:r>
          </a:p>
          <a:p>
            <a:pPr>
              <a:spcAft>
                <a:spcPts val="600"/>
              </a:spcAft>
            </a:pPr>
            <a:r>
              <a:rPr lang="en-US" b="1" dirty="0"/>
              <a:t>‍</a:t>
            </a:r>
            <a:r>
              <a:rPr lang="en-US" dirty="0"/>
              <a:t>An advanced persistent threat is when an unauthorized user gains access to a system or network and remains there without being detected for an extended period of time.</a:t>
            </a:r>
          </a:p>
          <a:p>
            <a:pPr marL="285750" indent="-285750">
              <a:spcAft>
                <a:spcPts val="600"/>
              </a:spcAft>
              <a:buFont typeface="Wingdings" pitchFamily="2" charset="2"/>
              <a:buChar char="v"/>
            </a:pPr>
            <a:r>
              <a:rPr lang="en-US" dirty="0">
                <a:solidFill>
                  <a:srgbClr val="CE7408"/>
                </a:solidFill>
              </a:rPr>
              <a:t>Trojans</a:t>
            </a:r>
          </a:p>
          <a:p>
            <a:pPr>
              <a:spcAft>
                <a:spcPts val="600"/>
              </a:spcAft>
            </a:pPr>
            <a:r>
              <a:rPr lang="en-US" dirty="0"/>
              <a:t>A </a:t>
            </a:r>
            <a:r>
              <a:rPr lang="en-US" dirty="0" err="1"/>
              <a:t>trojan</a:t>
            </a:r>
            <a:r>
              <a:rPr lang="en-US" dirty="0"/>
              <a:t> creates a backdoor in your system, allowing the attacker to gain control of your computer or access confidential information</a:t>
            </a:r>
            <a:r>
              <a:rPr lang="en-US" dirty="0" smtClean="0"/>
              <a:t>.</a:t>
            </a:r>
            <a:endParaRPr lang="en-US" dirty="0"/>
          </a:p>
        </p:txBody>
      </p:sp>
    </p:spTree>
    <p:extLst>
      <p:ext uri="{BB962C8B-B14F-4D97-AF65-F5344CB8AC3E}">
        <p14:creationId xmlns:p14="http://schemas.microsoft.com/office/powerpoint/2010/main" val="3383243731"/>
      </p:ext>
    </p:extLst>
  </p:cSld>
  <p:clrMapOvr>
    <a:masterClrMapping/>
  </p:clrMapOvr>
  <mc:AlternateContent xmlns:mc="http://schemas.openxmlformats.org/markup-compatibility/2006">
    <mc:Choice xmlns:p14="http://schemas.microsoft.com/office/powerpoint/2010/main" Requires="p14">
      <p:transition p14:dur="10"/>
    </mc:Choice>
    <mc:Fallback>
      <p:transition/>
    </mc:Fallback>
  </mc:AlternateContent>
  <p:timing>
    <p:tnLst>
      <p:par>
        <p:cTn id="1" dur="indefinite" restart="never" nodeType="tmRoot"/>
      </p:par>
    </p:tnLst>
  </p:timing>
</p:sld>
</file>

<file path=ppt/slides/slide17.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5" name="Rectangle: Rounded Corners 24">
            <a:extLst>
              <a:ext uri="{FF2B5EF4-FFF2-40B4-BE49-F238E27FC236}">
                <a16:creationId xmlns:a16="http://schemas.microsoft.com/office/drawing/2014/main" xmlns="" id="{2BC869EB-5623-4AA1-9123-4AF9DF916049}"/>
              </a:ext>
            </a:extLst>
          </p:cNvPr>
          <p:cNvSpPr/>
          <p:nvPr/>
        </p:nvSpPr>
        <p:spPr>
          <a:xfrm>
            <a:off x="617280" y="1191105"/>
            <a:ext cx="10988566" cy="4928080"/>
          </a:xfrm>
          <a:prstGeom prst="roundRect">
            <a:avLst>
              <a:gd name="adj" fmla="val 6140"/>
            </a:avLst>
          </a:prstGeom>
          <a:solidFill>
            <a:schemeClr val="bg1"/>
          </a:solidFill>
          <a:ln w="38100">
            <a:solidFill>
              <a:srgbClr val="00B0F0"/>
            </a:solidFill>
          </a:ln>
          <a:effectLst>
            <a:outerShdw blurRad="571500" sx="86000" sy="86000" algn="ctr" rotWithShape="0">
              <a:prstClr val="black">
                <a:alpha val="25000"/>
              </a:prstClr>
            </a:outerShdw>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dirty="0">
              <a:solidFill>
                <a:prstClr val="white"/>
              </a:solidFill>
            </a:endParaRPr>
          </a:p>
        </p:txBody>
      </p:sp>
      <p:sp>
        <p:nvSpPr>
          <p:cNvPr id="3" name="TextBox 2">
            <a:extLst>
              <a:ext uri="{FF2B5EF4-FFF2-40B4-BE49-F238E27FC236}">
                <a16:creationId xmlns:a16="http://schemas.microsoft.com/office/drawing/2014/main" xmlns="" id="{F9A80F9F-74DB-1D57-04E8-E20E92A09B0A}"/>
              </a:ext>
            </a:extLst>
          </p:cNvPr>
          <p:cNvSpPr txBox="1"/>
          <p:nvPr/>
        </p:nvSpPr>
        <p:spPr>
          <a:xfrm>
            <a:off x="1826550" y="285067"/>
            <a:ext cx="7555524" cy="584775"/>
          </a:xfrm>
          <a:prstGeom prst="rect">
            <a:avLst/>
          </a:prstGeom>
          <a:noFill/>
        </p:spPr>
        <p:txBody>
          <a:bodyPr wrap="square" rtlCol="0">
            <a:spAutoFit/>
          </a:bodyPr>
          <a:lstStyle/>
          <a:p>
            <a:pPr algn="ctr"/>
            <a:r>
              <a:rPr lang="en-US" sz="3200" b="1" dirty="0">
                <a:solidFill>
                  <a:prstClr val="white"/>
                </a:solidFill>
                <a:latin typeface="Agency FB" panose="020B0503020202020204" pitchFamily="34" charset="0"/>
                <a:cs typeface="Arial" panose="020B0604020202020204" pitchFamily="34" charset="0"/>
              </a:rPr>
              <a:t>Types of Cyber Security Threats</a:t>
            </a:r>
            <a:endParaRPr lang="en-US" sz="3200" b="1" dirty="0" smtClean="0">
              <a:solidFill>
                <a:prstClr val="white"/>
              </a:solidFill>
              <a:latin typeface="Agency FB" panose="020B0503020202020204" pitchFamily="34" charset="0"/>
              <a:cs typeface="Arial" panose="020B0604020202020204" pitchFamily="34" charset="0"/>
            </a:endParaRPr>
          </a:p>
        </p:txBody>
      </p:sp>
      <p:sp>
        <p:nvSpPr>
          <p:cNvPr id="5" name="Rectangle 4">
            <a:extLst>
              <a:ext uri="{FF2B5EF4-FFF2-40B4-BE49-F238E27FC236}">
                <a16:creationId xmlns:a16="http://schemas.microsoft.com/office/drawing/2014/main" xmlns="" id="{3985EAE6-BFA6-766D-A032-077E4DCB399E}"/>
              </a:ext>
            </a:extLst>
          </p:cNvPr>
          <p:cNvSpPr/>
          <p:nvPr/>
        </p:nvSpPr>
        <p:spPr>
          <a:xfrm>
            <a:off x="1051529" y="557146"/>
            <a:ext cx="1160736" cy="1014336"/>
          </a:xfrm>
          <a:prstGeom prst="rect">
            <a:avLst/>
          </a:prstGeom>
          <a:solidFill>
            <a:srgbClr val="FFC000"/>
          </a:solidFill>
          <a:ln w="38100">
            <a:solidFill>
              <a:srgbClr val="24A9E1"/>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r>
              <a:rPr lang="en-US" dirty="0" smtClean="0">
                <a:ln w="0"/>
                <a:solidFill>
                  <a:prstClr val="black"/>
                </a:solidFill>
                <a:effectLst>
                  <a:outerShdw blurRad="38100" dist="19050" dir="2700000" algn="tl" rotWithShape="0">
                    <a:prstClr val="black">
                      <a:alpha val="40000"/>
                    </a:prstClr>
                  </a:outerShdw>
                </a:effectLst>
                <a:ea typeface="Roboto Light" panose="02000000000000000000" pitchFamily="2" charset="0"/>
              </a:rPr>
              <a:t>Lecture </a:t>
            </a:r>
          </a:p>
          <a:p>
            <a:pPr algn="ctr"/>
            <a:r>
              <a:rPr lang="en-US" dirty="0" smtClean="0">
                <a:ln w="0"/>
                <a:solidFill>
                  <a:prstClr val="black"/>
                </a:solidFill>
                <a:effectLst>
                  <a:outerShdw blurRad="38100" dist="19050" dir="2700000" algn="tl" rotWithShape="0">
                    <a:prstClr val="black">
                      <a:alpha val="40000"/>
                    </a:prstClr>
                  </a:outerShdw>
                </a:effectLst>
                <a:ea typeface="Roboto Light" panose="02000000000000000000" pitchFamily="2" charset="0"/>
              </a:rPr>
              <a:t>02</a:t>
            </a:r>
            <a:endParaRPr lang="en-US" dirty="0">
              <a:ln w="0"/>
              <a:solidFill>
                <a:prstClr val="black"/>
              </a:solidFill>
              <a:effectLst>
                <a:outerShdw blurRad="38100" dist="19050" dir="2700000" algn="tl" rotWithShape="0">
                  <a:prstClr val="black">
                    <a:alpha val="40000"/>
                  </a:prstClr>
                </a:outerShdw>
              </a:effectLst>
              <a:ea typeface="Roboto Light" panose="02000000000000000000" pitchFamily="2" charset="0"/>
            </a:endParaRPr>
          </a:p>
        </p:txBody>
      </p:sp>
      <p:pic>
        <p:nvPicPr>
          <p:cNvPr id="2" name="Picture 1">
            <a:extLst>
              <a:ext uri="{FF2B5EF4-FFF2-40B4-BE49-F238E27FC236}">
                <a16:creationId xmlns:a16="http://schemas.microsoft.com/office/drawing/2014/main" xmlns="" id="{55CD1180-4C62-EDA2-42A3-AF92F9FA68DE}"/>
              </a:ext>
            </a:extLst>
          </p:cNvPr>
          <p:cNvPicPr>
            <a:picLocks noChangeAspect="1"/>
          </p:cNvPicPr>
          <p:nvPr/>
        </p:nvPicPr>
        <p:blipFill>
          <a:blip r:embed="rId3" cstate="print">
            <a:extLst>
              <a:ext uri="{28A0092B-C50C-407E-A947-70E740481C1C}">
                <a14:useLocalDpi xmlns:a14="http://schemas.microsoft.com/office/drawing/2010/main" val="0"/>
              </a:ext>
            </a:extLst>
          </a:blip>
          <a:srcRect/>
          <a:stretch/>
        </p:blipFill>
        <p:spPr>
          <a:xfrm>
            <a:off x="9497088" y="87721"/>
            <a:ext cx="2383737" cy="1125123"/>
          </a:xfrm>
          <a:prstGeom prst="rect">
            <a:avLst/>
          </a:prstGeom>
        </p:spPr>
      </p:pic>
      <p:sp>
        <p:nvSpPr>
          <p:cNvPr id="8" name="TextBox 7">
            <a:extLst>
              <a:ext uri="{FF2B5EF4-FFF2-40B4-BE49-F238E27FC236}">
                <a16:creationId xmlns:a16="http://schemas.microsoft.com/office/drawing/2014/main" xmlns="" id="{3620D0A5-176B-EAD8-BA5B-53AB3048E130}"/>
              </a:ext>
            </a:extLst>
          </p:cNvPr>
          <p:cNvSpPr txBox="1"/>
          <p:nvPr/>
        </p:nvSpPr>
        <p:spPr>
          <a:xfrm>
            <a:off x="4787900" y="6400766"/>
            <a:ext cx="2616200" cy="400110"/>
          </a:xfrm>
          <a:prstGeom prst="rect">
            <a:avLst/>
          </a:prstGeom>
          <a:noFill/>
        </p:spPr>
        <p:txBody>
          <a:bodyPr wrap="square" rtlCol="0">
            <a:spAutoFit/>
          </a:bodyPr>
          <a:lstStyle/>
          <a:p>
            <a:pPr algn="ctr"/>
            <a:r>
              <a:rPr lang="en-US" sz="2000" dirty="0">
                <a:solidFill>
                  <a:prstClr val="white"/>
                </a:solidFill>
                <a:cs typeface="Arial" panose="020B0604020202020204" pitchFamily="34" charset="0"/>
              </a:rPr>
              <a:t>www.midocean.ae</a:t>
            </a:r>
          </a:p>
        </p:txBody>
      </p:sp>
      <p:sp>
        <p:nvSpPr>
          <p:cNvPr id="22" name="Rectangle 21">
            <a:extLst>
              <a:ext uri="{FF2B5EF4-FFF2-40B4-BE49-F238E27FC236}">
                <a16:creationId xmlns:a16="http://schemas.microsoft.com/office/drawing/2014/main" xmlns="" id="{BD069A96-5848-FF57-BDAE-6DBEC0AA0DA9}"/>
              </a:ext>
            </a:extLst>
          </p:cNvPr>
          <p:cNvSpPr/>
          <p:nvPr/>
        </p:nvSpPr>
        <p:spPr>
          <a:xfrm>
            <a:off x="2807467" y="857261"/>
            <a:ext cx="6574607" cy="45719"/>
          </a:xfrm>
          <a:prstGeom prst="rect">
            <a:avLst/>
          </a:prstGeom>
          <a:solidFill>
            <a:schemeClr val="bg1"/>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solidFill>
                <a:prstClr val="white"/>
              </a:solidFill>
            </a:endParaRPr>
          </a:p>
        </p:txBody>
      </p:sp>
      <p:pic>
        <p:nvPicPr>
          <p:cNvPr id="23" name="Picture 2" descr="Network security Computer network Computer security Software-defined  networking, cyber security, electric Blue, technology png | PNGEgg"/>
          <p:cNvPicPr>
            <a:picLocks noChangeAspect="1" noChangeArrowheads="1"/>
          </p:cNvPicPr>
          <p:nvPr/>
        </p:nvPicPr>
        <p:blipFill>
          <a:blip r:embed="rId4" cstate="print">
            <a:extLst>
              <a:ext uri="{28A0092B-C50C-407E-A947-70E740481C1C}">
                <a14:useLocalDpi xmlns:a14="http://schemas.microsoft.com/office/drawing/2010/main" val="0"/>
              </a:ext>
            </a:extLst>
          </a:blip>
          <a:srcRect/>
          <a:stretch>
            <a:fillRect/>
          </a:stretch>
        </p:blipFill>
        <p:spPr bwMode="auto">
          <a:xfrm>
            <a:off x="2473590" y="394062"/>
            <a:ext cx="867383" cy="867383"/>
          </a:xfrm>
          <a:prstGeom prst="ellipse">
            <a:avLst/>
          </a:prstGeom>
          <a:noFill/>
          <a:extLst>
            <a:ext uri="{909E8E84-426E-40DD-AFC4-6F175D3DCCD1}">
              <a14:hiddenFill xmlns:a14="http://schemas.microsoft.com/office/drawing/2010/main">
                <a:solidFill>
                  <a:srgbClr val="FFFFFF"/>
                </a:solidFill>
              </a14:hiddenFill>
            </a:ext>
          </a:extLst>
        </p:spPr>
      </p:pic>
      <p:sp>
        <p:nvSpPr>
          <p:cNvPr id="27" name="Rectangle 11"/>
          <p:cNvSpPr/>
          <p:nvPr/>
        </p:nvSpPr>
        <p:spPr>
          <a:xfrm>
            <a:off x="2446894" y="6242540"/>
            <a:ext cx="6163706" cy="224143"/>
          </a:xfrm>
          <a:prstGeom prst="rect">
            <a:avLst/>
          </a:prstGeom>
          <a:noFill/>
          <a:ln>
            <a:noFill/>
          </a:ln>
        </p:spPr>
        <p:style>
          <a:lnRef idx="2">
            <a:schemeClr val="accent1">
              <a:shade val="50000"/>
            </a:schemeClr>
          </a:lnRef>
          <a:fillRef idx="1">
            <a:schemeClr val="accent1"/>
          </a:fillRef>
          <a:effectRef idx="0">
            <a:schemeClr val="accent1"/>
          </a:effectRef>
          <a:fontRef idx="minor">
            <a:schemeClr val="lt1"/>
          </a:fontRef>
        </p:style>
        <p:txBody>
          <a:bodyPr anchor="ctr"/>
          <a:lstStyle>
            <a:defPPr>
              <a:defRPr lang="en-US"/>
            </a:defPPr>
            <a:lvl1pPr algn="l" rtl="0" eaLnBrk="0" fontAlgn="base" hangingPunct="0">
              <a:spcBef>
                <a:spcPct val="0"/>
              </a:spcBef>
              <a:spcAft>
                <a:spcPct val="0"/>
              </a:spcAft>
              <a:defRPr sz="2000" kern="1200">
                <a:solidFill>
                  <a:schemeClr val="lt1"/>
                </a:solidFill>
                <a:latin typeface="+mn-lt"/>
                <a:ea typeface="+mn-ea"/>
                <a:cs typeface="+mn-cs"/>
              </a:defRPr>
            </a:lvl1pPr>
            <a:lvl2pPr marL="457200" algn="l" rtl="0" eaLnBrk="0" fontAlgn="base" hangingPunct="0">
              <a:spcBef>
                <a:spcPct val="0"/>
              </a:spcBef>
              <a:spcAft>
                <a:spcPct val="0"/>
              </a:spcAft>
              <a:defRPr sz="2000" kern="1200">
                <a:solidFill>
                  <a:schemeClr val="lt1"/>
                </a:solidFill>
                <a:latin typeface="+mn-lt"/>
                <a:ea typeface="+mn-ea"/>
                <a:cs typeface="+mn-cs"/>
              </a:defRPr>
            </a:lvl2pPr>
            <a:lvl3pPr marL="914400" algn="l" rtl="0" eaLnBrk="0" fontAlgn="base" hangingPunct="0">
              <a:spcBef>
                <a:spcPct val="0"/>
              </a:spcBef>
              <a:spcAft>
                <a:spcPct val="0"/>
              </a:spcAft>
              <a:defRPr sz="2000" kern="1200">
                <a:solidFill>
                  <a:schemeClr val="lt1"/>
                </a:solidFill>
                <a:latin typeface="+mn-lt"/>
                <a:ea typeface="+mn-ea"/>
                <a:cs typeface="+mn-cs"/>
              </a:defRPr>
            </a:lvl3pPr>
            <a:lvl4pPr marL="1371600" algn="l" rtl="0" eaLnBrk="0" fontAlgn="base" hangingPunct="0">
              <a:spcBef>
                <a:spcPct val="0"/>
              </a:spcBef>
              <a:spcAft>
                <a:spcPct val="0"/>
              </a:spcAft>
              <a:defRPr sz="2000" kern="1200">
                <a:solidFill>
                  <a:schemeClr val="lt1"/>
                </a:solidFill>
                <a:latin typeface="+mn-lt"/>
                <a:ea typeface="+mn-ea"/>
                <a:cs typeface="+mn-cs"/>
              </a:defRPr>
            </a:lvl4pPr>
            <a:lvl5pPr marL="1828800" algn="l" rtl="0" eaLnBrk="0" fontAlgn="base" hangingPunct="0">
              <a:spcBef>
                <a:spcPct val="0"/>
              </a:spcBef>
              <a:spcAft>
                <a:spcPct val="0"/>
              </a:spcAft>
              <a:defRPr sz="2000" kern="1200">
                <a:solidFill>
                  <a:schemeClr val="lt1"/>
                </a:solidFill>
                <a:latin typeface="+mn-lt"/>
                <a:ea typeface="+mn-ea"/>
                <a:cs typeface="+mn-cs"/>
              </a:defRPr>
            </a:lvl5pPr>
            <a:lvl6pPr marL="2286000" algn="l" defTabSz="914400" rtl="0" eaLnBrk="1" latinLnBrk="0" hangingPunct="1">
              <a:defRPr sz="2000" kern="1200">
                <a:solidFill>
                  <a:schemeClr val="lt1"/>
                </a:solidFill>
                <a:latin typeface="+mn-lt"/>
                <a:ea typeface="+mn-ea"/>
                <a:cs typeface="+mn-cs"/>
              </a:defRPr>
            </a:lvl6pPr>
            <a:lvl7pPr marL="2743200" algn="l" defTabSz="914400" rtl="0" eaLnBrk="1" latinLnBrk="0" hangingPunct="1">
              <a:defRPr sz="2000" kern="1200">
                <a:solidFill>
                  <a:schemeClr val="lt1"/>
                </a:solidFill>
                <a:latin typeface="+mn-lt"/>
                <a:ea typeface="+mn-ea"/>
                <a:cs typeface="+mn-cs"/>
              </a:defRPr>
            </a:lvl7pPr>
            <a:lvl8pPr marL="3200400" algn="l" defTabSz="914400" rtl="0" eaLnBrk="1" latinLnBrk="0" hangingPunct="1">
              <a:defRPr sz="2000" kern="1200">
                <a:solidFill>
                  <a:schemeClr val="lt1"/>
                </a:solidFill>
                <a:latin typeface="+mn-lt"/>
                <a:ea typeface="+mn-ea"/>
                <a:cs typeface="+mn-cs"/>
              </a:defRPr>
            </a:lvl8pPr>
            <a:lvl9pPr marL="3657600" algn="l" defTabSz="914400" rtl="0" eaLnBrk="1" latinLnBrk="0" hangingPunct="1">
              <a:defRPr sz="2000" kern="1200">
                <a:solidFill>
                  <a:schemeClr val="lt1"/>
                </a:solidFill>
                <a:latin typeface="+mn-lt"/>
                <a:ea typeface="+mn-ea"/>
                <a:cs typeface="+mn-cs"/>
              </a:defRPr>
            </a:lvl9pPr>
          </a:lstStyle>
          <a:p>
            <a:pPr algn="ctr"/>
            <a:r>
              <a:rPr lang="en-US" sz="1200" i="1" dirty="0">
                <a:ln w="0"/>
                <a:solidFill>
                  <a:srgbClr val="4472C4"/>
                </a:solidFill>
                <a:effectLst>
                  <a:outerShdw blurRad="38100" dist="25400" dir="5400000" algn="ctr" rotWithShape="0">
                    <a:srgbClr val="6E747A">
                      <a:alpha val="43000"/>
                    </a:srgbClr>
                  </a:outerShdw>
                </a:effectLst>
                <a:latin typeface="Tajawal Medium" panose="00000600000000000000" pitchFamily="2" charset="-78"/>
                <a:cs typeface="Tajawal Medium" panose="00000600000000000000" pitchFamily="2" charset="-78"/>
              </a:rPr>
              <a:t>Cybersecurity </a:t>
            </a:r>
            <a:r>
              <a:rPr lang="en-US" sz="1200" i="1" dirty="0" smtClean="0">
                <a:ln w="0"/>
                <a:solidFill>
                  <a:srgbClr val="4472C4"/>
                </a:solidFill>
                <a:effectLst>
                  <a:outerShdw blurRad="38100" dist="25400" dir="5400000" algn="ctr" rotWithShape="0">
                    <a:srgbClr val="6E747A">
                      <a:alpha val="43000"/>
                    </a:srgbClr>
                  </a:outerShdw>
                </a:effectLst>
                <a:latin typeface="Tajawal Medium" panose="00000600000000000000" pitchFamily="2" charset="-78"/>
                <a:cs typeface="Tajawal Medium" panose="00000600000000000000" pitchFamily="2" charset="-78"/>
              </a:rPr>
              <a:t>Fundamentals,  Dr. Redhwan M. A. </a:t>
            </a:r>
            <a:r>
              <a:rPr lang="en-US" sz="1200" i="1" dirty="0" err="1" smtClean="0">
                <a:ln w="0"/>
                <a:solidFill>
                  <a:srgbClr val="4472C4"/>
                </a:solidFill>
                <a:effectLst>
                  <a:outerShdw blurRad="38100" dist="25400" dir="5400000" algn="ctr" rotWithShape="0">
                    <a:srgbClr val="6E747A">
                      <a:alpha val="43000"/>
                    </a:srgbClr>
                  </a:outerShdw>
                </a:effectLst>
                <a:latin typeface="Tajawal Medium" panose="00000600000000000000" pitchFamily="2" charset="-78"/>
                <a:cs typeface="Tajawal Medium" panose="00000600000000000000" pitchFamily="2" charset="-78"/>
              </a:rPr>
              <a:t>Saad</a:t>
            </a:r>
            <a:endParaRPr lang="en-US" sz="1200" i="1" dirty="0">
              <a:ln w="0"/>
              <a:solidFill>
                <a:srgbClr val="4472C4"/>
              </a:solidFill>
              <a:effectLst>
                <a:outerShdw blurRad="38100" dist="25400" dir="5400000" algn="ctr" rotWithShape="0">
                  <a:srgbClr val="6E747A">
                    <a:alpha val="43000"/>
                  </a:srgbClr>
                </a:outerShdw>
              </a:effectLst>
              <a:latin typeface="Tajawal Medium" panose="00000600000000000000" pitchFamily="2" charset="-78"/>
              <a:cs typeface="Tajawal Medium" panose="00000600000000000000" pitchFamily="2" charset="-78"/>
            </a:endParaRPr>
          </a:p>
        </p:txBody>
      </p:sp>
      <p:sp>
        <p:nvSpPr>
          <p:cNvPr id="4" name="Decagon 3"/>
          <p:cNvSpPr/>
          <p:nvPr/>
        </p:nvSpPr>
        <p:spPr>
          <a:xfrm>
            <a:off x="11015003" y="6242540"/>
            <a:ext cx="590843" cy="439614"/>
          </a:xfrm>
          <a:prstGeom prst="decagon">
            <a:avLst/>
          </a:prstGeom>
          <a:noFill/>
          <a:ln w="38100">
            <a:solidFill>
              <a:schemeClr val="bg1"/>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fld id="{D3D0A8D0-E66F-424C-AFA5-9563B497EC84}" type="slidenum">
              <a:rPr lang="en-US" smtClean="0">
                <a:solidFill>
                  <a:prstClr val="white"/>
                </a:solidFill>
              </a:rPr>
              <a:pPr algn="ctr"/>
              <a:t>17</a:t>
            </a:fld>
            <a:endParaRPr lang="en-US" dirty="0">
              <a:solidFill>
                <a:prstClr val="white"/>
              </a:solidFill>
            </a:endParaRPr>
          </a:p>
        </p:txBody>
      </p:sp>
      <p:sp>
        <p:nvSpPr>
          <p:cNvPr id="11" name="TextBox 6"/>
          <p:cNvSpPr txBox="1">
            <a:spLocks noChangeArrowheads="1"/>
          </p:cNvSpPr>
          <p:nvPr/>
        </p:nvSpPr>
        <p:spPr bwMode="auto">
          <a:xfrm>
            <a:off x="960434" y="1592681"/>
            <a:ext cx="10645412" cy="4324261"/>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wrap="square">
            <a:spAutoFit/>
          </a:bodyPr>
          <a:lstStyle>
            <a:defPPr>
              <a:defRPr lang="en-US"/>
            </a:defPPr>
            <a:lvl1pPr algn="l" rtl="0" eaLnBrk="0" fontAlgn="base" hangingPunct="0">
              <a:spcBef>
                <a:spcPct val="0"/>
              </a:spcBef>
              <a:spcAft>
                <a:spcPct val="0"/>
              </a:spcAft>
              <a:defRPr kern="1200">
                <a:solidFill>
                  <a:schemeClr val="tx1"/>
                </a:solidFill>
                <a:latin typeface="Arial" panose="020B0604020202020204" pitchFamily="34" charset="0"/>
                <a:ea typeface="+mn-ea"/>
                <a:cs typeface="Arial" panose="020B0604020202020204" pitchFamily="34" charset="0"/>
              </a:defRPr>
            </a:lvl1pPr>
            <a:lvl2pPr marL="457200" algn="l" rtl="0" eaLnBrk="0" fontAlgn="base" hangingPunct="0">
              <a:spcBef>
                <a:spcPct val="0"/>
              </a:spcBef>
              <a:spcAft>
                <a:spcPct val="0"/>
              </a:spcAft>
              <a:defRPr kern="1200">
                <a:solidFill>
                  <a:schemeClr val="tx1"/>
                </a:solidFill>
                <a:latin typeface="Arial" panose="020B0604020202020204" pitchFamily="34" charset="0"/>
                <a:ea typeface="+mn-ea"/>
                <a:cs typeface="Arial" panose="020B0604020202020204" pitchFamily="34" charset="0"/>
              </a:defRPr>
            </a:lvl2pPr>
            <a:lvl3pPr marL="914400" algn="l" rtl="0" eaLnBrk="0" fontAlgn="base" hangingPunct="0">
              <a:spcBef>
                <a:spcPct val="0"/>
              </a:spcBef>
              <a:spcAft>
                <a:spcPct val="0"/>
              </a:spcAft>
              <a:defRPr kern="1200">
                <a:solidFill>
                  <a:schemeClr val="tx1"/>
                </a:solidFill>
                <a:latin typeface="Arial" panose="020B0604020202020204" pitchFamily="34" charset="0"/>
                <a:ea typeface="+mn-ea"/>
                <a:cs typeface="Arial" panose="020B0604020202020204" pitchFamily="34" charset="0"/>
              </a:defRPr>
            </a:lvl3pPr>
            <a:lvl4pPr marL="1371600" algn="l" rtl="0" eaLnBrk="0" fontAlgn="base" hangingPunct="0">
              <a:spcBef>
                <a:spcPct val="0"/>
              </a:spcBef>
              <a:spcAft>
                <a:spcPct val="0"/>
              </a:spcAft>
              <a:defRPr kern="1200">
                <a:solidFill>
                  <a:schemeClr val="tx1"/>
                </a:solidFill>
                <a:latin typeface="Arial" panose="020B0604020202020204" pitchFamily="34" charset="0"/>
                <a:ea typeface="+mn-ea"/>
                <a:cs typeface="Arial" panose="020B0604020202020204" pitchFamily="34" charset="0"/>
              </a:defRPr>
            </a:lvl4pPr>
            <a:lvl5pPr marL="1828800" algn="l" rtl="0" eaLnBrk="0" fontAlgn="base" hangingPunct="0">
              <a:spcBef>
                <a:spcPct val="0"/>
              </a:spcBef>
              <a:spcAft>
                <a:spcPct val="0"/>
              </a:spcAft>
              <a:defRPr kern="1200">
                <a:solidFill>
                  <a:schemeClr val="tx1"/>
                </a:solidFill>
                <a:latin typeface="Arial" panose="020B0604020202020204" pitchFamily="34" charset="0"/>
                <a:ea typeface="+mn-ea"/>
                <a:cs typeface="Arial" panose="020B0604020202020204" pitchFamily="34" charset="0"/>
              </a:defRPr>
            </a:lvl5pPr>
            <a:lvl6pPr marL="2286000" algn="l" defTabSz="914400" rtl="0" eaLnBrk="1" latinLnBrk="0" hangingPunct="1">
              <a:defRPr kern="1200">
                <a:solidFill>
                  <a:schemeClr val="tx1"/>
                </a:solidFill>
                <a:latin typeface="Arial" panose="020B0604020202020204" pitchFamily="34" charset="0"/>
                <a:ea typeface="+mn-ea"/>
                <a:cs typeface="Arial" panose="020B0604020202020204" pitchFamily="34" charset="0"/>
              </a:defRPr>
            </a:lvl6pPr>
            <a:lvl7pPr marL="2743200" algn="l" defTabSz="914400" rtl="0" eaLnBrk="1" latinLnBrk="0" hangingPunct="1">
              <a:defRPr kern="1200">
                <a:solidFill>
                  <a:schemeClr val="tx1"/>
                </a:solidFill>
                <a:latin typeface="Arial" panose="020B0604020202020204" pitchFamily="34" charset="0"/>
                <a:ea typeface="+mn-ea"/>
                <a:cs typeface="Arial" panose="020B0604020202020204" pitchFamily="34" charset="0"/>
              </a:defRPr>
            </a:lvl7pPr>
            <a:lvl8pPr marL="3200400" algn="l" defTabSz="914400" rtl="0" eaLnBrk="1" latinLnBrk="0" hangingPunct="1">
              <a:defRPr kern="1200">
                <a:solidFill>
                  <a:schemeClr val="tx1"/>
                </a:solidFill>
                <a:latin typeface="Arial" panose="020B0604020202020204" pitchFamily="34" charset="0"/>
                <a:ea typeface="+mn-ea"/>
                <a:cs typeface="Arial" panose="020B0604020202020204" pitchFamily="34" charset="0"/>
              </a:defRPr>
            </a:lvl8pPr>
            <a:lvl9pPr marL="3657600" algn="l" defTabSz="914400" rtl="0" eaLnBrk="1" latinLnBrk="0" hangingPunct="1">
              <a:defRPr kern="1200">
                <a:solidFill>
                  <a:schemeClr val="tx1"/>
                </a:solidFill>
                <a:latin typeface="Arial" panose="020B0604020202020204" pitchFamily="34" charset="0"/>
                <a:ea typeface="+mn-ea"/>
                <a:cs typeface="Arial" panose="020B0604020202020204" pitchFamily="34" charset="0"/>
              </a:defRPr>
            </a:lvl9pPr>
          </a:lstStyle>
          <a:p>
            <a:pPr>
              <a:spcAft>
                <a:spcPts val="600"/>
              </a:spcAft>
            </a:pPr>
            <a:r>
              <a:rPr lang="en-US" b="1" i="1" dirty="0">
                <a:solidFill>
                  <a:srgbClr val="00B0F0"/>
                </a:solidFill>
              </a:rPr>
              <a:t>Common cyber threats include</a:t>
            </a:r>
            <a:r>
              <a:rPr lang="en-US" b="1" i="1" dirty="0" smtClean="0">
                <a:solidFill>
                  <a:srgbClr val="00B0F0"/>
                </a:solidFill>
              </a:rPr>
              <a:t>:</a:t>
            </a:r>
            <a:endParaRPr lang="ar-YE" b="1" i="1" dirty="0" smtClean="0">
              <a:solidFill>
                <a:srgbClr val="00B0F0"/>
              </a:solidFill>
            </a:endParaRPr>
          </a:p>
          <a:p>
            <a:pPr marL="285750" indent="-285750">
              <a:lnSpc>
                <a:spcPct val="150000"/>
              </a:lnSpc>
              <a:spcAft>
                <a:spcPts val="600"/>
              </a:spcAft>
              <a:buFont typeface="Wingdings" pitchFamily="2" charset="2"/>
              <a:buChar char="v"/>
            </a:pPr>
            <a:r>
              <a:rPr lang="en-US" b="1" dirty="0" smtClean="0">
                <a:solidFill>
                  <a:srgbClr val="CE7408"/>
                </a:solidFill>
              </a:rPr>
              <a:t>Wiper </a:t>
            </a:r>
            <a:r>
              <a:rPr lang="en-US" b="1" dirty="0">
                <a:solidFill>
                  <a:srgbClr val="CE7408"/>
                </a:solidFill>
              </a:rPr>
              <a:t>Attacks</a:t>
            </a:r>
          </a:p>
          <a:p>
            <a:pPr>
              <a:spcAft>
                <a:spcPts val="600"/>
              </a:spcAft>
            </a:pPr>
            <a:r>
              <a:rPr lang="en-US" dirty="0"/>
              <a:t>A wiper attack is a form of malware whose intention is to wipe the hard drive of the computer it infects.</a:t>
            </a:r>
            <a:r>
              <a:rPr lang="en-US" b="1" dirty="0"/>
              <a:t>‍</a:t>
            </a:r>
            <a:endParaRPr lang="en-US" dirty="0"/>
          </a:p>
          <a:p>
            <a:pPr marL="285750" indent="-285750">
              <a:spcAft>
                <a:spcPts val="600"/>
              </a:spcAft>
              <a:buFont typeface="Wingdings" pitchFamily="2" charset="2"/>
              <a:buChar char="v"/>
            </a:pPr>
            <a:r>
              <a:rPr lang="en-US" b="1" dirty="0">
                <a:solidFill>
                  <a:srgbClr val="CE7408"/>
                </a:solidFill>
              </a:rPr>
              <a:t>Intellectual Property Theft</a:t>
            </a:r>
          </a:p>
          <a:p>
            <a:pPr>
              <a:spcAft>
                <a:spcPts val="600"/>
              </a:spcAft>
            </a:pPr>
            <a:r>
              <a:rPr lang="en-US" dirty="0" smtClean="0"/>
              <a:t>Intellectual </a:t>
            </a:r>
            <a:r>
              <a:rPr lang="en-US" dirty="0"/>
              <a:t>property theft is stealing or using someone else's intellectual property without permission.</a:t>
            </a:r>
          </a:p>
          <a:p>
            <a:pPr marL="285750" indent="-285750">
              <a:spcAft>
                <a:spcPts val="600"/>
              </a:spcAft>
              <a:buFont typeface="Wingdings" pitchFamily="2" charset="2"/>
              <a:buChar char="v"/>
            </a:pPr>
            <a:r>
              <a:rPr lang="en-US" b="1" dirty="0">
                <a:solidFill>
                  <a:srgbClr val="CE7408"/>
                </a:solidFill>
              </a:rPr>
              <a:t>Theft of Money</a:t>
            </a:r>
          </a:p>
          <a:p>
            <a:pPr>
              <a:spcAft>
                <a:spcPts val="600"/>
              </a:spcAft>
            </a:pPr>
            <a:r>
              <a:rPr lang="en-US" b="1" dirty="0"/>
              <a:t>‍</a:t>
            </a:r>
            <a:r>
              <a:rPr lang="en-US" dirty="0"/>
              <a:t>Cyber attacks may gain access to credit card numbers or bank accounts to steal money.</a:t>
            </a:r>
          </a:p>
          <a:p>
            <a:pPr marL="285750" indent="-285750">
              <a:spcAft>
                <a:spcPts val="600"/>
              </a:spcAft>
              <a:buFont typeface="Wingdings" pitchFamily="2" charset="2"/>
              <a:buChar char="v"/>
            </a:pPr>
            <a:r>
              <a:rPr lang="en-US" b="1" dirty="0">
                <a:solidFill>
                  <a:srgbClr val="CE7408"/>
                </a:solidFill>
              </a:rPr>
              <a:t>Data Manipulation</a:t>
            </a:r>
          </a:p>
          <a:p>
            <a:pPr>
              <a:spcAft>
                <a:spcPts val="600"/>
              </a:spcAft>
            </a:pPr>
            <a:r>
              <a:rPr lang="en-US" b="1" dirty="0"/>
              <a:t>‍</a:t>
            </a:r>
            <a:r>
              <a:rPr lang="en-US" dirty="0"/>
              <a:t>Data manipulation is a form of cyber attack that doesn't steal data but aims to change the data to make it harder for an organization to operate.</a:t>
            </a:r>
          </a:p>
          <a:p>
            <a:pPr marL="285750" indent="-285750">
              <a:spcAft>
                <a:spcPts val="600"/>
              </a:spcAft>
              <a:buFont typeface="Wingdings" pitchFamily="2" charset="2"/>
              <a:buChar char="v"/>
            </a:pPr>
            <a:r>
              <a:rPr lang="en-US" b="1" dirty="0">
                <a:solidFill>
                  <a:srgbClr val="CE7408"/>
                </a:solidFill>
              </a:rPr>
              <a:t>Data Destruction</a:t>
            </a:r>
          </a:p>
          <a:p>
            <a:pPr>
              <a:spcAft>
                <a:spcPts val="600"/>
              </a:spcAft>
            </a:pPr>
            <a:r>
              <a:rPr lang="en-US" b="1" dirty="0"/>
              <a:t>‍</a:t>
            </a:r>
            <a:r>
              <a:rPr lang="en-US" dirty="0"/>
              <a:t>Data destruction is when a cyber attacker attempts to delete data</a:t>
            </a:r>
            <a:r>
              <a:rPr lang="en-US" dirty="0" smtClean="0"/>
              <a:t>.</a:t>
            </a:r>
            <a:endParaRPr lang="en-US" dirty="0"/>
          </a:p>
        </p:txBody>
      </p:sp>
    </p:spTree>
    <p:extLst>
      <p:ext uri="{BB962C8B-B14F-4D97-AF65-F5344CB8AC3E}">
        <p14:creationId xmlns:p14="http://schemas.microsoft.com/office/powerpoint/2010/main" val="2769687842"/>
      </p:ext>
    </p:extLst>
  </p:cSld>
  <p:clrMapOvr>
    <a:masterClrMapping/>
  </p:clrMapOvr>
  <mc:AlternateContent xmlns:mc="http://schemas.openxmlformats.org/markup-compatibility/2006">
    <mc:Choice xmlns:p14="http://schemas.microsoft.com/office/powerpoint/2010/main" Requires="p14">
      <p:transition p14:dur="10"/>
    </mc:Choice>
    <mc:Fallback>
      <p:transition/>
    </mc:Fallback>
  </mc:AlternateContent>
  <p:timing>
    <p:tnLst>
      <p:par>
        <p:cTn id="1" dur="indefinite" restart="never" nodeType="tmRoot"/>
      </p:par>
    </p:tnLst>
  </p:timing>
</p:sld>
</file>

<file path=ppt/slides/slide18.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5" name="Rectangle: Rounded Corners 24">
            <a:extLst>
              <a:ext uri="{FF2B5EF4-FFF2-40B4-BE49-F238E27FC236}">
                <a16:creationId xmlns:a16="http://schemas.microsoft.com/office/drawing/2014/main" xmlns="" id="{2BC869EB-5623-4AA1-9123-4AF9DF916049}"/>
              </a:ext>
            </a:extLst>
          </p:cNvPr>
          <p:cNvSpPr/>
          <p:nvPr/>
        </p:nvSpPr>
        <p:spPr>
          <a:xfrm>
            <a:off x="617280" y="1191105"/>
            <a:ext cx="10988566" cy="4928080"/>
          </a:xfrm>
          <a:prstGeom prst="roundRect">
            <a:avLst>
              <a:gd name="adj" fmla="val 6140"/>
            </a:avLst>
          </a:prstGeom>
          <a:solidFill>
            <a:schemeClr val="bg1"/>
          </a:solidFill>
          <a:ln w="38100">
            <a:solidFill>
              <a:srgbClr val="00B0F0"/>
            </a:solidFill>
          </a:ln>
          <a:effectLst>
            <a:outerShdw blurRad="571500" sx="86000" sy="86000" algn="ctr" rotWithShape="0">
              <a:prstClr val="black">
                <a:alpha val="25000"/>
              </a:prstClr>
            </a:outerShdw>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dirty="0">
              <a:solidFill>
                <a:prstClr val="white"/>
              </a:solidFill>
            </a:endParaRPr>
          </a:p>
        </p:txBody>
      </p:sp>
      <p:sp>
        <p:nvSpPr>
          <p:cNvPr id="3" name="TextBox 2">
            <a:extLst>
              <a:ext uri="{FF2B5EF4-FFF2-40B4-BE49-F238E27FC236}">
                <a16:creationId xmlns:a16="http://schemas.microsoft.com/office/drawing/2014/main" xmlns="" id="{F9A80F9F-74DB-1D57-04E8-E20E92A09B0A}"/>
              </a:ext>
            </a:extLst>
          </p:cNvPr>
          <p:cNvSpPr txBox="1"/>
          <p:nvPr/>
        </p:nvSpPr>
        <p:spPr>
          <a:xfrm>
            <a:off x="1826550" y="285067"/>
            <a:ext cx="7555524" cy="584775"/>
          </a:xfrm>
          <a:prstGeom prst="rect">
            <a:avLst/>
          </a:prstGeom>
          <a:noFill/>
        </p:spPr>
        <p:txBody>
          <a:bodyPr wrap="square" rtlCol="0">
            <a:spAutoFit/>
          </a:bodyPr>
          <a:lstStyle/>
          <a:p>
            <a:pPr algn="ctr"/>
            <a:r>
              <a:rPr lang="en-US" sz="3200" b="1" dirty="0">
                <a:solidFill>
                  <a:prstClr val="white"/>
                </a:solidFill>
                <a:latin typeface="Agency FB" panose="020B0503020202020204" pitchFamily="34" charset="0"/>
                <a:cs typeface="Arial" panose="020B0604020202020204" pitchFamily="34" charset="0"/>
              </a:rPr>
              <a:t>Types of Cyber Security Threats</a:t>
            </a:r>
            <a:endParaRPr lang="en-US" sz="3200" b="1" dirty="0" smtClean="0">
              <a:solidFill>
                <a:prstClr val="white"/>
              </a:solidFill>
              <a:latin typeface="Agency FB" panose="020B0503020202020204" pitchFamily="34" charset="0"/>
              <a:cs typeface="Arial" panose="020B0604020202020204" pitchFamily="34" charset="0"/>
            </a:endParaRPr>
          </a:p>
        </p:txBody>
      </p:sp>
      <p:sp>
        <p:nvSpPr>
          <p:cNvPr id="5" name="Rectangle 4">
            <a:extLst>
              <a:ext uri="{FF2B5EF4-FFF2-40B4-BE49-F238E27FC236}">
                <a16:creationId xmlns:a16="http://schemas.microsoft.com/office/drawing/2014/main" xmlns="" id="{3985EAE6-BFA6-766D-A032-077E4DCB399E}"/>
              </a:ext>
            </a:extLst>
          </p:cNvPr>
          <p:cNvSpPr/>
          <p:nvPr/>
        </p:nvSpPr>
        <p:spPr>
          <a:xfrm>
            <a:off x="1051529" y="557146"/>
            <a:ext cx="1160736" cy="1014336"/>
          </a:xfrm>
          <a:prstGeom prst="rect">
            <a:avLst/>
          </a:prstGeom>
          <a:solidFill>
            <a:srgbClr val="FFC000"/>
          </a:solidFill>
          <a:ln w="38100">
            <a:solidFill>
              <a:srgbClr val="24A9E1"/>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r>
              <a:rPr lang="en-US" dirty="0" smtClean="0">
                <a:ln w="0"/>
                <a:solidFill>
                  <a:prstClr val="black"/>
                </a:solidFill>
                <a:effectLst>
                  <a:outerShdw blurRad="38100" dist="19050" dir="2700000" algn="tl" rotWithShape="0">
                    <a:prstClr val="black">
                      <a:alpha val="40000"/>
                    </a:prstClr>
                  </a:outerShdw>
                </a:effectLst>
                <a:ea typeface="Roboto Light" panose="02000000000000000000" pitchFamily="2" charset="0"/>
              </a:rPr>
              <a:t>Lecture </a:t>
            </a:r>
          </a:p>
          <a:p>
            <a:pPr algn="ctr"/>
            <a:r>
              <a:rPr lang="en-US" dirty="0" smtClean="0">
                <a:ln w="0"/>
                <a:solidFill>
                  <a:prstClr val="black"/>
                </a:solidFill>
                <a:effectLst>
                  <a:outerShdw blurRad="38100" dist="19050" dir="2700000" algn="tl" rotWithShape="0">
                    <a:prstClr val="black">
                      <a:alpha val="40000"/>
                    </a:prstClr>
                  </a:outerShdw>
                </a:effectLst>
                <a:ea typeface="Roboto Light" panose="02000000000000000000" pitchFamily="2" charset="0"/>
              </a:rPr>
              <a:t>02</a:t>
            </a:r>
            <a:endParaRPr lang="en-US" dirty="0">
              <a:ln w="0"/>
              <a:solidFill>
                <a:prstClr val="black"/>
              </a:solidFill>
              <a:effectLst>
                <a:outerShdw blurRad="38100" dist="19050" dir="2700000" algn="tl" rotWithShape="0">
                  <a:prstClr val="black">
                    <a:alpha val="40000"/>
                  </a:prstClr>
                </a:outerShdw>
              </a:effectLst>
              <a:ea typeface="Roboto Light" panose="02000000000000000000" pitchFamily="2" charset="0"/>
            </a:endParaRPr>
          </a:p>
        </p:txBody>
      </p:sp>
      <p:pic>
        <p:nvPicPr>
          <p:cNvPr id="2" name="Picture 1">
            <a:extLst>
              <a:ext uri="{FF2B5EF4-FFF2-40B4-BE49-F238E27FC236}">
                <a16:creationId xmlns:a16="http://schemas.microsoft.com/office/drawing/2014/main" xmlns="" id="{55CD1180-4C62-EDA2-42A3-AF92F9FA68DE}"/>
              </a:ext>
            </a:extLst>
          </p:cNvPr>
          <p:cNvPicPr>
            <a:picLocks noChangeAspect="1"/>
          </p:cNvPicPr>
          <p:nvPr/>
        </p:nvPicPr>
        <p:blipFill>
          <a:blip r:embed="rId3" cstate="print">
            <a:extLst>
              <a:ext uri="{28A0092B-C50C-407E-A947-70E740481C1C}">
                <a14:useLocalDpi xmlns:a14="http://schemas.microsoft.com/office/drawing/2010/main" val="0"/>
              </a:ext>
            </a:extLst>
          </a:blip>
          <a:srcRect/>
          <a:stretch/>
        </p:blipFill>
        <p:spPr>
          <a:xfrm>
            <a:off x="9497088" y="87721"/>
            <a:ext cx="2383737" cy="1125123"/>
          </a:xfrm>
          <a:prstGeom prst="rect">
            <a:avLst/>
          </a:prstGeom>
        </p:spPr>
      </p:pic>
      <p:sp>
        <p:nvSpPr>
          <p:cNvPr id="8" name="TextBox 7">
            <a:extLst>
              <a:ext uri="{FF2B5EF4-FFF2-40B4-BE49-F238E27FC236}">
                <a16:creationId xmlns:a16="http://schemas.microsoft.com/office/drawing/2014/main" xmlns="" id="{3620D0A5-176B-EAD8-BA5B-53AB3048E130}"/>
              </a:ext>
            </a:extLst>
          </p:cNvPr>
          <p:cNvSpPr txBox="1"/>
          <p:nvPr/>
        </p:nvSpPr>
        <p:spPr>
          <a:xfrm>
            <a:off x="4787900" y="6400766"/>
            <a:ext cx="2616200" cy="400110"/>
          </a:xfrm>
          <a:prstGeom prst="rect">
            <a:avLst/>
          </a:prstGeom>
          <a:noFill/>
        </p:spPr>
        <p:txBody>
          <a:bodyPr wrap="square" rtlCol="0">
            <a:spAutoFit/>
          </a:bodyPr>
          <a:lstStyle/>
          <a:p>
            <a:pPr algn="ctr"/>
            <a:r>
              <a:rPr lang="en-US" sz="2000" dirty="0">
                <a:solidFill>
                  <a:prstClr val="white"/>
                </a:solidFill>
                <a:cs typeface="Arial" panose="020B0604020202020204" pitchFamily="34" charset="0"/>
              </a:rPr>
              <a:t>www.midocean.ae</a:t>
            </a:r>
          </a:p>
        </p:txBody>
      </p:sp>
      <p:sp>
        <p:nvSpPr>
          <p:cNvPr id="22" name="Rectangle 21">
            <a:extLst>
              <a:ext uri="{FF2B5EF4-FFF2-40B4-BE49-F238E27FC236}">
                <a16:creationId xmlns:a16="http://schemas.microsoft.com/office/drawing/2014/main" xmlns="" id="{BD069A96-5848-FF57-BDAE-6DBEC0AA0DA9}"/>
              </a:ext>
            </a:extLst>
          </p:cNvPr>
          <p:cNvSpPr/>
          <p:nvPr/>
        </p:nvSpPr>
        <p:spPr>
          <a:xfrm>
            <a:off x="2807467" y="857261"/>
            <a:ext cx="6574607" cy="45719"/>
          </a:xfrm>
          <a:prstGeom prst="rect">
            <a:avLst/>
          </a:prstGeom>
          <a:solidFill>
            <a:schemeClr val="bg1"/>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solidFill>
                <a:prstClr val="white"/>
              </a:solidFill>
            </a:endParaRPr>
          </a:p>
        </p:txBody>
      </p:sp>
      <p:pic>
        <p:nvPicPr>
          <p:cNvPr id="23" name="Picture 2" descr="Network security Computer network Computer security Software-defined  networking, cyber security, electric Blue, technology png | PNGEgg"/>
          <p:cNvPicPr>
            <a:picLocks noChangeAspect="1" noChangeArrowheads="1"/>
          </p:cNvPicPr>
          <p:nvPr/>
        </p:nvPicPr>
        <p:blipFill>
          <a:blip r:embed="rId4" cstate="print">
            <a:extLst>
              <a:ext uri="{28A0092B-C50C-407E-A947-70E740481C1C}">
                <a14:useLocalDpi xmlns:a14="http://schemas.microsoft.com/office/drawing/2010/main" val="0"/>
              </a:ext>
            </a:extLst>
          </a:blip>
          <a:srcRect/>
          <a:stretch>
            <a:fillRect/>
          </a:stretch>
        </p:blipFill>
        <p:spPr bwMode="auto">
          <a:xfrm>
            <a:off x="2473590" y="394062"/>
            <a:ext cx="867383" cy="867383"/>
          </a:xfrm>
          <a:prstGeom prst="ellipse">
            <a:avLst/>
          </a:prstGeom>
          <a:noFill/>
          <a:extLst>
            <a:ext uri="{909E8E84-426E-40DD-AFC4-6F175D3DCCD1}">
              <a14:hiddenFill xmlns:a14="http://schemas.microsoft.com/office/drawing/2010/main">
                <a:solidFill>
                  <a:srgbClr val="FFFFFF"/>
                </a:solidFill>
              </a14:hiddenFill>
            </a:ext>
          </a:extLst>
        </p:spPr>
      </p:pic>
      <p:sp>
        <p:nvSpPr>
          <p:cNvPr id="27" name="Rectangle 11"/>
          <p:cNvSpPr/>
          <p:nvPr/>
        </p:nvSpPr>
        <p:spPr>
          <a:xfrm>
            <a:off x="2446894" y="6242540"/>
            <a:ext cx="6163706" cy="224143"/>
          </a:xfrm>
          <a:prstGeom prst="rect">
            <a:avLst/>
          </a:prstGeom>
          <a:noFill/>
          <a:ln>
            <a:noFill/>
          </a:ln>
        </p:spPr>
        <p:style>
          <a:lnRef idx="2">
            <a:schemeClr val="accent1">
              <a:shade val="50000"/>
            </a:schemeClr>
          </a:lnRef>
          <a:fillRef idx="1">
            <a:schemeClr val="accent1"/>
          </a:fillRef>
          <a:effectRef idx="0">
            <a:schemeClr val="accent1"/>
          </a:effectRef>
          <a:fontRef idx="minor">
            <a:schemeClr val="lt1"/>
          </a:fontRef>
        </p:style>
        <p:txBody>
          <a:bodyPr anchor="ctr"/>
          <a:lstStyle>
            <a:defPPr>
              <a:defRPr lang="en-US"/>
            </a:defPPr>
            <a:lvl1pPr algn="l" rtl="0" eaLnBrk="0" fontAlgn="base" hangingPunct="0">
              <a:spcBef>
                <a:spcPct val="0"/>
              </a:spcBef>
              <a:spcAft>
                <a:spcPct val="0"/>
              </a:spcAft>
              <a:defRPr sz="2000" kern="1200">
                <a:solidFill>
                  <a:schemeClr val="lt1"/>
                </a:solidFill>
                <a:latin typeface="+mn-lt"/>
                <a:ea typeface="+mn-ea"/>
                <a:cs typeface="+mn-cs"/>
              </a:defRPr>
            </a:lvl1pPr>
            <a:lvl2pPr marL="457200" algn="l" rtl="0" eaLnBrk="0" fontAlgn="base" hangingPunct="0">
              <a:spcBef>
                <a:spcPct val="0"/>
              </a:spcBef>
              <a:spcAft>
                <a:spcPct val="0"/>
              </a:spcAft>
              <a:defRPr sz="2000" kern="1200">
                <a:solidFill>
                  <a:schemeClr val="lt1"/>
                </a:solidFill>
                <a:latin typeface="+mn-lt"/>
                <a:ea typeface="+mn-ea"/>
                <a:cs typeface="+mn-cs"/>
              </a:defRPr>
            </a:lvl2pPr>
            <a:lvl3pPr marL="914400" algn="l" rtl="0" eaLnBrk="0" fontAlgn="base" hangingPunct="0">
              <a:spcBef>
                <a:spcPct val="0"/>
              </a:spcBef>
              <a:spcAft>
                <a:spcPct val="0"/>
              </a:spcAft>
              <a:defRPr sz="2000" kern="1200">
                <a:solidFill>
                  <a:schemeClr val="lt1"/>
                </a:solidFill>
                <a:latin typeface="+mn-lt"/>
                <a:ea typeface="+mn-ea"/>
                <a:cs typeface="+mn-cs"/>
              </a:defRPr>
            </a:lvl3pPr>
            <a:lvl4pPr marL="1371600" algn="l" rtl="0" eaLnBrk="0" fontAlgn="base" hangingPunct="0">
              <a:spcBef>
                <a:spcPct val="0"/>
              </a:spcBef>
              <a:spcAft>
                <a:spcPct val="0"/>
              </a:spcAft>
              <a:defRPr sz="2000" kern="1200">
                <a:solidFill>
                  <a:schemeClr val="lt1"/>
                </a:solidFill>
                <a:latin typeface="+mn-lt"/>
                <a:ea typeface="+mn-ea"/>
                <a:cs typeface="+mn-cs"/>
              </a:defRPr>
            </a:lvl4pPr>
            <a:lvl5pPr marL="1828800" algn="l" rtl="0" eaLnBrk="0" fontAlgn="base" hangingPunct="0">
              <a:spcBef>
                <a:spcPct val="0"/>
              </a:spcBef>
              <a:spcAft>
                <a:spcPct val="0"/>
              </a:spcAft>
              <a:defRPr sz="2000" kern="1200">
                <a:solidFill>
                  <a:schemeClr val="lt1"/>
                </a:solidFill>
                <a:latin typeface="+mn-lt"/>
                <a:ea typeface="+mn-ea"/>
                <a:cs typeface="+mn-cs"/>
              </a:defRPr>
            </a:lvl5pPr>
            <a:lvl6pPr marL="2286000" algn="l" defTabSz="914400" rtl="0" eaLnBrk="1" latinLnBrk="0" hangingPunct="1">
              <a:defRPr sz="2000" kern="1200">
                <a:solidFill>
                  <a:schemeClr val="lt1"/>
                </a:solidFill>
                <a:latin typeface="+mn-lt"/>
                <a:ea typeface="+mn-ea"/>
                <a:cs typeface="+mn-cs"/>
              </a:defRPr>
            </a:lvl6pPr>
            <a:lvl7pPr marL="2743200" algn="l" defTabSz="914400" rtl="0" eaLnBrk="1" latinLnBrk="0" hangingPunct="1">
              <a:defRPr sz="2000" kern="1200">
                <a:solidFill>
                  <a:schemeClr val="lt1"/>
                </a:solidFill>
                <a:latin typeface="+mn-lt"/>
                <a:ea typeface="+mn-ea"/>
                <a:cs typeface="+mn-cs"/>
              </a:defRPr>
            </a:lvl7pPr>
            <a:lvl8pPr marL="3200400" algn="l" defTabSz="914400" rtl="0" eaLnBrk="1" latinLnBrk="0" hangingPunct="1">
              <a:defRPr sz="2000" kern="1200">
                <a:solidFill>
                  <a:schemeClr val="lt1"/>
                </a:solidFill>
                <a:latin typeface="+mn-lt"/>
                <a:ea typeface="+mn-ea"/>
                <a:cs typeface="+mn-cs"/>
              </a:defRPr>
            </a:lvl8pPr>
            <a:lvl9pPr marL="3657600" algn="l" defTabSz="914400" rtl="0" eaLnBrk="1" latinLnBrk="0" hangingPunct="1">
              <a:defRPr sz="2000" kern="1200">
                <a:solidFill>
                  <a:schemeClr val="lt1"/>
                </a:solidFill>
                <a:latin typeface="+mn-lt"/>
                <a:ea typeface="+mn-ea"/>
                <a:cs typeface="+mn-cs"/>
              </a:defRPr>
            </a:lvl9pPr>
          </a:lstStyle>
          <a:p>
            <a:pPr algn="ctr"/>
            <a:r>
              <a:rPr lang="en-US" sz="1200" i="1" dirty="0">
                <a:ln w="0"/>
                <a:solidFill>
                  <a:srgbClr val="4472C4"/>
                </a:solidFill>
                <a:effectLst>
                  <a:outerShdw blurRad="38100" dist="25400" dir="5400000" algn="ctr" rotWithShape="0">
                    <a:srgbClr val="6E747A">
                      <a:alpha val="43000"/>
                    </a:srgbClr>
                  </a:outerShdw>
                </a:effectLst>
                <a:latin typeface="Tajawal Medium" panose="00000600000000000000" pitchFamily="2" charset="-78"/>
                <a:cs typeface="Tajawal Medium" panose="00000600000000000000" pitchFamily="2" charset="-78"/>
              </a:rPr>
              <a:t>Cybersecurity </a:t>
            </a:r>
            <a:r>
              <a:rPr lang="en-US" sz="1200" i="1" dirty="0" smtClean="0">
                <a:ln w="0"/>
                <a:solidFill>
                  <a:srgbClr val="4472C4"/>
                </a:solidFill>
                <a:effectLst>
                  <a:outerShdw blurRad="38100" dist="25400" dir="5400000" algn="ctr" rotWithShape="0">
                    <a:srgbClr val="6E747A">
                      <a:alpha val="43000"/>
                    </a:srgbClr>
                  </a:outerShdw>
                </a:effectLst>
                <a:latin typeface="Tajawal Medium" panose="00000600000000000000" pitchFamily="2" charset="-78"/>
                <a:cs typeface="Tajawal Medium" panose="00000600000000000000" pitchFamily="2" charset="-78"/>
              </a:rPr>
              <a:t>Fundamentals,  Dr. Redhwan M. A. </a:t>
            </a:r>
            <a:r>
              <a:rPr lang="en-US" sz="1200" i="1" dirty="0" err="1" smtClean="0">
                <a:ln w="0"/>
                <a:solidFill>
                  <a:srgbClr val="4472C4"/>
                </a:solidFill>
                <a:effectLst>
                  <a:outerShdw blurRad="38100" dist="25400" dir="5400000" algn="ctr" rotWithShape="0">
                    <a:srgbClr val="6E747A">
                      <a:alpha val="43000"/>
                    </a:srgbClr>
                  </a:outerShdw>
                </a:effectLst>
                <a:latin typeface="Tajawal Medium" panose="00000600000000000000" pitchFamily="2" charset="-78"/>
                <a:cs typeface="Tajawal Medium" panose="00000600000000000000" pitchFamily="2" charset="-78"/>
              </a:rPr>
              <a:t>Saad</a:t>
            </a:r>
            <a:endParaRPr lang="en-US" sz="1200" i="1" dirty="0">
              <a:ln w="0"/>
              <a:solidFill>
                <a:srgbClr val="4472C4"/>
              </a:solidFill>
              <a:effectLst>
                <a:outerShdw blurRad="38100" dist="25400" dir="5400000" algn="ctr" rotWithShape="0">
                  <a:srgbClr val="6E747A">
                    <a:alpha val="43000"/>
                  </a:srgbClr>
                </a:outerShdw>
              </a:effectLst>
              <a:latin typeface="Tajawal Medium" panose="00000600000000000000" pitchFamily="2" charset="-78"/>
              <a:cs typeface="Tajawal Medium" panose="00000600000000000000" pitchFamily="2" charset="-78"/>
            </a:endParaRPr>
          </a:p>
        </p:txBody>
      </p:sp>
      <p:sp>
        <p:nvSpPr>
          <p:cNvPr id="4" name="Decagon 3"/>
          <p:cNvSpPr/>
          <p:nvPr/>
        </p:nvSpPr>
        <p:spPr>
          <a:xfrm>
            <a:off x="11015003" y="6242540"/>
            <a:ext cx="590843" cy="439614"/>
          </a:xfrm>
          <a:prstGeom prst="decagon">
            <a:avLst/>
          </a:prstGeom>
          <a:noFill/>
          <a:ln w="38100">
            <a:solidFill>
              <a:schemeClr val="bg1"/>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fld id="{D3D0A8D0-E66F-424C-AFA5-9563B497EC84}" type="slidenum">
              <a:rPr lang="en-US" smtClean="0">
                <a:solidFill>
                  <a:prstClr val="white"/>
                </a:solidFill>
              </a:rPr>
              <a:pPr algn="ctr"/>
              <a:t>18</a:t>
            </a:fld>
            <a:endParaRPr lang="en-US" dirty="0">
              <a:solidFill>
                <a:prstClr val="white"/>
              </a:solidFill>
            </a:endParaRPr>
          </a:p>
        </p:txBody>
      </p:sp>
      <p:sp>
        <p:nvSpPr>
          <p:cNvPr id="11" name="TextBox 6"/>
          <p:cNvSpPr txBox="1">
            <a:spLocks noChangeArrowheads="1"/>
          </p:cNvSpPr>
          <p:nvPr/>
        </p:nvSpPr>
        <p:spPr bwMode="auto">
          <a:xfrm>
            <a:off x="900546" y="1405799"/>
            <a:ext cx="10949709" cy="4739759"/>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wrap="square">
            <a:spAutoFit/>
          </a:bodyPr>
          <a:lstStyle>
            <a:defPPr>
              <a:defRPr lang="en-US"/>
            </a:defPPr>
            <a:lvl1pPr algn="l" rtl="0" eaLnBrk="0" fontAlgn="base" hangingPunct="0">
              <a:spcBef>
                <a:spcPct val="0"/>
              </a:spcBef>
              <a:spcAft>
                <a:spcPct val="0"/>
              </a:spcAft>
              <a:defRPr kern="1200">
                <a:solidFill>
                  <a:schemeClr val="tx1"/>
                </a:solidFill>
                <a:latin typeface="Arial" panose="020B0604020202020204" pitchFamily="34" charset="0"/>
                <a:ea typeface="+mn-ea"/>
                <a:cs typeface="Arial" panose="020B0604020202020204" pitchFamily="34" charset="0"/>
              </a:defRPr>
            </a:lvl1pPr>
            <a:lvl2pPr marL="457200" algn="l" rtl="0" eaLnBrk="0" fontAlgn="base" hangingPunct="0">
              <a:spcBef>
                <a:spcPct val="0"/>
              </a:spcBef>
              <a:spcAft>
                <a:spcPct val="0"/>
              </a:spcAft>
              <a:defRPr kern="1200">
                <a:solidFill>
                  <a:schemeClr val="tx1"/>
                </a:solidFill>
                <a:latin typeface="Arial" panose="020B0604020202020204" pitchFamily="34" charset="0"/>
                <a:ea typeface="+mn-ea"/>
                <a:cs typeface="Arial" panose="020B0604020202020204" pitchFamily="34" charset="0"/>
              </a:defRPr>
            </a:lvl2pPr>
            <a:lvl3pPr marL="914400" algn="l" rtl="0" eaLnBrk="0" fontAlgn="base" hangingPunct="0">
              <a:spcBef>
                <a:spcPct val="0"/>
              </a:spcBef>
              <a:spcAft>
                <a:spcPct val="0"/>
              </a:spcAft>
              <a:defRPr kern="1200">
                <a:solidFill>
                  <a:schemeClr val="tx1"/>
                </a:solidFill>
                <a:latin typeface="Arial" panose="020B0604020202020204" pitchFamily="34" charset="0"/>
                <a:ea typeface="+mn-ea"/>
                <a:cs typeface="Arial" panose="020B0604020202020204" pitchFamily="34" charset="0"/>
              </a:defRPr>
            </a:lvl3pPr>
            <a:lvl4pPr marL="1371600" algn="l" rtl="0" eaLnBrk="0" fontAlgn="base" hangingPunct="0">
              <a:spcBef>
                <a:spcPct val="0"/>
              </a:spcBef>
              <a:spcAft>
                <a:spcPct val="0"/>
              </a:spcAft>
              <a:defRPr kern="1200">
                <a:solidFill>
                  <a:schemeClr val="tx1"/>
                </a:solidFill>
                <a:latin typeface="Arial" panose="020B0604020202020204" pitchFamily="34" charset="0"/>
                <a:ea typeface="+mn-ea"/>
                <a:cs typeface="Arial" panose="020B0604020202020204" pitchFamily="34" charset="0"/>
              </a:defRPr>
            </a:lvl4pPr>
            <a:lvl5pPr marL="1828800" algn="l" rtl="0" eaLnBrk="0" fontAlgn="base" hangingPunct="0">
              <a:spcBef>
                <a:spcPct val="0"/>
              </a:spcBef>
              <a:spcAft>
                <a:spcPct val="0"/>
              </a:spcAft>
              <a:defRPr kern="1200">
                <a:solidFill>
                  <a:schemeClr val="tx1"/>
                </a:solidFill>
                <a:latin typeface="Arial" panose="020B0604020202020204" pitchFamily="34" charset="0"/>
                <a:ea typeface="+mn-ea"/>
                <a:cs typeface="Arial" panose="020B0604020202020204" pitchFamily="34" charset="0"/>
              </a:defRPr>
            </a:lvl5pPr>
            <a:lvl6pPr marL="2286000" algn="l" defTabSz="914400" rtl="0" eaLnBrk="1" latinLnBrk="0" hangingPunct="1">
              <a:defRPr kern="1200">
                <a:solidFill>
                  <a:schemeClr val="tx1"/>
                </a:solidFill>
                <a:latin typeface="Arial" panose="020B0604020202020204" pitchFamily="34" charset="0"/>
                <a:ea typeface="+mn-ea"/>
                <a:cs typeface="Arial" panose="020B0604020202020204" pitchFamily="34" charset="0"/>
              </a:defRPr>
            </a:lvl6pPr>
            <a:lvl7pPr marL="2743200" algn="l" defTabSz="914400" rtl="0" eaLnBrk="1" latinLnBrk="0" hangingPunct="1">
              <a:defRPr kern="1200">
                <a:solidFill>
                  <a:schemeClr val="tx1"/>
                </a:solidFill>
                <a:latin typeface="Arial" panose="020B0604020202020204" pitchFamily="34" charset="0"/>
                <a:ea typeface="+mn-ea"/>
                <a:cs typeface="Arial" panose="020B0604020202020204" pitchFamily="34" charset="0"/>
              </a:defRPr>
            </a:lvl7pPr>
            <a:lvl8pPr marL="3200400" algn="l" defTabSz="914400" rtl="0" eaLnBrk="1" latinLnBrk="0" hangingPunct="1">
              <a:defRPr kern="1200">
                <a:solidFill>
                  <a:schemeClr val="tx1"/>
                </a:solidFill>
                <a:latin typeface="Arial" panose="020B0604020202020204" pitchFamily="34" charset="0"/>
                <a:ea typeface="+mn-ea"/>
                <a:cs typeface="Arial" panose="020B0604020202020204" pitchFamily="34" charset="0"/>
              </a:defRPr>
            </a:lvl8pPr>
            <a:lvl9pPr marL="3657600" algn="l" defTabSz="914400" rtl="0" eaLnBrk="1" latinLnBrk="0" hangingPunct="1">
              <a:defRPr kern="1200">
                <a:solidFill>
                  <a:schemeClr val="tx1"/>
                </a:solidFill>
                <a:latin typeface="Arial" panose="020B0604020202020204" pitchFamily="34" charset="0"/>
                <a:ea typeface="+mn-ea"/>
                <a:cs typeface="Arial" panose="020B0604020202020204" pitchFamily="34" charset="0"/>
              </a:defRPr>
            </a:lvl9pPr>
          </a:lstStyle>
          <a:p>
            <a:pPr>
              <a:spcAft>
                <a:spcPts val="600"/>
              </a:spcAft>
            </a:pPr>
            <a:r>
              <a:rPr lang="en-US" b="1" i="1" dirty="0" smtClean="0">
                <a:solidFill>
                  <a:srgbClr val="CE7408"/>
                </a:solidFill>
              </a:rPr>
              <a:t>		</a:t>
            </a:r>
            <a:r>
              <a:rPr lang="en-US" b="1" i="1" dirty="0" smtClean="0">
                <a:solidFill>
                  <a:srgbClr val="00B0F0"/>
                </a:solidFill>
              </a:rPr>
              <a:t>Common </a:t>
            </a:r>
            <a:r>
              <a:rPr lang="en-US" b="1" i="1" dirty="0">
                <a:solidFill>
                  <a:srgbClr val="00B0F0"/>
                </a:solidFill>
              </a:rPr>
              <a:t>cyber threats include:</a:t>
            </a:r>
          </a:p>
          <a:p>
            <a:pPr marL="285750" indent="-285750">
              <a:spcAft>
                <a:spcPts val="600"/>
              </a:spcAft>
              <a:buFont typeface="Wingdings" pitchFamily="2" charset="2"/>
              <a:buChar char="v"/>
            </a:pPr>
            <a:r>
              <a:rPr lang="en-US" b="1" dirty="0" smtClean="0">
                <a:solidFill>
                  <a:srgbClr val="CE7408"/>
                </a:solidFill>
              </a:rPr>
              <a:t>Man-in-the-Middle </a:t>
            </a:r>
            <a:r>
              <a:rPr lang="en-US" b="1" dirty="0">
                <a:solidFill>
                  <a:srgbClr val="CE7408"/>
                </a:solidFill>
              </a:rPr>
              <a:t>Attack (MITM Attack)</a:t>
            </a:r>
          </a:p>
          <a:p>
            <a:pPr>
              <a:spcAft>
                <a:spcPts val="600"/>
              </a:spcAft>
            </a:pPr>
            <a:r>
              <a:rPr lang="en-US" b="1" dirty="0"/>
              <a:t>‍</a:t>
            </a:r>
            <a:r>
              <a:rPr lang="en-US" dirty="0"/>
              <a:t>A MITM attack is when an attack relays and possibly alters the communication between two parties who believe they are communicating with each other.</a:t>
            </a:r>
          </a:p>
          <a:p>
            <a:pPr marL="285750" indent="-285750">
              <a:spcAft>
                <a:spcPts val="600"/>
              </a:spcAft>
              <a:buFont typeface="Wingdings" pitchFamily="2" charset="2"/>
              <a:buChar char="v"/>
            </a:pPr>
            <a:r>
              <a:rPr lang="en-US" b="1" dirty="0">
                <a:solidFill>
                  <a:srgbClr val="CE7408"/>
                </a:solidFill>
              </a:rPr>
              <a:t>Drive-by Downloads</a:t>
            </a:r>
          </a:p>
          <a:p>
            <a:pPr>
              <a:spcAft>
                <a:spcPts val="600"/>
              </a:spcAft>
            </a:pPr>
            <a:r>
              <a:rPr lang="en-US" b="1" dirty="0"/>
              <a:t>‍</a:t>
            </a:r>
            <a:r>
              <a:rPr lang="en-US" dirty="0"/>
              <a:t>A drive-by download attack is a download that happens without a person's knowledge often installing a computer virus, spyware, or malware.</a:t>
            </a:r>
          </a:p>
          <a:p>
            <a:pPr marL="285750" indent="-285750">
              <a:spcAft>
                <a:spcPts val="600"/>
              </a:spcAft>
              <a:buFont typeface="Wingdings" pitchFamily="2" charset="2"/>
              <a:buChar char="v"/>
            </a:pPr>
            <a:r>
              <a:rPr lang="en-US" b="1" dirty="0" err="1">
                <a:solidFill>
                  <a:srgbClr val="CE7408"/>
                </a:solidFill>
              </a:rPr>
              <a:t>Malvertising</a:t>
            </a:r>
            <a:endParaRPr lang="en-US" b="1" dirty="0">
              <a:solidFill>
                <a:srgbClr val="CE7408"/>
              </a:solidFill>
            </a:endParaRPr>
          </a:p>
          <a:p>
            <a:pPr>
              <a:spcAft>
                <a:spcPts val="600"/>
              </a:spcAft>
            </a:pPr>
            <a:r>
              <a:rPr lang="en-US" b="1" dirty="0"/>
              <a:t>‍</a:t>
            </a:r>
            <a:r>
              <a:rPr lang="en-US" dirty="0" err="1"/>
              <a:t>Malvertising</a:t>
            </a:r>
            <a:r>
              <a:rPr lang="en-US" dirty="0"/>
              <a:t> is the use of online advertising to spread malware.</a:t>
            </a:r>
          </a:p>
          <a:p>
            <a:pPr marL="285750" indent="-285750">
              <a:spcAft>
                <a:spcPts val="600"/>
              </a:spcAft>
              <a:buFont typeface="Wingdings" pitchFamily="2" charset="2"/>
              <a:buChar char="v"/>
            </a:pPr>
            <a:r>
              <a:rPr lang="en-US" b="1" dirty="0">
                <a:solidFill>
                  <a:srgbClr val="CE7408"/>
                </a:solidFill>
              </a:rPr>
              <a:t>Rogue Software</a:t>
            </a:r>
          </a:p>
          <a:p>
            <a:pPr>
              <a:spcAft>
                <a:spcPts val="600"/>
              </a:spcAft>
            </a:pPr>
            <a:r>
              <a:rPr lang="en-US" b="1" dirty="0"/>
              <a:t>‍</a:t>
            </a:r>
            <a:r>
              <a:rPr lang="en-US" dirty="0"/>
              <a:t>Rogue software is malware that is disguised as real software.</a:t>
            </a:r>
          </a:p>
          <a:p>
            <a:pPr marL="285750" indent="-285750">
              <a:spcAft>
                <a:spcPts val="600"/>
              </a:spcAft>
              <a:buFont typeface="Wingdings" pitchFamily="2" charset="2"/>
              <a:buChar char="v"/>
            </a:pPr>
            <a:r>
              <a:rPr lang="en-US" b="1" dirty="0">
                <a:solidFill>
                  <a:srgbClr val="CE7408"/>
                </a:solidFill>
              </a:rPr>
              <a:t>Unpatched Software</a:t>
            </a:r>
          </a:p>
          <a:p>
            <a:pPr>
              <a:spcAft>
                <a:spcPts val="600"/>
              </a:spcAft>
            </a:pPr>
            <a:r>
              <a:rPr lang="en-US" b="1" dirty="0"/>
              <a:t>‍</a:t>
            </a:r>
            <a:r>
              <a:rPr lang="en-US" dirty="0"/>
              <a:t>Unpatched software is software that has a known security weakness that has been fixed in a later release but not yet updated</a:t>
            </a:r>
            <a:r>
              <a:rPr lang="en-US" dirty="0" smtClean="0"/>
              <a:t>.</a:t>
            </a:r>
            <a:endParaRPr lang="en-US" dirty="0"/>
          </a:p>
        </p:txBody>
      </p:sp>
    </p:spTree>
    <p:extLst>
      <p:ext uri="{BB962C8B-B14F-4D97-AF65-F5344CB8AC3E}">
        <p14:creationId xmlns:p14="http://schemas.microsoft.com/office/powerpoint/2010/main" val="1741832373"/>
      </p:ext>
    </p:extLst>
  </p:cSld>
  <p:clrMapOvr>
    <a:masterClrMapping/>
  </p:clrMapOvr>
  <mc:AlternateContent xmlns:mc="http://schemas.openxmlformats.org/markup-compatibility/2006">
    <mc:Choice xmlns:p14="http://schemas.microsoft.com/office/powerpoint/2010/main" Requires="p14">
      <p:transition p14:dur="10"/>
    </mc:Choice>
    <mc:Fallback>
      <p:transition/>
    </mc:Fallback>
  </mc:AlternateContent>
  <p:timing>
    <p:tnLst>
      <p:par>
        <p:cTn id="1" dur="indefinite" restart="never" nodeType="tmRoot"/>
      </p:par>
    </p:tnLst>
  </p:timing>
</p:sld>
</file>

<file path=ppt/slides/slide19.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5" name="Rectangle: Rounded Corners 24">
            <a:extLst>
              <a:ext uri="{FF2B5EF4-FFF2-40B4-BE49-F238E27FC236}">
                <a16:creationId xmlns:a16="http://schemas.microsoft.com/office/drawing/2014/main" xmlns="" id="{2BC869EB-5623-4AA1-9123-4AF9DF916049}"/>
              </a:ext>
            </a:extLst>
          </p:cNvPr>
          <p:cNvSpPr/>
          <p:nvPr/>
        </p:nvSpPr>
        <p:spPr>
          <a:xfrm>
            <a:off x="617280" y="1191105"/>
            <a:ext cx="10988566" cy="4928080"/>
          </a:xfrm>
          <a:prstGeom prst="roundRect">
            <a:avLst>
              <a:gd name="adj" fmla="val 6140"/>
            </a:avLst>
          </a:prstGeom>
          <a:solidFill>
            <a:schemeClr val="bg1"/>
          </a:solidFill>
          <a:ln w="38100">
            <a:solidFill>
              <a:srgbClr val="00B0F0"/>
            </a:solidFill>
          </a:ln>
          <a:effectLst>
            <a:outerShdw blurRad="571500" sx="86000" sy="86000" algn="ctr" rotWithShape="0">
              <a:prstClr val="black">
                <a:alpha val="25000"/>
              </a:prstClr>
            </a:outerShdw>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dirty="0">
              <a:solidFill>
                <a:prstClr val="white"/>
              </a:solidFill>
            </a:endParaRPr>
          </a:p>
        </p:txBody>
      </p:sp>
      <p:sp>
        <p:nvSpPr>
          <p:cNvPr id="3" name="TextBox 2">
            <a:extLst>
              <a:ext uri="{FF2B5EF4-FFF2-40B4-BE49-F238E27FC236}">
                <a16:creationId xmlns:a16="http://schemas.microsoft.com/office/drawing/2014/main" xmlns="" id="{F9A80F9F-74DB-1D57-04E8-E20E92A09B0A}"/>
              </a:ext>
            </a:extLst>
          </p:cNvPr>
          <p:cNvSpPr txBox="1"/>
          <p:nvPr/>
        </p:nvSpPr>
        <p:spPr>
          <a:xfrm>
            <a:off x="1826550" y="285067"/>
            <a:ext cx="7555524" cy="584775"/>
          </a:xfrm>
          <a:prstGeom prst="rect">
            <a:avLst/>
          </a:prstGeom>
          <a:noFill/>
        </p:spPr>
        <p:txBody>
          <a:bodyPr wrap="square" rtlCol="0">
            <a:spAutoFit/>
          </a:bodyPr>
          <a:lstStyle/>
          <a:p>
            <a:pPr algn="ctr"/>
            <a:r>
              <a:rPr lang="en-US" sz="3200" b="1" dirty="0">
                <a:solidFill>
                  <a:prstClr val="white"/>
                </a:solidFill>
                <a:latin typeface="Agency FB" panose="020B0503020202020204" pitchFamily="34" charset="0"/>
                <a:cs typeface="Arial" panose="020B0604020202020204" pitchFamily="34" charset="0"/>
              </a:rPr>
              <a:t>Types of Cyber Security Threats</a:t>
            </a:r>
            <a:endParaRPr lang="en-US" sz="3200" b="1" dirty="0" smtClean="0">
              <a:solidFill>
                <a:prstClr val="white"/>
              </a:solidFill>
              <a:latin typeface="Agency FB" panose="020B0503020202020204" pitchFamily="34" charset="0"/>
              <a:cs typeface="Arial" panose="020B0604020202020204" pitchFamily="34" charset="0"/>
            </a:endParaRPr>
          </a:p>
        </p:txBody>
      </p:sp>
      <p:sp>
        <p:nvSpPr>
          <p:cNvPr id="5" name="Rectangle 4">
            <a:extLst>
              <a:ext uri="{FF2B5EF4-FFF2-40B4-BE49-F238E27FC236}">
                <a16:creationId xmlns:a16="http://schemas.microsoft.com/office/drawing/2014/main" xmlns="" id="{3985EAE6-BFA6-766D-A032-077E4DCB399E}"/>
              </a:ext>
            </a:extLst>
          </p:cNvPr>
          <p:cNvSpPr/>
          <p:nvPr/>
        </p:nvSpPr>
        <p:spPr>
          <a:xfrm>
            <a:off x="1051529" y="557146"/>
            <a:ext cx="1160736" cy="1014336"/>
          </a:xfrm>
          <a:prstGeom prst="rect">
            <a:avLst/>
          </a:prstGeom>
          <a:solidFill>
            <a:srgbClr val="FFC000"/>
          </a:solidFill>
          <a:ln w="38100">
            <a:solidFill>
              <a:srgbClr val="24A9E1"/>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r>
              <a:rPr lang="en-US" dirty="0" smtClean="0">
                <a:ln w="0"/>
                <a:solidFill>
                  <a:prstClr val="black"/>
                </a:solidFill>
                <a:effectLst>
                  <a:outerShdw blurRad="38100" dist="19050" dir="2700000" algn="tl" rotWithShape="0">
                    <a:prstClr val="black">
                      <a:alpha val="40000"/>
                    </a:prstClr>
                  </a:outerShdw>
                </a:effectLst>
                <a:ea typeface="Roboto Light" panose="02000000000000000000" pitchFamily="2" charset="0"/>
              </a:rPr>
              <a:t>Lecture </a:t>
            </a:r>
          </a:p>
          <a:p>
            <a:pPr algn="ctr"/>
            <a:r>
              <a:rPr lang="en-US" dirty="0" smtClean="0">
                <a:ln w="0"/>
                <a:solidFill>
                  <a:prstClr val="black"/>
                </a:solidFill>
                <a:effectLst>
                  <a:outerShdw blurRad="38100" dist="19050" dir="2700000" algn="tl" rotWithShape="0">
                    <a:prstClr val="black">
                      <a:alpha val="40000"/>
                    </a:prstClr>
                  </a:outerShdw>
                </a:effectLst>
                <a:ea typeface="Roboto Light" panose="02000000000000000000" pitchFamily="2" charset="0"/>
              </a:rPr>
              <a:t>02</a:t>
            </a:r>
            <a:endParaRPr lang="en-US" dirty="0">
              <a:ln w="0"/>
              <a:solidFill>
                <a:prstClr val="black"/>
              </a:solidFill>
              <a:effectLst>
                <a:outerShdw blurRad="38100" dist="19050" dir="2700000" algn="tl" rotWithShape="0">
                  <a:prstClr val="black">
                    <a:alpha val="40000"/>
                  </a:prstClr>
                </a:outerShdw>
              </a:effectLst>
              <a:ea typeface="Roboto Light" panose="02000000000000000000" pitchFamily="2" charset="0"/>
            </a:endParaRPr>
          </a:p>
        </p:txBody>
      </p:sp>
      <p:pic>
        <p:nvPicPr>
          <p:cNvPr id="2" name="Picture 1">
            <a:extLst>
              <a:ext uri="{FF2B5EF4-FFF2-40B4-BE49-F238E27FC236}">
                <a16:creationId xmlns:a16="http://schemas.microsoft.com/office/drawing/2014/main" xmlns="" id="{55CD1180-4C62-EDA2-42A3-AF92F9FA68DE}"/>
              </a:ext>
            </a:extLst>
          </p:cNvPr>
          <p:cNvPicPr>
            <a:picLocks noChangeAspect="1"/>
          </p:cNvPicPr>
          <p:nvPr/>
        </p:nvPicPr>
        <p:blipFill>
          <a:blip r:embed="rId3" cstate="print">
            <a:extLst>
              <a:ext uri="{28A0092B-C50C-407E-A947-70E740481C1C}">
                <a14:useLocalDpi xmlns:a14="http://schemas.microsoft.com/office/drawing/2010/main" val="0"/>
              </a:ext>
            </a:extLst>
          </a:blip>
          <a:srcRect/>
          <a:stretch/>
        </p:blipFill>
        <p:spPr>
          <a:xfrm>
            <a:off x="9497088" y="87721"/>
            <a:ext cx="2383737" cy="1125123"/>
          </a:xfrm>
          <a:prstGeom prst="rect">
            <a:avLst/>
          </a:prstGeom>
        </p:spPr>
      </p:pic>
      <p:sp>
        <p:nvSpPr>
          <p:cNvPr id="8" name="TextBox 7">
            <a:extLst>
              <a:ext uri="{FF2B5EF4-FFF2-40B4-BE49-F238E27FC236}">
                <a16:creationId xmlns:a16="http://schemas.microsoft.com/office/drawing/2014/main" xmlns="" id="{3620D0A5-176B-EAD8-BA5B-53AB3048E130}"/>
              </a:ext>
            </a:extLst>
          </p:cNvPr>
          <p:cNvSpPr txBox="1"/>
          <p:nvPr/>
        </p:nvSpPr>
        <p:spPr>
          <a:xfrm>
            <a:off x="4787900" y="6400766"/>
            <a:ext cx="2616200" cy="400110"/>
          </a:xfrm>
          <a:prstGeom prst="rect">
            <a:avLst/>
          </a:prstGeom>
          <a:noFill/>
        </p:spPr>
        <p:txBody>
          <a:bodyPr wrap="square" rtlCol="0">
            <a:spAutoFit/>
          </a:bodyPr>
          <a:lstStyle/>
          <a:p>
            <a:pPr algn="ctr"/>
            <a:r>
              <a:rPr lang="en-US" sz="2000" dirty="0">
                <a:solidFill>
                  <a:prstClr val="white"/>
                </a:solidFill>
                <a:cs typeface="Arial" panose="020B0604020202020204" pitchFamily="34" charset="0"/>
              </a:rPr>
              <a:t>www.midocean.ae</a:t>
            </a:r>
          </a:p>
        </p:txBody>
      </p:sp>
      <p:sp>
        <p:nvSpPr>
          <p:cNvPr id="22" name="Rectangle 21">
            <a:extLst>
              <a:ext uri="{FF2B5EF4-FFF2-40B4-BE49-F238E27FC236}">
                <a16:creationId xmlns:a16="http://schemas.microsoft.com/office/drawing/2014/main" xmlns="" id="{BD069A96-5848-FF57-BDAE-6DBEC0AA0DA9}"/>
              </a:ext>
            </a:extLst>
          </p:cNvPr>
          <p:cNvSpPr/>
          <p:nvPr/>
        </p:nvSpPr>
        <p:spPr>
          <a:xfrm>
            <a:off x="2807467" y="857261"/>
            <a:ext cx="6574607" cy="45719"/>
          </a:xfrm>
          <a:prstGeom prst="rect">
            <a:avLst/>
          </a:prstGeom>
          <a:solidFill>
            <a:schemeClr val="bg1"/>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solidFill>
                <a:prstClr val="white"/>
              </a:solidFill>
            </a:endParaRPr>
          </a:p>
        </p:txBody>
      </p:sp>
      <p:pic>
        <p:nvPicPr>
          <p:cNvPr id="23" name="Picture 2" descr="Network security Computer network Computer security Software-defined  networking, cyber security, electric Blue, technology png | PNGEgg"/>
          <p:cNvPicPr>
            <a:picLocks noChangeAspect="1" noChangeArrowheads="1"/>
          </p:cNvPicPr>
          <p:nvPr/>
        </p:nvPicPr>
        <p:blipFill>
          <a:blip r:embed="rId4" cstate="print">
            <a:extLst>
              <a:ext uri="{28A0092B-C50C-407E-A947-70E740481C1C}">
                <a14:useLocalDpi xmlns:a14="http://schemas.microsoft.com/office/drawing/2010/main" val="0"/>
              </a:ext>
            </a:extLst>
          </a:blip>
          <a:srcRect/>
          <a:stretch>
            <a:fillRect/>
          </a:stretch>
        </p:blipFill>
        <p:spPr bwMode="auto">
          <a:xfrm>
            <a:off x="2473590" y="394062"/>
            <a:ext cx="867383" cy="867383"/>
          </a:xfrm>
          <a:prstGeom prst="ellipse">
            <a:avLst/>
          </a:prstGeom>
          <a:noFill/>
          <a:extLst>
            <a:ext uri="{909E8E84-426E-40DD-AFC4-6F175D3DCCD1}">
              <a14:hiddenFill xmlns:a14="http://schemas.microsoft.com/office/drawing/2010/main">
                <a:solidFill>
                  <a:srgbClr val="FFFFFF"/>
                </a:solidFill>
              </a14:hiddenFill>
            </a:ext>
          </a:extLst>
        </p:spPr>
      </p:pic>
      <p:sp>
        <p:nvSpPr>
          <p:cNvPr id="27" name="Rectangle 11"/>
          <p:cNvSpPr/>
          <p:nvPr/>
        </p:nvSpPr>
        <p:spPr>
          <a:xfrm>
            <a:off x="2446894" y="6242540"/>
            <a:ext cx="6163706" cy="224143"/>
          </a:xfrm>
          <a:prstGeom prst="rect">
            <a:avLst/>
          </a:prstGeom>
          <a:noFill/>
          <a:ln>
            <a:noFill/>
          </a:ln>
        </p:spPr>
        <p:style>
          <a:lnRef idx="2">
            <a:schemeClr val="accent1">
              <a:shade val="50000"/>
            </a:schemeClr>
          </a:lnRef>
          <a:fillRef idx="1">
            <a:schemeClr val="accent1"/>
          </a:fillRef>
          <a:effectRef idx="0">
            <a:schemeClr val="accent1"/>
          </a:effectRef>
          <a:fontRef idx="minor">
            <a:schemeClr val="lt1"/>
          </a:fontRef>
        </p:style>
        <p:txBody>
          <a:bodyPr anchor="ctr"/>
          <a:lstStyle>
            <a:defPPr>
              <a:defRPr lang="en-US"/>
            </a:defPPr>
            <a:lvl1pPr algn="l" rtl="0" eaLnBrk="0" fontAlgn="base" hangingPunct="0">
              <a:spcBef>
                <a:spcPct val="0"/>
              </a:spcBef>
              <a:spcAft>
                <a:spcPct val="0"/>
              </a:spcAft>
              <a:defRPr sz="2000" kern="1200">
                <a:solidFill>
                  <a:schemeClr val="lt1"/>
                </a:solidFill>
                <a:latin typeface="+mn-lt"/>
                <a:ea typeface="+mn-ea"/>
                <a:cs typeface="+mn-cs"/>
              </a:defRPr>
            </a:lvl1pPr>
            <a:lvl2pPr marL="457200" algn="l" rtl="0" eaLnBrk="0" fontAlgn="base" hangingPunct="0">
              <a:spcBef>
                <a:spcPct val="0"/>
              </a:spcBef>
              <a:spcAft>
                <a:spcPct val="0"/>
              </a:spcAft>
              <a:defRPr sz="2000" kern="1200">
                <a:solidFill>
                  <a:schemeClr val="lt1"/>
                </a:solidFill>
                <a:latin typeface="+mn-lt"/>
                <a:ea typeface="+mn-ea"/>
                <a:cs typeface="+mn-cs"/>
              </a:defRPr>
            </a:lvl2pPr>
            <a:lvl3pPr marL="914400" algn="l" rtl="0" eaLnBrk="0" fontAlgn="base" hangingPunct="0">
              <a:spcBef>
                <a:spcPct val="0"/>
              </a:spcBef>
              <a:spcAft>
                <a:spcPct val="0"/>
              </a:spcAft>
              <a:defRPr sz="2000" kern="1200">
                <a:solidFill>
                  <a:schemeClr val="lt1"/>
                </a:solidFill>
                <a:latin typeface="+mn-lt"/>
                <a:ea typeface="+mn-ea"/>
                <a:cs typeface="+mn-cs"/>
              </a:defRPr>
            </a:lvl3pPr>
            <a:lvl4pPr marL="1371600" algn="l" rtl="0" eaLnBrk="0" fontAlgn="base" hangingPunct="0">
              <a:spcBef>
                <a:spcPct val="0"/>
              </a:spcBef>
              <a:spcAft>
                <a:spcPct val="0"/>
              </a:spcAft>
              <a:defRPr sz="2000" kern="1200">
                <a:solidFill>
                  <a:schemeClr val="lt1"/>
                </a:solidFill>
                <a:latin typeface="+mn-lt"/>
                <a:ea typeface="+mn-ea"/>
                <a:cs typeface="+mn-cs"/>
              </a:defRPr>
            </a:lvl4pPr>
            <a:lvl5pPr marL="1828800" algn="l" rtl="0" eaLnBrk="0" fontAlgn="base" hangingPunct="0">
              <a:spcBef>
                <a:spcPct val="0"/>
              </a:spcBef>
              <a:spcAft>
                <a:spcPct val="0"/>
              </a:spcAft>
              <a:defRPr sz="2000" kern="1200">
                <a:solidFill>
                  <a:schemeClr val="lt1"/>
                </a:solidFill>
                <a:latin typeface="+mn-lt"/>
                <a:ea typeface="+mn-ea"/>
                <a:cs typeface="+mn-cs"/>
              </a:defRPr>
            </a:lvl5pPr>
            <a:lvl6pPr marL="2286000" algn="l" defTabSz="914400" rtl="0" eaLnBrk="1" latinLnBrk="0" hangingPunct="1">
              <a:defRPr sz="2000" kern="1200">
                <a:solidFill>
                  <a:schemeClr val="lt1"/>
                </a:solidFill>
                <a:latin typeface="+mn-lt"/>
                <a:ea typeface="+mn-ea"/>
                <a:cs typeface="+mn-cs"/>
              </a:defRPr>
            </a:lvl6pPr>
            <a:lvl7pPr marL="2743200" algn="l" defTabSz="914400" rtl="0" eaLnBrk="1" latinLnBrk="0" hangingPunct="1">
              <a:defRPr sz="2000" kern="1200">
                <a:solidFill>
                  <a:schemeClr val="lt1"/>
                </a:solidFill>
                <a:latin typeface="+mn-lt"/>
                <a:ea typeface="+mn-ea"/>
                <a:cs typeface="+mn-cs"/>
              </a:defRPr>
            </a:lvl7pPr>
            <a:lvl8pPr marL="3200400" algn="l" defTabSz="914400" rtl="0" eaLnBrk="1" latinLnBrk="0" hangingPunct="1">
              <a:defRPr sz="2000" kern="1200">
                <a:solidFill>
                  <a:schemeClr val="lt1"/>
                </a:solidFill>
                <a:latin typeface="+mn-lt"/>
                <a:ea typeface="+mn-ea"/>
                <a:cs typeface="+mn-cs"/>
              </a:defRPr>
            </a:lvl8pPr>
            <a:lvl9pPr marL="3657600" algn="l" defTabSz="914400" rtl="0" eaLnBrk="1" latinLnBrk="0" hangingPunct="1">
              <a:defRPr sz="2000" kern="1200">
                <a:solidFill>
                  <a:schemeClr val="lt1"/>
                </a:solidFill>
                <a:latin typeface="+mn-lt"/>
                <a:ea typeface="+mn-ea"/>
                <a:cs typeface="+mn-cs"/>
              </a:defRPr>
            </a:lvl9pPr>
          </a:lstStyle>
          <a:p>
            <a:pPr algn="ctr"/>
            <a:r>
              <a:rPr lang="en-US" sz="1200" i="1" dirty="0">
                <a:ln w="0"/>
                <a:solidFill>
                  <a:srgbClr val="4472C4"/>
                </a:solidFill>
                <a:effectLst>
                  <a:outerShdw blurRad="38100" dist="25400" dir="5400000" algn="ctr" rotWithShape="0">
                    <a:srgbClr val="6E747A">
                      <a:alpha val="43000"/>
                    </a:srgbClr>
                  </a:outerShdw>
                </a:effectLst>
                <a:latin typeface="Tajawal Medium" panose="00000600000000000000" pitchFamily="2" charset="-78"/>
                <a:cs typeface="Tajawal Medium" panose="00000600000000000000" pitchFamily="2" charset="-78"/>
              </a:rPr>
              <a:t>Cybersecurity </a:t>
            </a:r>
            <a:r>
              <a:rPr lang="en-US" sz="1200" i="1" dirty="0" smtClean="0">
                <a:ln w="0"/>
                <a:solidFill>
                  <a:srgbClr val="4472C4"/>
                </a:solidFill>
                <a:effectLst>
                  <a:outerShdw blurRad="38100" dist="25400" dir="5400000" algn="ctr" rotWithShape="0">
                    <a:srgbClr val="6E747A">
                      <a:alpha val="43000"/>
                    </a:srgbClr>
                  </a:outerShdw>
                </a:effectLst>
                <a:latin typeface="Tajawal Medium" panose="00000600000000000000" pitchFamily="2" charset="-78"/>
                <a:cs typeface="Tajawal Medium" panose="00000600000000000000" pitchFamily="2" charset="-78"/>
              </a:rPr>
              <a:t>Fundamentals,  Dr. Redhwan M. A. </a:t>
            </a:r>
            <a:r>
              <a:rPr lang="en-US" sz="1200" i="1" dirty="0" err="1" smtClean="0">
                <a:ln w="0"/>
                <a:solidFill>
                  <a:srgbClr val="4472C4"/>
                </a:solidFill>
                <a:effectLst>
                  <a:outerShdw blurRad="38100" dist="25400" dir="5400000" algn="ctr" rotWithShape="0">
                    <a:srgbClr val="6E747A">
                      <a:alpha val="43000"/>
                    </a:srgbClr>
                  </a:outerShdw>
                </a:effectLst>
                <a:latin typeface="Tajawal Medium" panose="00000600000000000000" pitchFamily="2" charset="-78"/>
                <a:cs typeface="Tajawal Medium" panose="00000600000000000000" pitchFamily="2" charset="-78"/>
              </a:rPr>
              <a:t>Saad</a:t>
            </a:r>
            <a:endParaRPr lang="en-US" sz="1200" i="1" dirty="0">
              <a:ln w="0"/>
              <a:solidFill>
                <a:srgbClr val="4472C4"/>
              </a:solidFill>
              <a:effectLst>
                <a:outerShdw blurRad="38100" dist="25400" dir="5400000" algn="ctr" rotWithShape="0">
                  <a:srgbClr val="6E747A">
                    <a:alpha val="43000"/>
                  </a:srgbClr>
                </a:outerShdw>
              </a:effectLst>
              <a:latin typeface="Tajawal Medium" panose="00000600000000000000" pitchFamily="2" charset="-78"/>
              <a:cs typeface="Tajawal Medium" panose="00000600000000000000" pitchFamily="2" charset="-78"/>
            </a:endParaRPr>
          </a:p>
        </p:txBody>
      </p:sp>
      <p:sp>
        <p:nvSpPr>
          <p:cNvPr id="4" name="Decagon 3"/>
          <p:cNvSpPr/>
          <p:nvPr/>
        </p:nvSpPr>
        <p:spPr>
          <a:xfrm>
            <a:off x="11015003" y="6242540"/>
            <a:ext cx="590843" cy="439614"/>
          </a:xfrm>
          <a:prstGeom prst="decagon">
            <a:avLst/>
          </a:prstGeom>
          <a:noFill/>
          <a:ln w="38100">
            <a:solidFill>
              <a:schemeClr val="bg1"/>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fld id="{D3D0A8D0-E66F-424C-AFA5-9563B497EC84}" type="slidenum">
              <a:rPr lang="en-US" smtClean="0">
                <a:solidFill>
                  <a:prstClr val="white"/>
                </a:solidFill>
              </a:rPr>
              <a:pPr algn="ctr"/>
              <a:t>19</a:t>
            </a:fld>
            <a:endParaRPr lang="en-US" dirty="0">
              <a:solidFill>
                <a:prstClr val="white"/>
              </a:solidFill>
            </a:endParaRPr>
          </a:p>
        </p:txBody>
      </p:sp>
      <p:sp>
        <p:nvSpPr>
          <p:cNvPr id="11" name="TextBox 6"/>
          <p:cNvSpPr txBox="1">
            <a:spLocks noChangeArrowheads="1"/>
          </p:cNvSpPr>
          <p:nvPr/>
        </p:nvSpPr>
        <p:spPr bwMode="auto">
          <a:xfrm>
            <a:off x="958464" y="1533524"/>
            <a:ext cx="10485391" cy="4508927"/>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wrap="square">
            <a:spAutoFit/>
          </a:bodyPr>
          <a:lstStyle>
            <a:defPPr>
              <a:defRPr lang="en-US"/>
            </a:defPPr>
            <a:lvl1pPr algn="l" rtl="0" eaLnBrk="0" fontAlgn="base" hangingPunct="0">
              <a:spcBef>
                <a:spcPct val="0"/>
              </a:spcBef>
              <a:spcAft>
                <a:spcPct val="0"/>
              </a:spcAft>
              <a:defRPr kern="1200">
                <a:solidFill>
                  <a:schemeClr val="tx1"/>
                </a:solidFill>
                <a:latin typeface="Arial" panose="020B0604020202020204" pitchFamily="34" charset="0"/>
                <a:ea typeface="+mn-ea"/>
                <a:cs typeface="Arial" panose="020B0604020202020204" pitchFamily="34" charset="0"/>
              </a:defRPr>
            </a:lvl1pPr>
            <a:lvl2pPr marL="457200" algn="l" rtl="0" eaLnBrk="0" fontAlgn="base" hangingPunct="0">
              <a:spcBef>
                <a:spcPct val="0"/>
              </a:spcBef>
              <a:spcAft>
                <a:spcPct val="0"/>
              </a:spcAft>
              <a:defRPr kern="1200">
                <a:solidFill>
                  <a:schemeClr val="tx1"/>
                </a:solidFill>
                <a:latin typeface="Arial" panose="020B0604020202020204" pitchFamily="34" charset="0"/>
                <a:ea typeface="+mn-ea"/>
                <a:cs typeface="Arial" panose="020B0604020202020204" pitchFamily="34" charset="0"/>
              </a:defRPr>
            </a:lvl2pPr>
            <a:lvl3pPr marL="914400" algn="l" rtl="0" eaLnBrk="0" fontAlgn="base" hangingPunct="0">
              <a:spcBef>
                <a:spcPct val="0"/>
              </a:spcBef>
              <a:spcAft>
                <a:spcPct val="0"/>
              </a:spcAft>
              <a:defRPr kern="1200">
                <a:solidFill>
                  <a:schemeClr val="tx1"/>
                </a:solidFill>
                <a:latin typeface="Arial" panose="020B0604020202020204" pitchFamily="34" charset="0"/>
                <a:ea typeface="+mn-ea"/>
                <a:cs typeface="Arial" panose="020B0604020202020204" pitchFamily="34" charset="0"/>
              </a:defRPr>
            </a:lvl3pPr>
            <a:lvl4pPr marL="1371600" algn="l" rtl="0" eaLnBrk="0" fontAlgn="base" hangingPunct="0">
              <a:spcBef>
                <a:spcPct val="0"/>
              </a:spcBef>
              <a:spcAft>
                <a:spcPct val="0"/>
              </a:spcAft>
              <a:defRPr kern="1200">
                <a:solidFill>
                  <a:schemeClr val="tx1"/>
                </a:solidFill>
                <a:latin typeface="Arial" panose="020B0604020202020204" pitchFamily="34" charset="0"/>
                <a:ea typeface="+mn-ea"/>
                <a:cs typeface="Arial" panose="020B0604020202020204" pitchFamily="34" charset="0"/>
              </a:defRPr>
            </a:lvl4pPr>
            <a:lvl5pPr marL="1828800" algn="l" rtl="0" eaLnBrk="0" fontAlgn="base" hangingPunct="0">
              <a:spcBef>
                <a:spcPct val="0"/>
              </a:spcBef>
              <a:spcAft>
                <a:spcPct val="0"/>
              </a:spcAft>
              <a:defRPr kern="1200">
                <a:solidFill>
                  <a:schemeClr val="tx1"/>
                </a:solidFill>
                <a:latin typeface="Arial" panose="020B0604020202020204" pitchFamily="34" charset="0"/>
                <a:ea typeface="+mn-ea"/>
                <a:cs typeface="Arial" panose="020B0604020202020204" pitchFamily="34" charset="0"/>
              </a:defRPr>
            </a:lvl5pPr>
            <a:lvl6pPr marL="2286000" algn="l" defTabSz="914400" rtl="0" eaLnBrk="1" latinLnBrk="0" hangingPunct="1">
              <a:defRPr kern="1200">
                <a:solidFill>
                  <a:schemeClr val="tx1"/>
                </a:solidFill>
                <a:latin typeface="Arial" panose="020B0604020202020204" pitchFamily="34" charset="0"/>
                <a:ea typeface="+mn-ea"/>
                <a:cs typeface="Arial" panose="020B0604020202020204" pitchFamily="34" charset="0"/>
              </a:defRPr>
            </a:lvl6pPr>
            <a:lvl7pPr marL="2743200" algn="l" defTabSz="914400" rtl="0" eaLnBrk="1" latinLnBrk="0" hangingPunct="1">
              <a:defRPr kern="1200">
                <a:solidFill>
                  <a:schemeClr val="tx1"/>
                </a:solidFill>
                <a:latin typeface="Arial" panose="020B0604020202020204" pitchFamily="34" charset="0"/>
                <a:ea typeface="+mn-ea"/>
                <a:cs typeface="Arial" panose="020B0604020202020204" pitchFamily="34" charset="0"/>
              </a:defRPr>
            </a:lvl7pPr>
            <a:lvl8pPr marL="3200400" algn="l" defTabSz="914400" rtl="0" eaLnBrk="1" latinLnBrk="0" hangingPunct="1">
              <a:defRPr kern="1200">
                <a:solidFill>
                  <a:schemeClr val="tx1"/>
                </a:solidFill>
                <a:latin typeface="Arial" panose="020B0604020202020204" pitchFamily="34" charset="0"/>
                <a:ea typeface="+mn-ea"/>
                <a:cs typeface="Arial" panose="020B0604020202020204" pitchFamily="34" charset="0"/>
              </a:defRPr>
            </a:lvl8pPr>
            <a:lvl9pPr marL="3657600" algn="l" defTabSz="914400" rtl="0" eaLnBrk="1" latinLnBrk="0" hangingPunct="1">
              <a:defRPr kern="1200">
                <a:solidFill>
                  <a:schemeClr val="tx1"/>
                </a:solidFill>
                <a:latin typeface="Arial" panose="020B0604020202020204" pitchFamily="34" charset="0"/>
                <a:ea typeface="+mn-ea"/>
                <a:cs typeface="Arial" panose="020B0604020202020204" pitchFamily="34" charset="0"/>
              </a:defRPr>
            </a:lvl9pPr>
          </a:lstStyle>
          <a:p>
            <a:pPr algn="just">
              <a:spcAft>
                <a:spcPts val="600"/>
              </a:spcAft>
            </a:pPr>
            <a:r>
              <a:rPr lang="en-US" b="1" i="1" dirty="0">
                <a:solidFill>
                  <a:srgbClr val="00B0F0"/>
                </a:solidFill>
              </a:rPr>
              <a:t>Common cyber threats include</a:t>
            </a:r>
            <a:r>
              <a:rPr lang="en-US" b="1" i="1" dirty="0" smtClean="0">
                <a:solidFill>
                  <a:srgbClr val="00B0F0"/>
                </a:solidFill>
              </a:rPr>
              <a:t>:</a:t>
            </a:r>
            <a:endParaRPr lang="ar-YE" b="1" i="1" dirty="0" smtClean="0">
              <a:solidFill>
                <a:srgbClr val="00B0F0"/>
              </a:solidFill>
            </a:endParaRPr>
          </a:p>
          <a:p>
            <a:pPr algn="just">
              <a:spcAft>
                <a:spcPts val="600"/>
              </a:spcAft>
            </a:pPr>
            <a:endParaRPr lang="en-US" b="1" i="1" dirty="0">
              <a:solidFill>
                <a:srgbClr val="CE7408"/>
              </a:solidFill>
            </a:endParaRPr>
          </a:p>
          <a:p>
            <a:pPr marL="285750" indent="-285750" algn="just">
              <a:spcAft>
                <a:spcPts val="600"/>
              </a:spcAft>
              <a:buFont typeface="Wingdings" pitchFamily="2" charset="2"/>
              <a:buChar char="v"/>
            </a:pPr>
            <a:r>
              <a:rPr lang="en-US" b="1" dirty="0" smtClean="0">
                <a:solidFill>
                  <a:srgbClr val="CE7408"/>
                </a:solidFill>
              </a:rPr>
              <a:t>Data </a:t>
            </a:r>
            <a:r>
              <a:rPr lang="en-US" b="1" dirty="0">
                <a:solidFill>
                  <a:srgbClr val="CE7408"/>
                </a:solidFill>
              </a:rPr>
              <a:t>Centre Disrupted by Natural Disaster</a:t>
            </a:r>
          </a:p>
          <a:p>
            <a:pPr algn="just">
              <a:spcAft>
                <a:spcPts val="600"/>
              </a:spcAft>
            </a:pPr>
            <a:r>
              <a:rPr lang="en-US" b="1" dirty="0"/>
              <a:t>‍</a:t>
            </a:r>
            <a:r>
              <a:rPr lang="en-US" dirty="0"/>
              <a:t>The data </a:t>
            </a:r>
            <a:r>
              <a:rPr lang="en-US" dirty="0" err="1"/>
              <a:t>centre</a:t>
            </a:r>
            <a:r>
              <a:rPr lang="en-US" dirty="0"/>
              <a:t> your software is housed on could be disrupted by a natural disaster like flooding</a:t>
            </a:r>
            <a:r>
              <a:rPr lang="en-US" dirty="0" smtClean="0"/>
              <a:t>.</a:t>
            </a:r>
            <a:endParaRPr lang="ar-YE" dirty="0" smtClean="0"/>
          </a:p>
          <a:p>
            <a:pPr marL="285750" indent="-285750" algn="just">
              <a:spcAft>
                <a:spcPts val="600"/>
              </a:spcAft>
              <a:buFont typeface="Wingdings" pitchFamily="2" charset="2"/>
              <a:buChar char="v"/>
            </a:pPr>
            <a:r>
              <a:rPr lang="en-US" b="1" dirty="0" smtClean="0">
                <a:solidFill>
                  <a:srgbClr val="CE7408"/>
                </a:solidFill>
              </a:rPr>
              <a:t>SQL </a:t>
            </a:r>
            <a:r>
              <a:rPr lang="en-US" b="1" dirty="0">
                <a:solidFill>
                  <a:srgbClr val="CE7408"/>
                </a:solidFill>
              </a:rPr>
              <a:t>Injection</a:t>
            </a:r>
          </a:p>
          <a:p>
            <a:pPr algn="just">
              <a:spcAft>
                <a:spcPts val="600"/>
              </a:spcAft>
            </a:pPr>
            <a:r>
              <a:rPr lang="en-US" dirty="0"/>
              <a:t>A Structured Query Language (SQL) injection is a type of cyber attack that results from inserting malicious code into a server that uses SQL. When infected, the server releases information. Submitting the malicious code can be as simple as entering it into a vulnerable website search box.</a:t>
            </a:r>
          </a:p>
          <a:p>
            <a:pPr marL="285750" indent="-285750" algn="just">
              <a:spcAft>
                <a:spcPts val="600"/>
              </a:spcAft>
              <a:buFont typeface="Wingdings" pitchFamily="2" charset="2"/>
              <a:buChar char="v"/>
            </a:pPr>
            <a:r>
              <a:rPr lang="en-US" b="1" dirty="0" smtClean="0">
                <a:solidFill>
                  <a:srgbClr val="CE7408"/>
                </a:solidFill>
              </a:rPr>
              <a:t>Password </a:t>
            </a:r>
            <a:r>
              <a:rPr lang="en-US" b="1" dirty="0">
                <a:solidFill>
                  <a:srgbClr val="CE7408"/>
                </a:solidFill>
              </a:rPr>
              <a:t>Attacks</a:t>
            </a:r>
          </a:p>
          <a:p>
            <a:pPr algn="just">
              <a:spcAft>
                <a:spcPts val="600"/>
              </a:spcAft>
            </a:pPr>
            <a:r>
              <a:rPr lang="en-US" dirty="0"/>
              <a:t>With the right password, a cyber attacker has access to a wealth of information. Social engineering is a type of password attack that Data Insider defines as “a strategy cyber attackers use that relies heavily on human interaction and often involves tricking people into breaking standard security practices.” Other types of password attacks include accessing a password database or outright guessing</a:t>
            </a:r>
            <a:r>
              <a:rPr lang="en-US" dirty="0" smtClean="0"/>
              <a:t>.</a:t>
            </a:r>
            <a:endParaRPr lang="en-US" dirty="0"/>
          </a:p>
        </p:txBody>
      </p:sp>
    </p:spTree>
    <p:extLst>
      <p:ext uri="{BB962C8B-B14F-4D97-AF65-F5344CB8AC3E}">
        <p14:creationId xmlns:p14="http://schemas.microsoft.com/office/powerpoint/2010/main" val="1452613819"/>
      </p:ext>
    </p:extLst>
  </p:cSld>
  <p:clrMapOvr>
    <a:masterClrMapping/>
  </p:clrMapOvr>
  <mc:AlternateContent xmlns:mc="http://schemas.openxmlformats.org/markup-compatibility/2006">
    <mc:Choice xmlns:p14="http://schemas.microsoft.com/office/powerpoint/2010/main" Requires="p14">
      <p:transition p14:dur="10"/>
    </mc:Choice>
    <mc:Fallback>
      <p:transition/>
    </mc:Fallback>
  </mc:AlternateContent>
  <p:timing>
    <p:tnLst>
      <p:par>
        <p:cTn id="1" dur="indefinite" restart="never" nodeType="tmRoot"/>
      </p:par>
    </p:tnLst>
  </p:timing>
</p:sld>
</file>

<file path=ppt/slides/slide20.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5" name="Rectangle: Rounded Corners 24">
            <a:extLst>
              <a:ext uri="{FF2B5EF4-FFF2-40B4-BE49-F238E27FC236}">
                <a16:creationId xmlns:a16="http://schemas.microsoft.com/office/drawing/2014/main" xmlns="" id="{2BC869EB-5623-4AA1-9123-4AF9DF916049}"/>
              </a:ext>
            </a:extLst>
          </p:cNvPr>
          <p:cNvSpPr/>
          <p:nvPr/>
        </p:nvSpPr>
        <p:spPr>
          <a:xfrm>
            <a:off x="617280" y="1191105"/>
            <a:ext cx="10988566" cy="4928080"/>
          </a:xfrm>
          <a:prstGeom prst="roundRect">
            <a:avLst>
              <a:gd name="adj" fmla="val 6140"/>
            </a:avLst>
          </a:prstGeom>
          <a:solidFill>
            <a:schemeClr val="bg1"/>
          </a:solidFill>
          <a:ln w="38100">
            <a:solidFill>
              <a:srgbClr val="00B0F0"/>
            </a:solidFill>
          </a:ln>
          <a:effectLst>
            <a:outerShdw blurRad="571500" sx="86000" sy="86000" algn="ctr" rotWithShape="0">
              <a:prstClr val="black">
                <a:alpha val="25000"/>
              </a:prstClr>
            </a:outerShdw>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dirty="0">
              <a:solidFill>
                <a:prstClr val="white"/>
              </a:solidFill>
            </a:endParaRPr>
          </a:p>
        </p:txBody>
      </p:sp>
      <p:sp>
        <p:nvSpPr>
          <p:cNvPr id="3" name="TextBox 2">
            <a:extLst>
              <a:ext uri="{FF2B5EF4-FFF2-40B4-BE49-F238E27FC236}">
                <a16:creationId xmlns:a16="http://schemas.microsoft.com/office/drawing/2014/main" xmlns="" id="{F9A80F9F-74DB-1D57-04E8-E20E92A09B0A}"/>
              </a:ext>
            </a:extLst>
          </p:cNvPr>
          <p:cNvSpPr txBox="1"/>
          <p:nvPr/>
        </p:nvSpPr>
        <p:spPr>
          <a:xfrm>
            <a:off x="2159064" y="285067"/>
            <a:ext cx="7555524" cy="584775"/>
          </a:xfrm>
          <a:prstGeom prst="rect">
            <a:avLst/>
          </a:prstGeom>
          <a:noFill/>
        </p:spPr>
        <p:txBody>
          <a:bodyPr wrap="square" rtlCol="0">
            <a:spAutoFit/>
          </a:bodyPr>
          <a:lstStyle/>
          <a:p>
            <a:pPr algn="ctr"/>
            <a:r>
              <a:rPr lang="en-US" sz="3200" b="1" dirty="0">
                <a:solidFill>
                  <a:prstClr val="white"/>
                </a:solidFill>
                <a:latin typeface="Agency FB" panose="020B0503020202020204" pitchFamily="34" charset="0"/>
                <a:cs typeface="Arial" panose="020B0604020202020204" pitchFamily="34" charset="0"/>
              </a:rPr>
              <a:t>Cyber </a:t>
            </a:r>
            <a:r>
              <a:rPr lang="en-US" sz="3200" b="1" dirty="0" smtClean="0">
                <a:solidFill>
                  <a:prstClr val="white"/>
                </a:solidFill>
                <a:latin typeface="Agency FB" panose="020B0503020202020204" pitchFamily="34" charset="0"/>
                <a:cs typeface="Arial" panose="020B0604020202020204" pitchFamily="34" charset="0"/>
              </a:rPr>
              <a:t>Warfare</a:t>
            </a:r>
            <a:endParaRPr lang="en-US" sz="3200" b="1" dirty="0">
              <a:solidFill>
                <a:prstClr val="white"/>
              </a:solidFill>
              <a:latin typeface="Agency FB" panose="020B0503020202020204" pitchFamily="34" charset="0"/>
              <a:cs typeface="Arial" panose="020B0604020202020204" pitchFamily="34" charset="0"/>
            </a:endParaRPr>
          </a:p>
        </p:txBody>
      </p:sp>
      <p:sp>
        <p:nvSpPr>
          <p:cNvPr id="5" name="Rectangle 4">
            <a:extLst>
              <a:ext uri="{FF2B5EF4-FFF2-40B4-BE49-F238E27FC236}">
                <a16:creationId xmlns:a16="http://schemas.microsoft.com/office/drawing/2014/main" xmlns="" id="{3985EAE6-BFA6-766D-A032-077E4DCB399E}"/>
              </a:ext>
            </a:extLst>
          </p:cNvPr>
          <p:cNvSpPr/>
          <p:nvPr/>
        </p:nvSpPr>
        <p:spPr>
          <a:xfrm>
            <a:off x="1051529" y="557146"/>
            <a:ext cx="1160736" cy="1014336"/>
          </a:xfrm>
          <a:prstGeom prst="rect">
            <a:avLst/>
          </a:prstGeom>
          <a:solidFill>
            <a:srgbClr val="FFC000"/>
          </a:solidFill>
          <a:ln w="38100">
            <a:solidFill>
              <a:srgbClr val="24A9E1"/>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r>
              <a:rPr lang="en-US" dirty="0" smtClean="0">
                <a:ln w="0"/>
                <a:solidFill>
                  <a:prstClr val="black"/>
                </a:solidFill>
                <a:effectLst>
                  <a:outerShdw blurRad="38100" dist="19050" dir="2700000" algn="tl" rotWithShape="0">
                    <a:prstClr val="black">
                      <a:alpha val="40000"/>
                    </a:prstClr>
                  </a:outerShdw>
                </a:effectLst>
                <a:ea typeface="Roboto Light" panose="02000000000000000000" pitchFamily="2" charset="0"/>
              </a:rPr>
              <a:t>Lecture </a:t>
            </a:r>
          </a:p>
          <a:p>
            <a:pPr algn="ctr"/>
            <a:r>
              <a:rPr lang="en-US" dirty="0" smtClean="0">
                <a:ln w="0"/>
                <a:solidFill>
                  <a:prstClr val="black"/>
                </a:solidFill>
                <a:effectLst>
                  <a:outerShdw blurRad="38100" dist="19050" dir="2700000" algn="tl" rotWithShape="0">
                    <a:prstClr val="black">
                      <a:alpha val="40000"/>
                    </a:prstClr>
                  </a:outerShdw>
                </a:effectLst>
                <a:ea typeface="Roboto Light" panose="02000000000000000000" pitchFamily="2" charset="0"/>
              </a:rPr>
              <a:t>02</a:t>
            </a:r>
            <a:endParaRPr lang="en-US" dirty="0">
              <a:ln w="0"/>
              <a:solidFill>
                <a:prstClr val="black"/>
              </a:solidFill>
              <a:effectLst>
                <a:outerShdw blurRad="38100" dist="19050" dir="2700000" algn="tl" rotWithShape="0">
                  <a:prstClr val="black">
                    <a:alpha val="40000"/>
                  </a:prstClr>
                </a:outerShdw>
              </a:effectLst>
              <a:ea typeface="Roboto Light" panose="02000000000000000000" pitchFamily="2" charset="0"/>
            </a:endParaRPr>
          </a:p>
        </p:txBody>
      </p:sp>
      <p:pic>
        <p:nvPicPr>
          <p:cNvPr id="2" name="Picture 1">
            <a:extLst>
              <a:ext uri="{FF2B5EF4-FFF2-40B4-BE49-F238E27FC236}">
                <a16:creationId xmlns:a16="http://schemas.microsoft.com/office/drawing/2014/main" xmlns="" id="{55CD1180-4C62-EDA2-42A3-AF92F9FA68DE}"/>
              </a:ext>
            </a:extLst>
          </p:cNvPr>
          <p:cNvPicPr>
            <a:picLocks noChangeAspect="1"/>
          </p:cNvPicPr>
          <p:nvPr/>
        </p:nvPicPr>
        <p:blipFill>
          <a:blip r:embed="rId3" cstate="print">
            <a:extLst>
              <a:ext uri="{28A0092B-C50C-407E-A947-70E740481C1C}">
                <a14:useLocalDpi xmlns:a14="http://schemas.microsoft.com/office/drawing/2010/main" val="0"/>
              </a:ext>
            </a:extLst>
          </a:blip>
          <a:srcRect/>
          <a:stretch/>
        </p:blipFill>
        <p:spPr>
          <a:xfrm>
            <a:off x="9497088" y="87721"/>
            <a:ext cx="2383737" cy="1125123"/>
          </a:xfrm>
          <a:prstGeom prst="rect">
            <a:avLst/>
          </a:prstGeom>
        </p:spPr>
      </p:pic>
      <p:sp>
        <p:nvSpPr>
          <p:cNvPr id="8" name="TextBox 7">
            <a:extLst>
              <a:ext uri="{FF2B5EF4-FFF2-40B4-BE49-F238E27FC236}">
                <a16:creationId xmlns:a16="http://schemas.microsoft.com/office/drawing/2014/main" xmlns="" id="{3620D0A5-176B-EAD8-BA5B-53AB3048E130}"/>
              </a:ext>
            </a:extLst>
          </p:cNvPr>
          <p:cNvSpPr txBox="1"/>
          <p:nvPr/>
        </p:nvSpPr>
        <p:spPr>
          <a:xfrm>
            <a:off x="4787900" y="6400766"/>
            <a:ext cx="2616200" cy="400110"/>
          </a:xfrm>
          <a:prstGeom prst="rect">
            <a:avLst/>
          </a:prstGeom>
          <a:noFill/>
        </p:spPr>
        <p:txBody>
          <a:bodyPr wrap="square" rtlCol="0">
            <a:spAutoFit/>
          </a:bodyPr>
          <a:lstStyle/>
          <a:p>
            <a:pPr algn="ctr"/>
            <a:r>
              <a:rPr lang="en-US" sz="2000" dirty="0">
                <a:solidFill>
                  <a:prstClr val="white"/>
                </a:solidFill>
                <a:cs typeface="Arial" panose="020B0604020202020204" pitchFamily="34" charset="0"/>
              </a:rPr>
              <a:t>www.midocean.ae</a:t>
            </a:r>
          </a:p>
        </p:txBody>
      </p:sp>
      <p:sp>
        <p:nvSpPr>
          <p:cNvPr id="22" name="Rectangle 21">
            <a:extLst>
              <a:ext uri="{FF2B5EF4-FFF2-40B4-BE49-F238E27FC236}">
                <a16:creationId xmlns:a16="http://schemas.microsoft.com/office/drawing/2014/main" xmlns="" id="{BD069A96-5848-FF57-BDAE-6DBEC0AA0DA9}"/>
              </a:ext>
            </a:extLst>
          </p:cNvPr>
          <p:cNvSpPr/>
          <p:nvPr/>
        </p:nvSpPr>
        <p:spPr>
          <a:xfrm>
            <a:off x="2807467" y="857261"/>
            <a:ext cx="6574607" cy="45719"/>
          </a:xfrm>
          <a:prstGeom prst="rect">
            <a:avLst/>
          </a:prstGeom>
          <a:solidFill>
            <a:schemeClr val="bg1"/>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solidFill>
                <a:prstClr val="white"/>
              </a:solidFill>
            </a:endParaRPr>
          </a:p>
        </p:txBody>
      </p:sp>
      <p:pic>
        <p:nvPicPr>
          <p:cNvPr id="23" name="Picture 2" descr="Network security Computer network Computer security Software-defined  networking, cyber security, electric Blue, technology png | PNGEgg"/>
          <p:cNvPicPr>
            <a:picLocks noChangeAspect="1" noChangeArrowheads="1"/>
          </p:cNvPicPr>
          <p:nvPr/>
        </p:nvPicPr>
        <p:blipFill>
          <a:blip r:embed="rId4" cstate="print">
            <a:extLst>
              <a:ext uri="{28A0092B-C50C-407E-A947-70E740481C1C}">
                <a14:useLocalDpi xmlns:a14="http://schemas.microsoft.com/office/drawing/2010/main" val="0"/>
              </a:ext>
            </a:extLst>
          </a:blip>
          <a:srcRect/>
          <a:stretch>
            <a:fillRect/>
          </a:stretch>
        </p:blipFill>
        <p:spPr bwMode="auto">
          <a:xfrm>
            <a:off x="2473590" y="394062"/>
            <a:ext cx="867383" cy="867383"/>
          </a:xfrm>
          <a:prstGeom prst="ellipse">
            <a:avLst/>
          </a:prstGeom>
          <a:noFill/>
          <a:extLst>
            <a:ext uri="{909E8E84-426E-40DD-AFC4-6F175D3DCCD1}">
              <a14:hiddenFill xmlns:a14="http://schemas.microsoft.com/office/drawing/2010/main">
                <a:solidFill>
                  <a:srgbClr val="FFFFFF"/>
                </a:solidFill>
              </a14:hiddenFill>
            </a:ext>
          </a:extLst>
        </p:spPr>
      </p:pic>
      <p:sp>
        <p:nvSpPr>
          <p:cNvPr id="27" name="Rectangle 11"/>
          <p:cNvSpPr/>
          <p:nvPr/>
        </p:nvSpPr>
        <p:spPr>
          <a:xfrm>
            <a:off x="2446894" y="6242540"/>
            <a:ext cx="6163706" cy="224143"/>
          </a:xfrm>
          <a:prstGeom prst="rect">
            <a:avLst/>
          </a:prstGeom>
          <a:noFill/>
          <a:ln>
            <a:noFill/>
          </a:ln>
        </p:spPr>
        <p:style>
          <a:lnRef idx="2">
            <a:schemeClr val="accent1">
              <a:shade val="50000"/>
            </a:schemeClr>
          </a:lnRef>
          <a:fillRef idx="1">
            <a:schemeClr val="accent1"/>
          </a:fillRef>
          <a:effectRef idx="0">
            <a:schemeClr val="accent1"/>
          </a:effectRef>
          <a:fontRef idx="minor">
            <a:schemeClr val="lt1"/>
          </a:fontRef>
        </p:style>
        <p:txBody>
          <a:bodyPr anchor="ctr"/>
          <a:lstStyle>
            <a:defPPr>
              <a:defRPr lang="en-US"/>
            </a:defPPr>
            <a:lvl1pPr algn="l" rtl="0" eaLnBrk="0" fontAlgn="base" hangingPunct="0">
              <a:spcBef>
                <a:spcPct val="0"/>
              </a:spcBef>
              <a:spcAft>
                <a:spcPct val="0"/>
              </a:spcAft>
              <a:defRPr sz="2000" kern="1200">
                <a:solidFill>
                  <a:schemeClr val="lt1"/>
                </a:solidFill>
                <a:latin typeface="+mn-lt"/>
                <a:ea typeface="+mn-ea"/>
                <a:cs typeface="+mn-cs"/>
              </a:defRPr>
            </a:lvl1pPr>
            <a:lvl2pPr marL="457200" algn="l" rtl="0" eaLnBrk="0" fontAlgn="base" hangingPunct="0">
              <a:spcBef>
                <a:spcPct val="0"/>
              </a:spcBef>
              <a:spcAft>
                <a:spcPct val="0"/>
              </a:spcAft>
              <a:defRPr sz="2000" kern="1200">
                <a:solidFill>
                  <a:schemeClr val="lt1"/>
                </a:solidFill>
                <a:latin typeface="+mn-lt"/>
                <a:ea typeface="+mn-ea"/>
                <a:cs typeface="+mn-cs"/>
              </a:defRPr>
            </a:lvl2pPr>
            <a:lvl3pPr marL="914400" algn="l" rtl="0" eaLnBrk="0" fontAlgn="base" hangingPunct="0">
              <a:spcBef>
                <a:spcPct val="0"/>
              </a:spcBef>
              <a:spcAft>
                <a:spcPct val="0"/>
              </a:spcAft>
              <a:defRPr sz="2000" kern="1200">
                <a:solidFill>
                  <a:schemeClr val="lt1"/>
                </a:solidFill>
                <a:latin typeface="+mn-lt"/>
                <a:ea typeface="+mn-ea"/>
                <a:cs typeface="+mn-cs"/>
              </a:defRPr>
            </a:lvl3pPr>
            <a:lvl4pPr marL="1371600" algn="l" rtl="0" eaLnBrk="0" fontAlgn="base" hangingPunct="0">
              <a:spcBef>
                <a:spcPct val="0"/>
              </a:spcBef>
              <a:spcAft>
                <a:spcPct val="0"/>
              </a:spcAft>
              <a:defRPr sz="2000" kern="1200">
                <a:solidFill>
                  <a:schemeClr val="lt1"/>
                </a:solidFill>
                <a:latin typeface="+mn-lt"/>
                <a:ea typeface="+mn-ea"/>
                <a:cs typeface="+mn-cs"/>
              </a:defRPr>
            </a:lvl4pPr>
            <a:lvl5pPr marL="1828800" algn="l" rtl="0" eaLnBrk="0" fontAlgn="base" hangingPunct="0">
              <a:spcBef>
                <a:spcPct val="0"/>
              </a:spcBef>
              <a:spcAft>
                <a:spcPct val="0"/>
              </a:spcAft>
              <a:defRPr sz="2000" kern="1200">
                <a:solidFill>
                  <a:schemeClr val="lt1"/>
                </a:solidFill>
                <a:latin typeface="+mn-lt"/>
                <a:ea typeface="+mn-ea"/>
                <a:cs typeface="+mn-cs"/>
              </a:defRPr>
            </a:lvl5pPr>
            <a:lvl6pPr marL="2286000" algn="l" defTabSz="914400" rtl="0" eaLnBrk="1" latinLnBrk="0" hangingPunct="1">
              <a:defRPr sz="2000" kern="1200">
                <a:solidFill>
                  <a:schemeClr val="lt1"/>
                </a:solidFill>
                <a:latin typeface="+mn-lt"/>
                <a:ea typeface="+mn-ea"/>
                <a:cs typeface="+mn-cs"/>
              </a:defRPr>
            </a:lvl6pPr>
            <a:lvl7pPr marL="2743200" algn="l" defTabSz="914400" rtl="0" eaLnBrk="1" latinLnBrk="0" hangingPunct="1">
              <a:defRPr sz="2000" kern="1200">
                <a:solidFill>
                  <a:schemeClr val="lt1"/>
                </a:solidFill>
                <a:latin typeface="+mn-lt"/>
                <a:ea typeface="+mn-ea"/>
                <a:cs typeface="+mn-cs"/>
              </a:defRPr>
            </a:lvl7pPr>
            <a:lvl8pPr marL="3200400" algn="l" defTabSz="914400" rtl="0" eaLnBrk="1" latinLnBrk="0" hangingPunct="1">
              <a:defRPr sz="2000" kern="1200">
                <a:solidFill>
                  <a:schemeClr val="lt1"/>
                </a:solidFill>
                <a:latin typeface="+mn-lt"/>
                <a:ea typeface="+mn-ea"/>
                <a:cs typeface="+mn-cs"/>
              </a:defRPr>
            </a:lvl8pPr>
            <a:lvl9pPr marL="3657600" algn="l" defTabSz="914400" rtl="0" eaLnBrk="1" latinLnBrk="0" hangingPunct="1">
              <a:defRPr sz="2000" kern="1200">
                <a:solidFill>
                  <a:schemeClr val="lt1"/>
                </a:solidFill>
                <a:latin typeface="+mn-lt"/>
                <a:ea typeface="+mn-ea"/>
                <a:cs typeface="+mn-cs"/>
              </a:defRPr>
            </a:lvl9pPr>
          </a:lstStyle>
          <a:p>
            <a:pPr algn="ctr"/>
            <a:r>
              <a:rPr lang="en-US" sz="1200" i="1" dirty="0">
                <a:ln w="0"/>
                <a:solidFill>
                  <a:srgbClr val="4472C4"/>
                </a:solidFill>
                <a:effectLst>
                  <a:outerShdw blurRad="38100" dist="25400" dir="5400000" algn="ctr" rotWithShape="0">
                    <a:srgbClr val="6E747A">
                      <a:alpha val="43000"/>
                    </a:srgbClr>
                  </a:outerShdw>
                </a:effectLst>
                <a:latin typeface="Tajawal Medium" panose="00000600000000000000" pitchFamily="2" charset="-78"/>
                <a:cs typeface="Tajawal Medium" panose="00000600000000000000" pitchFamily="2" charset="-78"/>
              </a:rPr>
              <a:t>Cybersecurity </a:t>
            </a:r>
            <a:r>
              <a:rPr lang="en-US" sz="1200" i="1" dirty="0" smtClean="0">
                <a:ln w="0"/>
                <a:solidFill>
                  <a:srgbClr val="4472C4"/>
                </a:solidFill>
                <a:effectLst>
                  <a:outerShdw blurRad="38100" dist="25400" dir="5400000" algn="ctr" rotWithShape="0">
                    <a:srgbClr val="6E747A">
                      <a:alpha val="43000"/>
                    </a:srgbClr>
                  </a:outerShdw>
                </a:effectLst>
                <a:latin typeface="Tajawal Medium" panose="00000600000000000000" pitchFamily="2" charset="-78"/>
                <a:cs typeface="Tajawal Medium" panose="00000600000000000000" pitchFamily="2" charset="-78"/>
              </a:rPr>
              <a:t>Fundamentals,  Dr. Redhwan M. A. </a:t>
            </a:r>
            <a:r>
              <a:rPr lang="en-US" sz="1200" i="1" dirty="0" err="1" smtClean="0">
                <a:ln w="0"/>
                <a:solidFill>
                  <a:srgbClr val="4472C4"/>
                </a:solidFill>
                <a:effectLst>
                  <a:outerShdw blurRad="38100" dist="25400" dir="5400000" algn="ctr" rotWithShape="0">
                    <a:srgbClr val="6E747A">
                      <a:alpha val="43000"/>
                    </a:srgbClr>
                  </a:outerShdw>
                </a:effectLst>
                <a:latin typeface="Tajawal Medium" panose="00000600000000000000" pitchFamily="2" charset="-78"/>
                <a:cs typeface="Tajawal Medium" panose="00000600000000000000" pitchFamily="2" charset="-78"/>
              </a:rPr>
              <a:t>Saad</a:t>
            </a:r>
            <a:endParaRPr lang="en-US" sz="1200" i="1" dirty="0">
              <a:ln w="0"/>
              <a:solidFill>
                <a:srgbClr val="4472C4"/>
              </a:solidFill>
              <a:effectLst>
                <a:outerShdw blurRad="38100" dist="25400" dir="5400000" algn="ctr" rotWithShape="0">
                  <a:srgbClr val="6E747A">
                    <a:alpha val="43000"/>
                  </a:srgbClr>
                </a:outerShdw>
              </a:effectLst>
              <a:latin typeface="Tajawal Medium" panose="00000600000000000000" pitchFamily="2" charset="-78"/>
              <a:cs typeface="Tajawal Medium" panose="00000600000000000000" pitchFamily="2" charset="-78"/>
            </a:endParaRPr>
          </a:p>
        </p:txBody>
      </p:sp>
      <p:sp>
        <p:nvSpPr>
          <p:cNvPr id="4" name="Decagon 3"/>
          <p:cNvSpPr/>
          <p:nvPr/>
        </p:nvSpPr>
        <p:spPr>
          <a:xfrm>
            <a:off x="11015003" y="6242540"/>
            <a:ext cx="590843" cy="439614"/>
          </a:xfrm>
          <a:prstGeom prst="decagon">
            <a:avLst/>
          </a:prstGeom>
          <a:noFill/>
          <a:ln w="38100">
            <a:solidFill>
              <a:schemeClr val="bg1"/>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fld id="{D3D0A8D0-E66F-424C-AFA5-9563B497EC84}" type="slidenum">
              <a:rPr lang="en-US" smtClean="0">
                <a:solidFill>
                  <a:prstClr val="white"/>
                </a:solidFill>
              </a:rPr>
              <a:pPr algn="ctr"/>
              <a:t>20</a:t>
            </a:fld>
            <a:endParaRPr lang="en-US" dirty="0">
              <a:solidFill>
                <a:prstClr val="white"/>
              </a:solidFill>
            </a:endParaRPr>
          </a:p>
        </p:txBody>
      </p:sp>
      <p:sp>
        <p:nvSpPr>
          <p:cNvPr id="11" name="مستطيل 8"/>
          <p:cNvSpPr/>
          <p:nvPr/>
        </p:nvSpPr>
        <p:spPr>
          <a:xfrm>
            <a:off x="961397" y="1535408"/>
            <a:ext cx="8446994" cy="1754326"/>
          </a:xfrm>
          <a:prstGeom prst="rect">
            <a:avLst/>
          </a:prstGeom>
        </p:spPr>
        <p:txBody>
          <a:bodyPr wrap="square">
            <a:spAutoFit/>
          </a:bodyPr>
          <a:lstStyle/>
          <a:p>
            <a:pPr marL="285750" indent="-285750" algn="just">
              <a:lnSpc>
                <a:spcPct val="150000"/>
              </a:lnSpc>
              <a:buFont typeface="Wingdings" pitchFamily="2" charset="2"/>
              <a:buChar char="Ø"/>
            </a:pPr>
            <a:r>
              <a:rPr lang="en-US" b="1" dirty="0">
                <a:solidFill>
                  <a:srgbClr val="CE7408"/>
                </a:solidFill>
                <a:latin typeface="Arial" pitchFamily="34" charset="0"/>
                <a:cs typeface="Arial" pitchFamily="34" charset="0"/>
              </a:rPr>
              <a:t>Cyber warfare </a:t>
            </a:r>
            <a:r>
              <a:rPr lang="en-US" dirty="0">
                <a:latin typeface="Arial" pitchFamily="34" charset="0"/>
                <a:cs typeface="Arial" pitchFamily="34" charset="0"/>
              </a:rPr>
              <a:t>is usually defined as a cyber attack or series of attacks that target a country. It has the potential to wreak havoc on government and civilian infrastructure and disrupt critical systems, resulting in damage to the state and even loss of life.</a:t>
            </a:r>
          </a:p>
        </p:txBody>
      </p:sp>
      <p:pic>
        <p:nvPicPr>
          <p:cNvPr id="12" name="Picture 2" descr="Cyberwarfare Will Explode In 2020 (Because It's Cheap, Easy And Effective)"/>
          <p:cNvPicPr>
            <a:picLocks noChangeAspect="1" noChangeArrowheads="1"/>
          </p:cNvPicPr>
          <p:nvPr/>
        </p:nvPicPr>
        <p:blipFill>
          <a:blip r:embed="rId5" cstate="print">
            <a:extLst>
              <a:ext uri="{28A0092B-C50C-407E-A947-70E740481C1C}">
                <a14:useLocalDpi xmlns:a14="http://schemas.microsoft.com/office/drawing/2010/main" val="0"/>
              </a:ext>
            </a:extLst>
          </a:blip>
          <a:srcRect/>
          <a:stretch>
            <a:fillRect/>
          </a:stretch>
        </p:blipFill>
        <p:spPr bwMode="auto">
          <a:xfrm>
            <a:off x="9308215" y="2326334"/>
            <a:ext cx="2204569" cy="2066783"/>
          </a:xfrm>
          <a:prstGeom prst="ellipse">
            <a:avLst/>
          </a:prstGeom>
          <a:noFill/>
          <a:extLst>
            <a:ext uri="{909E8E84-426E-40DD-AFC4-6F175D3DCCD1}">
              <a14:hiddenFill xmlns:a14="http://schemas.microsoft.com/office/drawing/2010/main">
                <a:solidFill>
                  <a:srgbClr val="FFFFFF"/>
                </a:solidFill>
              </a14:hiddenFill>
            </a:ext>
          </a:extLst>
        </p:spPr>
      </p:pic>
      <p:sp>
        <p:nvSpPr>
          <p:cNvPr id="13" name="مستطيل 12"/>
          <p:cNvSpPr/>
          <p:nvPr/>
        </p:nvSpPr>
        <p:spPr>
          <a:xfrm>
            <a:off x="1324431" y="3448566"/>
            <a:ext cx="7777835" cy="461665"/>
          </a:xfrm>
          <a:prstGeom prst="rect">
            <a:avLst/>
          </a:prstGeom>
        </p:spPr>
        <p:txBody>
          <a:bodyPr wrap="none">
            <a:spAutoFit/>
          </a:bodyPr>
          <a:lstStyle/>
          <a:p>
            <a:pPr marL="285750" indent="-285750">
              <a:buFont typeface="Arial" pitchFamily="34" charset="0"/>
              <a:buChar char="•"/>
            </a:pPr>
            <a:r>
              <a:rPr lang="en-US" sz="2400" b="1" dirty="0">
                <a:solidFill>
                  <a:srgbClr val="CE7408"/>
                </a:solidFill>
              </a:rPr>
              <a:t>Here are some of the main types of cyber warfare attacks</a:t>
            </a:r>
          </a:p>
        </p:txBody>
      </p:sp>
      <p:pic>
        <p:nvPicPr>
          <p:cNvPr id="14" name="Picture 3"/>
          <p:cNvPicPr>
            <a:picLocks noChangeAspect="1" noChangeArrowheads="1"/>
          </p:cNvPicPr>
          <p:nvPr/>
        </p:nvPicPr>
        <p:blipFill rotWithShape="1">
          <a:blip r:embed="rId6">
            <a:extLst>
              <a:ext uri="{28A0092B-C50C-407E-A947-70E740481C1C}">
                <a14:useLocalDpi xmlns:a14="http://schemas.microsoft.com/office/drawing/2010/main" val="0"/>
              </a:ext>
            </a:extLst>
          </a:blip>
          <a:srcRect l="4271" t="57017" r="45625" b="25000"/>
          <a:stretch/>
        </p:blipFill>
        <p:spPr bwMode="auto">
          <a:xfrm>
            <a:off x="1276948" y="4062630"/>
            <a:ext cx="7744271" cy="1563470"/>
          </a:xfrm>
          <a:prstGeom prst="rect">
            <a:avLst/>
          </a:prstGeom>
          <a:noFill/>
          <a:ln>
            <a:noFill/>
          </a:ln>
          <a:effectLst/>
          <a:extLst>
            <a:ext uri="{909E8E84-426E-40DD-AFC4-6F175D3DCCD1}">
              <a14:hiddenFill xmlns:a14="http://schemas.microsoft.com/office/drawing/2010/main">
                <a:solidFill>
                  <a:schemeClr val="accent1"/>
                </a:solidFill>
              </a14:hiddenFill>
            </a:ext>
            <a:ext uri="{91240B29-F687-4F45-9708-019B960494DF}">
              <a14:hiddenLine xmlns:a14="http://schemas.microsoft.com/office/drawing/2010/main" w="9525">
                <a:solidFill>
                  <a:schemeClr val="tx1"/>
                </a:solidFill>
                <a:miter lim="800000"/>
                <a:headEnd/>
                <a:tailEnd/>
              </a14:hiddenLine>
            </a:ext>
            <a:ext uri="{AF507438-7753-43E0-B8FC-AC1667EBCBE1}">
              <a14:hiddenEffects xmlns:a14="http://schemas.microsoft.com/office/drawing/2010/main">
                <a:effectLst>
                  <a:outerShdw dist="35921" dir="2700000" algn="ctr" rotWithShape="0">
                    <a:schemeClr val="bg2"/>
                  </a:outerShdw>
                </a:effectLst>
              </a14:hiddenEffects>
            </a:ext>
          </a:extLst>
        </p:spPr>
      </p:pic>
    </p:spTree>
    <p:extLst>
      <p:ext uri="{BB962C8B-B14F-4D97-AF65-F5344CB8AC3E}">
        <p14:creationId xmlns:p14="http://schemas.microsoft.com/office/powerpoint/2010/main" val="1816262086"/>
      </p:ext>
    </p:extLst>
  </p:cSld>
  <p:clrMapOvr>
    <a:masterClrMapping/>
  </p:clrMapOvr>
  <mc:AlternateContent xmlns:mc="http://schemas.openxmlformats.org/markup-compatibility/2006">
    <mc:Choice xmlns:p14="http://schemas.microsoft.com/office/powerpoint/2010/main" Requires="p14">
      <p:transition p14:dur="10"/>
    </mc:Choice>
    <mc:Fallback>
      <p:transition/>
    </mc:Fallback>
  </mc:AlternateContent>
  <p:timing>
    <p:tnLst>
      <p:par>
        <p:cTn id="1" dur="indefinite" restart="never" nodeType="tmRoot"/>
      </p:par>
    </p:tnLst>
  </p:timing>
</p:sld>
</file>

<file path=ppt/slides/slide21.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5" name="Rectangle: Rounded Corners 24">
            <a:extLst>
              <a:ext uri="{FF2B5EF4-FFF2-40B4-BE49-F238E27FC236}">
                <a16:creationId xmlns:a16="http://schemas.microsoft.com/office/drawing/2014/main" xmlns="" id="{2BC869EB-5623-4AA1-9123-4AF9DF916049}"/>
              </a:ext>
            </a:extLst>
          </p:cNvPr>
          <p:cNvSpPr/>
          <p:nvPr/>
        </p:nvSpPr>
        <p:spPr>
          <a:xfrm>
            <a:off x="617280" y="1191105"/>
            <a:ext cx="10988566" cy="4928080"/>
          </a:xfrm>
          <a:prstGeom prst="roundRect">
            <a:avLst>
              <a:gd name="adj" fmla="val 6140"/>
            </a:avLst>
          </a:prstGeom>
          <a:solidFill>
            <a:schemeClr val="bg1"/>
          </a:solidFill>
          <a:ln w="38100">
            <a:solidFill>
              <a:srgbClr val="00B0F0"/>
            </a:solidFill>
          </a:ln>
          <a:effectLst>
            <a:outerShdw blurRad="571500" sx="86000" sy="86000" algn="ctr" rotWithShape="0">
              <a:prstClr val="black">
                <a:alpha val="25000"/>
              </a:prstClr>
            </a:outerShdw>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dirty="0">
              <a:solidFill>
                <a:prstClr val="white"/>
              </a:solidFill>
            </a:endParaRPr>
          </a:p>
        </p:txBody>
      </p:sp>
      <p:sp>
        <p:nvSpPr>
          <p:cNvPr id="3" name="TextBox 2">
            <a:extLst>
              <a:ext uri="{FF2B5EF4-FFF2-40B4-BE49-F238E27FC236}">
                <a16:creationId xmlns:a16="http://schemas.microsoft.com/office/drawing/2014/main" xmlns="" id="{F9A80F9F-74DB-1D57-04E8-E20E92A09B0A}"/>
              </a:ext>
            </a:extLst>
          </p:cNvPr>
          <p:cNvSpPr txBox="1"/>
          <p:nvPr/>
        </p:nvSpPr>
        <p:spPr>
          <a:xfrm>
            <a:off x="1826550" y="285067"/>
            <a:ext cx="7555524" cy="584775"/>
          </a:xfrm>
          <a:prstGeom prst="rect">
            <a:avLst/>
          </a:prstGeom>
          <a:noFill/>
        </p:spPr>
        <p:txBody>
          <a:bodyPr wrap="square" rtlCol="0">
            <a:spAutoFit/>
          </a:bodyPr>
          <a:lstStyle/>
          <a:p>
            <a:pPr algn="ctr"/>
            <a:r>
              <a:rPr lang="en-US" sz="3200" b="1" dirty="0">
                <a:solidFill>
                  <a:prstClr val="white"/>
                </a:solidFill>
                <a:latin typeface="Agency FB" panose="020B0503020202020204" pitchFamily="34" charset="0"/>
                <a:cs typeface="Arial" panose="020B0604020202020204" pitchFamily="34" charset="0"/>
              </a:rPr>
              <a:t>Cyber Warfare </a:t>
            </a:r>
          </a:p>
        </p:txBody>
      </p:sp>
      <p:sp>
        <p:nvSpPr>
          <p:cNvPr id="5" name="Rectangle 4">
            <a:extLst>
              <a:ext uri="{FF2B5EF4-FFF2-40B4-BE49-F238E27FC236}">
                <a16:creationId xmlns:a16="http://schemas.microsoft.com/office/drawing/2014/main" xmlns="" id="{3985EAE6-BFA6-766D-A032-077E4DCB399E}"/>
              </a:ext>
            </a:extLst>
          </p:cNvPr>
          <p:cNvSpPr/>
          <p:nvPr/>
        </p:nvSpPr>
        <p:spPr>
          <a:xfrm>
            <a:off x="1051529" y="557146"/>
            <a:ext cx="1160736" cy="1014336"/>
          </a:xfrm>
          <a:prstGeom prst="rect">
            <a:avLst/>
          </a:prstGeom>
          <a:solidFill>
            <a:srgbClr val="FFC000"/>
          </a:solidFill>
          <a:ln w="38100">
            <a:solidFill>
              <a:srgbClr val="24A9E1"/>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r>
              <a:rPr lang="en-US" dirty="0" smtClean="0">
                <a:ln w="0"/>
                <a:solidFill>
                  <a:prstClr val="black"/>
                </a:solidFill>
                <a:effectLst>
                  <a:outerShdw blurRad="38100" dist="19050" dir="2700000" algn="tl" rotWithShape="0">
                    <a:prstClr val="black">
                      <a:alpha val="40000"/>
                    </a:prstClr>
                  </a:outerShdw>
                </a:effectLst>
                <a:ea typeface="Roboto Light" panose="02000000000000000000" pitchFamily="2" charset="0"/>
              </a:rPr>
              <a:t>Lecture </a:t>
            </a:r>
          </a:p>
          <a:p>
            <a:pPr algn="ctr"/>
            <a:r>
              <a:rPr lang="en-US" dirty="0" smtClean="0">
                <a:ln w="0"/>
                <a:solidFill>
                  <a:prstClr val="black"/>
                </a:solidFill>
                <a:effectLst>
                  <a:outerShdw blurRad="38100" dist="19050" dir="2700000" algn="tl" rotWithShape="0">
                    <a:prstClr val="black">
                      <a:alpha val="40000"/>
                    </a:prstClr>
                  </a:outerShdw>
                </a:effectLst>
                <a:ea typeface="Roboto Light" panose="02000000000000000000" pitchFamily="2" charset="0"/>
              </a:rPr>
              <a:t>02</a:t>
            </a:r>
            <a:endParaRPr lang="en-US" dirty="0">
              <a:ln w="0"/>
              <a:solidFill>
                <a:prstClr val="black"/>
              </a:solidFill>
              <a:effectLst>
                <a:outerShdw blurRad="38100" dist="19050" dir="2700000" algn="tl" rotWithShape="0">
                  <a:prstClr val="black">
                    <a:alpha val="40000"/>
                  </a:prstClr>
                </a:outerShdw>
              </a:effectLst>
              <a:ea typeface="Roboto Light" panose="02000000000000000000" pitchFamily="2" charset="0"/>
            </a:endParaRPr>
          </a:p>
        </p:txBody>
      </p:sp>
      <p:pic>
        <p:nvPicPr>
          <p:cNvPr id="2" name="Picture 1">
            <a:extLst>
              <a:ext uri="{FF2B5EF4-FFF2-40B4-BE49-F238E27FC236}">
                <a16:creationId xmlns:a16="http://schemas.microsoft.com/office/drawing/2014/main" xmlns="" id="{55CD1180-4C62-EDA2-42A3-AF92F9FA68DE}"/>
              </a:ext>
            </a:extLst>
          </p:cNvPr>
          <p:cNvPicPr>
            <a:picLocks noChangeAspect="1"/>
          </p:cNvPicPr>
          <p:nvPr/>
        </p:nvPicPr>
        <p:blipFill>
          <a:blip r:embed="rId3" cstate="print">
            <a:extLst>
              <a:ext uri="{28A0092B-C50C-407E-A947-70E740481C1C}">
                <a14:useLocalDpi xmlns:a14="http://schemas.microsoft.com/office/drawing/2010/main" val="0"/>
              </a:ext>
            </a:extLst>
          </a:blip>
          <a:srcRect/>
          <a:stretch/>
        </p:blipFill>
        <p:spPr>
          <a:xfrm>
            <a:off x="9497088" y="87721"/>
            <a:ext cx="2383737" cy="1125123"/>
          </a:xfrm>
          <a:prstGeom prst="rect">
            <a:avLst/>
          </a:prstGeom>
        </p:spPr>
      </p:pic>
      <p:sp>
        <p:nvSpPr>
          <p:cNvPr id="8" name="TextBox 7">
            <a:extLst>
              <a:ext uri="{FF2B5EF4-FFF2-40B4-BE49-F238E27FC236}">
                <a16:creationId xmlns:a16="http://schemas.microsoft.com/office/drawing/2014/main" xmlns="" id="{3620D0A5-176B-EAD8-BA5B-53AB3048E130}"/>
              </a:ext>
            </a:extLst>
          </p:cNvPr>
          <p:cNvSpPr txBox="1"/>
          <p:nvPr/>
        </p:nvSpPr>
        <p:spPr>
          <a:xfrm>
            <a:off x="4787900" y="6400766"/>
            <a:ext cx="2616200" cy="400110"/>
          </a:xfrm>
          <a:prstGeom prst="rect">
            <a:avLst/>
          </a:prstGeom>
          <a:noFill/>
        </p:spPr>
        <p:txBody>
          <a:bodyPr wrap="square" rtlCol="0">
            <a:spAutoFit/>
          </a:bodyPr>
          <a:lstStyle/>
          <a:p>
            <a:pPr algn="ctr"/>
            <a:r>
              <a:rPr lang="en-US" sz="2000" dirty="0">
                <a:solidFill>
                  <a:prstClr val="white"/>
                </a:solidFill>
                <a:cs typeface="Arial" panose="020B0604020202020204" pitchFamily="34" charset="0"/>
              </a:rPr>
              <a:t>www.midocean.ae</a:t>
            </a:r>
          </a:p>
        </p:txBody>
      </p:sp>
      <p:sp>
        <p:nvSpPr>
          <p:cNvPr id="22" name="Rectangle 21">
            <a:extLst>
              <a:ext uri="{FF2B5EF4-FFF2-40B4-BE49-F238E27FC236}">
                <a16:creationId xmlns:a16="http://schemas.microsoft.com/office/drawing/2014/main" xmlns="" id="{BD069A96-5848-FF57-BDAE-6DBEC0AA0DA9}"/>
              </a:ext>
            </a:extLst>
          </p:cNvPr>
          <p:cNvSpPr/>
          <p:nvPr/>
        </p:nvSpPr>
        <p:spPr>
          <a:xfrm>
            <a:off x="2807467" y="857261"/>
            <a:ext cx="6574607" cy="45719"/>
          </a:xfrm>
          <a:prstGeom prst="rect">
            <a:avLst/>
          </a:prstGeom>
          <a:solidFill>
            <a:schemeClr val="bg1"/>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solidFill>
                <a:prstClr val="white"/>
              </a:solidFill>
            </a:endParaRPr>
          </a:p>
        </p:txBody>
      </p:sp>
      <p:pic>
        <p:nvPicPr>
          <p:cNvPr id="23" name="Picture 2" descr="Network security Computer network Computer security Software-defined  networking, cyber security, electric Blue, technology png | PNGEgg"/>
          <p:cNvPicPr>
            <a:picLocks noChangeAspect="1" noChangeArrowheads="1"/>
          </p:cNvPicPr>
          <p:nvPr/>
        </p:nvPicPr>
        <p:blipFill>
          <a:blip r:embed="rId4" cstate="print">
            <a:extLst>
              <a:ext uri="{28A0092B-C50C-407E-A947-70E740481C1C}">
                <a14:useLocalDpi xmlns:a14="http://schemas.microsoft.com/office/drawing/2010/main" val="0"/>
              </a:ext>
            </a:extLst>
          </a:blip>
          <a:srcRect/>
          <a:stretch>
            <a:fillRect/>
          </a:stretch>
        </p:blipFill>
        <p:spPr bwMode="auto">
          <a:xfrm>
            <a:off x="2473590" y="394062"/>
            <a:ext cx="867383" cy="867383"/>
          </a:xfrm>
          <a:prstGeom prst="ellipse">
            <a:avLst/>
          </a:prstGeom>
          <a:noFill/>
          <a:extLst>
            <a:ext uri="{909E8E84-426E-40DD-AFC4-6F175D3DCCD1}">
              <a14:hiddenFill xmlns:a14="http://schemas.microsoft.com/office/drawing/2010/main">
                <a:solidFill>
                  <a:srgbClr val="FFFFFF"/>
                </a:solidFill>
              </a14:hiddenFill>
            </a:ext>
          </a:extLst>
        </p:spPr>
      </p:pic>
      <p:sp>
        <p:nvSpPr>
          <p:cNvPr id="27" name="Rectangle 11"/>
          <p:cNvSpPr/>
          <p:nvPr/>
        </p:nvSpPr>
        <p:spPr>
          <a:xfrm>
            <a:off x="2446894" y="6242540"/>
            <a:ext cx="6163706" cy="224143"/>
          </a:xfrm>
          <a:prstGeom prst="rect">
            <a:avLst/>
          </a:prstGeom>
          <a:noFill/>
          <a:ln>
            <a:noFill/>
          </a:ln>
        </p:spPr>
        <p:style>
          <a:lnRef idx="2">
            <a:schemeClr val="accent1">
              <a:shade val="50000"/>
            </a:schemeClr>
          </a:lnRef>
          <a:fillRef idx="1">
            <a:schemeClr val="accent1"/>
          </a:fillRef>
          <a:effectRef idx="0">
            <a:schemeClr val="accent1"/>
          </a:effectRef>
          <a:fontRef idx="minor">
            <a:schemeClr val="lt1"/>
          </a:fontRef>
        </p:style>
        <p:txBody>
          <a:bodyPr anchor="ctr"/>
          <a:lstStyle>
            <a:defPPr>
              <a:defRPr lang="en-US"/>
            </a:defPPr>
            <a:lvl1pPr algn="l" rtl="0" eaLnBrk="0" fontAlgn="base" hangingPunct="0">
              <a:spcBef>
                <a:spcPct val="0"/>
              </a:spcBef>
              <a:spcAft>
                <a:spcPct val="0"/>
              </a:spcAft>
              <a:defRPr sz="2000" kern="1200">
                <a:solidFill>
                  <a:schemeClr val="lt1"/>
                </a:solidFill>
                <a:latin typeface="+mn-lt"/>
                <a:ea typeface="+mn-ea"/>
                <a:cs typeface="+mn-cs"/>
              </a:defRPr>
            </a:lvl1pPr>
            <a:lvl2pPr marL="457200" algn="l" rtl="0" eaLnBrk="0" fontAlgn="base" hangingPunct="0">
              <a:spcBef>
                <a:spcPct val="0"/>
              </a:spcBef>
              <a:spcAft>
                <a:spcPct val="0"/>
              </a:spcAft>
              <a:defRPr sz="2000" kern="1200">
                <a:solidFill>
                  <a:schemeClr val="lt1"/>
                </a:solidFill>
                <a:latin typeface="+mn-lt"/>
                <a:ea typeface="+mn-ea"/>
                <a:cs typeface="+mn-cs"/>
              </a:defRPr>
            </a:lvl2pPr>
            <a:lvl3pPr marL="914400" algn="l" rtl="0" eaLnBrk="0" fontAlgn="base" hangingPunct="0">
              <a:spcBef>
                <a:spcPct val="0"/>
              </a:spcBef>
              <a:spcAft>
                <a:spcPct val="0"/>
              </a:spcAft>
              <a:defRPr sz="2000" kern="1200">
                <a:solidFill>
                  <a:schemeClr val="lt1"/>
                </a:solidFill>
                <a:latin typeface="+mn-lt"/>
                <a:ea typeface="+mn-ea"/>
                <a:cs typeface="+mn-cs"/>
              </a:defRPr>
            </a:lvl3pPr>
            <a:lvl4pPr marL="1371600" algn="l" rtl="0" eaLnBrk="0" fontAlgn="base" hangingPunct="0">
              <a:spcBef>
                <a:spcPct val="0"/>
              </a:spcBef>
              <a:spcAft>
                <a:spcPct val="0"/>
              </a:spcAft>
              <a:defRPr sz="2000" kern="1200">
                <a:solidFill>
                  <a:schemeClr val="lt1"/>
                </a:solidFill>
                <a:latin typeface="+mn-lt"/>
                <a:ea typeface="+mn-ea"/>
                <a:cs typeface="+mn-cs"/>
              </a:defRPr>
            </a:lvl4pPr>
            <a:lvl5pPr marL="1828800" algn="l" rtl="0" eaLnBrk="0" fontAlgn="base" hangingPunct="0">
              <a:spcBef>
                <a:spcPct val="0"/>
              </a:spcBef>
              <a:spcAft>
                <a:spcPct val="0"/>
              </a:spcAft>
              <a:defRPr sz="2000" kern="1200">
                <a:solidFill>
                  <a:schemeClr val="lt1"/>
                </a:solidFill>
                <a:latin typeface="+mn-lt"/>
                <a:ea typeface="+mn-ea"/>
                <a:cs typeface="+mn-cs"/>
              </a:defRPr>
            </a:lvl5pPr>
            <a:lvl6pPr marL="2286000" algn="l" defTabSz="914400" rtl="0" eaLnBrk="1" latinLnBrk="0" hangingPunct="1">
              <a:defRPr sz="2000" kern="1200">
                <a:solidFill>
                  <a:schemeClr val="lt1"/>
                </a:solidFill>
                <a:latin typeface="+mn-lt"/>
                <a:ea typeface="+mn-ea"/>
                <a:cs typeface="+mn-cs"/>
              </a:defRPr>
            </a:lvl6pPr>
            <a:lvl7pPr marL="2743200" algn="l" defTabSz="914400" rtl="0" eaLnBrk="1" latinLnBrk="0" hangingPunct="1">
              <a:defRPr sz="2000" kern="1200">
                <a:solidFill>
                  <a:schemeClr val="lt1"/>
                </a:solidFill>
                <a:latin typeface="+mn-lt"/>
                <a:ea typeface="+mn-ea"/>
                <a:cs typeface="+mn-cs"/>
              </a:defRPr>
            </a:lvl7pPr>
            <a:lvl8pPr marL="3200400" algn="l" defTabSz="914400" rtl="0" eaLnBrk="1" latinLnBrk="0" hangingPunct="1">
              <a:defRPr sz="2000" kern="1200">
                <a:solidFill>
                  <a:schemeClr val="lt1"/>
                </a:solidFill>
                <a:latin typeface="+mn-lt"/>
                <a:ea typeface="+mn-ea"/>
                <a:cs typeface="+mn-cs"/>
              </a:defRPr>
            </a:lvl8pPr>
            <a:lvl9pPr marL="3657600" algn="l" defTabSz="914400" rtl="0" eaLnBrk="1" latinLnBrk="0" hangingPunct="1">
              <a:defRPr sz="2000" kern="1200">
                <a:solidFill>
                  <a:schemeClr val="lt1"/>
                </a:solidFill>
                <a:latin typeface="+mn-lt"/>
                <a:ea typeface="+mn-ea"/>
                <a:cs typeface="+mn-cs"/>
              </a:defRPr>
            </a:lvl9pPr>
          </a:lstStyle>
          <a:p>
            <a:pPr algn="ctr"/>
            <a:r>
              <a:rPr lang="en-US" sz="1200" i="1" dirty="0">
                <a:ln w="0"/>
                <a:solidFill>
                  <a:srgbClr val="4472C4"/>
                </a:solidFill>
                <a:effectLst>
                  <a:outerShdw blurRad="38100" dist="25400" dir="5400000" algn="ctr" rotWithShape="0">
                    <a:srgbClr val="6E747A">
                      <a:alpha val="43000"/>
                    </a:srgbClr>
                  </a:outerShdw>
                </a:effectLst>
                <a:latin typeface="Tajawal Medium" panose="00000600000000000000" pitchFamily="2" charset="-78"/>
                <a:cs typeface="Tajawal Medium" panose="00000600000000000000" pitchFamily="2" charset="-78"/>
              </a:rPr>
              <a:t>Cybersecurity </a:t>
            </a:r>
            <a:r>
              <a:rPr lang="en-US" sz="1200" i="1" dirty="0" smtClean="0">
                <a:ln w="0"/>
                <a:solidFill>
                  <a:srgbClr val="4472C4"/>
                </a:solidFill>
                <a:effectLst>
                  <a:outerShdw blurRad="38100" dist="25400" dir="5400000" algn="ctr" rotWithShape="0">
                    <a:srgbClr val="6E747A">
                      <a:alpha val="43000"/>
                    </a:srgbClr>
                  </a:outerShdw>
                </a:effectLst>
                <a:latin typeface="Tajawal Medium" panose="00000600000000000000" pitchFamily="2" charset="-78"/>
                <a:cs typeface="Tajawal Medium" panose="00000600000000000000" pitchFamily="2" charset="-78"/>
              </a:rPr>
              <a:t>Fundamentals,  Dr. Redhwan M. A. </a:t>
            </a:r>
            <a:r>
              <a:rPr lang="en-US" sz="1200" i="1" dirty="0" err="1" smtClean="0">
                <a:ln w="0"/>
                <a:solidFill>
                  <a:srgbClr val="4472C4"/>
                </a:solidFill>
                <a:effectLst>
                  <a:outerShdw blurRad="38100" dist="25400" dir="5400000" algn="ctr" rotWithShape="0">
                    <a:srgbClr val="6E747A">
                      <a:alpha val="43000"/>
                    </a:srgbClr>
                  </a:outerShdw>
                </a:effectLst>
                <a:latin typeface="Tajawal Medium" panose="00000600000000000000" pitchFamily="2" charset="-78"/>
                <a:cs typeface="Tajawal Medium" panose="00000600000000000000" pitchFamily="2" charset="-78"/>
              </a:rPr>
              <a:t>Saad</a:t>
            </a:r>
            <a:endParaRPr lang="en-US" sz="1200" i="1" dirty="0">
              <a:ln w="0"/>
              <a:solidFill>
                <a:srgbClr val="4472C4"/>
              </a:solidFill>
              <a:effectLst>
                <a:outerShdw blurRad="38100" dist="25400" dir="5400000" algn="ctr" rotWithShape="0">
                  <a:srgbClr val="6E747A">
                    <a:alpha val="43000"/>
                  </a:srgbClr>
                </a:outerShdw>
              </a:effectLst>
              <a:latin typeface="Tajawal Medium" panose="00000600000000000000" pitchFamily="2" charset="-78"/>
              <a:cs typeface="Tajawal Medium" panose="00000600000000000000" pitchFamily="2" charset="-78"/>
            </a:endParaRPr>
          </a:p>
        </p:txBody>
      </p:sp>
      <p:sp>
        <p:nvSpPr>
          <p:cNvPr id="4" name="Decagon 3"/>
          <p:cNvSpPr/>
          <p:nvPr/>
        </p:nvSpPr>
        <p:spPr>
          <a:xfrm>
            <a:off x="11015003" y="6242540"/>
            <a:ext cx="590843" cy="439614"/>
          </a:xfrm>
          <a:prstGeom prst="decagon">
            <a:avLst/>
          </a:prstGeom>
          <a:noFill/>
          <a:ln w="38100">
            <a:solidFill>
              <a:schemeClr val="bg1"/>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fld id="{D3D0A8D0-E66F-424C-AFA5-9563B497EC84}" type="slidenum">
              <a:rPr lang="en-US" smtClean="0">
                <a:solidFill>
                  <a:prstClr val="white"/>
                </a:solidFill>
              </a:rPr>
              <a:pPr algn="ctr"/>
              <a:t>21</a:t>
            </a:fld>
            <a:endParaRPr lang="en-US" dirty="0">
              <a:solidFill>
                <a:prstClr val="white"/>
              </a:solidFill>
            </a:endParaRPr>
          </a:p>
        </p:txBody>
      </p:sp>
      <p:sp>
        <p:nvSpPr>
          <p:cNvPr id="11" name="مستطيل 12"/>
          <p:cNvSpPr/>
          <p:nvPr/>
        </p:nvSpPr>
        <p:spPr>
          <a:xfrm>
            <a:off x="2205852" y="1435996"/>
            <a:ext cx="7777835" cy="461665"/>
          </a:xfrm>
          <a:prstGeom prst="rect">
            <a:avLst/>
          </a:prstGeom>
        </p:spPr>
        <p:txBody>
          <a:bodyPr wrap="none">
            <a:spAutoFit/>
          </a:bodyPr>
          <a:lstStyle/>
          <a:p>
            <a:pPr marL="285750" indent="-285750">
              <a:buFont typeface="Arial" pitchFamily="34" charset="0"/>
              <a:buChar char="•"/>
            </a:pPr>
            <a:r>
              <a:rPr lang="en-US" sz="2400" b="1" dirty="0">
                <a:solidFill>
                  <a:srgbClr val="00B0F0"/>
                </a:solidFill>
              </a:rPr>
              <a:t>Here are some of the main types of cyber warfare attacks</a:t>
            </a:r>
          </a:p>
        </p:txBody>
      </p:sp>
      <p:sp>
        <p:nvSpPr>
          <p:cNvPr id="12" name="مستطيل 9"/>
          <p:cNvSpPr/>
          <p:nvPr/>
        </p:nvSpPr>
        <p:spPr>
          <a:xfrm>
            <a:off x="1075548" y="1820789"/>
            <a:ext cx="10215904" cy="4355038"/>
          </a:xfrm>
          <a:prstGeom prst="rect">
            <a:avLst/>
          </a:prstGeom>
        </p:spPr>
        <p:txBody>
          <a:bodyPr wrap="square">
            <a:spAutoFit/>
          </a:bodyPr>
          <a:lstStyle/>
          <a:p>
            <a:pPr marL="285750" indent="-285750" algn="just">
              <a:spcAft>
                <a:spcPts val="600"/>
              </a:spcAft>
              <a:buFont typeface="Wingdings" pitchFamily="2" charset="2"/>
              <a:buChar char="Ø"/>
            </a:pPr>
            <a:r>
              <a:rPr lang="en-US" b="1" dirty="0">
                <a:solidFill>
                  <a:srgbClr val="C00000"/>
                </a:solidFill>
                <a:latin typeface="Arial" pitchFamily="34" charset="0"/>
                <a:cs typeface="Arial" pitchFamily="34" charset="0"/>
              </a:rPr>
              <a:t>Espionage</a:t>
            </a:r>
          </a:p>
          <a:p>
            <a:pPr algn="just">
              <a:spcAft>
                <a:spcPts val="600"/>
              </a:spcAft>
            </a:pPr>
            <a:r>
              <a:rPr lang="en-US" dirty="0">
                <a:latin typeface="Arial" pitchFamily="34" charset="0"/>
                <a:cs typeface="Arial" pitchFamily="34" charset="0"/>
              </a:rPr>
              <a:t>Refers to monitoring other countries to steal secrets. In cyber warfare, this can involve using botnets or spear phishing attacks to compromise sensitive computer systems before </a:t>
            </a:r>
            <a:r>
              <a:rPr lang="en-US" dirty="0" err="1">
                <a:latin typeface="Arial" pitchFamily="34" charset="0"/>
                <a:cs typeface="Arial" pitchFamily="34" charset="0"/>
              </a:rPr>
              <a:t>exfiltrating</a:t>
            </a:r>
            <a:r>
              <a:rPr lang="en-US" dirty="0">
                <a:latin typeface="Arial" pitchFamily="34" charset="0"/>
                <a:cs typeface="Arial" pitchFamily="34" charset="0"/>
              </a:rPr>
              <a:t> sensitive information.</a:t>
            </a:r>
          </a:p>
          <a:p>
            <a:pPr marL="285750" indent="-285750" algn="just">
              <a:spcAft>
                <a:spcPts val="600"/>
              </a:spcAft>
              <a:buFont typeface="Wingdings" pitchFamily="2" charset="2"/>
              <a:buChar char="Ø"/>
            </a:pPr>
            <a:r>
              <a:rPr lang="en-US" b="1" dirty="0">
                <a:solidFill>
                  <a:srgbClr val="C00000"/>
                </a:solidFill>
                <a:latin typeface="Arial" pitchFamily="34" charset="0"/>
                <a:cs typeface="Arial" pitchFamily="34" charset="0"/>
              </a:rPr>
              <a:t>Sabotage</a:t>
            </a:r>
          </a:p>
          <a:p>
            <a:pPr algn="just">
              <a:spcAft>
                <a:spcPts val="600"/>
              </a:spcAft>
            </a:pPr>
            <a:r>
              <a:rPr lang="en-US" dirty="0">
                <a:latin typeface="Arial" pitchFamily="34" charset="0"/>
                <a:cs typeface="Arial" pitchFamily="34" charset="0"/>
              </a:rPr>
              <a:t>Government organizations must determine sensitive information and the risks if it is compromised. Hostile governments or terrorists may steal information, destroy it, or leverage insider threats such as dissatisfied or careless employees, or government employees with affiliation to the attacking country.</a:t>
            </a:r>
          </a:p>
          <a:p>
            <a:pPr marL="285750" indent="-285750" algn="just">
              <a:spcAft>
                <a:spcPts val="600"/>
              </a:spcAft>
              <a:buFont typeface="Wingdings" pitchFamily="2" charset="2"/>
              <a:buChar char="Ø"/>
            </a:pPr>
            <a:r>
              <a:rPr lang="en-US" b="1" dirty="0">
                <a:solidFill>
                  <a:srgbClr val="C00000"/>
                </a:solidFill>
                <a:latin typeface="Arial" pitchFamily="34" charset="0"/>
                <a:cs typeface="Arial" pitchFamily="34" charset="0"/>
              </a:rPr>
              <a:t>Denial-of-service (</a:t>
            </a:r>
            <a:r>
              <a:rPr lang="en-US" b="1" dirty="0" err="1">
                <a:solidFill>
                  <a:srgbClr val="C00000"/>
                </a:solidFill>
                <a:latin typeface="Arial" pitchFamily="34" charset="0"/>
                <a:cs typeface="Arial" pitchFamily="34" charset="0"/>
              </a:rPr>
              <a:t>DoS</a:t>
            </a:r>
            <a:r>
              <a:rPr lang="en-US" b="1" dirty="0">
                <a:solidFill>
                  <a:srgbClr val="C00000"/>
                </a:solidFill>
                <a:latin typeface="Arial" pitchFamily="34" charset="0"/>
                <a:cs typeface="Arial" pitchFamily="34" charset="0"/>
              </a:rPr>
              <a:t>) Attacks</a:t>
            </a:r>
          </a:p>
          <a:p>
            <a:pPr algn="just">
              <a:spcAft>
                <a:spcPts val="600"/>
              </a:spcAft>
            </a:pPr>
            <a:r>
              <a:rPr lang="en-US" dirty="0" err="1">
                <a:latin typeface="Arial" pitchFamily="34" charset="0"/>
                <a:cs typeface="Arial" pitchFamily="34" charset="0"/>
              </a:rPr>
              <a:t>DoS</a:t>
            </a:r>
            <a:r>
              <a:rPr lang="en-US" dirty="0">
                <a:latin typeface="Arial" pitchFamily="34" charset="0"/>
                <a:cs typeface="Arial" pitchFamily="34" charset="0"/>
              </a:rPr>
              <a:t> attacks prevent legitimate users from accessing a website by flooding it with fake requests and forcing the website to handle these requests. This type of attack can be used to disrupt critical operations and systems and block access to sensitive websites by civilians, military and security personnel, or research bodies.</a:t>
            </a:r>
          </a:p>
        </p:txBody>
      </p:sp>
    </p:spTree>
    <p:extLst>
      <p:ext uri="{BB962C8B-B14F-4D97-AF65-F5344CB8AC3E}">
        <p14:creationId xmlns:p14="http://schemas.microsoft.com/office/powerpoint/2010/main" val="1985484187"/>
      </p:ext>
    </p:extLst>
  </p:cSld>
  <p:clrMapOvr>
    <a:masterClrMapping/>
  </p:clrMapOvr>
  <mc:AlternateContent xmlns:mc="http://schemas.openxmlformats.org/markup-compatibility/2006">
    <mc:Choice xmlns:p14="http://schemas.microsoft.com/office/powerpoint/2010/main" Requires="p14">
      <p:transition p14:dur="10"/>
    </mc:Choice>
    <mc:Fallback>
      <p:transition/>
    </mc:Fallback>
  </mc:AlternateContent>
  <p:timing>
    <p:tnLst>
      <p:par>
        <p:cTn id="1" dur="indefinite" restart="never" nodeType="tmRoot"/>
      </p:par>
    </p:tnLst>
  </p:timing>
</p:sld>
</file>

<file path=ppt/slides/slide22.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5" name="Rectangle: Rounded Corners 24">
            <a:extLst>
              <a:ext uri="{FF2B5EF4-FFF2-40B4-BE49-F238E27FC236}">
                <a16:creationId xmlns:a16="http://schemas.microsoft.com/office/drawing/2014/main" xmlns="" id="{2BC869EB-5623-4AA1-9123-4AF9DF916049}"/>
              </a:ext>
            </a:extLst>
          </p:cNvPr>
          <p:cNvSpPr/>
          <p:nvPr/>
        </p:nvSpPr>
        <p:spPr>
          <a:xfrm>
            <a:off x="617280" y="1191105"/>
            <a:ext cx="10988566" cy="4928080"/>
          </a:xfrm>
          <a:prstGeom prst="roundRect">
            <a:avLst>
              <a:gd name="adj" fmla="val 6140"/>
            </a:avLst>
          </a:prstGeom>
          <a:solidFill>
            <a:schemeClr val="bg1"/>
          </a:solidFill>
          <a:ln w="38100">
            <a:solidFill>
              <a:srgbClr val="00B0F0"/>
            </a:solidFill>
          </a:ln>
          <a:effectLst>
            <a:outerShdw blurRad="571500" sx="86000" sy="86000" algn="ctr" rotWithShape="0">
              <a:prstClr val="black">
                <a:alpha val="25000"/>
              </a:prstClr>
            </a:outerShdw>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dirty="0">
              <a:solidFill>
                <a:prstClr val="white"/>
              </a:solidFill>
            </a:endParaRPr>
          </a:p>
        </p:txBody>
      </p:sp>
      <p:sp>
        <p:nvSpPr>
          <p:cNvPr id="3" name="TextBox 2">
            <a:extLst>
              <a:ext uri="{FF2B5EF4-FFF2-40B4-BE49-F238E27FC236}">
                <a16:creationId xmlns:a16="http://schemas.microsoft.com/office/drawing/2014/main" xmlns="" id="{F9A80F9F-74DB-1D57-04E8-E20E92A09B0A}"/>
              </a:ext>
            </a:extLst>
          </p:cNvPr>
          <p:cNvSpPr txBox="1"/>
          <p:nvPr/>
        </p:nvSpPr>
        <p:spPr>
          <a:xfrm>
            <a:off x="1826550" y="285067"/>
            <a:ext cx="7555524" cy="584775"/>
          </a:xfrm>
          <a:prstGeom prst="rect">
            <a:avLst/>
          </a:prstGeom>
          <a:noFill/>
        </p:spPr>
        <p:txBody>
          <a:bodyPr wrap="square" rtlCol="0">
            <a:spAutoFit/>
          </a:bodyPr>
          <a:lstStyle/>
          <a:p>
            <a:pPr algn="ctr"/>
            <a:r>
              <a:rPr lang="en-US" sz="3200" b="1" dirty="0">
                <a:solidFill>
                  <a:prstClr val="white"/>
                </a:solidFill>
                <a:latin typeface="Agency FB" panose="020B0503020202020204" pitchFamily="34" charset="0"/>
                <a:cs typeface="Arial" panose="020B0604020202020204" pitchFamily="34" charset="0"/>
              </a:rPr>
              <a:t>Cyber Warfare </a:t>
            </a:r>
          </a:p>
        </p:txBody>
      </p:sp>
      <p:sp>
        <p:nvSpPr>
          <p:cNvPr id="5" name="Rectangle 4">
            <a:extLst>
              <a:ext uri="{FF2B5EF4-FFF2-40B4-BE49-F238E27FC236}">
                <a16:creationId xmlns:a16="http://schemas.microsoft.com/office/drawing/2014/main" xmlns="" id="{3985EAE6-BFA6-766D-A032-077E4DCB399E}"/>
              </a:ext>
            </a:extLst>
          </p:cNvPr>
          <p:cNvSpPr/>
          <p:nvPr/>
        </p:nvSpPr>
        <p:spPr>
          <a:xfrm>
            <a:off x="1051529" y="557146"/>
            <a:ext cx="1160736" cy="1014336"/>
          </a:xfrm>
          <a:prstGeom prst="rect">
            <a:avLst/>
          </a:prstGeom>
          <a:solidFill>
            <a:srgbClr val="FFC000"/>
          </a:solidFill>
          <a:ln w="38100">
            <a:solidFill>
              <a:srgbClr val="24A9E1"/>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r>
              <a:rPr lang="en-US" dirty="0" smtClean="0">
                <a:ln w="0"/>
                <a:solidFill>
                  <a:prstClr val="black"/>
                </a:solidFill>
                <a:effectLst>
                  <a:outerShdw blurRad="38100" dist="19050" dir="2700000" algn="tl" rotWithShape="0">
                    <a:prstClr val="black">
                      <a:alpha val="40000"/>
                    </a:prstClr>
                  </a:outerShdw>
                </a:effectLst>
                <a:ea typeface="Roboto Light" panose="02000000000000000000" pitchFamily="2" charset="0"/>
              </a:rPr>
              <a:t>Lecture </a:t>
            </a:r>
          </a:p>
          <a:p>
            <a:pPr algn="ctr"/>
            <a:r>
              <a:rPr lang="en-US" dirty="0" smtClean="0">
                <a:ln w="0"/>
                <a:solidFill>
                  <a:prstClr val="black"/>
                </a:solidFill>
                <a:effectLst>
                  <a:outerShdw blurRad="38100" dist="19050" dir="2700000" algn="tl" rotWithShape="0">
                    <a:prstClr val="black">
                      <a:alpha val="40000"/>
                    </a:prstClr>
                  </a:outerShdw>
                </a:effectLst>
                <a:ea typeface="Roboto Light" panose="02000000000000000000" pitchFamily="2" charset="0"/>
              </a:rPr>
              <a:t>02</a:t>
            </a:r>
            <a:endParaRPr lang="en-US" dirty="0">
              <a:ln w="0"/>
              <a:solidFill>
                <a:prstClr val="black"/>
              </a:solidFill>
              <a:effectLst>
                <a:outerShdw blurRad="38100" dist="19050" dir="2700000" algn="tl" rotWithShape="0">
                  <a:prstClr val="black">
                    <a:alpha val="40000"/>
                  </a:prstClr>
                </a:outerShdw>
              </a:effectLst>
              <a:ea typeface="Roboto Light" panose="02000000000000000000" pitchFamily="2" charset="0"/>
            </a:endParaRPr>
          </a:p>
        </p:txBody>
      </p:sp>
      <p:pic>
        <p:nvPicPr>
          <p:cNvPr id="2" name="Picture 1">
            <a:extLst>
              <a:ext uri="{FF2B5EF4-FFF2-40B4-BE49-F238E27FC236}">
                <a16:creationId xmlns:a16="http://schemas.microsoft.com/office/drawing/2014/main" xmlns="" id="{55CD1180-4C62-EDA2-42A3-AF92F9FA68DE}"/>
              </a:ext>
            </a:extLst>
          </p:cNvPr>
          <p:cNvPicPr>
            <a:picLocks noChangeAspect="1"/>
          </p:cNvPicPr>
          <p:nvPr/>
        </p:nvPicPr>
        <p:blipFill>
          <a:blip r:embed="rId3" cstate="print">
            <a:extLst>
              <a:ext uri="{28A0092B-C50C-407E-A947-70E740481C1C}">
                <a14:useLocalDpi xmlns:a14="http://schemas.microsoft.com/office/drawing/2010/main" val="0"/>
              </a:ext>
            </a:extLst>
          </a:blip>
          <a:srcRect/>
          <a:stretch/>
        </p:blipFill>
        <p:spPr>
          <a:xfrm>
            <a:off x="9497088" y="87721"/>
            <a:ext cx="2383737" cy="1125123"/>
          </a:xfrm>
          <a:prstGeom prst="rect">
            <a:avLst/>
          </a:prstGeom>
        </p:spPr>
      </p:pic>
      <p:sp>
        <p:nvSpPr>
          <p:cNvPr id="8" name="TextBox 7">
            <a:extLst>
              <a:ext uri="{FF2B5EF4-FFF2-40B4-BE49-F238E27FC236}">
                <a16:creationId xmlns:a16="http://schemas.microsoft.com/office/drawing/2014/main" xmlns="" id="{3620D0A5-176B-EAD8-BA5B-53AB3048E130}"/>
              </a:ext>
            </a:extLst>
          </p:cNvPr>
          <p:cNvSpPr txBox="1"/>
          <p:nvPr/>
        </p:nvSpPr>
        <p:spPr>
          <a:xfrm>
            <a:off x="4787900" y="6400766"/>
            <a:ext cx="2616200" cy="400110"/>
          </a:xfrm>
          <a:prstGeom prst="rect">
            <a:avLst/>
          </a:prstGeom>
          <a:noFill/>
        </p:spPr>
        <p:txBody>
          <a:bodyPr wrap="square" rtlCol="0">
            <a:spAutoFit/>
          </a:bodyPr>
          <a:lstStyle/>
          <a:p>
            <a:pPr algn="ctr"/>
            <a:r>
              <a:rPr lang="en-US" sz="2000" dirty="0">
                <a:solidFill>
                  <a:prstClr val="white"/>
                </a:solidFill>
                <a:cs typeface="Arial" panose="020B0604020202020204" pitchFamily="34" charset="0"/>
              </a:rPr>
              <a:t>www.midocean.ae</a:t>
            </a:r>
          </a:p>
        </p:txBody>
      </p:sp>
      <p:sp>
        <p:nvSpPr>
          <p:cNvPr id="22" name="Rectangle 21">
            <a:extLst>
              <a:ext uri="{FF2B5EF4-FFF2-40B4-BE49-F238E27FC236}">
                <a16:creationId xmlns:a16="http://schemas.microsoft.com/office/drawing/2014/main" xmlns="" id="{BD069A96-5848-FF57-BDAE-6DBEC0AA0DA9}"/>
              </a:ext>
            </a:extLst>
          </p:cNvPr>
          <p:cNvSpPr/>
          <p:nvPr/>
        </p:nvSpPr>
        <p:spPr>
          <a:xfrm>
            <a:off x="2807467" y="857261"/>
            <a:ext cx="6574607" cy="45719"/>
          </a:xfrm>
          <a:prstGeom prst="rect">
            <a:avLst/>
          </a:prstGeom>
          <a:solidFill>
            <a:schemeClr val="bg1"/>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solidFill>
                <a:prstClr val="white"/>
              </a:solidFill>
            </a:endParaRPr>
          </a:p>
        </p:txBody>
      </p:sp>
      <p:pic>
        <p:nvPicPr>
          <p:cNvPr id="23" name="Picture 2" descr="Network security Computer network Computer security Software-defined  networking, cyber security, electric Blue, technology png | PNGEgg"/>
          <p:cNvPicPr>
            <a:picLocks noChangeAspect="1" noChangeArrowheads="1"/>
          </p:cNvPicPr>
          <p:nvPr/>
        </p:nvPicPr>
        <p:blipFill>
          <a:blip r:embed="rId4" cstate="print">
            <a:extLst>
              <a:ext uri="{28A0092B-C50C-407E-A947-70E740481C1C}">
                <a14:useLocalDpi xmlns:a14="http://schemas.microsoft.com/office/drawing/2010/main" val="0"/>
              </a:ext>
            </a:extLst>
          </a:blip>
          <a:srcRect/>
          <a:stretch>
            <a:fillRect/>
          </a:stretch>
        </p:blipFill>
        <p:spPr bwMode="auto">
          <a:xfrm>
            <a:off x="2473590" y="394062"/>
            <a:ext cx="867383" cy="867383"/>
          </a:xfrm>
          <a:prstGeom prst="ellipse">
            <a:avLst/>
          </a:prstGeom>
          <a:noFill/>
          <a:extLst>
            <a:ext uri="{909E8E84-426E-40DD-AFC4-6F175D3DCCD1}">
              <a14:hiddenFill xmlns:a14="http://schemas.microsoft.com/office/drawing/2010/main">
                <a:solidFill>
                  <a:srgbClr val="FFFFFF"/>
                </a:solidFill>
              </a14:hiddenFill>
            </a:ext>
          </a:extLst>
        </p:spPr>
      </p:pic>
      <p:sp>
        <p:nvSpPr>
          <p:cNvPr id="27" name="Rectangle 11"/>
          <p:cNvSpPr/>
          <p:nvPr/>
        </p:nvSpPr>
        <p:spPr>
          <a:xfrm>
            <a:off x="2446894" y="6242540"/>
            <a:ext cx="6163706" cy="224143"/>
          </a:xfrm>
          <a:prstGeom prst="rect">
            <a:avLst/>
          </a:prstGeom>
          <a:noFill/>
          <a:ln>
            <a:noFill/>
          </a:ln>
        </p:spPr>
        <p:style>
          <a:lnRef idx="2">
            <a:schemeClr val="accent1">
              <a:shade val="50000"/>
            </a:schemeClr>
          </a:lnRef>
          <a:fillRef idx="1">
            <a:schemeClr val="accent1"/>
          </a:fillRef>
          <a:effectRef idx="0">
            <a:schemeClr val="accent1"/>
          </a:effectRef>
          <a:fontRef idx="minor">
            <a:schemeClr val="lt1"/>
          </a:fontRef>
        </p:style>
        <p:txBody>
          <a:bodyPr anchor="ctr"/>
          <a:lstStyle>
            <a:defPPr>
              <a:defRPr lang="en-US"/>
            </a:defPPr>
            <a:lvl1pPr algn="l" rtl="0" eaLnBrk="0" fontAlgn="base" hangingPunct="0">
              <a:spcBef>
                <a:spcPct val="0"/>
              </a:spcBef>
              <a:spcAft>
                <a:spcPct val="0"/>
              </a:spcAft>
              <a:defRPr sz="2000" kern="1200">
                <a:solidFill>
                  <a:schemeClr val="lt1"/>
                </a:solidFill>
                <a:latin typeface="+mn-lt"/>
                <a:ea typeface="+mn-ea"/>
                <a:cs typeface="+mn-cs"/>
              </a:defRPr>
            </a:lvl1pPr>
            <a:lvl2pPr marL="457200" algn="l" rtl="0" eaLnBrk="0" fontAlgn="base" hangingPunct="0">
              <a:spcBef>
                <a:spcPct val="0"/>
              </a:spcBef>
              <a:spcAft>
                <a:spcPct val="0"/>
              </a:spcAft>
              <a:defRPr sz="2000" kern="1200">
                <a:solidFill>
                  <a:schemeClr val="lt1"/>
                </a:solidFill>
                <a:latin typeface="+mn-lt"/>
                <a:ea typeface="+mn-ea"/>
                <a:cs typeface="+mn-cs"/>
              </a:defRPr>
            </a:lvl2pPr>
            <a:lvl3pPr marL="914400" algn="l" rtl="0" eaLnBrk="0" fontAlgn="base" hangingPunct="0">
              <a:spcBef>
                <a:spcPct val="0"/>
              </a:spcBef>
              <a:spcAft>
                <a:spcPct val="0"/>
              </a:spcAft>
              <a:defRPr sz="2000" kern="1200">
                <a:solidFill>
                  <a:schemeClr val="lt1"/>
                </a:solidFill>
                <a:latin typeface="+mn-lt"/>
                <a:ea typeface="+mn-ea"/>
                <a:cs typeface="+mn-cs"/>
              </a:defRPr>
            </a:lvl3pPr>
            <a:lvl4pPr marL="1371600" algn="l" rtl="0" eaLnBrk="0" fontAlgn="base" hangingPunct="0">
              <a:spcBef>
                <a:spcPct val="0"/>
              </a:spcBef>
              <a:spcAft>
                <a:spcPct val="0"/>
              </a:spcAft>
              <a:defRPr sz="2000" kern="1200">
                <a:solidFill>
                  <a:schemeClr val="lt1"/>
                </a:solidFill>
                <a:latin typeface="+mn-lt"/>
                <a:ea typeface="+mn-ea"/>
                <a:cs typeface="+mn-cs"/>
              </a:defRPr>
            </a:lvl4pPr>
            <a:lvl5pPr marL="1828800" algn="l" rtl="0" eaLnBrk="0" fontAlgn="base" hangingPunct="0">
              <a:spcBef>
                <a:spcPct val="0"/>
              </a:spcBef>
              <a:spcAft>
                <a:spcPct val="0"/>
              </a:spcAft>
              <a:defRPr sz="2000" kern="1200">
                <a:solidFill>
                  <a:schemeClr val="lt1"/>
                </a:solidFill>
                <a:latin typeface="+mn-lt"/>
                <a:ea typeface="+mn-ea"/>
                <a:cs typeface="+mn-cs"/>
              </a:defRPr>
            </a:lvl5pPr>
            <a:lvl6pPr marL="2286000" algn="l" defTabSz="914400" rtl="0" eaLnBrk="1" latinLnBrk="0" hangingPunct="1">
              <a:defRPr sz="2000" kern="1200">
                <a:solidFill>
                  <a:schemeClr val="lt1"/>
                </a:solidFill>
                <a:latin typeface="+mn-lt"/>
                <a:ea typeface="+mn-ea"/>
                <a:cs typeface="+mn-cs"/>
              </a:defRPr>
            </a:lvl6pPr>
            <a:lvl7pPr marL="2743200" algn="l" defTabSz="914400" rtl="0" eaLnBrk="1" latinLnBrk="0" hangingPunct="1">
              <a:defRPr sz="2000" kern="1200">
                <a:solidFill>
                  <a:schemeClr val="lt1"/>
                </a:solidFill>
                <a:latin typeface="+mn-lt"/>
                <a:ea typeface="+mn-ea"/>
                <a:cs typeface="+mn-cs"/>
              </a:defRPr>
            </a:lvl7pPr>
            <a:lvl8pPr marL="3200400" algn="l" defTabSz="914400" rtl="0" eaLnBrk="1" latinLnBrk="0" hangingPunct="1">
              <a:defRPr sz="2000" kern="1200">
                <a:solidFill>
                  <a:schemeClr val="lt1"/>
                </a:solidFill>
                <a:latin typeface="+mn-lt"/>
                <a:ea typeface="+mn-ea"/>
                <a:cs typeface="+mn-cs"/>
              </a:defRPr>
            </a:lvl8pPr>
            <a:lvl9pPr marL="3657600" algn="l" defTabSz="914400" rtl="0" eaLnBrk="1" latinLnBrk="0" hangingPunct="1">
              <a:defRPr sz="2000" kern="1200">
                <a:solidFill>
                  <a:schemeClr val="lt1"/>
                </a:solidFill>
                <a:latin typeface="+mn-lt"/>
                <a:ea typeface="+mn-ea"/>
                <a:cs typeface="+mn-cs"/>
              </a:defRPr>
            </a:lvl9pPr>
          </a:lstStyle>
          <a:p>
            <a:pPr algn="ctr"/>
            <a:r>
              <a:rPr lang="en-US" sz="1200" i="1" dirty="0">
                <a:ln w="0"/>
                <a:solidFill>
                  <a:srgbClr val="4472C4"/>
                </a:solidFill>
                <a:effectLst>
                  <a:outerShdw blurRad="38100" dist="25400" dir="5400000" algn="ctr" rotWithShape="0">
                    <a:srgbClr val="6E747A">
                      <a:alpha val="43000"/>
                    </a:srgbClr>
                  </a:outerShdw>
                </a:effectLst>
                <a:latin typeface="Tajawal Medium" panose="00000600000000000000" pitchFamily="2" charset="-78"/>
                <a:cs typeface="Tajawal Medium" panose="00000600000000000000" pitchFamily="2" charset="-78"/>
              </a:rPr>
              <a:t>Cybersecurity </a:t>
            </a:r>
            <a:r>
              <a:rPr lang="en-US" sz="1200" i="1" dirty="0" smtClean="0">
                <a:ln w="0"/>
                <a:solidFill>
                  <a:srgbClr val="4472C4"/>
                </a:solidFill>
                <a:effectLst>
                  <a:outerShdw blurRad="38100" dist="25400" dir="5400000" algn="ctr" rotWithShape="0">
                    <a:srgbClr val="6E747A">
                      <a:alpha val="43000"/>
                    </a:srgbClr>
                  </a:outerShdw>
                </a:effectLst>
                <a:latin typeface="Tajawal Medium" panose="00000600000000000000" pitchFamily="2" charset="-78"/>
                <a:cs typeface="Tajawal Medium" panose="00000600000000000000" pitchFamily="2" charset="-78"/>
              </a:rPr>
              <a:t>Fundamentals,  Dr. Redhwan M. A. </a:t>
            </a:r>
            <a:r>
              <a:rPr lang="en-US" sz="1200" i="1" dirty="0" err="1" smtClean="0">
                <a:ln w="0"/>
                <a:solidFill>
                  <a:srgbClr val="4472C4"/>
                </a:solidFill>
                <a:effectLst>
                  <a:outerShdw blurRad="38100" dist="25400" dir="5400000" algn="ctr" rotWithShape="0">
                    <a:srgbClr val="6E747A">
                      <a:alpha val="43000"/>
                    </a:srgbClr>
                  </a:outerShdw>
                </a:effectLst>
                <a:latin typeface="Tajawal Medium" panose="00000600000000000000" pitchFamily="2" charset="-78"/>
                <a:cs typeface="Tajawal Medium" panose="00000600000000000000" pitchFamily="2" charset="-78"/>
              </a:rPr>
              <a:t>Saad</a:t>
            </a:r>
            <a:endParaRPr lang="en-US" sz="1200" i="1" dirty="0">
              <a:ln w="0"/>
              <a:solidFill>
                <a:srgbClr val="4472C4"/>
              </a:solidFill>
              <a:effectLst>
                <a:outerShdw blurRad="38100" dist="25400" dir="5400000" algn="ctr" rotWithShape="0">
                  <a:srgbClr val="6E747A">
                    <a:alpha val="43000"/>
                  </a:srgbClr>
                </a:outerShdw>
              </a:effectLst>
              <a:latin typeface="Tajawal Medium" panose="00000600000000000000" pitchFamily="2" charset="-78"/>
              <a:cs typeface="Tajawal Medium" panose="00000600000000000000" pitchFamily="2" charset="-78"/>
            </a:endParaRPr>
          </a:p>
        </p:txBody>
      </p:sp>
      <p:sp>
        <p:nvSpPr>
          <p:cNvPr id="4" name="Decagon 3"/>
          <p:cNvSpPr/>
          <p:nvPr/>
        </p:nvSpPr>
        <p:spPr>
          <a:xfrm>
            <a:off x="11015003" y="6242540"/>
            <a:ext cx="590843" cy="439614"/>
          </a:xfrm>
          <a:prstGeom prst="decagon">
            <a:avLst/>
          </a:prstGeom>
          <a:noFill/>
          <a:ln w="38100">
            <a:solidFill>
              <a:schemeClr val="bg1"/>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fld id="{D3D0A8D0-E66F-424C-AFA5-9563B497EC84}" type="slidenum">
              <a:rPr lang="en-US" smtClean="0">
                <a:solidFill>
                  <a:prstClr val="white"/>
                </a:solidFill>
              </a:rPr>
              <a:pPr algn="ctr"/>
              <a:t>22</a:t>
            </a:fld>
            <a:endParaRPr lang="en-US" dirty="0">
              <a:solidFill>
                <a:prstClr val="white"/>
              </a:solidFill>
            </a:endParaRPr>
          </a:p>
        </p:txBody>
      </p:sp>
      <p:sp>
        <p:nvSpPr>
          <p:cNvPr id="11" name="مستطيل 8"/>
          <p:cNvSpPr/>
          <p:nvPr/>
        </p:nvSpPr>
        <p:spPr>
          <a:xfrm>
            <a:off x="1149927" y="2015203"/>
            <a:ext cx="9728521" cy="3647152"/>
          </a:xfrm>
          <a:prstGeom prst="rect">
            <a:avLst/>
          </a:prstGeom>
        </p:spPr>
        <p:txBody>
          <a:bodyPr wrap="square">
            <a:spAutoFit/>
          </a:bodyPr>
          <a:lstStyle/>
          <a:p>
            <a:pPr marL="285750" indent="-285750">
              <a:lnSpc>
                <a:spcPct val="150000"/>
              </a:lnSpc>
              <a:spcAft>
                <a:spcPts val="600"/>
              </a:spcAft>
              <a:buFont typeface="Wingdings" pitchFamily="2" charset="2"/>
              <a:buChar char="Ø"/>
            </a:pPr>
            <a:r>
              <a:rPr lang="en-US" b="1" dirty="0">
                <a:solidFill>
                  <a:srgbClr val="C00000"/>
                </a:solidFill>
                <a:latin typeface="Arial" pitchFamily="34" charset="0"/>
                <a:cs typeface="Arial" pitchFamily="34" charset="0"/>
              </a:rPr>
              <a:t>Electrical Power Grid</a:t>
            </a:r>
          </a:p>
          <a:p>
            <a:pPr>
              <a:lnSpc>
                <a:spcPct val="150000"/>
              </a:lnSpc>
              <a:spcAft>
                <a:spcPts val="600"/>
              </a:spcAft>
            </a:pPr>
            <a:r>
              <a:rPr lang="en-US" dirty="0">
                <a:latin typeface="Arial" pitchFamily="34" charset="0"/>
                <a:cs typeface="Arial" pitchFamily="34" charset="0"/>
              </a:rPr>
              <a:t>Attacking the power grid allows attackers to disable critical systems, disrupt infrastructure, and potentially result in bodily harm. Attacks on the power grid can also disrupt communications and render services such as text messages and communications unusable.</a:t>
            </a:r>
          </a:p>
          <a:p>
            <a:pPr marL="285750" indent="-285750">
              <a:lnSpc>
                <a:spcPct val="150000"/>
              </a:lnSpc>
              <a:spcAft>
                <a:spcPts val="600"/>
              </a:spcAft>
              <a:buFont typeface="Wingdings" pitchFamily="2" charset="2"/>
              <a:buChar char="Ø"/>
            </a:pPr>
            <a:r>
              <a:rPr lang="en-US" b="1" dirty="0">
                <a:solidFill>
                  <a:srgbClr val="C00000"/>
                </a:solidFill>
                <a:latin typeface="Arial" pitchFamily="34" charset="0"/>
                <a:cs typeface="Arial" pitchFamily="34" charset="0"/>
              </a:rPr>
              <a:t>Propaganda Attacks</a:t>
            </a:r>
          </a:p>
          <a:p>
            <a:pPr>
              <a:lnSpc>
                <a:spcPct val="150000"/>
              </a:lnSpc>
              <a:spcAft>
                <a:spcPts val="600"/>
              </a:spcAft>
            </a:pPr>
            <a:r>
              <a:rPr lang="en-US" dirty="0">
                <a:latin typeface="Arial" pitchFamily="34" charset="0"/>
                <a:cs typeface="Arial" pitchFamily="34" charset="0"/>
              </a:rPr>
              <a:t>Attempts to control the minds and thoughts of people living in or fighting for a target country. Propaganda can be used to expose embarrassing truths, spread lies to make people lose trust in their country, or side with their enemies</a:t>
            </a:r>
            <a:r>
              <a:rPr lang="en-US" dirty="0" smtClean="0">
                <a:latin typeface="Arial" pitchFamily="34" charset="0"/>
                <a:cs typeface="Arial" pitchFamily="34" charset="0"/>
              </a:rPr>
              <a:t>.</a:t>
            </a:r>
            <a:endParaRPr lang="en-US" dirty="0">
              <a:latin typeface="Arial" pitchFamily="34" charset="0"/>
              <a:cs typeface="Arial" pitchFamily="34" charset="0"/>
            </a:endParaRPr>
          </a:p>
        </p:txBody>
      </p:sp>
      <p:sp>
        <p:nvSpPr>
          <p:cNvPr id="12" name="مستطيل 12"/>
          <p:cNvSpPr/>
          <p:nvPr/>
        </p:nvSpPr>
        <p:spPr>
          <a:xfrm>
            <a:off x="2205852" y="1435996"/>
            <a:ext cx="7777835" cy="461665"/>
          </a:xfrm>
          <a:prstGeom prst="rect">
            <a:avLst/>
          </a:prstGeom>
        </p:spPr>
        <p:txBody>
          <a:bodyPr wrap="none">
            <a:spAutoFit/>
          </a:bodyPr>
          <a:lstStyle/>
          <a:p>
            <a:pPr marL="285750" indent="-285750">
              <a:buFont typeface="Arial" pitchFamily="34" charset="0"/>
              <a:buChar char="•"/>
            </a:pPr>
            <a:r>
              <a:rPr lang="en-US" sz="2400" b="1" dirty="0">
                <a:solidFill>
                  <a:srgbClr val="00B0F0"/>
                </a:solidFill>
              </a:rPr>
              <a:t>Here are some of the main types of cyber warfare attacks</a:t>
            </a:r>
          </a:p>
        </p:txBody>
      </p:sp>
    </p:spTree>
    <p:extLst>
      <p:ext uri="{BB962C8B-B14F-4D97-AF65-F5344CB8AC3E}">
        <p14:creationId xmlns:p14="http://schemas.microsoft.com/office/powerpoint/2010/main" val="1426735695"/>
      </p:ext>
    </p:extLst>
  </p:cSld>
  <p:clrMapOvr>
    <a:masterClrMapping/>
  </p:clrMapOvr>
  <mc:AlternateContent xmlns:mc="http://schemas.openxmlformats.org/markup-compatibility/2006">
    <mc:Choice xmlns:p14="http://schemas.microsoft.com/office/powerpoint/2010/main" Requires="p14">
      <p:transition p14:dur="10"/>
    </mc:Choice>
    <mc:Fallback>
      <p:transition/>
    </mc:Fallback>
  </mc:AlternateContent>
  <p:timing>
    <p:tnLst>
      <p:par>
        <p:cTn id="1" dur="indefinite" restart="never" nodeType="tmRoot"/>
      </p:par>
    </p:tnLst>
  </p:timing>
</p:sld>
</file>

<file path=ppt/slides/slide23.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5" name="Rectangle: Rounded Corners 24">
            <a:extLst>
              <a:ext uri="{FF2B5EF4-FFF2-40B4-BE49-F238E27FC236}">
                <a16:creationId xmlns:a16="http://schemas.microsoft.com/office/drawing/2014/main" xmlns="" id="{2BC869EB-5623-4AA1-9123-4AF9DF916049}"/>
              </a:ext>
            </a:extLst>
          </p:cNvPr>
          <p:cNvSpPr/>
          <p:nvPr/>
        </p:nvSpPr>
        <p:spPr>
          <a:xfrm>
            <a:off x="617280" y="1191105"/>
            <a:ext cx="10988566" cy="4928080"/>
          </a:xfrm>
          <a:prstGeom prst="roundRect">
            <a:avLst>
              <a:gd name="adj" fmla="val 6140"/>
            </a:avLst>
          </a:prstGeom>
          <a:solidFill>
            <a:schemeClr val="bg1"/>
          </a:solidFill>
          <a:ln w="38100">
            <a:solidFill>
              <a:srgbClr val="00B0F0"/>
            </a:solidFill>
          </a:ln>
          <a:effectLst>
            <a:outerShdw blurRad="571500" sx="86000" sy="86000" algn="ctr" rotWithShape="0">
              <a:prstClr val="black">
                <a:alpha val="25000"/>
              </a:prstClr>
            </a:outerShdw>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dirty="0">
              <a:solidFill>
                <a:prstClr val="white"/>
              </a:solidFill>
            </a:endParaRPr>
          </a:p>
        </p:txBody>
      </p:sp>
      <p:sp>
        <p:nvSpPr>
          <p:cNvPr id="3" name="TextBox 2">
            <a:extLst>
              <a:ext uri="{FF2B5EF4-FFF2-40B4-BE49-F238E27FC236}">
                <a16:creationId xmlns:a16="http://schemas.microsoft.com/office/drawing/2014/main" xmlns="" id="{F9A80F9F-74DB-1D57-04E8-E20E92A09B0A}"/>
              </a:ext>
            </a:extLst>
          </p:cNvPr>
          <p:cNvSpPr txBox="1"/>
          <p:nvPr/>
        </p:nvSpPr>
        <p:spPr>
          <a:xfrm>
            <a:off x="1826550" y="285067"/>
            <a:ext cx="7555524" cy="584775"/>
          </a:xfrm>
          <a:prstGeom prst="rect">
            <a:avLst/>
          </a:prstGeom>
          <a:noFill/>
        </p:spPr>
        <p:txBody>
          <a:bodyPr wrap="square" rtlCol="0">
            <a:spAutoFit/>
          </a:bodyPr>
          <a:lstStyle/>
          <a:p>
            <a:pPr algn="ctr"/>
            <a:r>
              <a:rPr lang="en-US" sz="3200" b="1" dirty="0">
                <a:solidFill>
                  <a:prstClr val="white"/>
                </a:solidFill>
                <a:latin typeface="Agency FB" panose="020B0503020202020204" pitchFamily="34" charset="0"/>
                <a:cs typeface="Arial" panose="020B0604020202020204" pitchFamily="34" charset="0"/>
              </a:rPr>
              <a:t>Cyber Warfare </a:t>
            </a:r>
          </a:p>
        </p:txBody>
      </p:sp>
      <p:sp>
        <p:nvSpPr>
          <p:cNvPr id="5" name="Rectangle 4">
            <a:extLst>
              <a:ext uri="{FF2B5EF4-FFF2-40B4-BE49-F238E27FC236}">
                <a16:creationId xmlns:a16="http://schemas.microsoft.com/office/drawing/2014/main" xmlns="" id="{3985EAE6-BFA6-766D-A032-077E4DCB399E}"/>
              </a:ext>
            </a:extLst>
          </p:cNvPr>
          <p:cNvSpPr/>
          <p:nvPr/>
        </p:nvSpPr>
        <p:spPr>
          <a:xfrm>
            <a:off x="1051529" y="557146"/>
            <a:ext cx="1160736" cy="1014336"/>
          </a:xfrm>
          <a:prstGeom prst="rect">
            <a:avLst/>
          </a:prstGeom>
          <a:solidFill>
            <a:srgbClr val="FFC000"/>
          </a:solidFill>
          <a:ln w="38100">
            <a:solidFill>
              <a:srgbClr val="24A9E1"/>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r>
              <a:rPr lang="en-US" dirty="0" smtClean="0">
                <a:ln w="0"/>
                <a:solidFill>
                  <a:prstClr val="black"/>
                </a:solidFill>
                <a:effectLst>
                  <a:outerShdw blurRad="38100" dist="19050" dir="2700000" algn="tl" rotWithShape="0">
                    <a:prstClr val="black">
                      <a:alpha val="40000"/>
                    </a:prstClr>
                  </a:outerShdw>
                </a:effectLst>
                <a:ea typeface="Roboto Light" panose="02000000000000000000" pitchFamily="2" charset="0"/>
              </a:rPr>
              <a:t>Lecture </a:t>
            </a:r>
          </a:p>
          <a:p>
            <a:pPr algn="ctr"/>
            <a:r>
              <a:rPr lang="en-US" dirty="0" smtClean="0">
                <a:ln w="0"/>
                <a:solidFill>
                  <a:prstClr val="black"/>
                </a:solidFill>
                <a:effectLst>
                  <a:outerShdw blurRad="38100" dist="19050" dir="2700000" algn="tl" rotWithShape="0">
                    <a:prstClr val="black">
                      <a:alpha val="40000"/>
                    </a:prstClr>
                  </a:outerShdw>
                </a:effectLst>
                <a:ea typeface="Roboto Light" panose="02000000000000000000" pitchFamily="2" charset="0"/>
              </a:rPr>
              <a:t>02</a:t>
            </a:r>
            <a:endParaRPr lang="en-US" dirty="0">
              <a:ln w="0"/>
              <a:solidFill>
                <a:prstClr val="black"/>
              </a:solidFill>
              <a:effectLst>
                <a:outerShdw blurRad="38100" dist="19050" dir="2700000" algn="tl" rotWithShape="0">
                  <a:prstClr val="black">
                    <a:alpha val="40000"/>
                  </a:prstClr>
                </a:outerShdw>
              </a:effectLst>
              <a:ea typeface="Roboto Light" panose="02000000000000000000" pitchFamily="2" charset="0"/>
            </a:endParaRPr>
          </a:p>
        </p:txBody>
      </p:sp>
      <p:pic>
        <p:nvPicPr>
          <p:cNvPr id="2" name="Picture 1">
            <a:extLst>
              <a:ext uri="{FF2B5EF4-FFF2-40B4-BE49-F238E27FC236}">
                <a16:creationId xmlns:a16="http://schemas.microsoft.com/office/drawing/2014/main" xmlns="" id="{55CD1180-4C62-EDA2-42A3-AF92F9FA68DE}"/>
              </a:ext>
            </a:extLst>
          </p:cNvPr>
          <p:cNvPicPr>
            <a:picLocks noChangeAspect="1"/>
          </p:cNvPicPr>
          <p:nvPr/>
        </p:nvPicPr>
        <p:blipFill>
          <a:blip r:embed="rId3" cstate="print">
            <a:extLst>
              <a:ext uri="{28A0092B-C50C-407E-A947-70E740481C1C}">
                <a14:useLocalDpi xmlns:a14="http://schemas.microsoft.com/office/drawing/2010/main" val="0"/>
              </a:ext>
            </a:extLst>
          </a:blip>
          <a:srcRect/>
          <a:stretch/>
        </p:blipFill>
        <p:spPr>
          <a:xfrm>
            <a:off x="9497088" y="87721"/>
            <a:ext cx="2383737" cy="1125123"/>
          </a:xfrm>
          <a:prstGeom prst="rect">
            <a:avLst/>
          </a:prstGeom>
        </p:spPr>
      </p:pic>
      <p:sp>
        <p:nvSpPr>
          <p:cNvPr id="8" name="TextBox 7">
            <a:extLst>
              <a:ext uri="{FF2B5EF4-FFF2-40B4-BE49-F238E27FC236}">
                <a16:creationId xmlns:a16="http://schemas.microsoft.com/office/drawing/2014/main" xmlns="" id="{3620D0A5-176B-EAD8-BA5B-53AB3048E130}"/>
              </a:ext>
            </a:extLst>
          </p:cNvPr>
          <p:cNvSpPr txBox="1"/>
          <p:nvPr/>
        </p:nvSpPr>
        <p:spPr>
          <a:xfrm>
            <a:off x="4787900" y="6400766"/>
            <a:ext cx="2616200" cy="400110"/>
          </a:xfrm>
          <a:prstGeom prst="rect">
            <a:avLst/>
          </a:prstGeom>
          <a:noFill/>
        </p:spPr>
        <p:txBody>
          <a:bodyPr wrap="square" rtlCol="0">
            <a:spAutoFit/>
          </a:bodyPr>
          <a:lstStyle/>
          <a:p>
            <a:pPr algn="ctr"/>
            <a:r>
              <a:rPr lang="en-US" sz="2000" dirty="0">
                <a:solidFill>
                  <a:prstClr val="white"/>
                </a:solidFill>
                <a:cs typeface="Arial" panose="020B0604020202020204" pitchFamily="34" charset="0"/>
              </a:rPr>
              <a:t>www.midocean.ae</a:t>
            </a:r>
          </a:p>
        </p:txBody>
      </p:sp>
      <p:sp>
        <p:nvSpPr>
          <p:cNvPr id="22" name="Rectangle 21">
            <a:extLst>
              <a:ext uri="{FF2B5EF4-FFF2-40B4-BE49-F238E27FC236}">
                <a16:creationId xmlns:a16="http://schemas.microsoft.com/office/drawing/2014/main" xmlns="" id="{BD069A96-5848-FF57-BDAE-6DBEC0AA0DA9}"/>
              </a:ext>
            </a:extLst>
          </p:cNvPr>
          <p:cNvSpPr/>
          <p:nvPr/>
        </p:nvSpPr>
        <p:spPr>
          <a:xfrm>
            <a:off x="2807467" y="857261"/>
            <a:ext cx="6574607" cy="45719"/>
          </a:xfrm>
          <a:prstGeom prst="rect">
            <a:avLst/>
          </a:prstGeom>
          <a:solidFill>
            <a:schemeClr val="bg1"/>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solidFill>
                <a:prstClr val="white"/>
              </a:solidFill>
            </a:endParaRPr>
          </a:p>
        </p:txBody>
      </p:sp>
      <p:pic>
        <p:nvPicPr>
          <p:cNvPr id="23" name="Picture 2" descr="Network security Computer network Computer security Software-defined  networking, cyber security, electric Blue, technology png | PNGEgg"/>
          <p:cNvPicPr>
            <a:picLocks noChangeAspect="1" noChangeArrowheads="1"/>
          </p:cNvPicPr>
          <p:nvPr/>
        </p:nvPicPr>
        <p:blipFill>
          <a:blip r:embed="rId4" cstate="print">
            <a:extLst>
              <a:ext uri="{28A0092B-C50C-407E-A947-70E740481C1C}">
                <a14:useLocalDpi xmlns:a14="http://schemas.microsoft.com/office/drawing/2010/main" val="0"/>
              </a:ext>
            </a:extLst>
          </a:blip>
          <a:srcRect/>
          <a:stretch>
            <a:fillRect/>
          </a:stretch>
        </p:blipFill>
        <p:spPr bwMode="auto">
          <a:xfrm>
            <a:off x="2473590" y="394062"/>
            <a:ext cx="867383" cy="867383"/>
          </a:xfrm>
          <a:prstGeom prst="ellipse">
            <a:avLst/>
          </a:prstGeom>
          <a:noFill/>
          <a:extLst>
            <a:ext uri="{909E8E84-426E-40DD-AFC4-6F175D3DCCD1}">
              <a14:hiddenFill xmlns:a14="http://schemas.microsoft.com/office/drawing/2010/main">
                <a:solidFill>
                  <a:srgbClr val="FFFFFF"/>
                </a:solidFill>
              </a14:hiddenFill>
            </a:ext>
          </a:extLst>
        </p:spPr>
      </p:pic>
      <p:sp>
        <p:nvSpPr>
          <p:cNvPr id="27" name="Rectangle 11"/>
          <p:cNvSpPr/>
          <p:nvPr/>
        </p:nvSpPr>
        <p:spPr>
          <a:xfrm>
            <a:off x="2446894" y="6242540"/>
            <a:ext cx="6163706" cy="224143"/>
          </a:xfrm>
          <a:prstGeom prst="rect">
            <a:avLst/>
          </a:prstGeom>
          <a:noFill/>
          <a:ln>
            <a:noFill/>
          </a:ln>
        </p:spPr>
        <p:style>
          <a:lnRef idx="2">
            <a:schemeClr val="accent1">
              <a:shade val="50000"/>
            </a:schemeClr>
          </a:lnRef>
          <a:fillRef idx="1">
            <a:schemeClr val="accent1"/>
          </a:fillRef>
          <a:effectRef idx="0">
            <a:schemeClr val="accent1"/>
          </a:effectRef>
          <a:fontRef idx="minor">
            <a:schemeClr val="lt1"/>
          </a:fontRef>
        </p:style>
        <p:txBody>
          <a:bodyPr anchor="ctr"/>
          <a:lstStyle>
            <a:defPPr>
              <a:defRPr lang="en-US"/>
            </a:defPPr>
            <a:lvl1pPr algn="l" rtl="0" eaLnBrk="0" fontAlgn="base" hangingPunct="0">
              <a:spcBef>
                <a:spcPct val="0"/>
              </a:spcBef>
              <a:spcAft>
                <a:spcPct val="0"/>
              </a:spcAft>
              <a:defRPr sz="2000" kern="1200">
                <a:solidFill>
                  <a:schemeClr val="lt1"/>
                </a:solidFill>
                <a:latin typeface="+mn-lt"/>
                <a:ea typeface="+mn-ea"/>
                <a:cs typeface="+mn-cs"/>
              </a:defRPr>
            </a:lvl1pPr>
            <a:lvl2pPr marL="457200" algn="l" rtl="0" eaLnBrk="0" fontAlgn="base" hangingPunct="0">
              <a:spcBef>
                <a:spcPct val="0"/>
              </a:spcBef>
              <a:spcAft>
                <a:spcPct val="0"/>
              </a:spcAft>
              <a:defRPr sz="2000" kern="1200">
                <a:solidFill>
                  <a:schemeClr val="lt1"/>
                </a:solidFill>
                <a:latin typeface="+mn-lt"/>
                <a:ea typeface="+mn-ea"/>
                <a:cs typeface="+mn-cs"/>
              </a:defRPr>
            </a:lvl2pPr>
            <a:lvl3pPr marL="914400" algn="l" rtl="0" eaLnBrk="0" fontAlgn="base" hangingPunct="0">
              <a:spcBef>
                <a:spcPct val="0"/>
              </a:spcBef>
              <a:spcAft>
                <a:spcPct val="0"/>
              </a:spcAft>
              <a:defRPr sz="2000" kern="1200">
                <a:solidFill>
                  <a:schemeClr val="lt1"/>
                </a:solidFill>
                <a:latin typeface="+mn-lt"/>
                <a:ea typeface="+mn-ea"/>
                <a:cs typeface="+mn-cs"/>
              </a:defRPr>
            </a:lvl3pPr>
            <a:lvl4pPr marL="1371600" algn="l" rtl="0" eaLnBrk="0" fontAlgn="base" hangingPunct="0">
              <a:spcBef>
                <a:spcPct val="0"/>
              </a:spcBef>
              <a:spcAft>
                <a:spcPct val="0"/>
              </a:spcAft>
              <a:defRPr sz="2000" kern="1200">
                <a:solidFill>
                  <a:schemeClr val="lt1"/>
                </a:solidFill>
                <a:latin typeface="+mn-lt"/>
                <a:ea typeface="+mn-ea"/>
                <a:cs typeface="+mn-cs"/>
              </a:defRPr>
            </a:lvl4pPr>
            <a:lvl5pPr marL="1828800" algn="l" rtl="0" eaLnBrk="0" fontAlgn="base" hangingPunct="0">
              <a:spcBef>
                <a:spcPct val="0"/>
              </a:spcBef>
              <a:spcAft>
                <a:spcPct val="0"/>
              </a:spcAft>
              <a:defRPr sz="2000" kern="1200">
                <a:solidFill>
                  <a:schemeClr val="lt1"/>
                </a:solidFill>
                <a:latin typeface="+mn-lt"/>
                <a:ea typeface="+mn-ea"/>
                <a:cs typeface="+mn-cs"/>
              </a:defRPr>
            </a:lvl5pPr>
            <a:lvl6pPr marL="2286000" algn="l" defTabSz="914400" rtl="0" eaLnBrk="1" latinLnBrk="0" hangingPunct="1">
              <a:defRPr sz="2000" kern="1200">
                <a:solidFill>
                  <a:schemeClr val="lt1"/>
                </a:solidFill>
                <a:latin typeface="+mn-lt"/>
                <a:ea typeface="+mn-ea"/>
                <a:cs typeface="+mn-cs"/>
              </a:defRPr>
            </a:lvl6pPr>
            <a:lvl7pPr marL="2743200" algn="l" defTabSz="914400" rtl="0" eaLnBrk="1" latinLnBrk="0" hangingPunct="1">
              <a:defRPr sz="2000" kern="1200">
                <a:solidFill>
                  <a:schemeClr val="lt1"/>
                </a:solidFill>
                <a:latin typeface="+mn-lt"/>
                <a:ea typeface="+mn-ea"/>
                <a:cs typeface="+mn-cs"/>
              </a:defRPr>
            </a:lvl7pPr>
            <a:lvl8pPr marL="3200400" algn="l" defTabSz="914400" rtl="0" eaLnBrk="1" latinLnBrk="0" hangingPunct="1">
              <a:defRPr sz="2000" kern="1200">
                <a:solidFill>
                  <a:schemeClr val="lt1"/>
                </a:solidFill>
                <a:latin typeface="+mn-lt"/>
                <a:ea typeface="+mn-ea"/>
                <a:cs typeface="+mn-cs"/>
              </a:defRPr>
            </a:lvl8pPr>
            <a:lvl9pPr marL="3657600" algn="l" defTabSz="914400" rtl="0" eaLnBrk="1" latinLnBrk="0" hangingPunct="1">
              <a:defRPr sz="2000" kern="1200">
                <a:solidFill>
                  <a:schemeClr val="lt1"/>
                </a:solidFill>
                <a:latin typeface="+mn-lt"/>
                <a:ea typeface="+mn-ea"/>
                <a:cs typeface="+mn-cs"/>
              </a:defRPr>
            </a:lvl9pPr>
          </a:lstStyle>
          <a:p>
            <a:pPr algn="ctr"/>
            <a:r>
              <a:rPr lang="en-US" sz="1200" i="1" dirty="0">
                <a:ln w="0"/>
                <a:solidFill>
                  <a:srgbClr val="4472C4"/>
                </a:solidFill>
                <a:effectLst>
                  <a:outerShdw blurRad="38100" dist="25400" dir="5400000" algn="ctr" rotWithShape="0">
                    <a:srgbClr val="6E747A">
                      <a:alpha val="43000"/>
                    </a:srgbClr>
                  </a:outerShdw>
                </a:effectLst>
                <a:latin typeface="Tajawal Medium" panose="00000600000000000000" pitchFamily="2" charset="-78"/>
                <a:cs typeface="Tajawal Medium" panose="00000600000000000000" pitchFamily="2" charset="-78"/>
              </a:rPr>
              <a:t>Cybersecurity </a:t>
            </a:r>
            <a:r>
              <a:rPr lang="en-US" sz="1200" i="1" dirty="0" smtClean="0">
                <a:ln w="0"/>
                <a:solidFill>
                  <a:srgbClr val="4472C4"/>
                </a:solidFill>
                <a:effectLst>
                  <a:outerShdw blurRad="38100" dist="25400" dir="5400000" algn="ctr" rotWithShape="0">
                    <a:srgbClr val="6E747A">
                      <a:alpha val="43000"/>
                    </a:srgbClr>
                  </a:outerShdw>
                </a:effectLst>
                <a:latin typeface="Tajawal Medium" panose="00000600000000000000" pitchFamily="2" charset="-78"/>
                <a:cs typeface="Tajawal Medium" panose="00000600000000000000" pitchFamily="2" charset="-78"/>
              </a:rPr>
              <a:t>Fundamentals,  Dr. Redhwan M. A. </a:t>
            </a:r>
            <a:r>
              <a:rPr lang="en-US" sz="1200" i="1" dirty="0" err="1" smtClean="0">
                <a:ln w="0"/>
                <a:solidFill>
                  <a:srgbClr val="4472C4"/>
                </a:solidFill>
                <a:effectLst>
                  <a:outerShdw blurRad="38100" dist="25400" dir="5400000" algn="ctr" rotWithShape="0">
                    <a:srgbClr val="6E747A">
                      <a:alpha val="43000"/>
                    </a:srgbClr>
                  </a:outerShdw>
                </a:effectLst>
                <a:latin typeface="Tajawal Medium" panose="00000600000000000000" pitchFamily="2" charset="-78"/>
                <a:cs typeface="Tajawal Medium" panose="00000600000000000000" pitchFamily="2" charset="-78"/>
              </a:rPr>
              <a:t>Saad</a:t>
            </a:r>
            <a:endParaRPr lang="en-US" sz="1200" i="1" dirty="0">
              <a:ln w="0"/>
              <a:solidFill>
                <a:srgbClr val="4472C4"/>
              </a:solidFill>
              <a:effectLst>
                <a:outerShdw blurRad="38100" dist="25400" dir="5400000" algn="ctr" rotWithShape="0">
                  <a:srgbClr val="6E747A">
                    <a:alpha val="43000"/>
                  </a:srgbClr>
                </a:outerShdw>
              </a:effectLst>
              <a:latin typeface="Tajawal Medium" panose="00000600000000000000" pitchFamily="2" charset="-78"/>
              <a:cs typeface="Tajawal Medium" panose="00000600000000000000" pitchFamily="2" charset="-78"/>
            </a:endParaRPr>
          </a:p>
        </p:txBody>
      </p:sp>
      <p:sp>
        <p:nvSpPr>
          <p:cNvPr id="4" name="Decagon 3"/>
          <p:cNvSpPr/>
          <p:nvPr/>
        </p:nvSpPr>
        <p:spPr>
          <a:xfrm>
            <a:off x="11015003" y="6242540"/>
            <a:ext cx="590843" cy="439614"/>
          </a:xfrm>
          <a:prstGeom prst="decagon">
            <a:avLst/>
          </a:prstGeom>
          <a:noFill/>
          <a:ln w="38100">
            <a:solidFill>
              <a:schemeClr val="bg1"/>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fld id="{D3D0A8D0-E66F-424C-AFA5-9563B497EC84}" type="slidenum">
              <a:rPr lang="en-US" smtClean="0">
                <a:solidFill>
                  <a:prstClr val="white"/>
                </a:solidFill>
              </a:rPr>
              <a:pPr algn="ctr"/>
              <a:t>23</a:t>
            </a:fld>
            <a:endParaRPr lang="en-US" dirty="0">
              <a:solidFill>
                <a:prstClr val="white"/>
              </a:solidFill>
            </a:endParaRPr>
          </a:p>
        </p:txBody>
      </p:sp>
      <p:sp>
        <p:nvSpPr>
          <p:cNvPr id="12" name="مستطيل 12"/>
          <p:cNvSpPr/>
          <p:nvPr/>
        </p:nvSpPr>
        <p:spPr>
          <a:xfrm>
            <a:off x="2205852" y="1435996"/>
            <a:ext cx="7777835" cy="461665"/>
          </a:xfrm>
          <a:prstGeom prst="rect">
            <a:avLst/>
          </a:prstGeom>
        </p:spPr>
        <p:txBody>
          <a:bodyPr wrap="none">
            <a:spAutoFit/>
          </a:bodyPr>
          <a:lstStyle/>
          <a:p>
            <a:pPr marL="285750" indent="-285750">
              <a:buFont typeface="Arial" pitchFamily="34" charset="0"/>
              <a:buChar char="•"/>
            </a:pPr>
            <a:r>
              <a:rPr lang="en-US" sz="2400" b="1" dirty="0">
                <a:solidFill>
                  <a:srgbClr val="00B0F0"/>
                </a:solidFill>
              </a:rPr>
              <a:t>Here are some of the main types of cyber warfare attacks</a:t>
            </a:r>
          </a:p>
        </p:txBody>
      </p:sp>
      <p:sp>
        <p:nvSpPr>
          <p:cNvPr id="13" name="مستطيل 8"/>
          <p:cNvSpPr/>
          <p:nvPr/>
        </p:nvSpPr>
        <p:spPr>
          <a:xfrm>
            <a:off x="1177261" y="1973226"/>
            <a:ext cx="9868603" cy="3647152"/>
          </a:xfrm>
          <a:prstGeom prst="rect">
            <a:avLst/>
          </a:prstGeom>
        </p:spPr>
        <p:txBody>
          <a:bodyPr wrap="square">
            <a:spAutoFit/>
          </a:bodyPr>
          <a:lstStyle/>
          <a:p>
            <a:pPr marL="285750" indent="-285750">
              <a:lnSpc>
                <a:spcPct val="150000"/>
              </a:lnSpc>
              <a:spcAft>
                <a:spcPts val="600"/>
              </a:spcAft>
              <a:buFont typeface="Wingdings" pitchFamily="2" charset="2"/>
              <a:buChar char="Ø"/>
            </a:pPr>
            <a:r>
              <a:rPr lang="en-US" b="1" dirty="0" smtClean="0">
                <a:solidFill>
                  <a:srgbClr val="C00000"/>
                </a:solidFill>
                <a:latin typeface="Arial" pitchFamily="34" charset="0"/>
                <a:cs typeface="Arial" pitchFamily="34" charset="0"/>
              </a:rPr>
              <a:t>Economic </a:t>
            </a:r>
            <a:r>
              <a:rPr lang="en-US" b="1" dirty="0">
                <a:solidFill>
                  <a:srgbClr val="C00000"/>
                </a:solidFill>
                <a:latin typeface="Arial" pitchFamily="34" charset="0"/>
                <a:cs typeface="Arial" pitchFamily="34" charset="0"/>
              </a:rPr>
              <a:t>Disruption</a:t>
            </a:r>
          </a:p>
          <a:p>
            <a:pPr>
              <a:lnSpc>
                <a:spcPct val="150000"/>
              </a:lnSpc>
              <a:spcAft>
                <a:spcPts val="600"/>
              </a:spcAft>
            </a:pPr>
            <a:r>
              <a:rPr lang="en-US" dirty="0">
                <a:latin typeface="Arial" pitchFamily="34" charset="0"/>
                <a:cs typeface="Arial" pitchFamily="34" charset="0"/>
              </a:rPr>
              <a:t>Most modern economic systems operate using computers. Attackers can target computer networks of economic establishments such as stock markets, payment systems, and banks to steal money or block people from accessing the funds they need.</a:t>
            </a:r>
          </a:p>
          <a:p>
            <a:pPr marL="285750" indent="-285750">
              <a:lnSpc>
                <a:spcPct val="150000"/>
              </a:lnSpc>
              <a:spcAft>
                <a:spcPts val="600"/>
              </a:spcAft>
              <a:buFont typeface="Wingdings" pitchFamily="2" charset="2"/>
              <a:buChar char="Ø"/>
            </a:pPr>
            <a:r>
              <a:rPr lang="en-US" b="1" dirty="0">
                <a:solidFill>
                  <a:srgbClr val="C00000"/>
                </a:solidFill>
                <a:latin typeface="Arial" pitchFamily="34" charset="0"/>
                <a:cs typeface="Arial" pitchFamily="34" charset="0"/>
              </a:rPr>
              <a:t>Surprise Attacks</a:t>
            </a:r>
          </a:p>
          <a:p>
            <a:pPr>
              <a:lnSpc>
                <a:spcPct val="150000"/>
              </a:lnSpc>
              <a:spcAft>
                <a:spcPts val="600"/>
              </a:spcAft>
            </a:pPr>
            <a:r>
              <a:rPr lang="en-US" dirty="0">
                <a:latin typeface="Arial" pitchFamily="34" charset="0"/>
                <a:cs typeface="Arial" pitchFamily="34" charset="0"/>
              </a:rPr>
              <a:t>These are the cyber equivalent of attacks like Pearl Harbor and 9/11. The point is to carry out a massive attack that the enemy isn’t expecting, enabling the attacker to weaken their defenses. This can be done to prepare the ground for a physical attack in the context of hybrid warfare.</a:t>
            </a:r>
          </a:p>
        </p:txBody>
      </p:sp>
    </p:spTree>
    <p:extLst>
      <p:ext uri="{BB962C8B-B14F-4D97-AF65-F5344CB8AC3E}">
        <p14:creationId xmlns:p14="http://schemas.microsoft.com/office/powerpoint/2010/main" val="3955975996"/>
      </p:ext>
    </p:extLst>
  </p:cSld>
  <p:clrMapOvr>
    <a:masterClrMapping/>
  </p:clrMapOvr>
  <mc:AlternateContent xmlns:mc="http://schemas.openxmlformats.org/markup-compatibility/2006">
    <mc:Choice xmlns:p14="http://schemas.microsoft.com/office/powerpoint/2010/main" Requires="p14">
      <p:transition p14:dur="10"/>
    </mc:Choice>
    <mc:Fallback>
      <p:transition/>
    </mc:Fallback>
  </mc:AlternateContent>
  <p:timing>
    <p:tnLst>
      <p:par>
        <p:cTn id="1" dur="indefinite" restart="never" nodeType="tmRoot"/>
      </p:par>
    </p:tnLst>
  </p:timing>
</p:sld>
</file>

<file path=ppt/slides/slide24.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5" name="Rectangle: Rounded Corners 24">
            <a:extLst>
              <a:ext uri="{FF2B5EF4-FFF2-40B4-BE49-F238E27FC236}">
                <a16:creationId xmlns:a16="http://schemas.microsoft.com/office/drawing/2014/main" xmlns="" id="{2BC869EB-5623-4AA1-9123-4AF9DF916049}"/>
              </a:ext>
            </a:extLst>
          </p:cNvPr>
          <p:cNvSpPr/>
          <p:nvPr/>
        </p:nvSpPr>
        <p:spPr>
          <a:xfrm>
            <a:off x="617280" y="1191105"/>
            <a:ext cx="10988566" cy="4928080"/>
          </a:xfrm>
          <a:prstGeom prst="roundRect">
            <a:avLst>
              <a:gd name="adj" fmla="val 6140"/>
            </a:avLst>
          </a:prstGeom>
          <a:solidFill>
            <a:schemeClr val="bg1"/>
          </a:solidFill>
          <a:ln w="38100">
            <a:solidFill>
              <a:srgbClr val="00B0F0"/>
            </a:solidFill>
          </a:ln>
          <a:effectLst>
            <a:outerShdw blurRad="571500" sx="86000" sy="86000" algn="ctr" rotWithShape="0">
              <a:prstClr val="black">
                <a:alpha val="25000"/>
              </a:prstClr>
            </a:outerShdw>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dirty="0">
              <a:solidFill>
                <a:prstClr val="white"/>
              </a:solidFill>
            </a:endParaRPr>
          </a:p>
        </p:txBody>
      </p:sp>
      <p:sp>
        <p:nvSpPr>
          <p:cNvPr id="3" name="TextBox 2">
            <a:extLst>
              <a:ext uri="{FF2B5EF4-FFF2-40B4-BE49-F238E27FC236}">
                <a16:creationId xmlns:a16="http://schemas.microsoft.com/office/drawing/2014/main" xmlns="" id="{F9A80F9F-74DB-1D57-04E8-E20E92A09B0A}"/>
              </a:ext>
            </a:extLst>
          </p:cNvPr>
          <p:cNvSpPr txBox="1"/>
          <p:nvPr/>
        </p:nvSpPr>
        <p:spPr>
          <a:xfrm>
            <a:off x="1826550" y="285067"/>
            <a:ext cx="7555524" cy="584775"/>
          </a:xfrm>
          <a:prstGeom prst="rect">
            <a:avLst/>
          </a:prstGeom>
          <a:noFill/>
        </p:spPr>
        <p:txBody>
          <a:bodyPr wrap="square" rtlCol="0">
            <a:spAutoFit/>
          </a:bodyPr>
          <a:lstStyle/>
          <a:p>
            <a:pPr algn="ctr"/>
            <a:r>
              <a:rPr lang="en-US" sz="3200" b="1" dirty="0">
                <a:solidFill>
                  <a:prstClr val="white"/>
                </a:solidFill>
                <a:latin typeface="Agency FB" panose="020B0503020202020204" pitchFamily="34" charset="0"/>
                <a:cs typeface="Arial" panose="020B0604020202020204" pitchFamily="34" charset="0"/>
              </a:rPr>
              <a:t>Cyber Terrorism </a:t>
            </a:r>
          </a:p>
        </p:txBody>
      </p:sp>
      <p:sp>
        <p:nvSpPr>
          <p:cNvPr id="5" name="Rectangle 4">
            <a:extLst>
              <a:ext uri="{FF2B5EF4-FFF2-40B4-BE49-F238E27FC236}">
                <a16:creationId xmlns:a16="http://schemas.microsoft.com/office/drawing/2014/main" xmlns="" id="{3985EAE6-BFA6-766D-A032-077E4DCB399E}"/>
              </a:ext>
            </a:extLst>
          </p:cNvPr>
          <p:cNvSpPr/>
          <p:nvPr/>
        </p:nvSpPr>
        <p:spPr>
          <a:xfrm>
            <a:off x="1051529" y="557146"/>
            <a:ext cx="1160736" cy="1014336"/>
          </a:xfrm>
          <a:prstGeom prst="rect">
            <a:avLst/>
          </a:prstGeom>
          <a:solidFill>
            <a:srgbClr val="FFC000"/>
          </a:solidFill>
          <a:ln w="38100">
            <a:solidFill>
              <a:srgbClr val="24A9E1"/>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r>
              <a:rPr lang="en-US" dirty="0" smtClean="0">
                <a:ln w="0"/>
                <a:solidFill>
                  <a:prstClr val="black"/>
                </a:solidFill>
                <a:effectLst>
                  <a:outerShdw blurRad="38100" dist="19050" dir="2700000" algn="tl" rotWithShape="0">
                    <a:prstClr val="black">
                      <a:alpha val="40000"/>
                    </a:prstClr>
                  </a:outerShdw>
                </a:effectLst>
                <a:ea typeface="Roboto Light" panose="02000000000000000000" pitchFamily="2" charset="0"/>
              </a:rPr>
              <a:t>Lecture </a:t>
            </a:r>
          </a:p>
          <a:p>
            <a:pPr algn="ctr"/>
            <a:r>
              <a:rPr lang="en-US" dirty="0" smtClean="0">
                <a:ln w="0"/>
                <a:solidFill>
                  <a:prstClr val="black"/>
                </a:solidFill>
                <a:effectLst>
                  <a:outerShdw blurRad="38100" dist="19050" dir="2700000" algn="tl" rotWithShape="0">
                    <a:prstClr val="black">
                      <a:alpha val="40000"/>
                    </a:prstClr>
                  </a:outerShdw>
                </a:effectLst>
                <a:ea typeface="Roboto Light" panose="02000000000000000000" pitchFamily="2" charset="0"/>
              </a:rPr>
              <a:t>02</a:t>
            </a:r>
            <a:endParaRPr lang="en-US" dirty="0">
              <a:ln w="0"/>
              <a:solidFill>
                <a:prstClr val="black"/>
              </a:solidFill>
              <a:effectLst>
                <a:outerShdw blurRad="38100" dist="19050" dir="2700000" algn="tl" rotWithShape="0">
                  <a:prstClr val="black">
                    <a:alpha val="40000"/>
                  </a:prstClr>
                </a:outerShdw>
              </a:effectLst>
              <a:ea typeface="Roboto Light" panose="02000000000000000000" pitchFamily="2" charset="0"/>
            </a:endParaRPr>
          </a:p>
        </p:txBody>
      </p:sp>
      <p:pic>
        <p:nvPicPr>
          <p:cNvPr id="2" name="Picture 1">
            <a:extLst>
              <a:ext uri="{FF2B5EF4-FFF2-40B4-BE49-F238E27FC236}">
                <a16:creationId xmlns:a16="http://schemas.microsoft.com/office/drawing/2014/main" xmlns="" id="{55CD1180-4C62-EDA2-42A3-AF92F9FA68DE}"/>
              </a:ext>
            </a:extLst>
          </p:cNvPr>
          <p:cNvPicPr>
            <a:picLocks noChangeAspect="1"/>
          </p:cNvPicPr>
          <p:nvPr/>
        </p:nvPicPr>
        <p:blipFill>
          <a:blip r:embed="rId3" cstate="print">
            <a:extLst>
              <a:ext uri="{28A0092B-C50C-407E-A947-70E740481C1C}">
                <a14:useLocalDpi xmlns:a14="http://schemas.microsoft.com/office/drawing/2010/main" val="0"/>
              </a:ext>
            </a:extLst>
          </a:blip>
          <a:srcRect/>
          <a:stretch/>
        </p:blipFill>
        <p:spPr>
          <a:xfrm>
            <a:off x="9497088" y="87721"/>
            <a:ext cx="2383737" cy="1125123"/>
          </a:xfrm>
          <a:prstGeom prst="rect">
            <a:avLst/>
          </a:prstGeom>
        </p:spPr>
      </p:pic>
      <p:sp>
        <p:nvSpPr>
          <p:cNvPr id="8" name="TextBox 7">
            <a:extLst>
              <a:ext uri="{FF2B5EF4-FFF2-40B4-BE49-F238E27FC236}">
                <a16:creationId xmlns:a16="http://schemas.microsoft.com/office/drawing/2014/main" xmlns="" id="{3620D0A5-176B-EAD8-BA5B-53AB3048E130}"/>
              </a:ext>
            </a:extLst>
          </p:cNvPr>
          <p:cNvSpPr txBox="1"/>
          <p:nvPr/>
        </p:nvSpPr>
        <p:spPr>
          <a:xfrm>
            <a:off x="4787900" y="6400766"/>
            <a:ext cx="2616200" cy="400110"/>
          </a:xfrm>
          <a:prstGeom prst="rect">
            <a:avLst/>
          </a:prstGeom>
          <a:noFill/>
        </p:spPr>
        <p:txBody>
          <a:bodyPr wrap="square" rtlCol="0">
            <a:spAutoFit/>
          </a:bodyPr>
          <a:lstStyle/>
          <a:p>
            <a:pPr algn="ctr"/>
            <a:r>
              <a:rPr lang="en-US" sz="2000" dirty="0">
                <a:solidFill>
                  <a:prstClr val="white"/>
                </a:solidFill>
                <a:cs typeface="Arial" panose="020B0604020202020204" pitchFamily="34" charset="0"/>
              </a:rPr>
              <a:t>www.midocean.ae</a:t>
            </a:r>
          </a:p>
        </p:txBody>
      </p:sp>
      <p:sp>
        <p:nvSpPr>
          <p:cNvPr id="22" name="Rectangle 21">
            <a:extLst>
              <a:ext uri="{FF2B5EF4-FFF2-40B4-BE49-F238E27FC236}">
                <a16:creationId xmlns:a16="http://schemas.microsoft.com/office/drawing/2014/main" xmlns="" id="{BD069A96-5848-FF57-BDAE-6DBEC0AA0DA9}"/>
              </a:ext>
            </a:extLst>
          </p:cNvPr>
          <p:cNvSpPr/>
          <p:nvPr/>
        </p:nvSpPr>
        <p:spPr>
          <a:xfrm>
            <a:off x="2807467" y="857261"/>
            <a:ext cx="6574607" cy="45719"/>
          </a:xfrm>
          <a:prstGeom prst="rect">
            <a:avLst/>
          </a:prstGeom>
          <a:solidFill>
            <a:schemeClr val="bg1"/>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solidFill>
                <a:prstClr val="white"/>
              </a:solidFill>
            </a:endParaRPr>
          </a:p>
        </p:txBody>
      </p:sp>
      <p:pic>
        <p:nvPicPr>
          <p:cNvPr id="23" name="Picture 2" descr="Network security Computer network Computer security Software-defined  networking, cyber security, electric Blue, technology png | PNGEgg"/>
          <p:cNvPicPr>
            <a:picLocks noChangeAspect="1" noChangeArrowheads="1"/>
          </p:cNvPicPr>
          <p:nvPr/>
        </p:nvPicPr>
        <p:blipFill>
          <a:blip r:embed="rId4" cstate="print">
            <a:extLst>
              <a:ext uri="{28A0092B-C50C-407E-A947-70E740481C1C}">
                <a14:useLocalDpi xmlns:a14="http://schemas.microsoft.com/office/drawing/2010/main" val="0"/>
              </a:ext>
            </a:extLst>
          </a:blip>
          <a:srcRect/>
          <a:stretch>
            <a:fillRect/>
          </a:stretch>
        </p:blipFill>
        <p:spPr bwMode="auto">
          <a:xfrm>
            <a:off x="2473590" y="394062"/>
            <a:ext cx="867383" cy="867383"/>
          </a:xfrm>
          <a:prstGeom prst="ellipse">
            <a:avLst/>
          </a:prstGeom>
          <a:noFill/>
          <a:extLst>
            <a:ext uri="{909E8E84-426E-40DD-AFC4-6F175D3DCCD1}">
              <a14:hiddenFill xmlns:a14="http://schemas.microsoft.com/office/drawing/2010/main">
                <a:solidFill>
                  <a:srgbClr val="FFFFFF"/>
                </a:solidFill>
              </a14:hiddenFill>
            </a:ext>
          </a:extLst>
        </p:spPr>
      </p:pic>
      <p:sp>
        <p:nvSpPr>
          <p:cNvPr id="27" name="Rectangle 11"/>
          <p:cNvSpPr/>
          <p:nvPr/>
        </p:nvSpPr>
        <p:spPr>
          <a:xfrm>
            <a:off x="2446894" y="6242540"/>
            <a:ext cx="6163706" cy="224143"/>
          </a:xfrm>
          <a:prstGeom prst="rect">
            <a:avLst/>
          </a:prstGeom>
          <a:noFill/>
          <a:ln>
            <a:noFill/>
          </a:ln>
        </p:spPr>
        <p:style>
          <a:lnRef idx="2">
            <a:schemeClr val="accent1">
              <a:shade val="50000"/>
            </a:schemeClr>
          </a:lnRef>
          <a:fillRef idx="1">
            <a:schemeClr val="accent1"/>
          </a:fillRef>
          <a:effectRef idx="0">
            <a:schemeClr val="accent1"/>
          </a:effectRef>
          <a:fontRef idx="minor">
            <a:schemeClr val="lt1"/>
          </a:fontRef>
        </p:style>
        <p:txBody>
          <a:bodyPr anchor="ctr"/>
          <a:lstStyle>
            <a:defPPr>
              <a:defRPr lang="en-US"/>
            </a:defPPr>
            <a:lvl1pPr algn="l" rtl="0" eaLnBrk="0" fontAlgn="base" hangingPunct="0">
              <a:spcBef>
                <a:spcPct val="0"/>
              </a:spcBef>
              <a:spcAft>
                <a:spcPct val="0"/>
              </a:spcAft>
              <a:defRPr sz="2000" kern="1200">
                <a:solidFill>
                  <a:schemeClr val="lt1"/>
                </a:solidFill>
                <a:latin typeface="+mn-lt"/>
                <a:ea typeface="+mn-ea"/>
                <a:cs typeface="+mn-cs"/>
              </a:defRPr>
            </a:lvl1pPr>
            <a:lvl2pPr marL="457200" algn="l" rtl="0" eaLnBrk="0" fontAlgn="base" hangingPunct="0">
              <a:spcBef>
                <a:spcPct val="0"/>
              </a:spcBef>
              <a:spcAft>
                <a:spcPct val="0"/>
              </a:spcAft>
              <a:defRPr sz="2000" kern="1200">
                <a:solidFill>
                  <a:schemeClr val="lt1"/>
                </a:solidFill>
                <a:latin typeface="+mn-lt"/>
                <a:ea typeface="+mn-ea"/>
                <a:cs typeface="+mn-cs"/>
              </a:defRPr>
            </a:lvl2pPr>
            <a:lvl3pPr marL="914400" algn="l" rtl="0" eaLnBrk="0" fontAlgn="base" hangingPunct="0">
              <a:spcBef>
                <a:spcPct val="0"/>
              </a:spcBef>
              <a:spcAft>
                <a:spcPct val="0"/>
              </a:spcAft>
              <a:defRPr sz="2000" kern="1200">
                <a:solidFill>
                  <a:schemeClr val="lt1"/>
                </a:solidFill>
                <a:latin typeface="+mn-lt"/>
                <a:ea typeface="+mn-ea"/>
                <a:cs typeface="+mn-cs"/>
              </a:defRPr>
            </a:lvl3pPr>
            <a:lvl4pPr marL="1371600" algn="l" rtl="0" eaLnBrk="0" fontAlgn="base" hangingPunct="0">
              <a:spcBef>
                <a:spcPct val="0"/>
              </a:spcBef>
              <a:spcAft>
                <a:spcPct val="0"/>
              </a:spcAft>
              <a:defRPr sz="2000" kern="1200">
                <a:solidFill>
                  <a:schemeClr val="lt1"/>
                </a:solidFill>
                <a:latin typeface="+mn-lt"/>
                <a:ea typeface="+mn-ea"/>
                <a:cs typeface="+mn-cs"/>
              </a:defRPr>
            </a:lvl4pPr>
            <a:lvl5pPr marL="1828800" algn="l" rtl="0" eaLnBrk="0" fontAlgn="base" hangingPunct="0">
              <a:spcBef>
                <a:spcPct val="0"/>
              </a:spcBef>
              <a:spcAft>
                <a:spcPct val="0"/>
              </a:spcAft>
              <a:defRPr sz="2000" kern="1200">
                <a:solidFill>
                  <a:schemeClr val="lt1"/>
                </a:solidFill>
                <a:latin typeface="+mn-lt"/>
                <a:ea typeface="+mn-ea"/>
                <a:cs typeface="+mn-cs"/>
              </a:defRPr>
            </a:lvl5pPr>
            <a:lvl6pPr marL="2286000" algn="l" defTabSz="914400" rtl="0" eaLnBrk="1" latinLnBrk="0" hangingPunct="1">
              <a:defRPr sz="2000" kern="1200">
                <a:solidFill>
                  <a:schemeClr val="lt1"/>
                </a:solidFill>
                <a:latin typeface="+mn-lt"/>
                <a:ea typeface="+mn-ea"/>
                <a:cs typeface="+mn-cs"/>
              </a:defRPr>
            </a:lvl6pPr>
            <a:lvl7pPr marL="2743200" algn="l" defTabSz="914400" rtl="0" eaLnBrk="1" latinLnBrk="0" hangingPunct="1">
              <a:defRPr sz="2000" kern="1200">
                <a:solidFill>
                  <a:schemeClr val="lt1"/>
                </a:solidFill>
                <a:latin typeface="+mn-lt"/>
                <a:ea typeface="+mn-ea"/>
                <a:cs typeface="+mn-cs"/>
              </a:defRPr>
            </a:lvl7pPr>
            <a:lvl8pPr marL="3200400" algn="l" defTabSz="914400" rtl="0" eaLnBrk="1" latinLnBrk="0" hangingPunct="1">
              <a:defRPr sz="2000" kern="1200">
                <a:solidFill>
                  <a:schemeClr val="lt1"/>
                </a:solidFill>
                <a:latin typeface="+mn-lt"/>
                <a:ea typeface="+mn-ea"/>
                <a:cs typeface="+mn-cs"/>
              </a:defRPr>
            </a:lvl8pPr>
            <a:lvl9pPr marL="3657600" algn="l" defTabSz="914400" rtl="0" eaLnBrk="1" latinLnBrk="0" hangingPunct="1">
              <a:defRPr sz="2000" kern="1200">
                <a:solidFill>
                  <a:schemeClr val="lt1"/>
                </a:solidFill>
                <a:latin typeface="+mn-lt"/>
                <a:ea typeface="+mn-ea"/>
                <a:cs typeface="+mn-cs"/>
              </a:defRPr>
            </a:lvl9pPr>
          </a:lstStyle>
          <a:p>
            <a:pPr algn="ctr"/>
            <a:r>
              <a:rPr lang="en-US" sz="1200" i="1" dirty="0">
                <a:ln w="0"/>
                <a:solidFill>
                  <a:srgbClr val="4472C4"/>
                </a:solidFill>
                <a:effectLst>
                  <a:outerShdw blurRad="38100" dist="25400" dir="5400000" algn="ctr" rotWithShape="0">
                    <a:srgbClr val="6E747A">
                      <a:alpha val="43000"/>
                    </a:srgbClr>
                  </a:outerShdw>
                </a:effectLst>
                <a:latin typeface="Tajawal Medium" panose="00000600000000000000" pitchFamily="2" charset="-78"/>
                <a:cs typeface="Tajawal Medium" panose="00000600000000000000" pitchFamily="2" charset="-78"/>
              </a:rPr>
              <a:t>Cybersecurity </a:t>
            </a:r>
            <a:r>
              <a:rPr lang="en-US" sz="1200" i="1" dirty="0" smtClean="0">
                <a:ln w="0"/>
                <a:solidFill>
                  <a:srgbClr val="4472C4"/>
                </a:solidFill>
                <a:effectLst>
                  <a:outerShdw blurRad="38100" dist="25400" dir="5400000" algn="ctr" rotWithShape="0">
                    <a:srgbClr val="6E747A">
                      <a:alpha val="43000"/>
                    </a:srgbClr>
                  </a:outerShdw>
                </a:effectLst>
                <a:latin typeface="Tajawal Medium" panose="00000600000000000000" pitchFamily="2" charset="-78"/>
                <a:cs typeface="Tajawal Medium" panose="00000600000000000000" pitchFamily="2" charset="-78"/>
              </a:rPr>
              <a:t>Fundamentals,  Dr. Redhwan M. A. </a:t>
            </a:r>
            <a:r>
              <a:rPr lang="en-US" sz="1200" i="1" dirty="0" err="1" smtClean="0">
                <a:ln w="0"/>
                <a:solidFill>
                  <a:srgbClr val="4472C4"/>
                </a:solidFill>
                <a:effectLst>
                  <a:outerShdw blurRad="38100" dist="25400" dir="5400000" algn="ctr" rotWithShape="0">
                    <a:srgbClr val="6E747A">
                      <a:alpha val="43000"/>
                    </a:srgbClr>
                  </a:outerShdw>
                </a:effectLst>
                <a:latin typeface="Tajawal Medium" panose="00000600000000000000" pitchFamily="2" charset="-78"/>
                <a:cs typeface="Tajawal Medium" panose="00000600000000000000" pitchFamily="2" charset="-78"/>
              </a:rPr>
              <a:t>Saad</a:t>
            </a:r>
            <a:endParaRPr lang="en-US" sz="1200" i="1" dirty="0">
              <a:ln w="0"/>
              <a:solidFill>
                <a:srgbClr val="4472C4"/>
              </a:solidFill>
              <a:effectLst>
                <a:outerShdw blurRad="38100" dist="25400" dir="5400000" algn="ctr" rotWithShape="0">
                  <a:srgbClr val="6E747A">
                    <a:alpha val="43000"/>
                  </a:srgbClr>
                </a:outerShdw>
              </a:effectLst>
              <a:latin typeface="Tajawal Medium" panose="00000600000000000000" pitchFamily="2" charset="-78"/>
              <a:cs typeface="Tajawal Medium" panose="00000600000000000000" pitchFamily="2" charset="-78"/>
            </a:endParaRPr>
          </a:p>
        </p:txBody>
      </p:sp>
      <p:sp>
        <p:nvSpPr>
          <p:cNvPr id="4" name="Decagon 3"/>
          <p:cNvSpPr/>
          <p:nvPr/>
        </p:nvSpPr>
        <p:spPr>
          <a:xfrm>
            <a:off x="11015003" y="6242540"/>
            <a:ext cx="590843" cy="439614"/>
          </a:xfrm>
          <a:prstGeom prst="decagon">
            <a:avLst/>
          </a:prstGeom>
          <a:noFill/>
          <a:ln w="38100">
            <a:solidFill>
              <a:schemeClr val="bg1"/>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fld id="{D3D0A8D0-E66F-424C-AFA5-9563B497EC84}" type="slidenum">
              <a:rPr lang="en-US" smtClean="0">
                <a:solidFill>
                  <a:prstClr val="white"/>
                </a:solidFill>
              </a:rPr>
              <a:pPr algn="ctr"/>
              <a:t>24</a:t>
            </a:fld>
            <a:endParaRPr lang="en-US" dirty="0">
              <a:solidFill>
                <a:prstClr val="white"/>
              </a:solidFill>
            </a:endParaRPr>
          </a:p>
        </p:txBody>
      </p:sp>
      <p:sp>
        <p:nvSpPr>
          <p:cNvPr id="11" name="مستطيل 12"/>
          <p:cNvSpPr/>
          <p:nvPr/>
        </p:nvSpPr>
        <p:spPr>
          <a:xfrm>
            <a:off x="938682" y="1625769"/>
            <a:ext cx="8676373" cy="4555093"/>
          </a:xfrm>
          <a:prstGeom prst="rect">
            <a:avLst/>
          </a:prstGeom>
        </p:spPr>
        <p:txBody>
          <a:bodyPr wrap="square">
            <a:spAutoFit/>
          </a:bodyPr>
          <a:lstStyle/>
          <a:p>
            <a:pPr marL="342900" indent="-342900" algn="just">
              <a:spcAft>
                <a:spcPts val="600"/>
              </a:spcAft>
              <a:buFont typeface="Wingdings" pitchFamily="2" charset="2"/>
              <a:buChar char="v"/>
            </a:pPr>
            <a:r>
              <a:rPr lang="en-US" sz="2000" b="1" dirty="0" smtClean="0">
                <a:solidFill>
                  <a:srgbClr val="FF0000"/>
                </a:solidFill>
                <a:latin typeface="Arial" pitchFamily="34" charset="0"/>
                <a:cs typeface="Arial" pitchFamily="34" charset="0"/>
              </a:rPr>
              <a:t>Cyber terrorism </a:t>
            </a:r>
            <a:r>
              <a:rPr lang="en-US" sz="2000" dirty="0">
                <a:latin typeface="Arial" pitchFamily="34" charset="0"/>
                <a:cs typeface="Arial" pitchFamily="34" charset="0"/>
              </a:rPr>
              <a:t>is often defined as any premeditated, politically motivated attack against information systems, programs and data that threatens violence or results in violence. The definition is sometimes expanded to include any cyber attack that intimidates or generates fear in the target population</a:t>
            </a:r>
            <a:r>
              <a:rPr lang="en-US" sz="2000" dirty="0" smtClean="0">
                <a:latin typeface="Arial" pitchFamily="34" charset="0"/>
                <a:cs typeface="Arial" pitchFamily="34" charset="0"/>
              </a:rPr>
              <a:t>.</a:t>
            </a:r>
          </a:p>
          <a:p>
            <a:pPr algn="just">
              <a:spcAft>
                <a:spcPts val="600"/>
              </a:spcAft>
            </a:pPr>
            <a:endParaRPr lang="en-US" sz="2000" dirty="0" smtClean="0">
              <a:latin typeface="Arial" pitchFamily="34" charset="0"/>
              <a:cs typeface="Arial" pitchFamily="34" charset="0"/>
            </a:endParaRPr>
          </a:p>
          <a:p>
            <a:pPr marL="342900" indent="-342900">
              <a:spcAft>
                <a:spcPts val="600"/>
              </a:spcAft>
              <a:buFont typeface="Wingdings" pitchFamily="2" charset="2"/>
              <a:buChar char="v"/>
            </a:pPr>
            <a:r>
              <a:rPr lang="en-US" sz="2000" dirty="0">
                <a:latin typeface="Arial" pitchFamily="34" charset="0"/>
                <a:cs typeface="Arial" pitchFamily="34" charset="0"/>
              </a:rPr>
              <a:t>The nature of </a:t>
            </a:r>
            <a:r>
              <a:rPr lang="en-US" sz="2000" dirty="0" err="1">
                <a:latin typeface="Arial" pitchFamily="34" charset="0"/>
                <a:cs typeface="Arial" pitchFamily="34" charset="0"/>
              </a:rPr>
              <a:t>cyberterrorism</a:t>
            </a:r>
            <a:r>
              <a:rPr lang="en-US" sz="2000" dirty="0">
                <a:latin typeface="Arial" pitchFamily="34" charset="0"/>
                <a:cs typeface="Arial" pitchFamily="34" charset="0"/>
              </a:rPr>
              <a:t> covers conduct involving computer or Internet technology that</a:t>
            </a:r>
            <a:r>
              <a:rPr lang="en-US" sz="2000" dirty="0" smtClean="0">
                <a:latin typeface="Arial" pitchFamily="34" charset="0"/>
                <a:cs typeface="Arial" pitchFamily="34" charset="0"/>
              </a:rPr>
              <a:t>:</a:t>
            </a:r>
            <a:endParaRPr lang="en-US" sz="2000" dirty="0">
              <a:latin typeface="Arial" pitchFamily="34" charset="0"/>
              <a:cs typeface="Arial" pitchFamily="34" charset="0"/>
            </a:endParaRPr>
          </a:p>
          <a:p>
            <a:pPr marL="1257300" indent="-457200">
              <a:spcAft>
                <a:spcPts val="600"/>
              </a:spcAft>
              <a:buFont typeface="+mj-lt"/>
              <a:buAutoNum type="arabicParenR"/>
            </a:pPr>
            <a:r>
              <a:rPr lang="en-US" sz="2000" dirty="0">
                <a:latin typeface="Arial" pitchFamily="34" charset="0"/>
                <a:cs typeface="Arial" pitchFamily="34" charset="0"/>
              </a:rPr>
              <a:t>is motivated by a political, religious or ideological cause</a:t>
            </a:r>
          </a:p>
          <a:p>
            <a:pPr marL="1257300" indent="-457200">
              <a:spcAft>
                <a:spcPts val="600"/>
              </a:spcAft>
              <a:buFont typeface="+mj-lt"/>
              <a:buAutoNum type="arabicParenR"/>
            </a:pPr>
            <a:r>
              <a:rPr lang="en-US" sz="2000" dirty="0">
                <a:latin typeface="Arial" pitchFamily="34" charset="0"/>
                <a:cs typeface="Arial" pitchFamily="34" charset="0"/>
              </a:rPr>
              <a:t>is intended to intimidate a government or a section of the public to varying degrees</a:t>
            </a:r>
          </a:p>
          <a:p>
            <a:pPr marL="1257300" indent="-457200">
              <a:spcAft>
                <a:spcPts val="600"/>
              </a:spcAft>
              <a:buFont typeface="+mj-lt"/>
              <a:buAutoNum type="arabicParenR"/>
            </a:pPr>
            <a:r>
              <a:rPr lang="en-US" sz="2000" dirty="0">
                <a:latin typeface="Arial" pitchFamily="34" charset="0"/>
                <a:cs typeface="Arial" pitchFamily="34" charset="0"/>
              </a:rPr>
              <a:t>seriously interferes with infrastructure</a:t>
            </a:r>
          </a:p>
          <a:p>
            <a:pPr marL="285750" indent="-285750" algn="just">
              <a:buFont typeface="Arial" pitchFamily="34" charset="0"/>
              <a:buChar char="•"/>
            </a:pPr>
            <a:endParaRPr lang="en-US" sz="2000" dirty="0">
              <a:latin typeface="Arial" pitchFamily="34" charset="0"/>
              <a:cs typeface="Arial" pitchFamily="34" charset="0"/>
            </a:endParaRPr>
          </a:p>
        </p:txBody>
      </p:sp>
      <p:pic>
        <p:nvPicPr>
          <p:cNvPr id="12" name="Picture 16" descr="Cyberterrorism Images, Stock Photos &amp; Vectors | Shutterstock"/>
          <p:cNvPicPr>
            <a:picLocks noChangeAspect="1" noChangeArrowheads="1"/>
          </p:cNvPicPr>
          <p:nvPr/>
        </p:nvPicPr>
        <p:blipFill rotWithShape="1">
          <a:blip r:embed="rId5">
            <a:extLst>
              <a:ext uri="{28A0092B-C50C-407E-A947-70E740481C1C}">
                <a14:useLocalDpi xmlns:a14="http://schemas.microsoft.com/office/drawing/2010/main" val="0"/>
              </a:ext>
            </a:extLst>
          </a:blip>
          <a:srcRect b="8422"/>
          <a:stretch/>
        </p:blipFill>
        <p:spPr bwMode="auto">
          <a:xfrm>
            <a:off x="9357831" y="2898337"/>
            <a:ext cx="2214909" cy="1658709"/>
          </a:xfrm>
          <a:prstGeom prst="roundRect">
            <a:avLst>
              <a:gd name="adj" fmla="val 8594"/>
            </a:avLst>
          </a:prstGeom>
          <a:solidFill>
            <a:srgbClr val="FFFFFF">
              <a:shade val="85000"/>
            </a:srgbClr>
          </a:solidFill>
          <a:ln>
            <a:noFill/>
          </a:ln>
          <a:effectLst>
            <a:reflection blurRad="12700" stA="38000" endPos="28000" dist="5000" dir="5400000" sy="-100000" algn="bl" rotWithShape="0"/>
          </a:effectLst>
          <a:extLst>
            <a:ext uri="{909E8E84-426E-40DD-AFC4-6F175D3DCCD1}">
              <a14:hiddenFill xmlns:a14="http://schemas.microsoft.com/office/drawing/2010/main">
                <a:solidFill>
                  <a:srgbClr val="FFFFFF"/>
                </a:solidFill>
              </a14:hiddenFill>
            </a:ext>
          </a:extLst>
        </p:spPr>
      </p:pic>
    </p:spTree>
    <p:extLst>
      <p:ext uri="{BB962C8B-B14F-4D97-AF65-F5344CB8AC3E}">
        <p14:creationId xmlns:p14="http://schemas.microsoft.com/office/powerpoint/2010/main" val="4164381381"/>
      </p:ext>
    </p:extLst>
  </p:cSld>
  <p:clrMapOvr>
    <a:masterClrMapping/>
  </p:clrMapOvr>
  <mc:AlternateContent xmlns:mc="http://schemas.openxmlformats.org/markup-compatibility/2006">
    <mc:Choice xmlns:p14="http://schemas.microsoft.com/office/powerpoint/2010/main" Requires="p14">
      <p:transition p14:dur="10"/>
    </mc:Choice>
    <mc:Fallback>
      <p:transition/>
    </mc:Fallback>
  </mc:AlternateContent>
  <p:timing>
    <p:tnLst>
      <p:par>
        <p:cTn id="1" dur="indefinite" restart="never" nodeType="tmRoot"/>
      </p:par>
    </p:tnLst>
  </p:timing>
</p:sld>
</file>

<file path=ppt/slides/slide25.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5" name="Rectangle: Rounded Corners 24">
            <a:extLst>
              <a:ext uri="{FF2B5EF4-FFF2-40B4-BE49-F238E27FC236}">
                <a16:creationId xmlns:a16="http://schemas.microsoft.com/office/drawing/2014/main" xmlns="" id="{2BC869EB-5623-4AA1-9123-4AF9DF916049}"/>
              </a:ext>
            </a:extLst>
          </p:cNvPr>
          <p:cNvSpPr/>
          <p:nvPr/>
        </p:nvSpPr>
        <p:spPr>
          <a:xfrm>
            <a:off x="617280" y="1191105"/>
            <a:ext cx="10988566" cy="4928080"/>
          </a:xfrm>
          <a:prstGeom prst="roundRect">
            <a:avLst>
              <a:gd name="adj" fmla="val 6140"/>
            </a:avLst>
          </a:prstGeom>
          <a:solidFill>
            <a:schemeClr val="bg1"/>
          </a:solidFill>
          <a:ln w="38100">
            <a:solidFill>
              <a:srgbClr val="00B0F0"/>
            </a:solidFill>
          </a:ln>
          <a:effectLst>
            <a:outerShdw blurRad="571500" sx="86000" sy="86000" algn="ctr" rotWithShape="0">
              <a:prstClr val="black">
                <a:alpha val="25000"/>
              </a:prstClr>
            </a:outerShdw>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dirty="0">
              <a:solidFill>
                <a:prstClr val="white"/>
              </a:solidFill>
            </a:endParaRPr>
          </a:p>
        </p:txBody>
      </p:sp>
      <p:sp>
        <p:nvSpPr>
          <p:cNvPr id="3" name="TextBox 2">
            <a:extLst>
              <a:ext uri="{FF2B5EF4-FFF2-40B4-BE49-F238E27FC236}">
                <a16:creationId xmlns:a16="http://schemas.microsoft.com/office/drawing/2014/main" xmlns="" id="{F9A80F9F-74DB-1D57-04E8-E20E92A09B0A}"/>
              </a:ext>
            </a:extLst>
          </p:cNvPr>
          <p:cNvSpPr txBox="1"/>
          <p:nvPr/>
        </p:nvSpPr>
        <p:spPr>
          <a:xfrm>
            <a:off x="1826550" y="285067"/>
            <a:ext cx="7555524" cy="584775"/>
          </a:xfrm>
          <a:prstGeom prst="rect">
            <a:avLst/>
          </a:prstGeom>
          <a:noFill/>
        </p:spPr>
        <p:txBody>
          <a:bodyPr wrap="square" rtlCol="0">
            <a:spAutoFit/>
          </a:bodyPr>
          <a:lstStyle/>
          <a:p>
            <a:pPr algn="ctr"/>
            <a:r>
              <a:rPr lang="en-US" sz="3200" b="1" dirty="0">
                <a:solidFill>
                  <a:prstClr val="white"/>
                </a:solidFill>
                <a:latin typeface="Agency FB" panose="020B0503020202020204" pitchFamily="34" charset="0"/>
                <a:cs typeface="Arial" panose="020B0604020202020204" pitchFamily="34" charset="0"/>
              </a:rPr>
              <a:t>The CIA Triad</a:t>
            </a:r>
            <a:endParaRPr lang="en-US" sz="3200" b="1" dirty="0" smtClean="0">
              <a:solidFill>
                <a:prstClr val="white"/>
              </a:solidFill>
              <a:latin typeface="Agency FB" panose="020B0503020202020204" pitchFamily="34" charset="0"/>
              <a:cs typeface="Arial" panose="020B0604020202020204" pitchFamily="34" charset="0"/>
            </a:endParaRPr>
          </a:p>
        </p:txBody>
      </p:sp>
      <p:sp>
        <p:nvSpPr>
          <p:cNvPr id="5" name="Rectangle 4">
            <a:extLst>
              <a:ext uri="{FF2B5EF4-FFF2-40B4-BE49-F238E27FC236}">
                <a16:creationId xmlns:a16="http://schemas.microsoft.com/office/drawing/2014/main" xmlns="" id="{3985EAE6-BFA6-766D-A032-077E4DCB399E}"/>
              </a:ext>
            </a:extLst>
          </p:cNvPr>
          <p:cNvSpPr/>
          <p:nvPr/>
        </p:nvSpPr>
        <p:spPr>
          <a:xfrm>
            <a:off x="1051529" y="557146"/>
            <a:ext cx="1160736" cy="1014336"/>
          </a:xfrm>
          <a:prstGeom prst="rect">
            <a:avLst/>
          </a:prstGeom>
          <a:solidFill>
            <a:srgbClr val="FFC000"/>
          </a:solidFill>
          <a:ln w="38100">
            <a:solidFill>
              <a:srgbClr val="24A9E1"/>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r>
              <a:rPr lang="en-US" dirty="0" smtClean="0">
                <a:ln w="0"/>
                <a:solidFill>
                  <a:prstClr val="black"/>
                </a:solidFill>
                <a:effectLst>
                  <a:outerShdw blurRad="38100" dist="19050" dir="2700000" algn="tl" rotWithShape="0">
                    <a:prstClr val="black">
                      <a:alpha val="40000"/>
                    </a:prstClr>
                  </a:outerShdw>
                </a:effectLst>
                <a:ea typeface="Roboto Light" panose="02000000000000000000" pitchFamily="2" charset="0"/>
              </a:rPr>
              <a:t>Lecture </a:t>
            </a:r>
          </a:p>
          <a:p>
            <a:pPr algn="ctr"/>
            <a:r>
              <a:rPr lang="en-US" dirty="0" smtClean="0">
                <a:ln w="0"/>
                <a:solidFill>
                  <a:prstClr val="black"/>
                </a:solidFill>
                <a:effectLst>
                  <a:outerShdw blurRad="38100" dist="19050" dir="2700000" algn="tl" rotWithShape="0">
                    <a:prstClr val="black">
                      <a:alpha val="40000"/>
                    </a:prstClr>
                  </a:outerShdw>
                </a:effectLst>
                <a:ea typeface="Roboto Light" panose="02000000000000000000" pitchFamily="2" charset="0"/>
              </a:rPr>
              <a:t>02</a:t>
            </a:r>
            <a:endParaRPr lang="en-US" dirty="0">
              <a:ln w="0"/>
              <a:solidFill>
                <a:prstClr val="black"/>
              </a:solidFill>
              <a:effectLst>
                <a:outerShdw blurRad="38100" dist="19050" dir="2700000" algn="tl" rotWithShape="0">
                  <a:prstClr val="black">
                    <a:alpha val="40000"/>
                  </a:prstClr>
                </a:outerShdw>
              </a:effectLst>
              <a:ea typeface="Roboto Light" panose="02000000000000000000" pitchFamily="2" charset="0"/>
            </a:endParaRPr>
          </a:p>
        </p:txBody>
      </p:sp>
      <p:pic>
        <p:nvPicPr>
          <p:cNvPr id="2" name="Picture 1">
            <a:extLst>
              <a:ext uri="{FF2B5EF4-FFF2-40B4-BE49-F238E27FC236}">
                <a16:creationId xmlns:a16="http://schemas.microsoft.com/office/drawing/2014/main" xmlns="" id="{55CD1180-4C62-EDA2-42A3-AF92F9FA68DE}"/>
              </a:ext>
            </a:extLst>
          </p:cNvPr>
          <p:cNvPicPr>
            <a:picLocks noChangeAspect="1"/>
          </p:cNvPicPr>
          <p:nvPr/>
        </p:nvPicPr>
        <p:blipFill>
          <a:blip r:embed="rId3" cstate="print">
            <a:extLst>
              <a:ext uri="{28A0092B-C50C-407E-A947-70E740481C1C}">
                <a14:useLocalDpi xmlns:a14="http://schemas.microsoft.com/office/drawing/2010/main" val="0"/>
              </a:ext>
            </a:extLst>
          </a:blip>
          <a:srcRect/>
          <a:stretch/>
        </p:blipFill>
        <p:spPr>
          <a:xfrm>
            <a:off x="9497088" y="87721"/>
            <a:ext cx="2383737" cy="1125123"/>
          </a:xfrm>
          <a:prstGeom prst="rect">
            <a:avLst/>
          </a:prstGeom>
        </p:spPr>
      </p:pic>
      <p:sp>
        <p:nvSpPr>
          <p:cNvPr id="8" name="TextBox 7">
            <a:extLst>
              <a:ext uri="{FF2B5EF4-FFF2-40B4-BE49-F238E27FC236}">
                <a16:creationId xmlns:a16="http://schemas.microsoft.com/office/drawing/2014/main" xmlns="" id="{3620D0A5-176B-EAD8-BA5B-53AB3048E130}"/>
              </a:ext>
            </a:extLst>
          </p:cNvPr>
          <p:cNvSpPr txBox="1"/>
          <p:nvPr/>
        </p:nvSpPr>
        <p:spPr>
          <a:xfrm>
            <a:off x="4787900" y="6400766"/>
            <a:ext cx="2616200" cy="400110"/>
          </a:xfrm>
          <a:prstGeom prst="rect">
            <a:avLst/>
          </a:prstGeom>
          <a:noFill/>
        </p:spPr>
        <p:txBody>
          <a:bodyPr wrap="square" rtlCol="0">
            <a:spAutoFit/>
          </a:bodyPr>
          <a:lstStyle/>
          <a:p>
            <a:pPr algn="ctr"/>
            <a:r>
              <a:rPr lang="en-US" sz="2000" dirty="0">
                <a:solidFill>
                  <a:prstClr val="white"/>
                </a:solidFill>
                <a:cs typeface="Arial" panose="020B0604020202020204" pitchFamily="34" charset="0"/>
              </a:rPr>
              <a:t>www.midocean.ae</a:t>
            </a:r>
          </a:p>
        </p:txBody>
      </p:sp>
      <p:sp>
        <p:nvSpPr>
          <p:cNvPr id="22" name="Rectangle 21">
            <a:extLst>
              <a:ext uri="{FF2B5EF4-FFF2-40B4-BE49-F238E27FC236}">
                <a16:creationId xmlns:a16="http://schemas.microsoft.com/office/drawing/2014/main" xmlns="" id="{BD069A96-5848-FF57-BDAE-6DBEC0AA0DA9}"/>
              </a:ext>
            </a:extLst>
          </p:cNvPr>
          <p:cNvSpPr/>
          <p:nvPr/>
        </p:nvSpPr>
        <p:spPr>
          <a:xfrm>
            <a:off x="2807467" y="857261"/>
            <a:ext cx="6574607" cy="45719"/>
          </a:xfrm>
          <a:prstGeom prst="rect">
            <a:avLst/>
          </a:prstGeom>
          <a:solidFill>
            <a:schemeClr val="bg1"/>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solidFill>
                <a:prstClr val="white"/>
              </a:solidFill>
            </a:endParaRPr>
          </a:p>
        </p:txBody>
      </p:sp>
      <p:pic>
        <p:nvPicPr>
          <p:cNvPr id="23" name="Picture 2" descr="Network security Computer network Computer security Software-defined  networking, cyber security, electric Blue, technology png | PNGEgg"/>
          <p:cNvPicPr>
            <a:picLocks noChangeAspect="1" noChangeArrowheads="1"/>
          </p:cNvPicPr>
          <p:nvPr/>
        </p:nvPicPr>
        <p:blipFill>
          <a:blip r:embed="rId4" cstate="print">
            <a:extLst>
              <a:ext uri="{28A0092B-C50C-407E-A947-70E740481C1C}">
                <a14:useLocalDpi xmlns:a14="http://schemas.microsoft.com/office/drawing/2010/main" val="0"/>
              </a:ext>
            </a:extLst>
          </a:blip>
          <a:srcRect/>
          <a:stretch>
            <a:fillRect/>
          </a:stretch>
        </p:blipFill>
        <p:spPr bwMode="auto">
          <a:xfrm>
            <a:off x="2473590" y="394062"/>
            <a:ext cx="867383" cy="867383"/>
          </a:xfrm>
          <a:prstGeom prst="ellipse">
            <a:avLst/>
          </a:prstGeom>
          <a:noFill/>
          <a:extLst>
            <a:ext uri="{909E8E84-426E-40DD-AFC4-6F175D3DCCD1}">
              <a14:hiddenFill xmlns:a14="http://schemas.microsoft.com/office/drawing/2010/main">
                <a:solidFill>
                  <a:srgbClr val="FFFFFF"/>
                </a:solidFill>
              </a14:hiddenFill>
            </a:ext>
          </a:extLst>
        </p:spPr>
      </p:pic>
      <p:sp>
        <p:nvSpPr>
          <p:cNvPr id="27" name="Rectangle 11"/>
          <p:cNvSpPr/>
          <p:nvPr/>
        </p:nvSpPr>
        <p:spPr>
          <a:xfrm>
            <a:off x="2446894" y="6242540"/>
            <a:ext cx="6163706" cy="224143"/>
          </a:xfrm>
          <a:prstGeom prst="rect">
            <a:avLst/>
          </a:prstGeom>
          <a:noFill/>
          <a:ln>
            <a:noFill/>
          </a:ln>
        </p:spPr>
        <p:style>
          <a:lnRef idx="2">
            <a:schemeClr val="accent1">
              <a:shade val="50000"/>
            </a:schemeClr>
          </a:lnRef>
          <a:fillRef idx="1">
            <a:schemeClr val="accent1"/>
          </a:fillRef>
          <a:effectRef idx="0">
            <a:schemeClr val="accent1"/>
          </a:effectRef>
          <a:fontRef idx="minor">
            <a:schemeClr val="lt1"/>
          </a:fontRef>
        </p:style>
        <p:txBody>
          <a:bodyPr anchor="ctr"/>
          <a:lstStyle>
            <a:defPPr>
              <a:defRPr lang="en-US"/>
            </a:defPPr>
            <a:lvl1pPr algn="l" rtl="0" eaLnBrk="0" fontAlgn="base" hangingPunct="0">
              <a:spcBef>
                <a:spcPct val="0"/>
              </a:spcBef>
              <a:spcAft>
                <a:spcPct val="0"/>
              </a:spcAft>
              <a:defRPr sz="2000" kern="1200">
                <a:solidFill>
                  <a:schemeClr val="lt1"/>
                </a:solidFill>
                <a:latin typeface="+mn-lt"/>
                <a:ea typeface="+mn-ea"/>
                <a:cs typeface="+mn-cs"/>
              </a:defRPr>
            </a:lvl1pPr>
            <a:lvl2pPr marL="457200" algn="l" rtl="0" eaLnBrk="0" fontAlgn="base" hangingPunct="0">
              <a:spcBef>
                <a:spcPct val="0"/>
              </a:spcBef>
              <a:spcAft>
                <a:spcPct val="0"/>
              </a:spcAft>
              <a:defRPr sz="2000" kern="1200">
                <a:solidFill>
                  <a:schemeClr val="lt1"/>
                </a:solidFill>
                <a:latin typeface="+mn-lt"/>
                <a:ea typeface="+mn-ea"/>
                <a:cs typeface="+mn-cs"/>
              </a:defRPr>
            </a:lvl2pPr>
            <a:lvl3pPr marL="914400" algn="l" rtl="0" eaLnBrk="0" fontAlgn="base" hangingPunct="0">
              <a:spcBef>
                <a:spcPct val="0"/>
              </a:spcBef>
              <a:spcAft>
                <a:spcPct val="0"/>
              </a:spcAft>
              <a:defRPr sz="2000" kern="1200">
                <a:solidFill>
                  <a:schemeClr val="lt1"/>
                </a:solidFill>
                <a:latin typeface="+mn-lt"/>
                <a:ea typeface="+mn-ea"/>
                <a:cs typeface="+mn-cs"/>
              </a:defRPr>
            </a:lvl3pPr>
            <a:lvl4pPr marL="1371600" algn="l" rtl="0" eaLnBrk="0" fontAlgn="base" hangingPunct="0">
              <a:spcBef>
                <a:spcPct val="0"/>
              </a:spcBef>
              <a:spcAft>
                <a:spcPct val="0"/>
              </a:spcAft>
              <a:defRPr sz="2000" kern="1200">
                <a:solidFill>
                  <a:schemeClr val="lt1"/>
                </a:solidFill>
                <a:latin typeface="+mn-lt"/>
                <a:ea typeface="+mn-ea"/>
                <a:cs typeface="+mn-cs"/>
              </a:defRPr>
            </a:lvl4pPr>
            <a:lvl5pPr marL="1828800" algn="l" rtl="0" eaLnBrk="0" fontAlgn="base" hangingPunct="0">
              <a:spcBef>
                <a:spcPct val="0"/>
              </a:spcBef>
              <a:spcAft>
                <a:spcPct val="0"/>
              </a:spcAft>
              <a:defRPr sz="2000" kern="1200">
                <a:solidFill>
                  <a:schemeClr val="lt1"/>
                </a:solidFill>
                <a:latin typeface="+mn-lt"/>
                <a:ea typeface="+mn-ea"/>
                <a:cs typeface="+mn-cs"/>
              </a:defRPr>
            </a:lvl5pPr>
            <a:lvl6pPr marL="2286000" algn="l" defTabSz="914400" rtl="0" eaLnBrk="1" latinLnBrk="0" hangingPunct="1">
              <a:defRPr sz="2000" kern="1200">
                <a:solidFill>
                  <a:schemeClr val="lt1"/>
                </a:solidFill>
                <a:latin typeface="+mn-lt"/>
                <a:ea typeface="+mn-ea"/>
                <a:cs typeface="+mn-cs"/>
              </a:defRPr>
            </a:lvl6pPr>
            <a:lvl7pPr marL="2743200" algn="l" defTabSz="914400" rtl="0" eaLnBrk="1" latinLnBrk="0" hangingPunct="1">
              <a:defRPr sz="2000" kern="1200">
                <a:solidFill>
                  <a:schemeClr val="lt1"/>
                </a:solidFill>
                <a:latin typeface="+mn-lt"/>
                <a:ea typeface="+mn-ea"/>
                <a:cs typeface="+mn-cs"/>
              </a:defRPr>
            </a:lvl7pPr>
            <a:lvl8pPr marL="3200400" algn="l" defTabSz="914400" rtl="0" eaLnBrk="1" latinLnBrk="0" hangingPunct="1">
              <a:defRPr sz="2000" kern="1200">
                <a:solidFill>
                  <a:schemeClr val="lt1"/>
                </a:solidFill>
                <a:latin typeface="+mn-lt"/>
                <a:ea typeface="+mn-ea"/>
                <a:cs typeface="+mn-cs"/>
              </a:defRPr>
            </a:lvl8pPr>
            <a:lvl9pPr marL="3657600" algn="l" defTabSz="914400" rtl="0" eaLnBrk="1" latinLnBrk="0" hangingPunct="1">
              <a:defRPr sz="2000" kern="1200">
                <a:solidFill>
                  <a:schemeClr val="lt1"/>
                </a:solidFill>
                <a:latin typeface="+mn-lt"/>
                <a:ea typeface="+mn-ea"/>
                <a:cs typeface="+mn-cs"/>
              </a:defRPr>
            </a:lvl9pPr>
          </a:lstStyle>
          <a:p>
            <a:pPr algn="ctr"/>
            <a:r>
              <a:rPr lang="en-US" sz="1200" i="1" dirty="0">
                <a:ln w="0"/>
                <a:solidFill>
                  <a:srgbClr val="4472C4"/>
                </a:solidFill>
                <a:effectLst>
                  <a:outerShdw blurRad="38100" dist="25400" dir="5400000" algn="ctr" rotWithShape="0">
                    <a:srgbClr val="6E747A">
                      <a:alpha val="43000"/>
                    </a:srgbClr>
                  </a:outerShdw>
                </a:effectLst>
                <a:latin typeface="Tajawal Medium" panose="00000600000000000000" pitchFamily="2" charset="-78"/>
                <a:cs typeface="Tajawal Medium" panose="00000600000000000000" pitchFamily="2" charset="-78"/>
              </a:rPr>
              <a:t>Cybersecurity </a:t>
            </a:r>
            <a:r>
              <a:rPr lang="en-US" sz="1200" i="1" dirty="0" smtClean="0">
                <a:ln w="0"/>
                <a:solidFill>
                  <a:srgbClr val="4472C4"/>
                </a:solidFill>
                <a:effectLst>
                  <a:outerShdw blurRad="38100" dist="25400" dir="5400000" algn="ctr" rotWithShape="0">
                    <a:srgbClr val="6E747A">
                      <a:alpha val="43000"/>
                    </a:srgbClr>
                  </a:outerShdw>
                </a:effectLst>
                <a:latin typeface="Tajawal Medium" panose="00000600000000000000" pitchFamily="2" charset="-78"/>
                <a:cs typeface="Tajawal Medium" panose="00000600000000000000" pitchFamily="2" charset="-78"/>
              </a:rPr>
              <a:t>Fundamentals,  Dr. Redhwan M. A. </a:t>
            </a:r>
            <a:r>
              <a:rPr lang="en-US" sz="1200" i="1" dirty="0" err="1" smtClean="0">
                <a:ln w="0"/>
                <a:solidFill>
                  <a:srgbClr val="4472C4"/>
                </a:solidFill>
                <a:effectLst>
                  <a:outerShdw blurRad="38100" dist="25400" dir="5400000" algn="ctr" rotWithShape="0">
                    <a:srgbClr val="6E747A">
                      <a:alpha val="43000"/>
                    </a:srgbClr>
                  </a:outerShdw>
                </a:effectLst>
                <a:latin typeface="Tajawal Medium" panose="00000600000000000000" pitchFamily="2" charset="-78"/>
                <a:cs typeface="Tajawal Medium" panose="00000600000000000000" pitchFamily="2" charset="-78"/>
              </a:rPr>
              <a:t>Saad</a:t>
            </a:r>
            <a:endParaRPr lang="en-US" sz="1200" i="1" dirty="0">
              <a:ln w="0"/>
              <a:solidFill>
                <a:srgbClr val="4472C4"/>
              </a:solidFill>
              <a:effectLst>
                <a:outerShdw blurRad="38100" dist="25400" dir="5400000" algn="ctr" rotWithShape="0">
                  <a:srgbClr val="6E747A">
                    <a:alpha val="43000"/>
                  </a:srgbClr>
                </a:outerShdw>
              </a:effectLst>
              <a:latin typeface="Tajawal Medium" panose="00000600000000000000" pitchFamily="2" charset="-78"/>
              <a:cs typeface="Tajawal Medium" panose="00000600000000000000" pitchFamily="2" charset="-78"/>
            </a:endParaRPr>
          </a:p>
        </p:txBody>
      </p:sp>
      <p:sp>
        <p:nvSpPr>
          <p:cNvPr id="4" name="Decagon 3"/>
          <p:cNvSpPr/>
          <p:nvPr/>
        </p:nvSpPr>
        <p:spPr>
          <a:xfrm>
            <a:off x="11015003" y="6242540"/>
            <a:ext cx="590843" cy="439614"/>
          </a:xfrm>
          <a:prstGeom prst="decagon">
            <a:avLst/>
          </a:prstGeom>
          <a:noFill/>
          <a:ln w="38100">
            <a:solidFill>
              <a:schemeClr val="bg1"/>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fld id="{D3D0A8D0-E66F-424C-AFA5-9563B497EC84}" type="slidenum">
              <a:rPr lang="en-US" smtClean="0">
                <a:solidFill>
                  <a:prstClr val="white"/>
                </a:solidFill>
              </a:rPr>
              <a:pPr algn="ctr"/>
              <a:t>25</a:t>
            </a:fld>
            <a:endParaRPr lang="en-US" dirty="0">
              <a:solidFill>
                <a:prstClr val="white"/>
              </a:solidFill>
            </a:endParaRPr>
          </a:p>
        </p:txBody>
      </p:sp>
      <p:pic>
        <p:nvPicPr>
          <p:cNvPr id="14" name="Picture 2" descr="https://www.preferreditgroup.com/files/2019/08/CIA-Triad.png"/>
          <p:cNvPicPr>
            <a:picLocks noChangeAspect="1" noChangeArrowheads="1"/>
          </p:cNvPicPr>
          <p:nvPr/>
        </p:nvPicPr>
        <p:blipFill>
          <a:blip r:embed="rId5">
            <a:clrChange>
              <a:clrFrom>
                <a:srgbClr val="FFFFFF"/>
              </a:clrFrom>
              <a:clrTo>
                <a:srgbClr val="FFFFFF">
                  <a:alpha val="0"/>
                </a:srgbClr>
              </a:clrTo>
            </a:clrChange>
            <a:extLst>
              <a:ext uri="{28A0092B-C50C-407E-A947-70E740481C1C}">
                <a14:useLocalDpi xmlns:a14="http://schemas.microsoft.com/office/drawing/2010/main" val="0"/>
              </a:ext>
            </a:extLst>
          </a:blip>
          <a:srcRect/>
          <a:stretch>
            <a:fillRect/>
          </a:stretch>
        </p:blipFill>
        <p:spPr bwMode="auto">
          <a:xfrm>
            <a:off x="8066006" y="2220286"/>
            <a:ext cx="3522391" cy="3094990"/>
          </a:xfrm>
          <a:prstGeom prst="rect">
            <a:avLst/>
          </a:prstGeom>
          <a:noFill/>
          <a:extLst>
            <a:ext uri="{909E8E84-426E-40DD-AFC4-6F175D3DCCD1}">
              <a14:hiddenFill xmlns:a14="http://schemas.microsoft.com/office/drawing/2010/main">
                <a:solidFill>
                  <a:srgbClr val="FFFFFF"/>
                </a:solidFill>
              </a14:hiddenFill>
            </a:ext>
          </a:extLst>
        </p:spPr>
      </p:pic>
      <p:sp>
        <p:nvSpPr>
          <p:cNvPr id="15" name="مستطيل 2"/>
          <p:cNvSpPr/>
          <p:nvPr/>
        </p:nvSpPr>
        <p:spPr>
          <a:xfrm>
            <a:off x="1280275" y="1685813"/>
            <a:ext cx="8496944" cy="400110"/>
          </a:xfrm>
          <a:prstGeom prst="rect">
            <a:avLst/>
          </a:prstGeom>
        </p:spPr>
        <p:txBody>
          <a:bodyPr wrap="square">
            <a:spAutoFit/>
          </a:bodyPr>
          <a:lstStyle/>
          <a:p>
            <a:pPr marL="342900" indent="-342900">
              <a:buFont typeface="Wingdings" pitchFamily="2" charset="2"/>
              <a:buChar char="v"/>
            </a:pPr>
            <a:r>
              <a:rPr lang="en-US" sz="2000" b="1" i="1" dirty="0">
                <a:solidFill>
                  <a:srgbClr val="00B0F0"/>
                </a:solidFill>
              </a:rPr>
              <a:t>The Three Goals of Cyber Security-CIA Triad Defined</a:t>
            </a:r>
          </a:p>
        </p:txBody>
      </p:sp>
      <p:sp>
        <p:nvSpPr>
          <p:cNvPr id="16" name="مستطيل 6"/>
          <p:cNvSpPr/>
          <p:nvPr/>
        </p:nvSpPr>
        <p:spPr>
          <a:xfrm>
            <a:off x="795544" y="2175194"/>
            <a:ext cx="7270462" cy="3785652"/>
          </a:xfrm>
          <a:prstGeom prst="rect">
            <a:avLst/>
          </a:prstGeom>
        </p:spPr>
        <p:txBody>
          <a:bodyPr wrap="square">
            <a:spAutoFit/>
          </a:bodyPr>
          <a:lstStyle/>
          <a:p>
            <a:pPr marL="457200" indent="-457200" algn="just">
              <a:spcBef>
                <a:spcPts val="600"/>
              </a:spcBef>
              <a:spcAft>
                <a:spcPts val="600"/>
              </a:spcAft>
              <a:buFont typeface="+mj-lt"/>
              <a:buAutoNum type="arabicParenR"/>
            </a:pPr>
            <a:r>
              <a:rPr lang="en-US" sz="2000" b="1" i="1" dirty="0">
                <a:solidFill>
                  <a:srgbClr val="FF0000"/>
                </a:solidFill>
              </a:rPr>
              <a:t>Confidentiality</a:t>
            </a:r>
            <a:r>
              <a:rPr lang="en-US" sz="2000" dirty="0"/>
              <a:t> </a:t>
            </a:r>
            <a:r>
              <a:rPr lang="en-US" sz="2000" dirty="0">
                <a:solidFill>
                  <a:schemeClr val="tx1"/>
                </a:solidFill>
              </a:rPr>
              <a:t>– </a:t>
            </a:r>
            <a:r>
              <a:rPr lang="en-US" sz="2000" dirty="0">
                <a:solidFill>
                  <a:srgbClr val="00B050"/>
                </a:solidFill>
              </a:rPr>
              <a:t>Keeping sensitive information private. </a:t>
            </a:r>
            <a:r>
              <a:rPr lang="en-US" sz="2000" dirty="0">
                <a:solidFill>
                  <a:schemeClr val="tx1"/>
                </a:solidFill>
              </a:rPr>
              <a:t>Encryption services can protect your data at rest or in transit and prevent unauthorized access to protected data.</a:t>
            </a:r>
          </a:p>
          <a:p>
            <a:pPr marL="457200" indent="-457200" algn="just">
              <a:spcBef>
                <a:spcPts val="600"/>
              </a:spcBef>
              <a:spcAft>
                <a:spcPts val="600"/>
              </a:spcAft>
              <a:buFont typeface="+mj-lt"/>
              <a:buAutoNum type="arabicParenR"/>
            </a:pPr>
            <a:r>
              <a:rPr lang="en-US" sz="2000" b="1" i="1" dirty="0">
                <a:solidFill>
                  <a:srgbClr val="FF0000"/>
                </a:solidFill>
              </a:rPr>
              <a:t>Integrity</a:t>
            </a:r>
            <a:r>
              <a:rPr lang="en-US" sz="2000" dirty="0"/>
              <a:t> </a:t>
            </a:r>
            <a:r>
              <a:rPr lang="en-US" sz="2000" dirty="0">
                <a:solidFill>
                  <a:schemeClr val="tx1"/>
                </a:solidFill>
              </a:rPr>
              <a:t>– </a:t>
            </a:r>
            <a:r>
              <a:rPr lang="en-US" sz="2000" dirty="0">
                <a:solidFill>
                  <a:srgbClr val="00B050"/>
                </a:solidFill>
              </a:rPr>
              <a:t>is the consistency of data, networks, and systems. </a:t>
            </a:r>
            <a:r>
              <a:rPr lang="en-US" sz="2000" dirty="0">
                <a:solidFill>
                  <a:schemeClr val="tx1"/>
                </a:solidFill>
              </a:rPr>
              <a:t>This includes mitigation and proactive measures to restrict unapproved changes, while also having the ability to recover data that has been lost or compromised.</a:t>
            </a:r>
          </a:p>
          <a:p>
            <a:pPr marL="457200" indent="-457200" algn="just">
              <a:spcBef>
                <a:spcPts val="600"/>
              </a:spcBef>
              <a:spcAft>
                <a:spcPts val="600"/>
              </a:spcAft>
              <a:buFont typeface="+mj-lt"/>
              <a:buAutoNum type="arabicParenR"/>
            </a:pPr>
            <a:r>
              <a:rPr lang="en-US" sz="2000" b="1" i="1" dirty="0">
                <a:solidFill>
                  <a:srgbClr val="FF0000"/>
                </a:solidFill>
              </a:rPr>
              <a:t>Availability</a:t>
            </a:r>
            <a:r>
              <a:rPr lang="en-US" sz="2000" dirty="0"/>
              <a:t> </a:t>
            </a:r>
            <a:r>
              <a:rPr lang="en-US" sz="2000" dirty="0">
                <a:solidFill>
                  <a:schemeClr val="tx1"/>
                </a:solidFill>
              </a:rPr>
              <a:t>– </a:t>
            </a:r>
            <a:r>
              <a:rPr lang="en-US" sz="2000" dirty="0">
                <a:solidFill>
                  <a:srgbClr val="00B050"/>
                </a:solidFill>
              </a:rPr>
              <a:t>refers to authorized users that can freely access the systems, networks, and data needed to perform their daily tasks. </a:t>
            </a:r>
            <a:r>
              <a:rPr lang="en-US" sz="2000" dirty="0">
                <a:solidFill>
                  <a:schemeClr val="tx1"/>
                </a:solidFill>
              </a:rPr>
              <a:t>Resolving hardware and software conflicts, along with regular maintenance is crucial to keep systems up and available.</a:t>
            </a:r>
          </a:p>
        </p:txBody>
      </p:sp>
    </p:spTree>
    <p:extLst>
      <p:ext uri="{BB962C8B-B14F-4D97-AF65-F5344CB8AC3E}">
        <p14:creationId xmlns:p14="http://schemas.microsoft.com/office/powerpoint/2010/main" val="633233793"/>
      </p:ext>
    </p:extLst>
  </p:cSld>
  <p:clrMapOvr>
    <a:masterClrMapping/>
  </p:clrMapOvr>
  <mc:AlternateContent xmlns:mc="http://schemas.openxmlformats.org/markup-compatibility/2006">
    <mc:Choice xmlns:p14="http://schemas.microsoft.com/office/powerpoint/2010/main" Requires="p14">
      <p:transition p14:dur="10"/>
    </mc:Choice>
    <mc:Fallback>
      <p:transition/>
    </mc:Fallback>
  </mc:AlternateContent>
  <p:timing>
    <p:tnLst>
      <p:par>
        <p:cTn id="1" dur="indefinite" restart="never" nodeType="tmRoot"/>
      </p:par>
    </p:tnLst>
  </p:timing>
</p:sld>
</file>

<file path=ppt/slides/slide26.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5" name="Rectangle: Rounded Corners 24">
            <a:extLst>
              <a:ext uri="{FF2B5EF4-FFF2-40B4-BE49-F238E27FC236}">
                <a16:creationId xmlns:a16="http://schemas.microsoft.com/office/drawing/2014/main" xmlns="" id="{2BC869EB-5623-4AA1-9123-4AF9DF916049}"/>
              </a:ext>
            </a:extLst>
          </p:cNvPr>
          <p:cNvSpPr/>
          <p:nvPr/>
        </p:nvSpPr>
        <p:spPr>
          <a:xfrm>
            <a:off x="617280" y="1191105"/>
            <a:ext cx="10988566" cy="4928080"/>
          </a:xfrm>
          <a:prstGeom prst="roundRect">
            <a:avLst>
              <a:gd name="adj" fmla="val 6140"/>
            </a:avLst>
          </a:prstGeom>
          <a:solidFill>
            <a:schemeClr val="bg1"/>
          </a:solidFill>
          <a:ln w="38100">
            <a:solidFill>
              <a:srgbClr val="00B0F0"/>
            </a:solidFill>
          </a:ln>
          <a:effectLst>
            <a:outerShdw blurRad="571500" sx="86000" sy="86000" algn="ctr" rotWithShape="0">
              <a:prstClr val="black">
                <a:alpha val="25000"/>
              </a:prstClr>
            </a:outerShdw>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dirty="0">
              <a:solidFill>
                <a:prstClr val="white"/>
              </a:solidFill>
            </a:endParaRPr>
          </a:p>
        </p:txBody>
      </p:sp>
      <p:sp>
        <p:nvSpPr>
          <p:cNvPr id="3" name="TextBox 2">
            <a:extLst>
              <a:ext uri="{FF2B5EF4-FFF2-40B4-BE49-F238E27FC236}">
                <a16:creationId xmlns:a16="http://schemas.microsoft.com/office/drawing/2014/main" xmlns="" id="{F9A80F9F-74DB-1D57-04E8-E20E92A09B0A}"/>
              </a:ext>
            </a:extLst>
          </p:cNvPr>
          <p:cNvSpPr txBox="1"/>
          <p:nvPr/>
        </p:nvSpPr>
        <p:spPr>
          <a:xfrm>
            <a:off x="1826550" y="285067"/>
            <a:ext cx="7555524" cy="584775"/>
          </a:xfrm>
          <a:prstGeom prst="rect">
            <a:avLst/>
          </a:prstGeom>
          <a:noFill/>
        </p:spPr>
        <p:txBody>
          <a:bodyPr wrap="square" rtlCol="0">
            <a:spAutoFit/>
          </a:bodyPr>
          <a:lstStyle/>
          <a:p>
            <a:pPr algn="ctr"/>
            <a:r>
              <a:rPr lang="en-US" sz="3200" b="1" dirty="0">
                <a:solidFill>
                  <a:prstClr val="white"/>
                </a:solidFill>
                <a:latin typeface="Agency FB" panose="020B0503020202020204" pitchFamily="34" charset="0"/>
                <a:cs typeface="Arial" panose="020B0604020202020204" pitchFamily="34" charset="0"/>
              </a:rPr>
              <a:t>Security Attacks</a:t>
            </a:r>
            <a:endParaRPr lang="en-US" sz="3200" b="1" dirty="0" smtClean="0">
              <a:solidFill>
                <a:prstClr val="white"/>
              </a:solidFill>
              <a:latin typeface="Agency FB" panose="020B0503020202020204" pitchFamily="34" charset="0"/>
              <a:cs typeface="Arial" panose="020B0604020202020204" pitchFamily="34" charset="0"/>
            </a:endParaRPr>
          </a:p>
        </p:txBody>
      </p:sp>
      <p:sp>
        <p:nvSpPr>
          <p:cNvPr id="5" name="Rectangle 4">
            <a:extLst>
              <a:ext uri="{FF2B5EF4-FFF2-40B4-BE49-F238E27FC236}">
                <a16:creationId xmlns:a16="http://schemas.microsoft.com/office/drawing/2014/main" xmlns="" id="{3985EAE6-BFA6-766D-A032-077E4DCB399E}"/>
              </a:ext>
            </a:extLst>
          </p:cNvPr>
          <p:cNvSpPr/>
          <p:nvPr/>
        </p:nvSpPr>
        <p:spPr>
          <a:xfrm>
            <a:off x="1051529" y="557146"/>
            <a:ext cx="1160736" cy="1014336"/>
          </a:xfrm>
          <a:prstGeom prst="rect">
            <a:avLst/>
          </a:prstGeom>
          <a:solidFill>
            <a:srgbClr val="FFC000"/>
          </a:solidFill>
          <a:ln w="38100">
            <a:solidFill>
              <a:srgbClr val="24A9E1"/>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r>
              <a:rPr lang="en-US" dirty="0" smtClean="0">
                <a:ln w="0"/>
                <a:solidFill>
                  <a:prstClr val="black"/>
                </a:solidFill>
                <a:effectLst>
                  <a:outerShdw blurRad="38100" dist="19050" dir="2700000" algn="tl" rotWithShape="0">
                    <a:prstClr val="black">
                      <a:alpha val="40000"/>
                    </a:prstClr>
                  </a:outerShdw>
                </a:effectLst>
                <a:ea typeface="Roboto Light" panose="02000000000000000000" pitchFamily="2" charset="0"/>
              </a:rPr>
              <a:t>Lecture </a:t>
            </a:r>
          </a:p>
          <a:p>
            <a:pPr algn="ctr"/>
            <a:r>
              <a:rPr lang="en-US" dirty="0" smtClean="0">
                <a:ln w="0"/>
                <a:solidFill>
                  <a:prstClr val="black"/>
                </a:solidFill>
                <a:effectLst>
                  <a:outerShdw blurRad="38100" dist="19050" dir="2700000" algn="tl" rotWithShape="0">
                    <a:prstClr val="black">
                      <a:alpha val="40000"/>
                    </a:prstClr>
                  </a:outerShdw>
                </a:effectLst>
                <a:ea typeface="Roboto Light" panose="02000000000000000000" pitchFamily="2" charset="0"/>
              </a:rPr>
              <a:t>02</a:t>
            </a:r>
            <a:endParaRPr lang="en-US" dirty="0">
              <a:ln w="0"/>
              <a:solidFill>
                <a:prstClr val="black"/>
              </a:solidFill>
              <a:effectLst>
                <a:outerShdw blurRad="38100" dist="19050" dir="2700000" algn="tl" rotWithShape="0">
                  <a:prstClr val="black">
                    <a:alpha val="40000"/>
                  </a:prstClr>
                </a:outerShdw>
              </a:effectLst>
              <a:ea typeface="Roboto Light" panose="02000000000000000000" pitchFamily="2" charset="0"/>
            </a:endParaRPr>
          </a:p>
        </p:txBody>
      </p:sp>
      <p:pic>
        <p:nvPicPr>
          <p:cNvPr id="2" name="Picture 1">
            <a:extLst>
              <a:ext uri="{FF2B5EF4-FFF2-40B4-BE49-F238E27FC236}">
                <a16:creationId xmlns:a16="http://schemas.microsoft.com/office/drawing/2014/main" xmlns="" id="{55CD1180-4C62-EDA2-42A3-AF92F9FA68DE}"/>
              </a:ext>
            </a:extLst>
          </p:cNvPr>
          <p:cNvPicPr>
            <a:picLocks noChangeAspect="1"/>
          </p:cNvPicPr>
          <p:nvPr/>
        </p:nvPicPr>
        <p:blipFill>
          <a:blip r:embed="rId3" cstate="print">
            <a:extLst>
              <a:ext uri="{28A0092B-C50C-407E-A947-70E740481C1C}">
                <a14:useLocalDpi xmlns:a14="http://schemas.microsoft.com/office/drawing/2010/main" val="0"/>
              </a:ext>
            </a:extLst>
          </a:blip>
          <a:srcRect/>
          <a:stretch/>
        </p:blipFill>
        <p:spPr>
          <a:xfrm>
            <a:off x="9497088" y="87721"/>
            <a:ext cx="2383737" cy="1125123"/>
          </a:xfrm>
          <a:prstGeom prst="rect">
            <a:avLst/>
          </a:prstGeom>
        </p:spPr>
      </p:pic>
      <p:sp>
        <p:nvSpPr>
          <p:cNvPr id="8" name="TextBox 7">
            <a:extLst>
              <a:ext uri="{FF2B5EF4-FFF2-40B4-BE49-F238E27FC236}">
                <a16:creationId xmlns:a16="http://schemas.microsoft.com/office/drawing/2014/main" xmlns="" id="{3620D0A5-176B-EAD8-BA5B-53AB3048E130}"/>
              </a:ext>
            </a:extLst>
          </p:cNvPr>
          <p:cNvSpPr txBox="1"/>
          <p:nvPr/>
        </p:nvSpPr>
        <p:spPr>
          <a:xfrm>
            <a:off x="4787900" y="6400766"/>
            <a:ext cx="2616200" cy="400110"/>
          </a:xfrm>
          <a:prstGeom prst="rect">
            <a:avLst/>
          </a:prstGeom>
          <a:noFill/>
        </p:spPr>
        <p:txBody>
          <a:bodyPr wrap="square" rtlCol="0">
            <a:spAutoFit/>
          </a:bodyPr>
          <a:lstStyle/>
          <a:p>
            <a:pPr algn="ctr"/>
            <a:r>
              <a:rPr lang="en-US" sz="2000" dirty="0">
                <a:solidFill>
                  <a:prstClr val="white"/>
                </a:solidFill>
                <a:cs typeface="Arial" panose="020B0604020202020204" pitchFamily="34" charset="0"/>
              </a:rPr>
              <a:t>www.midocean.ae</a:t>
            </a:r>
          </a:p>
        </p:txBody>
      </p:sp>
      <p:sp>
        <p:nvSpPr>
          <p:cNvPr id="22" name="Rectangle 21">
            <a:extLst>
              <a:ext uri="{FF2B5EF4-FFF2-40B4-BE49-F238E27FC236}">
                <a16:creationId xmlns:a16="http://schemas.microsoft.com/office/drawing/2014/main" xmlns="" id="{BD069A96-5848-FF57-BDAE-6DBEC0AA0DA9}"/>
              </a:ext>
            </a:extLst>
          </p:cNvPr>
          <p:cNvSpPr/>
          <p:nvPr/>
        </p:nvSpPr>
        <p:spPr>
          <a:xfrm>
            <a:off x="2807467" y="857261"/>
            <a:ext cx="6574607" cy="45719"/>
          </a:xfrm>
          <a:prstGeom prst="rect">
            <a:avLst/>
          </a:prstGeom>
          <a:solidFill>
            <a:schemeClr val="bg1"/>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solidFill>
                <a:prstClr val="white"/>
              </a:solidFill>
            </a:endParaRPr>
          </a:p>
        </p:txBody>
      </p:sp>
      <p:pic>
        <p:nvPicPr>
          <p:cNvPr id="23" name="Picture 2" descr="Network security Computer network Computer security Software-defined  networking, cyber security, electric Blue, technology png | PNGEgg"/>
          <p:cNvPicPr>
            <a:picLocks noChangeAspect="1" noChangeArrowheads="1"/>
          </p:cNvPicPr>
          <p:nvPr/>
        </p:nvPicPr>
        <p:blipFill>
          <a:blip r:embed="rId4" cstate="print">
            <a:extLst>
              <a:ext uri="{28A0092B-C50C-407E-A947-70E740481C1C}">
                <a14:useLocalDpi xmlns:a14="http://schemas.microsoft.com/office/drawing/2010/main" val="0"/>
              </a:ext>
            </a:extLst>
          </a:blip>
          <a:srcRect/>
          <a:stretch>
            <a:fillRect/>
          </a:stretch>
        </p:blipFill>
        <p:spPr bwMode="auto">
          <a:xfrm>
            <a:off x="2473590" y="394062"/>
            <a:ext cx="867383" cy="867383"/>
          </a:xfrm>
          <a:prstGeom prst="ellipse">
            <a:avLst/>
          </a:prstGeom>
          <a:noFill/>
          <a:extLst>
            <a:ext uri="{909E8E84-426E-40DD-AFC4-6F175D3DCCD1}">
              <a14:hiddenFill xmlns:a14="http://schemas.microsoft.com/office/drawing/2010/main">
                <a:solidFill>
                  <a:srgbClr val="FFFFFF"/>
                </a:solidFill>
              </a14:hiddenFill>
            </a:ext>
          </a:extLst>
        </p:spPr>
      </p:pic>
      <p:sp>
        <p:nvSpPr>
          <p:cNvPr id="27" name="Rectangle 11"/>
          <p:cNvSpPr/>
          <p:nvPr/>
        </p:nvSpPr>
        <p:spPr>
          <a:xfrm>
            <a:off x="2446894" y="6242540"/>
            <a:ext cx="6163706" cy="224143"/>
          </a:xfrm>
          <a:prstGeom prst="rect">
            <a:avLst/>
          </a:prstGeom>
          <a:noFill/>
          <a:ln>
            <a:noFill/>
          </a:ln>
        </p:spPr>
        <p:style>
          <a:lnRef idx="2">
            <a:schemeClr val="accent1">
              <a:shade val="50000"/>
            </a:schemeClr>
          </a:lnRef>
          <a:fillRef idx="1">
            <a:schemeClr val="accent1"/>
          </a:fillRef>
          <a:effectRef idx="0">
            <a:schemeClr val="accent1"/>
          </a:effectRef>
          <a:fontRef idx="minor">
            <a:schemeClr val="lt1"/>
          </a:fontRef>
        </p:style>
        <p:txBody>
          <a:bodyPr anchor="ctr"/>
          <a:lstStyle>
            <a:defPPr>
              <a:defRPr lang="en-US"/>
            </a:defPPr>
            <a:lvl1pPr algn="l" rtl="0" eaLnBrk="0" fontAlgn="base" hangingPunct="0">
              <a:spcBef>
                <a:spcPct val="0"/>
              </a:spcBef>
              <a:spcAft>
                <a:spcPct val="0"/>
              </a:spcAft>
              <a:defRPr sz="2000" kern="1200">
                <a:solidFill>
                  <a:schemeClr val="lt1"/>
                </a:solidFill>
                <a:latin typeface="+mn-lt"/>
                <a:ea typeface="+mn-ea"/>
                <a:cs typeface="+mn-cs"/>
              </a:defRPr>
            </a:lvl1pPr>
            <a:lvl2pPr marL="457200" algn="l" rtl="0" eaLnBrk="0" fontAlgn="base" hangingPunct="0">
              <a:spcBef>
                <a:spcPct val="0"/>
              </a:spcBef>
              <a:spcAft>
                <a:spcPct val="0"/>
              </a:spcAft>
              <a:defRPr sz="2000" kern="1200">
                <a:solidFill>
                  <a:schemeClr val="lt1"/>
                </a:solidFill>
                <a:latin typeface="+mn-lt"/>
                <a:ea typeface="+mn-ea"/>
                <a:cs typeface="+mn-cs"/>
              </a:defRPr>
            </a:lvl2pPr>
            <a:lvl3pPr marL="914400" algn="l" rtl="0" eaLnBrk="0" fontAlgn="base" hangingPunct="0">
              <a:spcBef>
                <a:spcPct val="0"/>
              </a:spcBef>
              <a:spcAft>
                <a:spcPct val="0"/>
              </a:spcAft>
              <a:defRPr sz="2000" kern="1200">
                <a:solidFill>
                  <a:schemeClr val="lt1"/>
                </a:solidFill>
                <a:latin typeface="+mn-lt"/>
                <a:ea typeface="+mn-ea"/>
                <a:cs typeface="+mn-cs"/>
              </a:defRPr>
            </a:lvl3pPr>
            <a:lvl4pPr marL="1371600" algn="l" rtl="0" eaLnBrk="0" fontAlgn="base" hangingPunct="0">
              <a:spcBef>
                <a:spcPct val="0"/>
              </a:spcBef>
              <a:spcAft>
                <a:spcPct val="0"/>
              </a:spcAft>
              <a:defRPr sz="2000" kern="1200">
                <a:solidFill>
                  <a:schemeClr val="lt1"/>
                </a:solidFill>
                <a:latin typeface="+mn-lt"/>
                <a:ea typeface="+mn-ea"/>
                <a:cs typeface="+mn-cs"/>
              </a:defRPr>
            </a:lvl4pPr>
            <a:lvl5pPr marL="1828800" algn="l" rtl="0" eaLnBrk="0" fontAlgn="base" hangingPunct="0">
              <a:spcBef>
                <a:spcPct val="0"/>
              </a:spcBef>
              <a:spcAft>
                <a:spcPct val="0"/>
              </a:spcAft>
              <a:defRPr sz="2000" kern="1200">
                <a:solidFill>
                  <a:schemeClr val="lt1"/>
                </a:solidFill>
                <a:latin typeface="+mn-lt"/>
                <a:ea typeface="+mn-ea"/>
                <a:cs typeface="+mn-cs"/>
              </a:defRPr>
            </a:lvl5pPr>
            <a:lvl6pPr marL="2286000" algn="l" defTabSz="914400" rtl="0" eaLnBrk="1" latinLnBrk="0" hangingPunct="1">
              <a:defRPr sz="2000" kern="1200">
                <a:solidFill>
                  <a:schemeClr val="lt1"/>
                </a:solidFill>
                <a:latin typeface="+mn-lt"/>
                <a:ea typeface="+mn-ea"/>
                <a:cs typeface="+mn-cs"/>
              </a:defRPr>
            </a:lvl6pPr>
            <a:lvl7pPr marL="2743200" algn="l" defTabSz="914400" rtl="0" eaLnBrk="1" latinLnBrk="0" hangingPunct="1">
              <a:defRPr sz="2000" kern="1200">
                <a:solidFill>
                  <a:schemeClr val="lt1"/>
                </a:solidFill>
                <a:latin typeface="+mn-lt"/>
                <a:ea typeface="+mn-ea"/>
                <a:cs typeface="+mn-cs"/>
              </a:defRPr>
            </a:lvl7pPr>
            <a:lvl8pPr marL="3200400" algn="l" defTabSz="914400" rtl="0" eaLnBrk="1" latinLnBrk="0" hangingPunct="1">
              <a:defRPr sz="2000" kern="1200">
                <a:solidFill>
                  <a:schemeClr val="lt1"/>
                </a:solidFill>
                <a:latin typeface="+mn-lt"/>
                <a:ea typeface="+mn-ea"/>
                <a:cs typeface="+mn-cs"/>
              </a:defRPr>
            </a:lvl8pPr>
            <a:lvl9pPr marL="3657600" algn="l" defTabSz="914400" rtl="0" eaLnBrk="1" latinLnBrk="0" hangingPunct="1">
              <a:defRPr sz="2000" kern="1200">
                <a:solidFill>
                  <a:schemeClr val="lt1"/>
                </a:solidFill>
                <a:latin typeface="+mn-lt"/>
                <a:ea typeface="+mn-ea"/>
                <a:cs typeface="+mn-cs"/>
              </a:defRPr>
            </a:lvl9pPr>
          </a:lstStyle>
          <a:p>
            <a:pPr algn="ctr"/>
            <a:r>
              <a:rPr lang="en-US" sz="1200" i="1" dirty="0">
                <a:ln w="0"/>
                <a:solidFill>
                  <a:srgbClr val="4472C4"/>
                </a:solidFill>
                <a:effectLst>
                  <a:outerShdw blurRad="38100" dist="25400" dir="5400000" algn="ctr" rotWithShape="0">
                    <a:srgbClr val="6E747A">
                      <a:alpha val="43000"/>
                    </a:srgbClr>
                  </a:outerShdw>
                </a:effectLst>
                <a:latin typeface="Tajawal Medium" panose="00000600000000000000" pitchFamily="2" charset="-78"/>
                <a:cs typeface="Tajawal Medium" panose="00000600000000000000" pitchFamily="2" charset="-78"/>
              </a:rPr>
              <a:t>Cybersecurity </a:t>
            </a:r>
            <a:r>
              <a:rPr lang="en-US" sz="1200" i="1" dirty="0" smtClean="0">
                <a:ln w="0"/>
                <a:solidFill>
                  <a:srgbClr val="4472C4"/>
                </a:solidFill>
                <a:effectLst>
                  <a:outerShdw blurRad="38100" dist="25400" dir="5400000" algn="ctr" rotWithShape="0">
                    <a:srgbClr val="6E747A">
                      <a:alpha val="43000"/>
                    </a:srgbClr>
                  </a:outerShdw>
                </a:effectLst>
                <a:latin typeface="Tajawal Medium" panose="00000600000000000000" pitchFamily="2" charset="-78"/>
                <a:cs typeface="Tajawal Medium" panose="00000600000000000000" pitchFamily="2" charset="-78"/>
              </a:rPr>
              <a:t>Fundamentals,  Dr. Redhwan M. A. </a:t>
            </a:r>
            <a:r>
              <a:rPr lang="en-US" sz="1200" i="1" dirty="0" err="1" smtClean="0">
                <a:ln w="0"/>
                <a:solidFill>
                  <a:srgbClr val="4472C4"/>
                </a:solidFill>
                <a:effectLst>
                  <a:outerShdw blurRad="38100" dist="25400" dir="5400000" algn="ctr" rotWithShape="0">
                    <a:srgbClr val="6E747A">
                      <a:alpha val="43000"/>
                    </a:srgbClr>
                  </a:outerShdw>
                </a:effectLst>
                <a:latin typeface="Tajawal Medium" panose="00000600000000000000" pitchFamily="2" charset="-78"/>
                <a:cs typeface="Tajawal Medium" panose="00000600000000000000" pitchFamily="2" charset="-78"/>
              </a:rPr>
              <a:t>Saad</a:t>
            </a:r>
            <a:endParaRPr lang="en-US" sz="1200" i="1" dirty="0">
              <a:ln w="0"/>
              <a:solidFill>
                <a:srgbClr val="4472C4"/>
              </a:solidFill>
              <a:effectLst>
                <a:outerShdw blurRad="38100" dist="25400" dir="5400000" algn="ctr" rotWithShape="0">
                  <a:srgbClr val="6E747A">
                    <a:alpha val="43000"/>
                  </a:srgbClr>
                </a:outerShdw>
              </a:effectLst>
              <a:latin typeface="Tajawal Medium" panose="00000600000000000000" pitchFamily="2" charset="-78"/>
              <a:cs typeface="Tajawal Medium" panose="00000600000000000000" pitchFamily="2" charset="-78"/>
            </a:endParaRPr>
          </a:p>
        </p:txBody>
      </p:sp>
      <p:sp>
        <p:nvSpPr>
          <p:cNvPr id="4" name="Decagon 3"/>
          <p:cNvSpPr/>
          <p:nvPr/>
        </p:nvSpPr>
        <p:spPr>
          <a:xfrm>
            <a:off x="11015003" y="6242540"/>
            <a:ext cx="590843" cy="439614"/>
          </a:xfrm>
          <a:prstGeom prst="decagon">
            <a:avLst/>
          </a:prstGeom>
          <a:noFill/>
          <a:ln w="38100">
            <a:solidFill>
              <a:schemeClr val="bg1"/>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fld id="{D3D0A8D0-E66F-424C-AFA5-9563B497EC84}" type="slidenum">
              <a:rPr lang="en-US" smtClean="0">
                <a:solidFill>
                  <a:prstClr val="white"/>
                </a:solidFill>
              </a:rPr>
              <a:pPr algn="ctr"/>
              <a:t>26</a:t>
            </a:fld>
            <a:endParaRPr lang="en-US" dirty="0">
              <a:solidFill>
                <a:prstClr val="white"/>
              </a:solidFill>
            </a:endParaRPr>
          </a:p>
        </p:txBody>
      </p:sp>
      <p:pic>
        <p:nvPicPr>
          <p:cNvPr id="11" name="Picture 4" descr=" Picture 4                                                      00000002JAC-HG4                        ABA78158:"/>
          <p:cNvPicPr>
            <a:picLocks noChangeAspect="1" noChangeArrowheads="1"/>
          </p:cNvPicPr>
          <p:nvPr/>
        </p:nvPicPr>
        <p:blipFill rotWithShape="1">
          <a:blip r:embed="rId5">
            <a:clrChange>
              <a:clrFrom>
                <a:srgbClr val="F8F8F8"/>
              </a:clrFrom>
              <a:clrTo>
                <a:srgbClr val="F8F8F8">
                  <a:alpha val="0"/>
                </a:srgbClr>
              </a:clrTo>
            </a:clrChange>
            <a:extLst>
              <a:ext uri="{28A0092B-C50C-407E-A947-70E740481C1C}">
                <a14:useLocalDpi xmlns:a14="http://schemas.microsoft.com/office/drawing/2010/main" val="0"/>
              </a:ext>
            </a:extLst>
          </a:blip>
          <a:srcRect b="5283"/>
          <a:stretch/>
        </p:blipFill>
        <p:spPr bwMode="auto">
          <a:xfrm>
            <a:off x="5115364" y="1345812"/>
            <a:ext cx="6316848" cy="4436011"/>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pic>
      <p:sp>
        <p:nvSpPr>
          <p:cNvPr id="12" name="Rectangle 3"/>
          <p:cNvSpPr txBox="1">
            <a:spLocks noChangeArrowheads="1"/>
          </p:cNvSpPr>
          <p:nvPr/>
        </p:nvSpPr>
        <p:spPr>
          <a:xfrm>
            <a:off x="1344636" y="1669875"/>
            <a:ext cx="3733800" cy="4117813"/>
          </a:xfrm>
          <a:prstGeom prst="rect">
            <a:avLst/>
          </a:prstGeom>
        </p:spPr>
        <p:txBody>
          <a:bodyPr>
            <a:noAutofit/>
          </a:bodyPr>
          <a:lstStyle>
            <a:lvl1pPr marL="228600" indent="-228600" algn="l" defTabSz="914400" rtl="0" eaLnBrk="1" latinLnBrk="0" hangingPunct="1">
              <a:lnSpc>
                <a:spcPct val="90000"/>
              </a:lnSpc>
              <a:spcBef>
                <a:spcPts val="1000"/>
              </a:spcBef>
              <a:buFont typeface="Arial" panose="020B0604020202020204" pitchFamily="34" charset="0"/>
              <a:buChar char="•"/>
              <a:defRPr sz="2800" kern="1200">
                <a:solidFill>
                  <a:schemeClr val="tx1"/>
                </a:solidFill>
                <a:latin typeface="+mn-lt"/>
                <a:ea typeface="+mn-ea"/>
                <a:cs typeface="+mn-cs"/>
              </a:defRPr>
            </a:lvl1pPr>
            <a:lvl2pPr marL="685800" indent="-228600" algn="l" defTabSz="914400" rtl="0" eaLnBrk="1" latinLnBrk="0" hangingPunct="1">
              <a:lnSpc>
                <a:spcPct val="90000"/>
              </a:lnSpc>
              <a:spcBef>
                <a:spcPts val="500"/>
              </a:spcBef>
              <a:buFont typeface="Arial" panose="020B0604020202020204" pitchFamily="34" charset="0"/>
              <a:buChar char="•"/>
              <a:defRPr sz="2400" kern="1200">
                <a:solidFill>
                  <a:schemeClr val="tx1"/>
                </a:solidFill>
                <a:latin typeface="+mn-lt"/>
                <a:ea typeface="+mn-ea"/>
                <a:cs typeface="+mn-cs"/>
              </a:defRPr>
            </a:lvl2pPr>
            <a:lvl3pPr marL="1143000" indent="-228600" algn="l" defTabSz="914400" rtl="0" eaLnBrk="1" latinLnBrk="0" hangingPunct="1">
              <a:lnSpc>
                <a:spcPct val="90000"/>
              </a:lnSpc>
              <a:spcBef>
                <a:spcPts val="500"/>
              </a:spcBef>
              <a:buFont typeface="Arial" panose="020B0604020202020204" pitchFamily="34" charset="0"/>
              <a:buChar char="•"/>
              <a:defRPr sz="2000" kern="1200">
                <a:solidFill>
                  <a:schemeClr val="tx1"/>
                </a:solidFill>
                <a:latin typeface="+mn-lt"/>
                <a:ea typeface="+mn-ea"/>
                <a:cs typeface="+mn-cs"/>
              </a:defRPr>
            </a:lvl3pPr>
            <a:lvl4pPr marL="16002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4pPr>
            <a:lvl5pPr marL="20574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5pPr>
            <a:lvl6pPr marL="25146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6pPr>
            <a:lvl7pPr marL="29718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7pPr>
            <a:lvl8pPr marL="34290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8pPr>
            <a:lvl9pPr marL="38862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9pPr>
          </a:lstStyle>
          <a:p>
            <a:r>
              <a:rPr lang="en-US" sz="2000" b="1" dirty="0" smtClean="0">
                <a:latin typeface="Comic Sans MS" panose="030F0702030302020204" pitchFamily="66" charset="0"/>
              </a:rPr>
              <a:t>Interruption:</a:t>
            </a:r>
            <a:r>
              <a:rPr lang="en-US" sz="2000" dirty="0" smtClean="0">
                <a:latin typeface="Comic Sans MS" panose="030F0702030302020204" pitchFamily="66" charset="0"/>
              </a:rPr>
              <a:t> </a:t>
            </a:r>
          </a:p>
          <a:p>
            <a:r>
              <a:rPr lang="en-US" sz="2000" dirty="0" smtClean="0">
                <a:latin typeface="Comic Sans MS" panose="030F0702030302020204" pitchFamily="66" charset="0"/>
              </a:rPr>
              <a:t>This is an attack on availability</a:t>
            </a:r>
          </a:p>
          <a:p>
            <a:r>
              <a:rPr lang="en-US" sz="2000" b="1" dirty="0" smtClean="0">
                <a:latin typeface="Comic Sans MS" panose="030F0702030302020204" pitchFamily="66" charset="0"/>
              </a:rPr>
              <a:t>Interception:</a:t>
            </a:r>
            <a:r>
              <a:rPr lang="en-US" sz="2000" dirty="0" smtClean="0">
                <a:latin typeface="Comic Sans MS" panose="030F0702030302020204" pitchFamily="66" charset="0"/>
              </a:rPr>
              <a:t> </a:t>
            </a:r>
          </a:p>
          <a:p>
            <a:r>
              <a:rPr lang="en-US" sz="2000" dirty="0" smtClean="0">
                <a:latin typeface="Comic Sans MS" panose="030F0702030302020204" pitchFamily="66" charset="0"/>
              </a:rPr>
              <a:t>This is an attack on confidentiality</a:t>
            </a:r>
          </a:p>
          <a:p>
            <a:r>
              <a:rPr lang="en-US" sz="2000" b="1" dirty="0" smtClean="0">
                <a:latin typeface="Comic Sans MS" panose="030F0702030302020204" pitchFamily="66" charset="0"/>
              </a:rPr>
              <a:t>Modification:</a:t>
            </a:r>
            <a:r>
              <a:rPr lang="en-US" sz="2000" dirty="0" smtClean="0">
                <a:latin typeface="Comic Sans MS" panose="030F0702030302020204" pitchFamily="66" charset="0"/>
              </a:rPr>
              <a:t> </a:t>
            </a:r>
          </a:p>
          <a:p>
            <a:r>
              <a:rPr lang="en-US" sz="2000" dirty="0" smtClean="0">
                <a:latin typeface="Comic Sans MS" panose="030F0702030302020204" pitchFamily="66" charset="0"/>
              </a:rPr>
              <a:t>This is an attack on integrity</a:t>
            </a:r>
          </a:p>
          <a:p>
            <a:r>
              <a:rPr lang="en-US" sz="2000" b="1" dirty="0" smtClean="0">
                <a:latin typeface="Comic Sans MS" panose="030F0702030302020204" pitchFamily="66" charset="0"/>
              </a:rPr>
              <a:t>Fabrication:</a:t>
            </a:r>
            <a:r>
              <a:rPr lang="en-US" sz="2000" dirty="0" smtClean="0">
                <a:latin typeface="Comic Sans MS" panose="030F0702030302020204" pitchFamily="66" charset="0"/>
              </a:rPr>
              <a:t> </a:t>
            </a:r>
          </a:p>
          <a:p>
            <a:r>
              <a:rPr lang="en-US" sz="2000" dirty="0" smtClean="0">
                <a:latin typeface="Comic Sans MS" panose="030F0702030302020204" pitchFamily="66" charset="0"/>
              </a:rPr>
              <a:t>This is an attack on authenticity</a:t>
            </a:r>
          </a:p>
          <a:p>
            <a:endParaRPr lang="en-US" sz="2000" dirty="0" smtClean="0"/>
          </a:p>
        </p:txBody>
      </p:sp>
      <p:sp>
        <p:nvSpPr>
          <p:cNvPr id="6" name="Oval 5"/>
          <p:cNvSpPr/>
          <p:nvPr/>
        </p:nvSpPr>
        <p:spPr>
          <a:xfrm>
            <a:off x="8761828" y="4528443"/>
            <a:ext cx="281354" cy="272227"/>
          </a:xfrm>
          <a:prstGeom prst="ellipse">
            <a:avLst/>
          </a:prstGeom>
          <a:solidFill>
            <a:srgbClr val="00B050"/>
          </a:solidFill>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r>
              <a:rPr lang="en-US" dirty="0" smtClean="0">
                <a:solidFill>
                  <a:schemeClr val="tx1"/>
                </a:solidFill>
              </a:rPr>
              <a:t>S</a:t>
            </a:r>
            <a:endParaRPr lang="en-US" dirty="0">
              <a:solidFill>
                <a:schemeClr val="tx1"/>
              </a:solidFill>
            </a:endParaRPr>
          </a:p>
        </p:txBody>
      </p:sp>
      <p:sp>
        <p:nvSpPr>
          <p:cNvPr id="14" name="Oval 13"/>
          <p:cNvSpPr/>
          <p:nvPr/>
        </p:nvSpPr>
        <p:spPr>
          <a:xfrm>
            <a:off x="8775896" y="2968746"/>
            <a:ext cx="281354" cy="272227"/>
          </a:xfrm>
          <a:prstGeom prst="ellipse">
            <a:avLst/>
          </a:prstGeom>
          <a:solidFill>
            <a:srgbClr val="00B050"/>
          </a:solidFill>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r>
              <a:rPr lang="en-US" dirty="0" smtClean="0">
                <a:solidFill>
                  <a:schemeClr val="tx1"/>
                </a:solidFill>
              </a:rPr>
              <a:t>S</a:t>
            </a:r>
            <a:endParaRPr lang="en-US" dirty="0">
              <a:solidFill>
                <a:schemeClr val="tx1"/>
              </a:solidFill>
            </a:endParaRPr>
          </a:p>
        </p:txBody>
      </p:sp>
      <p:sp>
        <p:nvSpPr>
          <p:cNvPr id="15" name="Oval 14"/>
          <p:cNvSpPr/>
          <p:nvPr/>
        </p:nvSpPr>
        <p:spPr>
          <a:xfrm>
            <a:off x="5423841" y="4528444"/>
            <a:ext cx="281354" cy="272227"/>
          </a:xfrm>
          <a:prstGeom prst="ellipse">
            <a:avLst/>
          </a:prstGeom>
          <a:solidFill>
            <a:srgbClr val="00B050"/>
          </a:solidFill>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r>
              <a:rPr lang="en-US" dirty="0" smtClean="0">
                <a:solidFill>
                  <a:schemeClr val="tx1"/>
                </a:solidFill>
              </a:rPr>
              <a:t>S</a:t>
            </a:r>
            <a:endParaRPr lang="en-US" dirty="0">
              <a:solidFill>
                <a:schemeClr val="tx1"/>
              </a:solidFill>
            </a:endParaRPr>
          </a:p>
        </p:txBody>
      </p:sp>
      <p:sp>
        <p:nvSpPr>
          <p:cNvPr id="16" name="Oval 15"/>
          <p:cNvSpPr/>
          <p:nvPr/>
        </p:nvSpPr>
        <p:spPr>
          <a:xfrm>
            <a:off x="5435499" y="2965264"/>
            <a:ext cx="281354" cy="272227"/>
          </a:xfrm>
          <a:prstGeom prst="ellipse">
            <a:avLst/>
          </a:prstGeom>
          <a:solidFill>
            <a:srgbClr val="00B050"/>
          </a:solidFill>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r>
              <a:rPr lang="en-US" dirty="0" smtClean="0">
                <a:solidFill>
                  <a:schemeClr val="tx1"/>
                </a:solidFill>
              </a:rPr>
              <a:t>S</a:t>
            </a:r>
            <a:endParaRPr lang="en-US" dirty="0">
              <a:solidFill>
                <a:schemeClr val="tx1"/>
              </a:solidFill>
            </a:endParaRPr>
          </a:p>
        </p:txBody>
      </p:sp>
      <p:sp>
        <p:nvSpPr>
          <p:cNvPr id="17" name="Oval 16"/>
          <p:cNvSpPr/>
          <p:nvPr/>
        </p:nvSpPr>
        <p:spPr>
          <a:xfrm>
            <a:off x="7094610" y="1553038"/>
            <a:ext cx="281354" cy="272227"/>
          </a:xfrm>
          <a:prstGeom prst="ellipse">
            <a:avLst/>
          </a:prstGeom>
          <a:solidFill>
            <a:srgbClr val="00B050"/>
          </a:solidFill>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r>
              <a:rPr lang="en-US" dirty="0" smtClean="0">
                <a:solidFill>
                  <a:schemeClr val="tx1"/>
                </a:solidFill>
              </a:rPr>
              <a:t>S</a:t>
            </a:r>
            <a:endParaRPr lang="en-US" dirty="0">
              <a:solidFill>
                <a:schemeClr val="tx1"/>
              </a:solidFill>
            </a:endParaRPr>
          </a:p>
        </p:txBody>
      </p:sp>
      <p:sp>
        <p:nvSpPr>
          <p:cNvPr id="18" name="Oval 17"/>
          <p:cNvSpPr/>
          <p:nvPr/>
        </p:nvSpPr>
        <p:spPr>
          <a:xfrm>
            <a:off x="7595136" y="4528441"/>
            <a:ext cx="281354" cy="272227"/>
          </a:xfrm>
          <a:prstGeom prst="ellipse">
            <a:avLst/>
          </a:prstGeom>
          <a:solidFill>
            <a:srgbClr val="FFFF00"/>
          </a:solidFill>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r>
              <a:rPr lang="en-US" b="1" dirty="0" smtClean="0">
                <a:solidFill>
                  <a:schemeClr val="tx1"/>
                </a:solidFill>
              </a:rPr>
              <a:t>D</a:t>
            </a:r>
            <a:endParaRPr lang="en-US" b="1" dirty="0">
              <a:solidFill>
                <a:schemeClr val="tx1"/>
              </a:solidFill>
            </a:endParaRPr>
          </a:p>
        </p:txBody>
      </p:sp>
      <p:sp>
        <p:nvSpPr>
          <p:cNvPr id="19" name="Oval 18"/>
          <p:cNvSpPr/>
          <p:nvPr/>
        </p:nvSpPr>
        <p:spPr>
          <a:xfrm>
            <a:off x="10934568" y="4514374"/>
            <a:ext cx="281354" cy="272227"/>
          </a:xfrm>
          <a:prstGeom prst="ellipse">
            <a:avLst/>
          </a:prstGeom>
          <a:solidFill>
            <a:srgbClr val="FFFF00"/>
          </a:solidFill>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r>
              <a:rPr lang="en-US" b="1" dirty="0" smtClean="0">
                <a:solidFill>
                  <a:schemeClr val="tx1"/>
                </a:solidFill>
              </a:rPr>
              <a:t>D</a:t>
            </a:r>
            <a:endParaRPr lang="en-US" b="1" dirty="0">
              <a:solidFill>
                <a:schemeClr val="tx1"/>
              </a:solidFill>
            </a:endParaRPr>
          </a:p>
        </p:txBody>
      </p:sp>
      <p:sp>
        <p:nvSpPr>
          <p:cNvPr id="20" name="Oval 19"/>
          <p:cNvSpPr/>
          <p:nvPr/>
        </p:nvSpPr>
        <p:spPr>
          <a:xfrm>
            <a:off x="10944666" y="2964419"/>
            <a:ext cx="281354" cy="272227"/>
          </a:xfrm>
          <a:prstGeom prst="ellipse">
            <a:avLst/>
          </a:prstGeom>
          <a:solidFill>
            <a:srgbClr val="FFFF00"/>
          </a:solidFill>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r>
              <a:rPr lang="en-US" b="1" dirty="0" smtClean="0">
                <a:solidFill>
                  <a:schemeClr val="tx1"/>
                </a:solidFill>
              </a:rPr>
              <a:t>D</a:t>
            </a:r>
            <a:endParaRPr lang="en-US" b="1" dirty="0">
              <a:solidFill>
                <a:schemeClr val="tx1"/>
              </a:solidFill>
            </a:endParaRPr>
          </a:p>
        </p:txBody>
      </p:sp>
      <p:sp>
        <p:nvSpPr>
          <p:cNvPr id="21" name="Oval 20"/>
          <p:cNvSpPr/>
          <p:nvPr/>
        </p:nvSpPr>
        <p:spPr>
          <a:xfrm>
            <a:off x="7602594" y="2956560"/>
            <a:ext cx="281354" cy="272227"/>
          </a:xfrm>
          <a:prstGeom prst="ellipse">
            <a:avLst/>
          </a:prstGeom>
          <a:solidFill>
            <a:srgbClr val="FFFF00"/>
          </a:solidFill>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r>
              <a:rPr lang="en-US" b="1" dirty="0" smtClean="0">
                <a:solidFill>
                  <a:schemeClr val="tx1"/>
                </a:solidFill>
              </a:rPr>
              <a:t>D</a:t>
            </a:r>
            <a:endParaRPr lang="en-US" b="1" dirty="0">
              <a:solidFill>
                <a:schemeClr val="tx1"/>
              </a:solidFill>
            </a:endParaRPr>
          </a:p>
        </p:txBody>
      </p:sp>
      <p:sp>
        <p:nvSpPr>
          <p:cNvPr id="24" name="Oval 23"/>
          <p:cNvSpPr/>
          <p:nvPr/>
        </p:nvSpPr>
        <p:spPr>
          <a:xfrm>
            <a:off x="9269533" y="1547829"/>
            <a:ext cx="281354" cy="272227"/>
          </a:xfrm>
          <a:prstGeom prst="ellipse">
            <a:avLst/>
          </a:prstGeom>
          <a:solidFill>
            <a:srgbClr val="FFFF00"/>
          </a:solidFill>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r>
              <a:rPr lang="en-US" b="1" dirty="0" smtClean="0">
                <a:solidFill>
                  <a:schemeClr val="tx1"/>
                </a:solidFill>
              </a:rPr>
              <a:t>D</a:t>
            </a:r>
            <a:endParaRPr lang="en-US" b="1" dirty="0">
              <a:solidFill>
                <a:schemeClr val="tx1"/>
              </a:solidFill>
            </a:endParaRPr>
          </a:p>
        </p:txBody>
      </p:sp>
      <p:sp>
        <p:nvSpPr>
          <p:cNvPr id="26" name="Oval 25"/>
          <p:cNvSpPr/>
          <p:nvPr/>
        </p:nvSpPr>
        <p:spPr>
          <a:xfrm>
            <a:off x="9845040" y="5167280"/>
            <a:ext cx="281354" cy="272227"/>
          </a:xfrm>
          <a:prstGeom prst="ellipse">
            <a:avLst/>
          </a:prstGeom>
          <a:solidFill>
            <a:srgbClr val="FF0000"/>
          </a:solidFill>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r>
              <a:rPr lang="en-US" b="1" dirty="0" smtClean="0">
                <a:solidFill>
                  <a:schemeClr val="tx1"/>
                </a:solidFill>
              </a:rPr>
              <a:t>A</a:t>
            </a:r>
            <a:endParaRPr lang="en-US" b="1" dirty="0">
              <a:solidFill>
                <a:schemeClr val="tx1"/>
              </a:solidFill>
            </a:endParaRPr>
          </a:p>
        </p:txBody>
      </p:sp>
      <p:sp>
        <p:nvSpPr>
          <p:cNvPr id="28" name="Oval 27"/>
          <p:cNvSpPr/>
          <p:nvPr/>
        </p:nvSpPr>
        <p:spPr>
          <a:xfrm>
            <a:off x="9845040" y="3591496"/>
            <a:ext cx="281354" cy="272227"/>
          </a:xfrm>
          <a:prstGeom prst="ellipse">
            <a:avLst/>
          </a:prstGeom>
          <a:solidFill>
            <a:srgbClr val="FF0000"/>
          </a:solidFill>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r>
              <a:rPr lang="en-US" b="1" dirty="0" smtClean="0">
                <a:solidFill>
                  <a:schemeClr val="tx1"/>
                </a:solidFill>
              </a:rPr>
              <a:t>A</a:t>
            </a:r>
            <a:endParaRPr lang="en-US" b="1" dirty="0">
              <a:solidFill>
                <a:schemeClr val="tx1"/>
              </a:solidFill>
            </a:endParaRPr>
          </a:p>
        </p:txBody>
      </p:sp>
      <p:sp>
        <p:nvSpPr>
          <p:cNvPr id="29" name="Oval 28"/>
          <p:cNvSpPr/>
          <p:nvPr/>
        </p:nvSpPr>
        <p:spPr>
          <a:xfrm>
            <a:off x="6508651" y="5167281"/>
            <a:ext cx="281354" cy="272227"/>
          </a:xfrm>
          <a:prstGeom prst="ellipse">
            <a:avLst/>
          </a:prstGeom>
          <a:solidFill>
            <a:srgbClr val="FF0000"/>
          </a:solidFill>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r>
              <a:rPr lang="en-US" b="1" dirty="0" smtClean="0">
                <a:solidFill>
                  <a:schemeClr val="tx1"/>
                </a:solidFill>
              </a:rPr>
              <a:t>A</a:t>
            </a:r>
            <a:endParaRPr lang="en-US" b="1" dirty="0">
              <a:solidFill>
                <a:schemeClr val="tx1"/>
              </a:solidFill>
            </a:endParaRPr>
          </a:p>
        </p:txBody>
      </p:sp>
    </p:spTree>
    <p:extLst>
      <p:ext uri="{BB962C8B-B14F-4D97-AF65-F5344CB8AC3E}">
        <p14:creationId xmlns:p14="http://schemas.microsoft.com/office/powerpoint/2010/main" val="2834688487"/>
      </p:ext>
    </p:extLst>
  </p:cSld>
  <p:clrMapOvr>
    <a:masterClrMapping/>
  </p:clrMapOvr>
  <mc:AlternateContent xmlns:mc="http://schemas.openxmlformats.org/markup-compatibility/2006">
    <mc:Choice xmlns:p14="http://schemas.microsoft.com/office/powerpoint/2010/main" Requires="p14">
      <p:transition p14:dur="10"/>
    </mc:Choice>
    <mc:Fallback>
      <p:transition/>
    </mc:Fallback>
  </mc:AlternateContent>
  <p:timing>
    <p:tnLst>
      <p:par>
        <p:cTn id="1" dur="indefinite" restart="never" nodeType="tmRoot"/>
      </p:par>
    </p:tnLst>
  </p:timing>
</p:sld>
</file>

<file path=ppt/slides/slide27.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5" name="Rectangle: Rounded Corners 24">
            <a:extLst>
              <a:ext uri="{FF2B5EF4-FFF2-40B4-BE49-F238E27FC236}">
                <a16:creationId xmlns:a16="http://schemas.microsoft.com/office/drawing/2014/main" xmlns="" id="{2BC869EB-5623-4AA1-9123-4AF9DF916049}"/>
              </a:ext>
            </a:extLst>
          </p:cNvPr>
          <p:cNvSpPr/>
          <p:nvPr/>
        </p:nvSpPr>
        <p:spPr>
          <a:xfrm>
            <a:off x="617280" y="1191105"/>
            <a:ext cx="10988566" cy="4928080"/>
          </a:xfrm>
          <a:prstGeom prst="roundRect">
            <a:avLst>
              <a:gd name="adj" fmla="val 6140"/>
            </a:avLst>
          </a:prstGeom>
          <a:solidFill>
            <a:schemeClr val="bg1"/>
          </a:solidFill>
          <a:ln w="38100">
            <a:solidFill>
              <a:srgbClr val="00B0F0"/>
            </a:solidFill>
          </a:ln>
          <a:effectLst>
            <a:outerShdw blurRad="571500" sx="86000" sy="86000" algn="ctr" rotWithShape="0">
              <a:prstClr val="black">
                <a:alpha val="25000"/>
              </a:prstClr>
            </a:outerShdw>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dirty="0">
              <a:solidFill>
                <a:prstClr val="white"/>
              </a:solidFill>
            </a:endParaRPr>
          </a:p>
        </p:txBody>
      </p:sp>
      <p:sp>
        <p:nvSpPr>
          <p:cNvPr id="3" name="TextBox 2">
            <a:extLst>
              <a:ext uri="{FF2B5EF4-FFF2-40B4-BE49-F238E27FC236}">
                <a16:creationId xmlns:a16="http://schemas.microsoft.com/office/drawing/2014/main" xmlns="" id="{F9A80F9F-74DB-1D57-04E8-E20E92A09B0A}"/>
              </a:ext>
            </a:extLst>
          </p:cNvPr>
          <p:cNvSpPr txBox="1"/>
          <p:nvPr/>
        </p:nvSpPr>
        <p:spPr>
          <a:xfrm>
            <a:off x="1826550" y="285067"/>
            <a:ext cx="7555524" cy="584775"/>
          </a:xfrm>
          <a:prstGeom prst="rect">
            <a:avLst/>
          </a:prstGeom>
          <a:noFill/>
        </p:spPr>
        <p:txBody>
          <a:bodyPr wrap="square" rtlCol="0">
            <a:spAutoFit/>
          </a:bodyPr>
          <a:lstStyle/>
          <a:p>
            <a:pPr algn="ctr"/>
            <a:r>
              <a:rPr lang="en-US" sz="3200" b="1" dirty="0">
                <a:solidFill>
                  <a:prstClr val="white"/>
                </a:solidFill>
                <a:latin typeface="Agency FB" panose="020B0503020202020204" pitchFamily="34" charset="0"/>
                <a:cs typeface="Arial" panose="020B0604020202020204" pitchFamily="34" charset="0"/>
              </a:rPr>
              <a:t>Type of Security Threat</a:t>
            </a:r>
            <a:endParaRPr lang="en-US" sz="3200" b="1" dirty="0" smtClean="0">
              <a:solidFill>
                <a:prstClr val="white"/>
              </a:solidFill>
              <a:latin typeface="Agency FB" panose="020B0503020202020204" pitchFamily="34" charset="0"/>
              <a:cs typeface="Arial" panose="020B0604020202020204" pitchFamily="34" charset="0"/>
            </a:endParaRPr>
          </a:p>
        </p:txBody>
      </p:sp>
      <p:sp>
        <p:nvSpPr>
          <p:cNvPr id="5" name="Rectangle 4">
            <a:extLst>
              <a:ext uri="{FF2B5EF4-FFF2-40B4-BE49-F238E27FC236}">
                <a16:creationId xmlns:a16="http://schemas.microsoft.com/office/drawing/2014/main" xmlns="" id="{3985EAE6-BFA6-766D-A032-077E4DCB399E}"/>
              </a:ext>
            </a:extLst>
          </p:cNvPr>
          <p:cNvSpPr/>
          <p:nvPr/>
        </p:nvSpPr>
        <p:spPr>
          <a:xfrm>
            <a:off x="1051529" y="557146"/>
            <a:ext cx="1160736" cy="1014336"/>
          </a:xfrm>
          <a:prstGeom prst="rect">
            <a:avLst/>
          </a:prstGeom>
          <a:solidFill>
            <a:srgbClr val="FFC000"/>
          </a:solidFill>
          <a:ln w="38100">
            <a:solidFill>
              <a:srgbClr val="24A9E1"/>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r>
              <a:rPr lang="en-US" dirty="0" smtClean="0">
                <a:ln w="0"/>
                <a:solidFill>
                  <a:prstClr val="black"/>
                </a:solidFill>
                <a:effectLst>
                  <a:outerShdw blurRad="38100" dist="19050" dir="2700000" algn="tl" rotWithShape="0">
                    <a:prstClr val="black">
                      <a:alpha val="40000"/>
                    </a:prstClr>
                  </a:outerShdw>
                </a:effectLst>
                <a:ea typeface="Roboto Light" panose="02000000000000000000" pitchFamily="2" charset="0"/>
              </a:rPr>
              <a:t>Lecture </a:t>
            </a:r>
          </a:p>
          <a:p>
            <a:pPr algn="ctr"/>
            <a:r>
              <a:rPr lang="en-US" dirty="0" smtClean="0">
                <a:ln w="0"/>
                <a:solidFill>
                  <a:prstClr val="black"/>
                </a:solidFill>
                <a:effectLst>
                  <a:outerShdw blurRad="38100" dist="19050" dir="2700000" algn="tl" rotWithShape="0">
                    <a:prstClr val="black">
                      <a:alpha val="40000"/>
                    </a:prstClr>
                  </a:outerShdw>
                </a:effectLst>
                <a:ea typeface="Roboto Light" panose="02000000000000000000" pitchFamily="2" charset="0"/>
              </a:rPr>
              <a:t>02</a:t>
            </a:r>
            <a:endParaRPr lang="en-US" dirty="0">
              <a:ln w="0"/>
              <a:solidFill>
                <a:prstClr val="black"/>
              </a:solidFill>
              <a:effectLst>
                <a:outerShdw blurRad="38100" dist="19050" dir="2700000" algn="tl" rotWithShape="0">
                  <a:prstClr val="black">
                    <a:alpha val="40000"/>
                  </a:prstClr>
                </a:outerShdw>
              </a:effectLst>
              <a:ea typeface="Roboto Light" panose="02000000000000000000" pitchFamily="2" charset="0"/>
            </a:endParaRPr>
          </a:p>
        </p:txBody>
      </p:sp>
      <p:pic>
        <p:nvPicPr>
          <p:cNvPr id="2" name="Picture 1">
            <a:extLst>
              <a:ext uri="{FF2B5EF4-FFF2-40B4-BE49-F238E27FC236}">
                <a16:creationId xmlns:a16="http://schemas.microsoft.com/office/drawing/2014/main" xmlns="" id="{55CD1180-4C62-EDA2-42A3-AF92F9FA68DE}"/>
              </a:ext>
            </a:extLst>
          </p:cNvPr>
          <p:cNvPicPr>
            <a:picLocks noChangeAspect="1"/>
          </p:cNvPicPr>
          <p:nvPr/>
        </p:nvPicPr>
        <p:blipFill>
          <a:blip r:embed="rId3" cstate="print">
            <a:extLst>
              <a:ext uri="{28A0092B-C50C-407E-A947-70E740481C1C}">
                <a14:useLocalDpi xmlns:a14="http://schemas.microsoft.com/office/drawing/2010/main" val="0"/>
              </a:ext>
            </a:extLst>
          </a:blip>
          <a:srcRect/>
          <a:stretch/>
        </p:blipFill>
        <p:spPr>
          <a:xfrm>
            <a:off x="9497088" y="87721"/>
            <a:ext cx="2383737" cy="1125123"/>
          </a:xfrm>
          <a:prstGeom prst="rect">
            <a:avLst/>
          </a:prstGeom>
        </p:spPr>
      </p:pic>
      <p:sp>
        <p:nvSpPr>
          <p:cNvPr id="8" name="TextBox 7">
            <a:extLst>
              <a:ext uri="{FF2B5EF4-FFF2-40B4-BE49-F238E27FC236}">
                <a16:creationId xmlns:a16="http://schemas.microsoft.com/office/drawing/2014/main" xmlns="" id="{3620D0A5-176B-EAD8-BA5B-53AB3048E130}"/>
              </a:ext>
            </a:extLst>
          </p:cNvPr>
          <p:cNvSpPr txBox="1"/>
          <p:nvPr/>
        </p:nvSpPr>
        <p:spPr>
          <a:xfrm>
            <a:off x="4787900" y="6400766"/>
            <a:ext cx="2616200" cy="400110"/>
          </a:xfrm>
          <a:prstGeom prst="rect">
            <a:avLst/>
          </a:prstGeom>
          <a:noFill/>
        </p:spPr>
        <p:txBody>
          <a:bodyPr wrap="square" rtlCol="0">
            <a:spAutoFit/>
          </a:bodyPr>
          <a:lstStyle/>
          <a:p>
            <a:pPr algn="ctr"/>
            <a:r>
              <a:rPr lang="en-US" sz="2000" dirty="0">
                <a:solidFill>
                  <a:prstClr val="white"/>
                </a:solidFill>
                <a:cs typeface="Arial" panose="020B0604020202020204" pitchFamily="34" charset="0"/>
              </a:rPr>
              <a:t>www.midocean.ae</a:t>
            </a:r>
          </a:p>
        </p:txBody>
      </p:sp>
      <p:sp>
        <p:nvSpPr>
          <p:cNvPr id="22" name="Rectangle 21">
            <a:extLst>
              <a:ext uri="{FF2B5EF4-FFF2-40B4-BE49-F238E27FC236}">
                <a16:creationId xmlns:a16="http://schemas.microsoft.com/office/drawing/2014/main" xmlns="" id="{BD069A96-5848-FF57-BDAE-6DBEC0AA0DA9}"/>
              </a:ext>
            </a:extLst>
          </p:cNvPr>
          <p:cNvSpPr/>
          <p:nvPr/>
        </p:nvSpPr>
        <p:spPr>
          <a:xfrm>
            <a:off x="2807467" y="857261"/>
            <a:ext cx="6574607" cy="45719"/>
          </a:xfrm>
          <a:prstGeom prst="rect">
            <a:avLst/>
          </a:prstGeom>
          <a:solidFill>
            <a:schemeClr val="bg1"/>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solidFill>
                <a:prstClr val="white"/>
              </a:solidFill>
            </a:endParaRPr>
          </a:p>
        </p:txBody>
      </p:sp>
      <p:pic>
        <p:nvPicPr>
          <p:cNvPr id="23" name="Picture 2" descr="Network security Computer network Computer security Software-defined  networking, cyber security, electric Blue, technology png | PNGEgg"/>
          <p:cNvPicPr>
            <a:picLocks noChangeAspect="1" noChangeArrowheads="1"/>
          </p:cNvPicPr>
          <p:nvPr/>
        </p:nvPicPr>
        <p:blipFill>
          <a:blip r:embed="rId4" cstate="print">
            <a:extLst>
              <a:ext uri="{28A0092B-C50C-407E-A947-70E740481C1C}">
                <a14:useLocalDpi xmlns:a14="http://schemas.microsoft.com/office/drawing/2010/main" val="0"/>
              </a:ext>
            </a:extLst>
          </a:blip>
          <a:srcRect/>
          <a:stretch>
            <a:fillRect/>
          </a:stretch>
        </p:blipFill>
        <p:spPr bwMode="auto">
          <a:xfrm>
            <a:off x="2473590" y="394062"/>
            <a:ext cx="867383" cy="867383"/>
          </a:xfrm>
          <a:prstGeom prst="ellipse">
            <a:avLst/>
          </a:prstGeom>
          <a:noFill/>
          <a:extLst>
            <a:ext uri="{909E8E84-426E-40DD-AFC4-6F175D3DCCD1}">
              <a14:hiddenFill xmlns:a14="http://schemas.microsoft.com/office/drawing/2010/main">
                <a:solidFill>
                  <a:srgbClr val="FFFFFF"/>
                </a:solidFill>
              </a14:hiddenFill>
            </a:ext>
          </a:extLst>
        </p:spPr>
      </p:pic>
      <p:sp>
        <p:nvSpPr>
          <p:cNvPr id="27" name="Rectangle 11"/>
          <p:cNvSpPr/>
          <p:nvPr/>
        </p:nvSpPr>
        <p:spPr>
          <a:xfrm>
            <a:off x="2446894" y="6242540"/>
            <a:ext cx="6163706" cy="224143"/>
          </a:xfrm>
          <a:prstGeom prst="rect">
            <a:avLst/>
          </a:prstGeom>
          <a:noFill/>
          <a:ln>
            <a:noFill/>
          </a:ln>
        </p:spPr>
        <p:style>
          <a:lnRef idx="2">
            <a:schemeClr val="accent1">
              <a:shade val="50000"/>
            </a:schemeClr>
          </a:lnRef>
          <a:fillRef idx="1">
            <a:schemeClr val="accent1"/>
          </a:fillRef>
          <a:effectRef idx="0">
            <a:schemeClr val="accent1"/>
          </a:effectRef>
          <a:fontRef idx="minor">
            <a:schemeClr val="lt1"/>
          </a:fontRef>
        </p:style>
        <p:txBody>
          <a:bodyPr anchor="ctr"/>
          <a:lstStyle>
            <a:defPPr>
              <a:defRPr lang="en-US"/>
            </a:defPPr>
            <a:lvl1pPr algn="l" rtl="0" eaLnBrk="0" fontAlgn="base" hangingPunct="0">
              <a:spcBef>
                <a:spcPct val="0"/>
              </a:spcBef>
              <a:spcAft>
                <a:spcPct val="0"/>
              </a:spcAft>
              <a:defRPr sz="2000" kern="1200">
                <a:solidFill>
                  <a:schemeClr val="lt1"/>
                </a:solidFill>
                <a:latin typeface="+mn-lt"/>
                <a:ea typeface="+mn-ea"/>
                <a:cs typeface="+mn-cs"/>
              </a:defRPr>
            </a:lvl1pPr>
            <a:lvl2pPr marL="457200" algn="l" rtl="0" eaLnBrk="0" fontAlgn="base" hangingPunct="0">
              <a:spcBef>
                <a:spcPct val="0"/>
              </a:spcBef>
              <a:spcAft>
                <a:spcPct val="0"/>
              </a:spcAft>
              <a:defRPr sz="2000" kern="1200">
                <a:solidFill>
                  <a:schemeClr val="lt1"/>
                </a:solidFill>
                <a:latin typeface="+mn-lt"/>
                <a:ea typeface="+mn-ea"/>
                <a:cs typeface="+mn-cs"/>
              </a:defRPr>
            </a:lvl2pPr>
            <a:lvl3pPr marL="914400" algn="l" rtl="0" eaLnBrk="0" fontAlgn="base" hangingPunct="0">
              <a:spcBef>
                <a:spcPct val="0"/>
              </a:spcBef>
              <a:spcAft>
                <a:spcPct val="0"/>
              </a:spcAft>
              <a:defRPr sz="2000" kern="1200">
                <a:solidFill>
                  <a:schemeClr val="lt1"/>
                </a:solidFill>
                <a:latin typeface="+mn-lt"/>
                <a:ea typeface="+mn-ea"/>
                <a:cs typeface="+mn-cs"/>
              </a:defRPr>
            </a:lvl3pPr>
            <a:lvl4pPr marL="1371600" algn="l" rtl="0" eaLnBrk="0" fontAlgn="base" hangingPunct="0">
              <a:spcBef>
                <a:spcPct val="0"/>
              </a:spcBef>
              <a:spcAft>
                <a:spcPct val="0"/>
              </a:spcAft>
              <a:defRPr sz="2000" kern="1200">
                <a:solidFill>
                  <a:schemeClr val="lt1"/>
                </a:solidFill>
                <a:latin typeface="+mn-lt"/>
                <a:ea typeface="+mn-ea"/>
                <a:cs typeface="+mn-cs"/>
              </a:defRPr>
            </a:lvl4pPr>
            <a:lvl5pPr marL="1828800" algn="l" rtl="0" eaLnBrk="0" fontAlgn="base" hangingPunct="0">
              <a:spcBef>
                <a:spcPct val="0"/>
              </a:spcBef>
              <a:spcAft>
                <a:spcPct val="0"/>
              </a:spcAft>
              <a:defRPr sz="2000" kern="1200">
                <a:solidFill>
                  <a:schemeClr val="lt1"/>
                </a:solidFill>
                <a:latin typeface="+mn-lt"/>
                <a:ea typeface="+mn-ea"/>
                <a:cs typeface="+mn-cs"/>
              </a:defRPr>
            </a:lvl5pPr>
            <a:lvl6pPr marL="2286000" algn="l" defTabSz="914400" rtl="0" eaLnBrk="1" latinLnBrk="0" hangingPunct="1">
              <a:defRPr sz="2000" kern="1200">
                <a:solidFill>
                  <a:schemeClr val="lt1"/>
                </a:solidFill>
                <a:latin typeface="+mn-lt"/>
                <a:ea typeface="+mn-ea"/>
                <a:cs typeface="+mn-cs"/>
              </a:defRPr>
            </a:lvl6pPr>
            <a:lvl7pPr marL="2743200" algn="l" defTabSz="914400" rtl="0" eaLnBrk="1" latinLnBrk="0" hangingPunct="1">
              <a:defRPr sz="2000" kern="1200">
                <a:solidFill>
                  <a:schemeClr val="lt1"/>
                </a:solidFill>
                <a:latin typeface="+mn-lt"/>
                <a:ea typeface="+mn-ea"/>
                <a:cs typeface="+mn-cs"/>
              </a:defRPr>
            </a:lvl7pPr>
            <a:lvl8pPr marL="3200400" algn="l" defTabSz="914400" rtl="0" eaLnBrk="1" latinLnBrk="0" hangingPunct="1">
              <a:defRPr sz="2000" kern="1200">
                <a:solidFill>
                  <a:schemeClr val="lt1"/>
                </a:solidFill>
                <a:latin typeface="+mn-lt"/>
                <a:ea typeface="+mn-ea"/>
                <a:cs typeface="+mn-cs"/>
              </a:defRPr>
            </a:lvl8pPr>
            <a:lvl9pPr marL="3657600" algn="l" defTabSz="914400" rtl="0" eaLnBrk="1" latinLnBrk="0" hangingPunct="1">
              <a:defRPr sz="2000" kern="1200">
                <a:solidFill>
                  <a:schemeClr val="lt1"/>
                </a:solidFill>
                <a:latin typeface="+mn-lt"/>
                <a:ea typeface="+mn-ea"/>
                <a:cs typeface="+mn-cs"/>
              </a:defRPr>
            </a:lvl9pPr>
          </a:lstStyle>
          <a:p>
            <a:pPr algn="ctr"/>
            <a:r>
              <a:rPr lang="en-US" sz="1200" i="1" dirty="0">
                <a:ln w="0"/>
                <a:solidFill>
                  <a:srgbClr val="4472C4"/>
                </a:solidFill>
                <a:effectLst>
                  <a:outerShdw blurRad="38100" dist="25400" dir="5400000" algn="ctr" rotWithShape="0">
                    <a:srgbClr val="6E747A">
                      <a:alpha val="43000"/>
                    </a:srgbClr>
                  </a:outerShdw>
                </a:effectLst>
                <a:latin typeface="Tajawal Medium" panose="00000600000000000000" pitchFamily="2" charset="-78"/>
                <a:cs typeface="Tajawal Medium" panose="00000600000000000000" pitchFamily="2" charset="-78"/>
              </a:rPr>
              <a:t>Cybersecurity </a:t>
            </a:r>
            <a:r>
              <a:rPr lang="en-US" sz="1200" i="1" dirty="0" smtClean="0">
                <a:ln w="0"/>
                <a:solidFill>
                  <a:srgbClr val="4472C4"/>
                </a:solidFill>
                <a:effectLst>
                  <a:outerShdw blurRad="38100" dist="25400" dir="5400000" algn="ctr" rotWithShape="0">
                    <a:srgbClr val="6E747A">
                      <a:alpha val="43000"/>
                    </a:srgbClr>
                  </a:outerShdw>
                </a:effectLst>
                <a:latin typeface="Tajawal Medium" panose="00000600000000000000" pitchFamily="2" charset="-78"/>
                <a:cs typeface="Tajawal Medium" panose="00000600000000000000" pitchFamily="2" charset="-78"/>
              </a:rPr>
              <a:t>Fundamentals,  Dr. Redhwan M. A. </a:t>
            </a:r>
            <a:r>
              <a:rPr lang="en-US" sz="1200" i="1" dirty="0" err="1" smtClean="0">
                <a:ln w="0"/>
                <a:solidFill>
                  <a:srgbClr val="4472C4"/>
                </a:solidFill>
                <a:effectLst>
                  <a:outerShdw blurRad="38100" dist="25400" dir="5400000" algn="ctr" rotWithShape="0">
                    <a:srgbClr val="6E747A">
                      <a:alpha val="43000"/>
                    </a:srgbClr>
                  </a:outerShdw>
                </a:effectLst>
                <a:latin typeface="Tajawal Medium" panose="00000600000000000000" pitchFamily="2" charset="-78"/>
                <a:cs typeface="Tajawal Medium" panose="00000600000000000000" pitchFamily="2" charset="-78"/>
              </a:rPr>
              <a:t>Saad</a:t>
            </a:r>
            <a:endParaRPr lang="en-US" sz="1200" i="1" dirty="0">
              <a:ln w="0"/>
              <a:solidFill>
                <a:srgbClr val="4472C4"/>
              </a:solidFill>
              <a:effectLst>
                <a:outerShdw blurRad="38100" dist="25400" dir="5400000" algn="ctr" rotWithShape="0">
                  <a:srgbClr val="6E747A">
                    <a:alpha val="43000"/>
                  </a:srgbClr>
                </a:outerShdw>
              </a:effectLst>
              <a:latin typeface="Tajawal Medium" panose="00000600000000000000" pitchFamily="2" charset="-78"/>
              <a:cs typeface="Tajawal Medium" panose="00000600000000000000" pitchFamily="2" charset="-78"/>
            </a:endParaRPr>
          </a:p>
        </p:txBody>
      </p:sp>
      <p:sp>
        <p:nvSpPr>
          <p:cNvPr id="4" name="Decagon 3"/>
          <p:cNvSpPr/>
          <p:nvPr/>
        </p:nvSpPr>
        <p:spPr>
          <a:xfrm>
            <a:off x="11015003" y="6242540"/>
            <a:ext cx="590843" cy="439614"/>
          </a:xfrm>
          <a:prstGeom prst="decagon">
            <a:avLst/>
          </a:prstGeom>
          <a:noFill/>
          <a:ln w="38100">
            <a:solidFill>
              <a:schemeClr val="bg1"/>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fld id="{D3D0A8D0-E66F-424C-AFA5-9563B497EC84}" type="slidenum">
              <a:rPr lang="en-US" smtClean="0">
                <a:solidFill>
                  <a:prstClr val="white"/>
                </a:solidFill>
              </a:rPr>
              <a:pPr algn="ctr"/>
              <a:t>27</a:t>
            </a:fld>
            <a:endParaRPr lang="en-US" dirty="0">
              <a:solidFill>
                <a:prstClr val="white"/>
              </a:solidFill>
            </a:endParaRPr>
          </a:p>
        </p:txBody>
      </p:sp>
      <p:graphicFrame>
        <p:nvGraphicFramePr>
          <p:cNvPr id="11" name="Diagram 10"/>
          <p:cNvGraphicFramePr/>
          <p:nvPr>
            <p:extLst>
              <p:ext uri="{D42A27DB-BD31-4B8C-83A1-F6EECF244321}">
                <p14:modId xmlns:p14="http://schemas.microsoft.com/office/powerpoint/2010/main" val="4242000275"/>
              </p:ext>
            </p:extLst>
          </p:nvPr>
        </p:nvGraphicFramePr>
        <p:xfrm>
          <a:off x="277626" y="1344248"/>
          <a:ext cx="11967855" cy="4345218"/>
        </p:xfrm>
        <a:graphic>
          <a:graphicData uri="http://schemas.openxmlformats.org/drawingml/2006/diagram">
            <dgm:relIds xmlns:dgm="http://schemas.openxmlformats.org/drawingml/2006/diagram" xmlns:r="http://schemas.openxmlformats.org/officeDocument/2006/relationships" r:dm="rId5" r:lo="rId6" r:qs="rId7" r:cs="rId8"/>
          </a:graphicData>
        </a:graphic>
      </p:graphicFrame>
    </p:spTree>
    <p:extLst>
      <p:ext uri="{BB962C8B-B14F-4D97-AF65-F5344CB8AC3E}">
        <p14:creationId xmlns:p14="http://schemas.microsoft.com/office/powerpoint/2010/main" val="1022978176"/>
      </p:ext>
    </p:extLst>
  </p:cSld>
  <p:clrMapOvr>
    <a:masterClrMapping/>
  </p:clrMapOvr>
  <mc:AlternateContent xmlns:mc="http://schemas.openxmlformats.org/markup-compatibility/2006">
    <mc:Choice xmlns:p14="http://schemas.microsoft.com/office/powerpoint/2010/main" Requires="p14">
      <p:transition p14:dur="10"/>
    </mc:Choice>
    <mc:Fallback>
      <p:transition/>
    </mc:Fallback>
  </mc:AlternateContent>
  <p:timing>
    <p:tnLst>
      <p:par>
        <p:cTn id="1" dur="indefinite" restart="never" nodeType="tmRoot"/>
      </p:par>
    </p:tnLst>
  </p:timing>
</p:sld>
</file>

<file path=ppt/slides/slide28.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5" name="Rectangle: Rounded Corners 24">
            <a:extLst>
              <a:ext uri="{FF2B5EF4-FFF2-40B4-BE49-F238E27FC236}">
                <a16:creationId xmlns:a16="http://schemas.microsoft.com/office/drawing/2014/main" xmlns="" id="{2BC869EB-5623-4AA1-9123-4AF9DF916049}"/>
              </a:ext>
            </a:extLst>
          </p:cNvPr>
          <p:cNvSpPr/>
          <p:nvPr/>
        </p:nvSpPr>
        <p:spPr>
          <a:xfrm>
            <a:off x="617280" y="1191105"/>
            <a:ext cx="10988566" cy="4928080"/>
          </a:xfrm>
          <a:prstGeom prst="roundRect">
            <a:avLst>
              <a:gd name="adj" fmla="val 6140"/>
            </a:avLst>
          </a:prstGeom>
          <a:solidFill>
            <a:schemeClr val="bg1"/>
          </a:solidFill>
          <a:ln w="38100">
            <a:solidFill>
              <a:srgbClr val="00B0F0"/>
            </a:solidFill>
          </a:ln>
          <a:effectLst>
            <a:outerShdw blurRad="571500" sx="86000" sy="86000" algn="ctr" rotWithShape="0">
              <a:prstClr val="black">
                <a:alpha val="25000"/>
              </a:prstClr>
            </a:outerShdw>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dirty="0">
              <a:solidFill>
                <a:prstClr val="white"/>
              </a:solidFill>
            </a:endParaRPr>
          </a:p>
        </p:txBody>
      </p:sp>
      <p:sp>
        <p:nvSpPr>
          <p:cNvPr id="3" name="TextBox 2">
            <a:extLst>
              <a:ext uri="{FF2B5EF4-FFF2-40B4-BE49-F238E27FC236}">
                <a16:creationId xmlns:a16="http://schemas.microsoft.com/office/drawing/2014/main" xmlns="" id="{F9A80F9F-74DB-1D57-04E8-E20E92A09B0A}"/>
              </a:ext>
            </a:extLst>
          </p:cNvPr>
          <p:cNvSpPr txBox="1"/>
          <p:nvPr/>
        </p:nvSpPr>
        <p:spPr>
          <a:xfrm>
            <a:off x="3134845" y="186590"/>
            <a:ext cx="6541830" cy="523220"/>
          </a:xfrm>
          <a:prstGeom prst="rect">
            <a:avLst/>
          </a:prstGeom>
          <a:noFill/>
        </p:spPr>
        <p:txBody>
          <a:bodyPr wrap="square" rtlCol="0">
            <a:spAutoFit/>
          </a:bodyPr>
          <a:lstStyle/>
          <a:p>
            <a:pPr algn="ctr"/>
            <a:r>
              <a:rPr lang="en-US" sz="2800" b="1" dirty="0">
                <a:solidFill>
                  <a:prstClr val="white"/>
                </a:solidFill>
                <a:latin typeface="Agency FB" panose="020B0503020202020204" pitchFamily="34" charset="0"/>
                <a:cs typeface="Arial" panose="020B0604020202020204" pitchFamily="34" charset="0"/>
              </a:rPr>
              <a:t>Difference between Active attack and Passive attack</a:t>
            </a:r>
            <a:endParaRPr lang="en-US" sz="2800" b="1" dirty="0" smtClean="0">
              <a:solidFill>
                <a:prstClr val="white"/>
              </a:solidFill>
              <a:latin typeface="Agency FB" panose="020B0503020202020204" pitchFamily="34" charset="0"/>
              <a:cs typeface="Arial" panose="020B0604020202020204" pitchFamily="34" charset="0"/>
            </a:endParaRPr>
          </a:p>
        </p:txBody>
      </p:sp>
      <p:sp>
        <p:nvSpPr>
          <p:cNvPr id="5" name="Rectangle 4">
            <a:extLst>
              <a:ext uri="{FF2B5EF4-FFF2-40B4-BE49-F238E27FC236}">
                <a16:creationId xmlns:a16="http://schemas.microsoft.com/office/drawing/2014/main" xmlns="" id="{3985EAE6-BFA6-766D-A032-077E4DCB399E}"/>
              </a:ext>
            </a:extLst>
          </p:cNvPr>
          <p:cNvSpPr/>
          <p:nvPr/>
        </p:nvSpPr>
        <p:spPr>
          <a:xfrm>
            <a:off x="1051529" y="557146"/>
            <a:ext cx="1160736" cy="1014336"/>
          </a:xfrm>
          <a:prstGeom prst="rect">
            <a:avLst/>
          </a:prstGeom>
          <a:solidFill>
            <a:srgbClr val="FFC000"/>
          </a:solidFill>
          <a:ln w="38100">
            <a:solidFill>
              <a:srgbClr val="24A9E1"/>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r>
              <a:rPr lang="en-US" dirty="0" smtClean="0">
                <a:ln w="0"/>
                <a:solidFill>
                  <a:prstClr val="black"/>
                </a:solidFill>
                <a:effectLst>
                  <a:outerShdw blurRad="38100" dist="19050" dir="2700000" algn="tl" rotWithShape="0">
                    <a:prstClr val="black">
                      <a:alpha val="40000"/>
                    </a:prstClr>
                  </a:outerShdw>
                </a:effectLst>
                <a:ea typeface="Roboto Light" panose="02000000000000000000" pitchFamily="2" charset="0"/>
              </a:rPr>
              <a:t>Lecture </a:t>
            </a:r>
          </a:p>
          <a:p>
            <a:pPr algn="ctr"/>
            <a:r>
              <a:rPr lang="en-US" dirty="0" smtClean="0">
                <a:ln w="0"/>
                <a:solidFill>
                  <a:prstClr val="black"/>
                </a:solidFill>
                <a:effectLst>
                  <a:outerShdw blurRad="38100" dist="19050" dir="2700000" algn="tl" rotWithShape="0">
                    <a:prstClr val="black">
                      <a:alpha val="40000"/>
                    </a:prstClr>
                  </a:outerShdw>
                </a:effectLst>
                <a:ea typeface="Roboto Light" panose="02000000000000000000" pitchFamily="2" charset="0"/>
              </a:rPr>
              <a:t>02</a:t>
            </a:r>
            <a:endParaRPr lang="en-US" dirty="0">
              <a:ln w="0"/>
              <a:solidFill>
                <a:prstClr val="black"/>
              </a:solidFill>
              <a:effectLst>
                <a:outerShdw blurRad="38100" dist="19050" dir="2700000" algn="tl" rotWithShape="0">
                  <a:prstClr val="black">
                    <a:alpha val="40000"/>
                  </a:prstClr>
                </a:outerShdw>
              </a:effectLst>
              <a:ea typeface="Roboto Light" panose="02000000000000000000" pitchFamily="2" charset="0"/>
            </a:endParaRPr>
          </a:p>
        </p:txBody>
      </p:sp>
      <p:pic>
        <p:nvPicPr>
          <p:cNvPr id="2" name="Picture 1">
            <a:extLst>
              <a:ext uri="{FF2B5EF4-FFF2-40B4-BE49-F238E27FC236}">
                <a16:creationId xmlns:a16="http://schemas.microsoft.com/office/drawing/2014/main" xmlns="" id="{55CD1180-4C62-EDA2-42A3-AF92F9FA68DE}"/>
              </a:ext>
            </a:extLst>
          </p:cNvPr>
          <p:cNvPicPr>
            <a:picLocks noChangeAspect="1"/>
          </p:cNvPicPr>
          <p:nvPr/>
        </p:nvPicPr>
        <p:blipFill>
          <a:blip r:embed="rId3" cstate="print">
            <a:extLst>
              <a:ext uri="{28A0092B-C50C-407E-A947-70E740481C1C}">
                <a14:useLocalDpi xmlns:a14="http://schemas.microsoft.com/office/drawing/2010/main" val="0"/>
              </a:ext>
            </a:extLst>
          </a:blip>
          <a:srcRect/>
          <a:stretch/>
        </p:blipFill>
        <p:spPr>
          <a:xfrm>
            <a:off x="9497088" y="87721"/>
            <a:ext cx="2383737" cy="1125123"/>
          </a:xfrm>
          <a:prstGeom prst="rect">
            <a:avLst/>
          </a:prstGeom>
        </p:spPr>
      </p:pic>
      <p:sp>
        <p:nvSpPr>
          <p:cNvPr id="8" name="TextBox 7">
            <a:extLst>
              <a:ext uri="{FF2B5EF4-FFF2-40B4-BE49-F238E27FC236}">
                <a16:creationId xmlns:a16="http://schemas.microsoft.com/office/drawing/2014/main" xmlns="" id="{3620D0A5-176B-EAD8-BA5B-53AB3048E130}"/>
              </a:ext>
            </a:extLst>
          </p:cNvPr>
          <p:cNvSpPr txBox="1"/>
          <p:nvPr/>
        </p:nvSpPr>
        <p:spPr>
          <a:xfrm>
            <a:off x="4787900" y="6400766"/>
            <a:ext cx="2616200" cy="400110"/>
          </a:xfrm>
          <a:prstGeom prst="rect">
            <a:avLst/>
          </a:prstGeom>
          <a:noFill/>
        </p:spPr>
        <p:txBody>
          <a:bodyPr wrap="square" rtlCol="0">
            <a:spAutoFit/>
          </a:bodyPr>
          <a:lstStyle/>
          <a:p>
            <a:pPr algn="ctr"/>
            <a:r>
              <a:rPr lang="en-US" sz="2000" dirty="0">
                <a:solidFill>
                  <a:prstClr val="white"/>
                </a:solidFill>
                <a:cs typeface="Arial" panose="020B0604020202020204" pitchFamily="34" charset="0"/>
              </a:rPr>
              <a:t>www.midocean.ae</a:t>
            </a:r>
          </a:p>
        </p:txBody>
      </p:sp>
      <p:sp>
        <p:nvSpPr>
          <p:cNvPr id="22" name="Rectangle 21">
            <a:extLst>
              <a:ext uri="{FF2B5EF4-FFF2-40B4-BE49-F238E27FC236}">
                <a16:creationId xmlns:a16="http://schemas.microsoft.com/office/drawing/2014/main" xmlns="" id="{BD069A96-5848-FF57-BDAE-6DBEC0AA0DA9}"/>
              </a:ext>
            </a:extLst>
          </p:cNvPr>
          <p:cNvSpPr/>
          <p:nvPr/>
        </p:nvSpPr>
        <p:spPr>
          <a:xfrm>
            <a:off x="2807467" y="857261"/>
            <a:ext cx="6574607" cy="45719"/>
          </a:xfrm>
          <a:prstGeom prst="rect">
            <a:avLst/>
          </a:prstGeom>
          <a:solidFill>
            <a:schemeClr val="bg1"/>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solidFill>
                <a:prstClr val="white"/>
              </a:solidFill>
            </a:endParaRPr>
          </a:p>
        </p:txBody>
      </p:sp>
      <p:pic>
        <p:nvPicPr>
          <p:cNvPr id="23" name="Picture 2" descr="Network security Computer network Computer security Software-defined  networking, cyber security, electric Blue, technology png | PNGEgg"/>
          <p:cNvPicPr>
            <a:picLocks noChangeAspect="1" noChangeArrowheads="1"/>
          </p:cNvPicPr>
          <p:nvPr/>
        </p:nvPicPr>
        <p:blipFill>
          <a:blip r:embed="rId4" cstate="print">
            <a:extLst>
              <a:ext uri="{28A0092B-C50C-407E-A947-70E740481C1C}">
                <a14:useLocalDpi xmlns:a14="http://schemas.microsoft.com/office/drawing/2010/main" val="0"/>
              </a:ext>
            </a:extLst>
          </a:blip>
          <a:srcRect/>
          <a:stretch>
            <a:fillRect/>
          </a:stretch>
        </p:blipFill>
        <p:spPr bwMode="auto">
          <a:xfrm>
            <a:off x="2473590" y="394062"/>
            <a:ext cx="867383" cy="867383"/>
          </a:xfrm>
          <a:prstGeom prst="ellipse">
            <a:avLst/>
          </a:prstGeom>
          <a:noFill/>
          <a:extLst>
            <a:ext uri="{909E8E84-426E-40DD-AFC4-6F175D3DCCD1}">
              <a14:hiddenFill xmlns:a14="http://schemas.microsoft.com/office/drawing/2010/main">
                <a:solidFill>
                  <a:srgbClr val="FFFFFF"/>
                </a:solidFill>
              </a14:hiddenFill>
            </a:ext>
          </a:extLst>
        </p:spPr>
      </p:pic>
      <p:sp>
        <p:nvSpPr>
          <p:cNvPr id="27" name="Rectangle 11"/>
          <p:cNvSpPr/>
          <p:nvPr/>
        </p:nvSpPr>
        <p:spPr>
          <a:xfrm>
            <a:off x="2446894" y="6242540"/>
            <a:ext cx="6163706" cy="224143"/>
          </a:xfrm>
          <a:prstGeom prst="rect">
            <a:avLst/>
          </a:prstGeom>
          <a:noFill/>
          <a:ln>
            <a:noFill/>
          </a:ln>
        </p:spPr>
        <p:style>
          <a:lnRef idx="2">
            <a:schemeClr val="accent1">
              <a:shade val="50000"/>
            </a:schemeClr>
          </a:lnRef>
          <a:fillRef idx="1">
            <a:schemeClr val="accent1"/>
          </a:fillRef>
          <a:effectRef idx="0">
            <a:schemeClr val="accent1"/>
          </a:effectRef>
          <a:fontRef idx="minor">
            <a:schemeClr val="lt1"/>
          </a:fontRef>
        </p:style>
        <p:txBody>
          <a:bodyPr anchor="ctr"/>
          <a:lstStyle>
            <a:defPPr>
              <a:defRPr lang="en-US"/>
            </a:defPPr>
            <a:lvl1pPr algn="l" rtl="0" eaLnBrk="0" fontAlgn="base" hangingPunct="0">
              <a:spcBef>
                <a:spcPct val="0"/>
              </a:spcBef>
              <a:spcAft>
                <a:spcPct val="0"/>
              </a:spcAft>
              <a:defRPr sz="2000" kern="1200">
                <a:solidFill>
                  <a:schemeClr val="lt1"/>
                </a:solidFill>
                <a:latin typeface="+mn-lt"/>
                <a:ea typeface="+mn-ea"/>
                <a:cs typeface="+mn-cs"/>
              </a:defRPr>
            </a:lvl1pPr>
            <a:lvl2pPr marL="457200" algn="l" rtl="0" eaLnBrk="0" fontAlgn="base" hangingPunct="0">
              <a:spcBef>
                <a:spcPct val="0"/>
              </a:spcBef>
              <a:spcAft>
                <a:spcPct val="0"/>
              </a:spcAft>
              <a:defRPr sz="2000" kern="1200">
                <a:solidFill>
                  <a:schemeClr val="lt1"/>
                </a:solidFill>
                <a:latin typeface="+mn-lt"/>
                <a:ea typeface="+mn-ea"/>
                <a:cs typeface="+mn-cs"/>
              </a:defRPr>
            </a:lvl2pPr>
            <a:lvl3pPr marL="914400" algn="l" rtl="0" eaLnBrk="0" fontAlgn="base" hangingPunct="0">
              <a:spcBef>
                <a:spcPct val="0"/>
              </a:spcBef>
              <a:spcAft>
                <a:spcPct val="0"/>
              </a:spcAft>
              <a:defRPr sz="2000" kern="1200">
                <a:solidFill>
                  <a:schemeClr val="lt1"/>
                </a:solidFill>
                <a:latin typeface="+mn-lt"/>
                <a:ea typeface="+mn-ea"/>
                <a:cs typeface="+mn-cs"/>
              </a:defRPr>
            </a:lvl3pPr>
            <a:lvl4pPr marL="1371600" algn="l" rtl="0" eaLnBrk="0" fontAlgn="base" hangingPunct="0">
              <a:spcBef>
                <a:spcPct val="0"/>
              </a:spcBef>
              <a:spcAft>
                <a:spcPct val="0"/>
              </a:spcAft>
              <a:defRPr sz="2000" kern="1200">
                <a:solidFill>
                  <a:schemeClr val="lt1"/>
                </a:solidFill>
                <a:latin typeface="+mn-lt"/>
                <a:ea typeface="+mn-ea"/>
                <a:cs typeface="+mn-cs"/>
              </a:defRPr>
            </a:lvl4pPr>
            <a:lvl5pPr marL="1828800" algn="l" rtl="0" eaLnBrk="0" fontAlgn="base" hangingPunct="0">
              <a:spcBef>
                <a:spcPct val="0"/>
              </a:spcBef>
              <a:spcAft>
                <a:spcPct val="0"/>
              </a:spcAft>
              <a:defRPr sz="2000" kern="1200">
                <a:solidFill>
                  <a:schemeClr val="lt1"/>
                </a:solidFill>
                <a:latin typeface="+mn-lt"/>
                <a:ea typeface="+mn-ea"/>
                <a:cs typeface="+mn-cs"/>
              </a:defRPr>
            </a:lvl5pPr>
            <a:lvl6pPr marL="2286000" algn="l" defTabSz="914400" rtl="0" eaLnBrk="1" latinLnBrk="0" hangingPunct="1">
              <a:defRPr sz="2000" kern="1200">
                <a:solidFill>
                  <a:schemeClr val="lt1"/>
                </a:solidFill>
                <a:latin typeface="+mn-lt"/>
                <a:ea typeface="+mn-ea"/>
                <a:cs typeface="+mn-cs"/>
              </a:defRPr>
            </a:lvl6pPr>
            <a:lvl7pPr marL="2743200" algn="l" defTabSz="914400" rtl="0" eaLnBrk="1" latinLnBrk="0" hangingPunct="1">
              <a:defRPr sz="2000" kern="1200">
                <a:solidFill>
                  <a:schemeClr val="lt1"/>
                </a:solidFill>
                <a:latin typeface="+mn-lt"/>
                <a:ea typeface="+mn-ea"/>
                <a:cs typeface="+mn-cs"/>
              </a:defRPr>
            </a:lvl7pPr>
            <a:lvl8pPr marL="3200400" algn="l" defTabSz="914400" rtl="0" eaLnBrk="1" latinLnBrk="0" hangingPunct="1">
              <a:defRPr sz="2000" kern="1200">
                <a:solidFill>
                  <a:schemeClr val="lt1"/>
                </a:solidFill>
                <a:latin typeface="+mn-lt"/>
                <a:ea typeface="+mn-ea"/>
                <a:cs typeface="+mn-cs"/>
              </a:defRPr>
            </a:lvl8pPr>
            <a:lvl9pPr marL="3657600" algn="l" defTabSz="914400" rtl="0" eaLnBrk="1" latinLnBrk="0" hangingPunct="1">
              <a:defRPr sz="2000" kern="1200">
                <a:solidFill>
                  <a:schemeClr val="lt1"/>
                </a:solidFill>
                <a:latin typeface="+mn-lt"/>
                <a:ea typeface="+mn-ea"/>
                <a:cs typeface="+mn-cs"/>
              </a:defRPr>
            </a:lvl9pPr>
          </a:lstStyle>
          <a:p>
            <a:pPr algn="ctr"/>
            <a:r>
              <a:rPr lang="en-US" sz="1200" i="1" dirty="0">
                <a:ln w="0"/>
                <a:solidFill>
                  <a:srgbClr val="4472C4"/>
                </a:solidFill>
                <a:effectLst>
                  <a:outerShdw blurRad="38100" dist="25400" dir="5400000" algn="ctr" rotWithShape="0">
                    <a:srgbClr val="6E747A">
                      <a:alpha val="43000"/>
                    </a:srgbClr>
                  </a:outerShdw>
                </a:effectLst>
                <a:latin typeface="Tajawal Medium" panose="00000600000000000000" pitchFamily="2" charset="-78"/>
                <a:cs typeface="Tajawal Medium" panose="00000600000000000000" pitchFamily="2" charset="-78"/>
              </a:rPr>
              <a:t>Cybersecurity </a:t>
            </a:r>
            <a:r>
              <a:rPr lang="en-US" sz="1200" i="1" dirty="0" smtClean="0">
                <a:ln w="0"/>
                <a:solidFill>
                  <a:srgbClr val="4472C4"/>
                </a:solidFill>
                <a:effectLst>
                  <a:outerShdw blurRad="38100" dist="25400" dir="5400000" algn="ctr" rotWithShape="0">
                    <a:srgbClr val="6E747A">
                      <a:alpha val="43000"/>
                    </a:srgbClr>
                  </a:outerShdw>
                </a:effectLst>
                <a:latin typeface="Tajawal Medium" panose="00000600000000000000" pitchFamily="2" charset="-78"/>
                <a:cs typeface="Tajawal Medium" panose="00000600000000000000" pitchFamily="2" charset="-78"/>
              </a:rPr>
              <a:t>Fundamentals,  Dr. Redhwan M. A. </a:t>
            </a:r>
            <a:r>
              <a:rPr lang="en-US" sz="1200" i="1" dirty="0" err="1" smtClean="0">
                <a:ln w="0"/>
                <a:solidFill>
                  <a:srgbClr val="4472C4"/>
                </a:solidFill>
                <a:effectLst>
                  <a:outerShdw blurRad="38100" dist="25400" dir="5400000" algn="ctr" rotWithShape="0">
                    <a:srgbClr val="6E747A">
                      <a:alpha val="43000"/>
                    </a:srgbClr>
                  </a:outerShdw>
                </a:effectLst>
                <a:latin typeface="Tajawal Medium" panose="00000600000000000000" pitchFamily="2" charset="-78"/>
                <a:cs typeface="Tajawal Medium" panose="00000600000000000000" pitchFamily="2" charset="-78"/>
              </a:rPr>
              <a:t>Saad</a:t>
            </a:r>
            <a:endParaRPr lang="en-US" sz="1200" i="1" dirty="0">
              <a:ln w="0"/>
              <a:solidFill>
                <a:srgbClr val="4472C4"/>
              </a:solidFill>
              <a:effectLst>
                <a:outerShdw blurRad="38100" dist="25400" dir="5400000" algn="ctr" rotWithShape="0">
                  <a:srgbClr val="6E747A">
                    <a:alpha val="43000"/>
                  </a:srgbClr>
                </a:outerShdw>
              </a:effectLst>
              <a:latin typeface="Tajawal Medium" panose="00000600000000000000" pitchFamily="2" charset="-78"/>
              <a:cs typeface="Tajawal Medium" panose="00000600000000000000" pitchFamily="2" charset="-78"/>
            </a:endParaRPr>
          </a:p>
        </p:txBody>
      </p:sp>
      <p:sp>
        <p:nvSpPr>
          <p:cNvPr id="4" name="Decagon 3"/>
          <p:cNvSpPr/>
          <p:nvPr/>
        </p:nvSpPr>
        <p:spPr>
          <a:xfrm>
            <a:off x="11015003" y="6242540"/>
            <a:ext cx="590843" cy="439614"/>
          </a:xfrm>
          <a:prstGeom prst="decagon">
            <a:avLst/>
          </a:prstGeom>
          <a:noFill/>
          <a:ln w="38100">
            <a:solidFill>
              <a:schemeClr val="bg1"/>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fld id="{D3D0A8D0-E66F-424C-AFA5-9563B497EC84}" type="slidenum">
              <a:rPr lang="en-US" smtClean="0">
                <a:solidFill>
                  <a:prstClr val="white"/>
                </a:solidFill>
              </a:rPr>
              <a:pPr algn="ctr"/>
              <a:t>28</a:t>
            </a:fld>
            <a:endParaRPr lang="en-US" dirty="0">
              <a:solidFill>
                <a:prstClr val="white"/>
              </a:solidFill>
            </a:endParaRPr>
          </a:p>
        </p:txBody>
      </p:sp>
      <p:pic>
        <p:nvPicPr>
          <p:cNvPr id="11" name="Picture 2" descr="Chirag's Blog: Difference between Active attack and Passive attack | Active  vs Passive Attack | Passive vs Active Attack | Compare active and passive  attack"/>
          <p:cNvPicPr>
            <a:picLocks noChangeAspect="1" noChangeArrowheads="1"/>
          </p:cNvPicPr>
          <p:nvPr/>
        </p:nvPicPr>
        <p:blipFill>
          <a:blip r:embed="rId5">
            <a:extLst>
              <a:ext uri="{28A0092B-C50C-407E-A947-70E740481C1C}">
                <a14:useLocalDpi xmlns:a14="http://schemas.microsoft.com/office/drawing/2010/main" val="0"/>
              </a:ext>
            </a:extLst>
          </a:blip>
          <a:srcRect/>
          <a:stretch>
            <a:fillRect/>
          </a:stretch>
        </p:blipFill>
        <p:spPr bwMode="auto">
          <a:xfrm>
            <a:off x="2446894" y="1325931"/>
            <a:ext cx="8179382" cy="4582416"/>
          </a:xfrm>
          <a:prstGeom prst="rect">
            <a:avLst/>
          </a:prstGeom>
          <a:noFill/>
          <a:extLst>
            <a:ext uri="{909E8E84-426E-40DD-AFC4-6F175D3DCCD1}">
              <a14:hiddenFill xmlns:a14="http://schemas.microsoft.com/office/drawing/2010/main">
                <a:solidFill>
                  <a:srgbClr val="FFFFFF"/>
                </a:solidFill>
              </a14:hiddenFill>
            </a:ext>
          </a:extLst>
        </p:spPr>
      </p:pic>
    </p:spTree>
    <p:extLst>
      <p:ext uri="{BB962C8B-B14F-4D97-AF65-F5344CB8AC3E}">
        <p14:creationId xmlns:p14="http://schemas.microsoft.com/office/powerpoint/2010/main" val="3154061595"/>
      </p:ext>
    </p:extLst>
  </p:cSld>
  <p:clrMapOvr>
    <a:masterClrMapping/>
  </p:clrMapOvr>
  <mc:AlternateContent xmlns:mc="http://schemas.openxmlformats.org/markup-compatibility/2006">
    <mc:Choice xmlns:p14="http://schemas.microsoft.com/office/powerpoint/2010/main" Requires="p14">
      <p:transition p14:dur="10"/>
    </mc:Choice>
    <mc:Fallback>
      <p:transition/>
    </mc:Fallback>
  </mc:AlternateContent>
  <p:timing>
    <p:tnLst>
      <p:par>
        <p:cTn id="1" dur="indefinite" restart="never" nodeType="tmRoot"/>
      </p:par>
    </p:tnLst>
  </p:timing>
</p:sld>
</file>

<file path=ppt/slides/slide29.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5" name="Rectangle: Rounded Corners 24">
            <a:extLst>
              <a:ext uri="{FF2B5EF4-FFF2-40B4-BE49-F238E27FC236}">
                <a16:creationId xmlns:a16="http://schemas.microsoft.com/office/drawing/2014/main" xmlns="" id="{2BC869EB-5623-4AA1-9123-4AF9DF916049}"/>
              </a:ext>
            </a:extLst>
          </p:cNvPr>
          <p:cNvSpPr/>
          <p:nvPr/>
        </p:nvSpPr>
        <p:spPr>
          <a:xfrm>
            <a:off x="617280" y="1191105"/>
            <a:ext cx="10988566" cy="4928080"/>
          </a:xfrm>
          <a:prstGeom prst="roundRect">
            <a:avLst>
              <a:gd name="adj" fmla="val 6140"/>
            </a:avLst>
          </a:prstGeom>
          <a:solidFill>
            <a:schemeClr val="bg1"/>
          </a:solidFill>
          <a:ln w="38100">
            <a:solidFill>
              <a:srgbClr val="00B0F0"/>
            </a:solidFill>
          </a:ln>
          <a:effectLst>
            <a:outerShdw blurRad="571500" sx="86000" sy="86000" algn="ctr" rotWithShape="0">
              <a:prstClr val="black">
                <a:alpha val="25000"/>
              </a:prstClr>
            </a:outerShdw>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dirty="0">
              <a:solidFill>
                <a:prstClr val="white"/>
              </a:solidFill>
            </a:endParaRPr>
          </a:p>
        </p:txBody>
      </p:sp>
      <p:sp>
        <p:nvSpPr>
          <p:cNvPr id="3" name="TextBox 2">
            <a:extLst>
              <a:ext uri="{FF2B5EF4-FFF2-40B4-BE49-F238E27FC236}">
                <a16:creationId xmlns:a16="http://schemas.microsoft.com/office/drawing/2014/main" xmlns="" id="{F9A80F9F-74DB-1D57-04E8-E20E92A09B0A}"/>
              </a:ext>
            </a:extLst>
          </p:cNvPr>
          <p:cNvSpPr txBox="1"/>
          <p:nvPr/>
        </p:nvSpPr>
        <p:spPr>
          <a:xfrm>
            <a:off x="3289590" y="285067"/>
            <a:ext cx="6248305" cy="584775"/>
          </a:xfrm>
          <a:prstGeom prst="rect">
            <a:avLst/>
          </a:prstGeom>
          <a:noFill/>
        </p:spPr>
        <p:txBody>
          <a:bodyPr wrap="square" rtlCol="0">
            <a:spAutoFit/>
          </a:bodyPr>
          <a:lstStyle/>
          <a:p>
            <a:pPr algn="ctr"/>
            <a:r>
              <a:rPr lang="en-US" sz="3200" b="1" dirty="0">
                <a:solidFill>
                  <a:prstClr val="white"/>
                </a:solidFill>
                <a:latin typeface="Agency FB" panose="020B0503020202020204" pitchFamily="34" charset="0"/>
                <a:cs typeface="Arial" panose="020B0604020202020204" pitchFamily="34" charset="0"/>
              </a:rPr>
              <a:t>Cyber Security of Critical Infrastructure</a:t>
            </a:r>
            <a:endParaRPr lang="en-US" sz="3200" b="1" dirty="0" smtClean="0">
              <a:solidFill>
                <a:prstClr val="white"/>
              </a:solidFill>
              <a:latin typeface="Agency FB" panose="020B0503020202020204" pitchFamily="34" charset="0"/>
              <a:cs typeface="Arial" panose="020B0604020202020204" pitchFamily="34" charset="0"/>
            </a:endParaRPr>
          </a:p>
        </p:txBody>
      </p:sp>
      <p:sp>
        <p:nvSpPr>
          <p:cNvPr id="5" name="Rectangle 4">
            <a:extLst>
              <a:ext uri="{FF2B5EF4-FFF2-40B4-BE49-F238E27FC236}">
                <a16:creationId xmlns:a16="http://schemas.microsoft.com/office/drawing/2014/main" xmlns="" id="{3985EAE6-BFA6-766D-A032-077E4DCB399E}"/>
              </a:ext>
            </a:extLst>
          </p:cNvPr>
          <p:cNvSpPr/>
          <p:nvPr/>
        </p:nvSpPr>
        <p:spPr>
          <a:xfrm>
            <a:off x="1051529" y="557146"/>
            <a:ext cx="1160736" cy="1014336"/>
          </a:xfrm>
          <a:prstGeom prst="rect">
            <a:avLst/>
          </a:prstGeom>
          <a:solidFill>
            <a:srgbClr val="FFC000"/>
          </a:solidFill>
          <a:ln w="38100">
            <a:solidFill>
              <a:srgbClr val="24A9E1"/>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r>
              <a:rPr lang="en-US" dirty="0" smtClean="0">
                <a:ln w="0"/>
                <a:solidFill>
                  <a:prstClr val="black"/>
                </a:solidFill>
                <a:effectLst>
                  <a:outerShdw blurRad="38100" dist="19050" dir="2700000" algn="tl" rotWithShape="0">
                    <a:prstClr val="black">
                      <a:alpha val="40000"/>
                    </a:prstClr>
                  </a:outerShdw>
                </a:effectLst>
                <a:ea typeface="Roboto Light" panose="02000000000000000000" pitchFamily="2" charset="0"/>
              </a:rPr>
              <a:t>Lecture </a:t>
            </a:r>
          </a:p>
          <a:p>
            <a:pPr algn="ctr"/>
            <a:r>
              <a:rPr lang="en-US" dirty="0" smtClean="0">
                <a:ln w="0"/>
                <a:solidFill>
                  <a:prstClr val="black"/>
                </a:solidFill>
                <a:effectLst>
                  <a:outerShdw blurRad="38100" dist="19050" dir="2700000" algn="tl" rotWithShape="0">
                    <a:prstClr val="black">
                      <a:alpha val="40000"/>
                    </a:prstClr>
                  </a:outerShdw>
                </a:effectLst>
                <a:ea typeface="Roboto Light" panose="02000000000000000000" pitchFamily="2" charset="0"/>
              </a:rPr>
              <a:t>02</a:t>
            </a:r>
            <a:endParaRPr lang="en-US" dirty="0">
              <a:ln w="0"/>
              <a:solidFill>
                <a:prstClr val="black"/>
              </a:solidFill>
              <a:effectLst>
                <a:outerShdw blurRad="38100" dist="19050" dir="2700000" algn="tl" rotWithShape="0">
                  <a:prstClr val="black">
                    <a:alpha val="40000"/>
                  </a:prstClr>
                </a:outerShdw>
              </a:effectLst>
              <a:ea typeface="Roboto Light" panose="02000000000000000000" pitchFamily="2" charset="0"/>
            </a:endParaRPr>
          </a:p>
        </p:txBody>
      </p:sp>
      <p:pic>
        <p:nvPicPr>
          <p:cNvPr id="2" name="Picture 1">
            <a:extLst>
              <a:ext uri="{FF2B5EF4-FFF2-40B4-BE49-F238E27FC236}">
                <a16:creationId xmlns:a16="http://schemas.microsoft.com/office/drawing/2014/main" xmlns="" id="{55CD1180-4C62-EDA2-42A3-AF92F9FA68DE}"/>
              </a:ext>
            </a:extLst>
          </p:cNvPr>
          <p:cNvPicPr>
            <a:picLocks noChangeAspect="1"/>
          </p:cNvPicPr>
          <p:nvPr/>
        </p:nvPicPr>
        <p:blipFill>
          <a:blip r:embed="rId3" cstate="print">
            <a:extLst>
              <a:ext uri="{28A0092B-C50C-407E-A947-70E740481C1C}">
                <a14:useLocalDpi xmlns:a14="http://schemas.microsoft.com/office/drawing/2010/main" val="0"/>
              </a:ext>
            </a:extLst>
          </a:blip>
          <a:srcRect/>
          <a:stretch/>
        </p:blipFill>
        <p:spPr>
          <a:xfrm>
            <a:off x="9497088" y="87721"/>
            <a:ext cx="2383737" cy="1125123"/>
          </a:xfrm>
          <a:prstGeom prst="rect">
            <a:avLst/>
          </a:prstGeom>
        </p:spPr>
      </p:pic>
      <p:sp>
        <p:nvSpPr>
          <p:cNvPr id="8" name="TextBox 7">
            <a:extLst>
              <a:ext uri="{FF2B5EF4-FFF2-40B4-BE49-F238E27FC236}">
                <a16:creationId xmlns:a16="http://schemas.microsoft.com/office/drawing/2014/main" xmlns="" id="{3620D0A5-176B-EAD8-BA5B-53AB3048E130}"/>
              </a:ext>
            </a:extLst>
          </p:cNvPr>
          <p:cNvSpPr txBox="1"/>
          <p:nvPr/>
        </p:nvSpPr>
        <p:spPr>
          <a:xfrm>
            <a:off x="4787900" y="6400766"/>
            <a:ext cx="2616200" cy="400110"/>
          </a:xfrm>
          <a:prstGeom prst="rect">
            <a:avLst/>
          </a:prstGeom>
          <a:noFill/>
        </p:spPr>
        <p:txBody>
          <a:bodyPr wrap="square" rtlCol="0">
            <a:spAutoFit/>
          </a:bodyPr>
          <a:lstStyle/>
          <a:p>
            <a:pPr algn="ctr"/>
            <a:r>
              <a:rPr lang="en-US" sz="2000" dirty="0">
                <a:solidFill>
                  <a:prstClr val="white"/>
                </a:solidFill>
                <a:cs typeface="Arial" panose="020B0604020202020204" pitchFamily="34" charset="0"/>
              </a:rPr>
              <a:t>www.midocean.ae</a:t>
            </a:r>
          </a:p>
        </p:txBody>
      </p:sp>
      <p:sp>
        <p:nvSpPr>
          <p:cNvPr id="22" name="Rectangle 21">
            <a:extLst>
              <a:ext uri="{FF2B5EF4-FFF2-40B4-BE49-F238E27FC236}">
                <a16:creationId xmlns:a16="http://schemas.microsoft.com/office/drawing/2014/main" xmlns="" id="{BD069A96-5848-FF57-BDAE-6DBEC0AA0DA9}"/>
              </a:ext>
            </a:extLst>
          </p:cNvPr>
          <p:cNvSpPr/>
          <p:nvPr/>
        </p:nvSpPr>
        <p:spPr>
          <a:xfrm>
            <a:off x="2807467" y="857261"/>
            <a:ext cx="6574607" cy="45719"/>
          </a:xfrm>
          <a:prstGeom prst="rect">
            <a:avLst/>
          </a:prstGeom>
          <a:solidFill>
            <a:schemeClr val="bg1"/>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solidFill>
                <a:prstClr val="white"/>
              </a:solidFill>
            </a:endParaRPr>
          </a:p>
        </p:txBody>
      </p:sp>
      <p:pic>
        <p:nvPicPr>
          <p:cNvPr id="23" name="Picture 2" descr="Network security Computer network Computer security Software-defined  networking, cyber security, electric Blue, technology png | PNGEgg"/>
          <p:cNvPicPr>
            <a:picLocks noChangeAspect="1" noChangeArrowheads="1"/>
          </p:cNvPicPr>
          <p:nvPr/>
        </p:nvPicPr>
        <p:blipFill>
          <a:blip r:embed="rId4" cstate="print">
            <a:extLst>
              <a:ext uri="{28A0092B-C50C-407E-A947-70E740481C1C}">
                <a14:useLocalDpi xmlns:a14="http://schemas.microsoft.com/office/drawing/2010/main" val="0"/>
              </a:ext>
            </a:extLst>
          </a:blip>
          <a:srcRect/>
          <a:stretch>
            <a:fillRect/>
          </a:stretch>
        </p:blipFill>
        <p:spPr bwMode="auto">
          <a:xfrm>
            <a:off x="2473590" y="394062"/>
            <a:ext cx="867383" cy="867383"/>
          </a:xfrm>
          <a:prstGeom prst="ellipse">
            <a:avLst/>
          </a:prstGeom>
          <a:noFill/>
          <a:extLst>
            <a:ext uri="{909E8E84-426E-40DD-AFC4-6F175D3DCCD1}">
              <a14:hiddenFill xmlns:a14="http://schemas.microsoft.com/office/drawing/2010/main">
                <a:solidFill>
                  <a:srgbClr val="FFFFFF"/>
                </a:solidFill>
              </a14:hiddenFill>
            </a:ext>
          </a:extLst>
        </p:spPr>
      </p:pic>
      <p:sp>
        <p:nvSpPr>
          <p:cNvPr id="27" name="Rectangle 11"/>
          <p:cNvSpPr/>
          <p:nvPr/>
        </p:nvSpPr>
        <p:spPr>
          <a:xfrm>
            <a:off x="2446894" y="6242540"/>
            <a:ext cx="6163706" cy="224143"/>
          </a:xfrm>
          <a:prstGeom prst="rect">
            <a:avLst/>
          </a:prstGeom>
          <a:noFill/>
          <a:ln>
            <a:noFill/>
          </a:ln>
        </p:spPr>
        <p:style>
          <a:lnRef idx="2">
            <a:schemeClr val="accent1">
              <a:shade val="50000"/>
            </a:schemeClr>
          </a:lnRef>
          <a:fillRef idx="1">
            <a:schemeClr val="accent1"/>
          </a:fillRef>
          <a:effectRef idx="0">
            <a:schemeClr val="accent1"/>
          </a:effectRef>
          <a:fontRef idx="minor">
            <a:schemeClr val="lt1"/>
          </a:fontRef>
        </p:style>
        <p:txBody>
          <a:bodyPr anchor="ctr"/>
          <a:lstStyle>
            <a:defPPr>
              <a:defRPr lang="en-US"/>
            </a:defPPr>
            <a:lvl1pPr algn="l" rtl="0" eaLnBrk="0" fontAlgn="base" hangingPunct="0">
              <a:spcBef>
                <a:spcPct val="0"/>
              </a:spcBef>
              <a:spcAft>
                <a:spcPct val="0"/>
              </a:spcAft>
              <a:defRPr sz="2000" kern="1200">
                <a:solidFill>
                  <a:schemeClr val="lt1"/>
                </a:solidFill>
                <a:latin typeface="+mn-lt"/>
                <a:ea typeface="+mn-ea"/>
                <a:cs typeface="+mn-cs"/>
              </a:defRPr>
            </a:lvl1pPr>
            <a:lvl2pPr marL="457200" algn="l" rtl="0" eaLnBrk="0" fontAlgn="base" hangingPunct="0">
              <a:spcBef>
                <a:spcPct val="0"/>
              </a:spcBef>
              <a:spcAft>
                <a:spcPct val="0"/>
              </a:spcAft>
              <a:defRPr sz="2000" kern="1200">
                <a:solidFill>
                  <a:schemeClr val="lt1"/>
                </a:solidFill>
                <a:latin typeface="+mn-lt"/>
                <a:ea typeface="+mn-ea"/>
                <a:cs typeface="+mn-cs"/>
              </a:defRPr>
            </a:lvl2pPr>
            <a:lvl3pPr marL="914400" algn="l" rtl="0" eaLnBrk="0" fontAlgn="base" hangingPunct="0">
              <a:spcBef>
                <a:spcPct val="0"/>
              </a:spcBef>
              <a:spcAft>
                <a:spcPct val="0"/>
              </a:spcAft>
              <a:defRPr sz="2000" kern="1200">
                <a:solidFill>
                  <a:schemeClr val="lt1"/>
                </a:solidFill>
                <a:latin typeface="+mn-lt"/>
                <a:ea typeface="+mn-ea"/>
                <a:cs typeface="+mn-cs"/>
              </a:defRPr>
            </a:lvl3pPr>
            <a:lvl4pPr marL="1371600" algn="l" rtl="0" eaLnBrk="0" fontAlgn="base" hangingPunct="0">
              <a:spcBef>
                <a:spcPct val="0"/>
              </a:spcBef>
              <a:spcAft>
                <a:spcPct val="0"/>
              </a:spcAft>
              <a:defRPr sz="2000" kern="1200">
                <a:solidFill>
                  <a:schemeClr val="lt1"/>
                </a:solidFill>
                <a:latin typeface="+mn-lt"/>
                <a:ea typeface="+mn-ea"/>
                <a:cs typeface="+mn-cs"/>
              </a:defRPr>
            </a:lvl4pPr>
            <a:lvl5pPr marL="1828800" algn="l" rtl="0" eaLnBrk="0" fontAlgn="base" hangingPunct="0">
              <a:spcBef>
                <a:spcPct val="0"/>
              </a:spcBef>
              <a:spcAft>
                <a:spcPct val="0"/>
              </a:spcAft>
              <a:defRPr sz="2000" kern="1200">
                <a:solidFill>
                  <a:schemeClr val="lt1"/>
                </a:solidFill>
                <a:latin typeface="+mn-lt"/>
                <a:ea typeface="+mn-ea"/>
                <a:cs typeface="+mn-cs"/>
              </a:defRPr>
            </a:lvl5pPr>
            <a:lvl6pPr marL="2286000" algn="l" defTabSz="914400" rtl="0" eaLnBrk="1" latinLnBrk="0" hangingPunct="1">
              <a:defRPr sz="2000" kern="1200">
                <a:solidFill>
                  <a:schemeClr val="lt1"/>
                </a:solidFill>
                <a:latin typeface="+mn-lt"/>
                <a:ea typeface="+mn-ea"/>
                <a:cs typeface="+mn-cs"/>
              </a:defRPr>
            </a:lvl6pPr>
            <a:lvl7pPr marL="2743200" algn="l" defTabSz="914400" rtl="0" eaLnBrk="1" latinLnBrk="0" hangingPunct="1">
              <a:defRPr sz="2000" kern="1200">
                <a:solidFill>
                  <a:schemeClr val="lt1"/>
                </a:solidFill>
                <a:latin typeface="+mn-lt"/>
                <a:ea typeface="+mn-ea"/>
                <a:cs typeface="+mn-cs"/>
              </a:defRPr>
            </a:lvl7pPr>
            <a:lvl8pPr marL="3200400" algn="l" defTabSz="914400" rtl="0" eaLnBrk="1" latinLnBrk="0" hangingPunct="1">
              <a:defRPr sz="2000" kern="1200">
                <a:solidFill>
                  <a:schemeClr val="lt1"/>
                </a:solidFill>
                <a:latin typeface="+mn-lt"/>
                <a:ea typeface="+mn-ea"/>
                <a:cs typeface="+mn-cs"/>
              </a:defRPr>
            </a:lvl8pPr>
            <a:lvl9pPr marL="3657600" algn="l" defTabSz="914400" rtl="0" eaLnBrk="1" latinLnBrk="0" hangingPunct="1">
              <a:defRPr sz="2000" kern="1200">
                <a:solidFill>
                  <a:schemeClr val="lt1"/>
                </a:solidFill>
                <a:latin typeface="+mn-lt"/>
                <a:ea typeface="+mn-ea"/>
                <a:cs typeface="+mn-cs"/>
              </a:defRPr>
            </a:lvl9pPr>
          </a:lstStyle>
          <a:p>
            <a:pPr algn="ctr"/>
            <a:r>
              <a:rPr lang="en-US" sz="1200" i="1" dirty="0">
                <a:ln w="0"/>
                <a:solidFill>
                  <a:srgbClr val="4472C4"/>
                </a:solidFill>
                <a:effectLst>
                  <a:outerShdw blurRad="38100" dist="25400" dir="5400000" algn="ctr" rotWithShape="0">
                    <a:srgbClr val="6E747A">
                      <a:alpha val="43000"/>
                    </a:srgbClr>
                  </a:outerShdw>
                </a:effectLst>
                <a:latin typeface="Tajawal Medium" panose="00000600000000000000" pitchFamily="2" charset="-78"/>
                <a:cs typeface="Tajawal Medium" panose="00000600000000000000" pitchFamily="2" charset="-78"/>
              </a:rPr>
              <a:t>Cybersecurity </a:t>
            </a:r>
            <a:r>
              <a:rPr lang="en-US" sz="1200" i="1" dirty="0" smtClean="0">
                <a:ln w="0"/>
                <a:solidFill>
                  <a:srgbClr val="4472C4"/>
                </a:solidFill>
                <a:effectLst>
                  <a:outerShdw blurRad="38100" dist="25400" dir="5400000" algn="ctr" rotWithShape="0">
                    <a:srgbClr val="6E747A">
                      <a:alpha val="43000"/>
                    </a:srgbClr>
                  </a:outerShdw>
                </a:effectLst>
                <a:latin typeface="Tajawal Medium" panose="00000600000000000000" pitchFamily="2" charset="-78"/>
                <a:cs typeface="Tajawal Medium" panose="00000600000000000000" pitchFamily="2" charset="-78"/>
              </a:rPr>
              <a:t>Fundamentals,  Dr. Redhwan M. A. </a:t>
            </a:r>
            <a:r>
              <a:rPr lang="en-US" sz="1200" i="1" dirty="0" err="1" smtClean="0">
                <a:ln w="0"/>
                <a:solidFill>
                  <a:srgbClr val="4472C4"/>
                </a:solidFill>
                <a:effectLst>
                  <a:outerShdw blurRad="38100" dist="25400" dir="5400000" algn="ctr" rotWithShape="0">
                    <a:srgbClr val="6E747A">
                      <a:alpha val="43000"/>
                    </a:srgbClr>
                  </a:outerShdw>
                </a:effectLst>
                <a:latin typeface="Tajawal Medium" panose="00000600000000000000" pitchFamily="2" charset="-78"/>
                <a:cs typeface="Tajawal Medium" panose="00000600000000000000" pitchFamily="2" charset="-78"/>
              </a:rPr>
              <a:t>Saad</a:t>
            </a:r>
            <a:endParaRPr lang="en-US" sz="1200" i="1" dirty="0">
              <a:ln w="0"/>
              <a:solidFill>
                <a:srgbClr val="4472C4"/>
              </a:solidFill>
              <a:effectLst>
                <a:outerShdw blurRad="38100" dist="25400" dir="5400000" algn="ctr" rotWithShape="0">
                  <a:srgbClr val="6E747A">
                    <a:alpha val="43000"/>
                  </a:srgbClr>
                </a:outerShdw>
              </a:effectLst>
              <a:latin typeface="Tajawal Medium" panose="00000600000000000000" pitchFamily="2" charset="-78"/>
              <a:cs typeface="Tajawal Medium" panose="00000600000000000000" pitchFamily="2" charset="-78"/>
            </a:endParaRPr>
          </a:p>
        </p:txBody>
      </p:sp>
      <p:sp>
        <p:nvSpPr>
          <p:cNvPr id="4" name="Decagon 3"/>
          <p:cNvSpPr/>
          <p:nvPr/>
        </p:nvSpPr>
        <p:spPr>
          <a:xfrm>
            <a:off x="11015003" y="6242540"/>
            <a:ext cx="590843" cy="439614"/>
          </a:xfrm>
          <a:prstGeom prst="decagon">
            <a:avLst/>
          </a:prstGeom>
          <a:noFill/>
          <a:ln w="38100">
            <a:solidFill>
              <a:schemeClr val="bg1"/>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fld id="{D3D0A8D0-E66F-424C-AFA5-9563B497EC84}" type="slidenum">
              <a:rPr lang="en-US" smtClean="0">
                <a:solidFill>
                  <a:prstClr val="white"/>
                </a:solidFill>
              </a:rPr>
              <a:pPr algn="ctr"/>
              <a:t>29</a:t>
            </a:fld>
            <a:endParaRPr lang="en-US" dirty="0">
              <a:solidFill>
                <a:prstClr val="white"/>
              </a:solidFill>
            </a:endParaRPr>
          </a:p>
        </p:txBody>
      </p:sp>
      <p:sp>
        <p:nvSpPr>
          <p:cNvPr id="11" name="TextBox 6"/>
          <p:cNvSpPr txBox="1">
            <a:spLocks noChangeArrowheads="1"/>
          </p:cNvSpPr>
          <p:nvPr/>
        </p:nvSpPr>
        <p:spPr bwMode="auto">
          <a:xfrm>
            <a:off x="1049185" y="1539569"/>
            <a:ext cx="7031750" cy="1754326"/>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wrap="square">
            <a:spAutoFit/>
          </a:bodyPr>
          <a:lstStyle>
            <a:defPPr>
              <a:defRPr lang="en-US"/>
            </a:defPPr>
            <a:lvl1pPr algn="l" rtl="0" eaLnBrk="0" fontAlgn="base" hangingPunct="0">
              <a:spcBef>
                <a:spcPct val="0"/>
              </a:spcBef>
              <a:spcAft>
                <a:spcPct val="0"/>
              </a:spcAft>
              <a:defRPr kern="1200">
                <a:solidFill>
                  <a:schemeClr val="tx1"/>
                </a:solidFill>
                <a:latin typeface="Arial" panose="020B0604020202020204" pitchFamily="34" charset="0"/>
                <a:ea typeface="+mn-ea"/>
                <a:cs typeface="Arial" panose="020B0604020202020204" pitchFamily="34" charset="0"/>
              </a:defRPr>
            </a:lvl1pPr>
            <a:lvl2pPr marL="457200" algn="l" rtl="0" eaLnBrk="0" fontAlgn="base" hangingPunct="0">
              <a:spcBef>
                <a:spcPct val="0"/>
              </a:spcBef>
              <a:spcAft>
                <a:spcPct val="0"/>
              </a:spcAft>
              <a:defRPr kern="1200">
                <a:solidFill>
                  <a:schemeClr val="tx1"/>
                </a:solidFill>
                <a:latin typeface="Arial" panose="020B0604020202020204" pitchFamily="34" charset="0"/>
                <a:ea typeface="+mn-ea"/>
                <a:cs typeface="Arial" panose="020B0604020202020204" pitchFamily="34" charset="0"/>
              </a:defRPr>
            </a:lvl2pPr>
            <a:lvl3pPr marL="914400" algn="l" rtl="0" eaLnBrk="0" fontAlgn="base" hangingPunct="0">
              <a:spcBef>
                <a:spcPct val="0"/>
              </a:spcBef>
              <a:spcAft>
                <a:spcPct val="0"/>
              </a:spcAft>
              <a:defRPr kern="1200">
                <a:solidFill>
                  <a:schemeClr val="tx1"/>
                </a:solidFill>
                <a:latin typeface="Arial" panose="020B0604020202020204" pitchFamily="34" charset="0"/>
                <a:ea typeface="+mn-ea"/>
                <a:cs typeface="Arial" panose="020B0604020202020204" pitchFamily="34" charset="0"/>
              </a:defRPr>
            </a:lvl3pPr>
            <a:lvl4pPr marL="1371600" algn="l" rtl="0" eaLnBrk="0" fontAlgn="base" hangingPunct="0">
              <a:spcBef>
                <a:spcPct val="0"/>
              </a:spcBef>
              <a:spcAft>
                <a:spcPct val="0"/>
              </a:spcAft>
              <a:defRPr kern="1200">
                <a:solidFill>
                  <a:schemeClr val="tx1"/>
                </a:solidFill>
                <a:latin typeface="Arial" panose="020B0604020202020204" pitchFamily="34" charset="0"/>
                <a:ea typeface="+mn-ea"/>
                <a:cs typeface="Arial" panose="020B0604020202020204" pitchFamily="34" charset="0"/>
              </a:defRPr>
            </a:lvl4pPr>
            <a:lvl5pPr marL="1828800" algn="l" rtl="0" eaLnBrk="0" fontAlgn="base" hangingPunct="0">
              <a:spcBef>
                <a:spcPct val="0"/>
              </a:spcBef>
              <a:spcAft>
                <a:spcPct val="0"/>
              </a:spcAft>
              <a:defRPr kern="1200">
                <a:solidFill>
                  <a:schemeClr val="tx1"/>
                </a:solidFill>
                <a:latin typeface="Arial" panose="020B0604020202020204" pitchFamily="34" charset="0"/>
                <a:ea typeface="+mn-ea"/>
                <a:cs typeface="Arial" panose="020B0604020202020204" pitchFamily="34" charset="0"/>
              </a:defRPr>
            </a:lvl5pPr>
            <a:lvl6pPr marL="2286000" algn="l" defTabSz="914400" rtl="0" eaLnBrk="1" latinLnBrk="0" hangingPunct="1">
              <a:defRPr kern="1200">
                <a:solidFill>
                  <a:schemeClr val="tx1"/>
                </a:solidFill>
                <a:latin typeface="Arial" panose="020B0604020202020204" pitchFamily="34" charset="0"/>
                <a:ea typeface="+mn-ea"/>
                <a:cs typeface="Arial" panose="020B0604020202020204" pitchFamily="34" charset="0"/>
              </a:defRPr>
            </a:lvl6pPr>
            <a:lvl7pPr marL="2743200" algn="l" defTabSz="914400" rtl="0" eaLnBrk="1" latinLnBrk="0" hangingPunct="1">
              <a:defRPr kern="1200">
                <a:solidFill>
                  <a:schemeClr val="tx1"/>
                </a:solidFill>
                <a:latin typeface="Arial" panose="020B0604020202020204" pitchFamily="34" charset="0"/>
                <a:ea typeface="+mn-ea"/>
                <a:cs typeface="Arial" panose="020B0604020202020204" pitchFamily="34" charset="0"/>
              </a:defRPr>
            </a:lvl7pPr>
            <a:lvl8pPr marL="3200400" algn="l" defTabSz="914400" rtl="0" eaLnBrk="1" latinLnBrk="0" hangingPunct="1">
              <a:defRPr kern="1200">
                <a:solidFill>
                  <a:schemeClr val="tx1"/>
                </a:solidFill>
                <a:latin typeface="Arial" panose="020B0604020202020204" pitchFamily="34" charset="0"/>
                <a:ea typeface="+mn-ea"/>
                <a:cs typeface="Arial" panose="020B0604020202020204" pitchFamily="34" charset="0"/>
              </a:defRPr>
            </a:lvl8pPr>
            <a:lvl9pPr marL="3657600" algn="l" defTabSz="914400" rtl="0" eaLnBrk="1" latinLnBrk="0" hangingPunct="1">
              <a:defRPr kern="1200">
                <a:solidFill>
                  <a:schemeClr val="tx1"/>
                </a:solidFill>
                <a:latin typeface="Arial" panose="020B0604020202020204" pitchFamily="34" charset="0"/>
                <a:ea typeface="+mn-ea"/>
                <a:cs typeface="Arial" panose="020B0604020202020204" pitchFamily="34" charset="0"/>
              </a:defRPr>
            </a:lvl9pPr>
          </a:lstStyle>
          <a:p>
            <a:pPr marL="285750" indent="-285750" algn="just">
              <a:lnSpc>
                <a:spcPct val="150000"/>
              </a:lnSpc>
              <a:buFont typeface="Arial" pitchFamily="34" charset="0"/>
              <a:buChar char="•"/>
            </a:pPr>
            <a:r>
              <a:rPr lang="en-US" b="1" dirty="0">
                <a:solidFill>
                  <a:srgbClr val="FF0000"/>
                </a:solidFill>
              </a:rPr>
              <a:t>Critical infrastructure </a:t>
            </a:r>
            <a:r>
              <a:rPr lang="en-US" dirty="0"/>
              <a:t>describes the physical and cyber systems and assets that are so vital to the countries that their incapacity or destruction would have a debilitating impact on physical or economic security or public health or safety.</a:t>
            </a:r>
          </a:p>
        </p:txBody>
      </p:sp>
      <p:sp>
        <p:nvSpPr>
          <p:cNvPr id="12" name="مستطيل 8"/>
          <p:cNvSpPr/>
          <p:nvPr/>
        </p:nvSpPr>
        <p:spPr>
          <a:xfrm>
            <a:off x="1005237" y="3424312"/>
            <a:ext cx="4671472" cy="461665"/>
          </a:xfrm>
          <a:prstGeom prst="rect">
            <a:avLst/>
          </a:prstGeom>
        </p:spPr>
        <p:txBody>
          <a:bodyPr wrap="none">
            <a:spAutoFit/>
          </a:bodyPr>
          <a:lstStyle/>
          <a:p>
            <a:pPr marL="342900" indent="-342900">
              <a:buFont typeface="Wingdings" panose="05000000000000000000" pitchFamily="2" charset="2"/>
              <a:buChar char="Ø"/>
            </a:pPr>
            <a:r>
              <a:rPr lang="en-US" sz="2400" b="1" dirty="0" smtClean="0">
                <a:solidFill>
                  <a:srgbClr val="FF0000"/>
                </a:solidFill>
                <a:latin typeface="Arial" pitchFamily="34" charset="0"/>
                <a:cs typeface="Arial" pitchFamily="34" charset="0"/>
              </a:rPr>
              <a:t>Critical infrastructure sector</a:t>
            </a:r>
            <a:endParaRPr lang="en-US" sz="2400" b="1" dirty="0">
              <a:solidFill>
                <a:srgbClr val="FF0000"/>
              </a:solidFill>
              <a:latin typeface="Arial" pitchFamily="34" charset="0"/>
              <a:cs typeface="Arial" pitchFamily="34" charset="0"/>
            </a:endParaRPr>
          </a:p>
        </p:txBody>
      </p:sp>
      <p:graphicFrame>
        <p:nvGraphicFramePr>
          <p:cNvPr id="13" name="جدول 12"/>
          <p:cNvGraphicFramePr>
            <a:graphicFrameLocks noGrp="1"/>
          </p:cNvGraphicFramePr>
          <p:nvPr>
            <p:extLst>
              <p:ext uri="{D42A27DB-BD31-4B8C-83A1-F6EECF244321}">
                <p14:modId xmlns:p14="http://schemas.microsoft.com/office/powerpoint/2010/main" val="2141400379"/>
              </p:ext>
            </p:extLst>
          </p:nvPr>
        </p:nvGraphicFramePr>
        <p:xfrm>
          <a:off x="1467956" y="3945203"/>
          <a:ext cx="7257132" cy="2039476"/>
        </p:xfrm>
        <a:graphic>
          <a:graphicData uri="http://schemas.openxmlformats.org/drawingml/2006/table">
            <a:tbl>
              <a:tblPr/>
              <a:tblGrid>
                <a:gridCol w="1814283"/>
                <a:gridCol w="1226449"/>
                <a:gridCol w="2006600"/>
                <a:gridCol w="2209800"/>
              </a:tblGrid>
              <a:tr h="315177">
                <a:tc>
                  <a:txBody>
                    <a:bodyPr/>
                    <a:lstStyle/>
                    <a:p>
                      <a:r>
                        <a:rPr lang="en-US" sz="1300" dirty="0">
                          <a:effectLst/>
                          <a:latin typeface="Open Sans"/>
                        </a:rPr>
                        <a:t>Chemical</a:t>
                      </a:r>
                    </a:p>
                  </a:txBody>
                  <a:tcPr marL="24606" marR="24606" marT="24606" marB="24606" anchor="ctr">
                    <a:lnL>
                      <a:noFill/>
                    </a:lnL>
                    <a:lnR>
                      <a:noFill/>
                    </a:lnR>
                    <a:lnT w="6824" cap="flat" cmpd="sng" algn="ctr">
                      <a:solidFill>
                        <a:srgbClr val="D0D0CE"/>
                      </a:solidFill>
                      <a:prstDash val="solid"/>
                      <a:round/>
                      <a:headEnd type="none" w="med" len="med"/>
                      <a:tailEnd type="none" w="med" len="med"/>
                    </a:lnT>
                    <a:lnB w="6824" cap="flat" cmpd="sng" algn="ctr">
                      <a:solidFill>
                        <a:srgbClr val="D0D0CE"/>
                      </a:solidFill>
                      <a:prstDash val="solid"/>
                      <a:round/>
                      <a:headEnd type="none" w="med" len="med"/>
                      <a:tailEnd type="none" w="med" len="med"/>
                    </a:lnB>
                    <a:solidFill>
                      <a:srgbClr val="FFFFFF"/>
                    </a:solidFill>
                  </a:tcPr>
                </a:tc>
                <a:tc>
                  <a:txBody>
                    <a:bodyPr/>
                    <a:lstStyle/>
                    <a:p>
                      <a:r>
                        <a:rPr lang="en-US" sz="1300">
                          <a:effectLst/>
                          <a:latin typeface="Open Sans"/>
                        </a:rPr>
                        <a:t>Dams</a:t>
                      </a:r>
                    </a:p>
                  </a:txBody>
                  <a:tcPr marL="24606" marR="24606" marT="24606" marB="24606" anchor="ctr">
                    <a:lnL>
                      <a:noFill/>
                    </a:lnL>
                    <a:lnR>
                      <a:noFill/>
                    </a:lnR>
                    <a:lnT w="6824" cap="flat" cmpd="sng" algn="ctr">
                      <a:solidFill>
                        <a:srgbClr val="D0D0CE"/>
                      </a:solidFill>
                      <a:prstDash val="solid"/>
                      <a:round/>
                      <a:headEnd type="none" w="med" len="med"/>
                      <a:tailEnd type="none" w="med" len="med"/>
                    </a:lnT>
                    <a:lnB w="6824" cap="flat" cmpd="sng" algn="ctr">
                      <a:solidFill>
                        <a:srgbClr val="D0D0CE"/>
                      </a:solidFill>
                      <a:prstDash val="solid"/>
                      <a:round/>
                      <a:headEnd type="none" w="med" len="med"/>
                      <a:tailEnd type="none" w="med" len="med"/>
                    </a:lnB>
                    <a:solidFill>
                      <a:srgbClr val="FFFFFF"/>
                    </a:solidFill>
                  </a:tcPr>
                </a:tc>
                <a:tc>
                  <a:txBody>
                    <a:bodyPr/>
                    <a:lstStyle/>
                    <a:p>
                      <a:r>
                        <a:rPr lang="en-US" sz="1300" dirty="0">
                          <a:effectLst/>
                          <a:latin typeface="Open Sans"/>
                        </a:rPr>
                        <a:t>Financial services</a:t>
                      </a:r>
                    </a:p>
                  </a:txBody>
                  <a:tcPr marL="24606" marR="24606" marT="24606" marB="24606" anchor="ctr">
                    <a:lnL>
                      <a:noFill/>
                    </a:lnL>
                    <a:lnR>
                      <a:noFill/>
                    </a:lnR>
                    <a:lnT w="6824" cap="flat" cmpd="sng" algn="ctr">
                      <a:solidFill>
                        <a:srgbClr val="D0D0CE"/>
                      </a:solidFill>
                      <a:prstDash val="solid"/>
                      <a:round/>
                      <a:headEnd type="none" w="med" len="med"/>
                      <a:tailEnd type="none" w="med" len="med"/>
                    </a:lnT>
                    <a:lnB w="6824" cap="flat" cmpd="sng" algn="ctr">
                      <a:solidFill>
                        <a:srgbClr val="D0D0CE"/>
                      </a:solidFill>
                      <a:prstDash val="solid"/>
                      <a:round/>
                      <a:headEnd type="none" w="med" len="med"/>
                      <a:tailEnd type="none" w="med" len="med"/>
                    </a:lnB>
                    <a:solidFill>
                      <a:srgbClr val="FFFFFF"/>
                    </a:solidFill>
                  </a:tcPr>
                </a:tc>
                <a:tc>
                  <a:txBody>
                    <a:bodyPr/>
                    <a:lstStyle/>
                    <a:p>
                      <a:r>
                        <a:rPr lang="en-US" sz="1300">
                          <a:effectLst/>
                          <a:latin typeface="Open Sans"/>
                        </a:rPr>
                        <a:t>Information technology</a:t>
                      </a:r>
                    </a:p>
                  </a:txBody>
                  <a:tcPr marL="24606" marR="24606" marT="24606" marB="24606" anchor="ctr">
                    <a:lnL>
                      <a:noFill/>
                    </a:lnL>
                    <a:lnR>
                      <a:noFill/>
                    </a:lnR>
                    <a:lnT w="6824" cap="flat" cmpd="sng" algn="ctr">
                      <a:solidFill>
                        <a:srgbClr val="D0D0CE"/>
                      </a:solidFill>
                      <a:prstDash val="solid"/>
                      <a:round/>
                      <a:headEnd type="none" w="med" len="med"/>
                      <a:tailEnd type="none" w="med" len="med"/>
                    </a:lnT>
                    <a:lnB w="6824" cap="flat" cmpd="sng" algn="ctr">
                      <a:solidFill>
                        <a:srgbClr val="D0D0CE"/>
                      </a:solidFill>
                      <a:prstDash val="solid"/>
                      <a:round/>
                      <a:headEnd type="none" w="med" len="med"/>
                      <a:tailEnd type="none" w="med" len="med"/>
                    </a:lnB>
                    <a:solidFill>
                      <a:srgbClr val="FFFFFF"/>
                    </a:solidFill>
                  </a:tcPr>
                </a:tc>
              </a:tr>
              <a:tr h="455357">
                <a:tc>
                  <a:txBody>
                    <a:bodyPr/>
                    <a:lstStyle/>
                    <a:p>
                      <a:r>
                        <a:rPr lang="en-US" sz="1300" dirty="0">
                          <a:effectLst/>
                          <a:latin typeface="Open Sans"/>
                        </a:rPr>
                        <a:t>Commercial facilities</a:t>
                      </a:r>
                    </a:p>
                  </a:txBody>
                  <a:tcPr marL="24606" marR="24606" marT="24606" marB="24606" anchor="ctr">
                    <a:lnL>
                      <a:noFill/>
                    </a:lnL>
                    <a:lnR>
                      <a:noFill/>
                    </a:lnR>
                    <a:lnT w="6824" cap="flat" cmpd="sng" algn="ctr">
                      <a:solidFill>
                        <a:srgbClr val="D0D0CE"/>
                      </a:solidFill>
                      <a:prstDash val="solid"/>
                      <a:round/>
                      <a:headEnd type="none" w="med" len="med"/>
                      <a:tailEnd type="none" w="med" len="med"/>
                    </a:lnT>
                    <a:lnB w="6824" cap="flat" cmpd="sng" algn="ctr">
                      <a:solidFill>
                        <a:srgbClr val="D0D0CE"/>
                      </a:solidFill>
                      <a:prstDash val="solid"/>
                      <a:round/>
                      <a:headEnd type="none" w="med" len="med"/>
                      <a:tailEnd type="none" w="med" len="med"/>
                    </a:lnB>
                    <a:solidFill>
                      <a:srgbClr val="FFFFFF"/>
                    </a:solidFill>
                  </a:tcPr>
                </a:tc>
                <a:tc>
                  <a:txBody>
                    <a:bodyPr/>
                    <a:lstStyle/>
                    <a:p>
                      <a:r>
                        <a:rPr lang="en-US" sz="1300">
                          <a:effectLst/>
                          <a:latin typeface="Open Sans"/>
                        </a:rPr>
                        <a:t>Defense industrial base</a:t>
                      </a:r>
                    </a:p>
                  </a:txBody>
                  <a:tcPr marL="24606" marR="24606" marT="24606" marB="24606" anchor="ctr">
                    <a:lnL>
                      <a:noFill/>
                    </a:lnL>
                    <a:lnR>
                      <a:noFill/>
                    </a:lnR>
                    <a:lnT w="6824" cap="flat" cmpd="sng" algn="ctr">
                      <a:solidFill>
                        <a:srgbClr val="D0D0CE"/>
                      </a:solidFill>
                      <a:prstDash val="solid"/>
                      <a:round/>
                      <a:headEnd type="none" w="med" len="med"/>
                      <a:tailEnd type="none" w="med" len="med"/>
                    </a:lnT>
                    <a:lnB w="6824" cap="flat" cmpd="sng" algn="ctr">
                      <a:solidFill>
                        <a:srgbClr val="D0D0CE"/>
                      </a:solidFill>
                      <a:prstDash val="solid"/>
                      <a:round/>
                      <a:headEnd type="none" w="med" len="med"/>
                      <a:tailEnd type="none" w="med" len="med"/>
                    </a:lnB>
                    <a:solidFill>
                      <a:srgbClr val="FFFFFF"/>
                    </a:solidFill>
                  </a:tcPr>
                </a:tc>
                <a:tc>
                  <a:txBody>
                    <a:bodyPr/>
                    <a:lstStyle/>
                    <a:p>
                      <a:r>
                        <a:rPr lang="en-US" sz="1300">
                          <a:effectLst/>
                          <a:latin typeface="Open Sans"/>
                        </a:rPr>
                        <a:t>Food and agriculture</a:t>
                      </a:r>
                    </a:p>
                  </a:txBody>
                  <a:tcPr marL="24606" marR="24606" marT="24606" marB="24606" anchor="ctr">
                    <a:lnL>
                      <a:noFill/>
                    </a:lnL>
                    <a:lnR>
                      <a:noFill/>
                    </a:lnR>
                    <a:lnT w="6824" cap="flat" cmpd="sng" algn="ctr">
                      <a:solidFill>
                        <a:srgbClr val="D0D0CE"/>
                      </a:solidFill>
                      <a:prstDash val="solid"/>
                      <a:round/>
                      <a:headEnd type="none" w="med" len="med"/>
                      <a:tailEnd type="none" w="med" len="med"/>
                    </a:lnT>
                    <a:lnB w="6824" cap="flat" cmpd="sng" algn="ctr">
                      <a:solidFill>
                        <a:srgbClr val="D0D0CE"/>
                      </a:solidFill>
                      <a:prstDash val="solid"/>
                      <a:round/>
                      <a:headEnd type="none" w="med" len="med"/>
                      <a:tailEnd type="none" w="med" len="med"/>
                    </a:lnB>
                    <a:solidFill>
                      <a:srgbClr val="FFFFFF"/>
                    </a:solidFill>
                  </a:tcPr>
                </a:tc>
                <a:tc>
                  <a:txBody>
                    <a:bodyPr/>
                    <a:lstStyle/>
                    <a:p>
                      <a:r>
                        <a:rPr lang="en-US" sz="1300" dirty="0">
                          <a:effectLst/>
                          <a:latin typeface="Open Sans"/>
                        </a:rPr>
                        <a:t>Nuclear reactors, nuclear materials, and waste</a:t>
                      </a:r>
                    </a:p>
                  </a:txBody>
                  <a:tcPr marL="24606" marR="24606" marT="24606" marB="24606" anchor="ctr">
                    <a:lnL>
                      <a:noFill/>
                    </a:lnL>
                    <a:lnR>
                      <a:noFill/>
                    </a:lnR>
                    <a:lnT w="6824" cap="flat" cmpd="sng" algn="ctr">
                      <a:solidFill>
                        <a:srgbClr val="D0D0CE"/>
                      </a:solidFill>
                      <a:prstDash val="solid"/>
                      <a:round/>
                      <a:headEnd type="none" w="med" len="med"/>
                      <a:tailEnd type="none" w="med" len="med"/>
                    </a:lnT>
                    <a:lnB w="6824" cap="flat" cmpd="sng" algn="ctr">
                      <a:solidFill>
                        <a:srgbClr val="D0D0CE"/>
                      </a:solidFill>
                      <a:prstDash val="solid"/>
                      <a:round/>
                      <a:headEnd type="none" w="med" len="med"/>
                      <a:tailEnd type="none" w="med" len="med"/>
                    </a:lnB>
                    <a:solidFill>
                      <a:srgbClr val="FFFFFF"/>
                    </a:solidFill>
                  </a:tcPr>
                </a:tc>
              </a:tr>
              <a:tr h="563747">
                <a:tc>
                  <a:txBody>
                    <a:bodyPr/>
                    <a:lstStyle/>
                    <a:p>
                      <a:r>
                        <a:rPr lang="en-US" sz="1300" dirty="0">
                          <a:effectLst/>
                          <a:latin typeface="Open Sans"/>
                        </a:rPr>
                        <a:t>Communications</a:t>
                      </a:r>
                    </a:p>
                  </a:txBody>
                  <a:tcPr marL="24606" marR="24606" marT="24606" marB="24606" anchor="ctr">
                    <a:lnL>
                      <a:noFill/>
                    </a:lnL>
                    <a:lnR>
                      <a:noFill/>
                    </a:lnR>
                    <a:lnT w="6824" cap="flat" cmpd="sng" algn="ctr">
                      <a:solidFill>
                        <a:srgbClr val="D0D0CE"/>
                      </a:solidFill>
                      <a:prstDash val="solid"/>
                      <a:round/>
                      <a:headEnd type="none" w="med" len="med"/>
                      <a:tailEnd type="none" w="med" len="med"/>
                    </a:lnT>
                    <a:lnB w="6824" cap="flat" cmpd="sng" algn="ctr">
                      <a:solidFill>
                        <a:srgbClr val="D0D0CE"/>
                      </a:solidFill>
                      <a:prstDash val="solid"/>
                      <a:round/>
                      <a:headEnd type="none" w="med" len="med"/>
                      <a:tailEnd type="none" w="med" len="med"/>
                    </a:lnB>
                    <a:solidFill>
                      <a:srgbClr val="FFFFFF"/>
                    </a:solidFill>
                  </a:tcPr>
                </a:tc>
                <a:tc>
                  <a:txBody>
                    <a:bodyPr/>
                    <a:lstStyle/>
                    <a:p>
                      <a:r>
                        <a:rPr lang="en-US" sz="1300" dirty="0">
                          <a:effectLst/>
                          <a:latin typeface="Open Sans"/>
                        </a:rPr>
                        <a:t>Emergency services</a:t>
                      </a:r>
                    </a:p>
                  </a:txBody>
                  <a:tcPr marL="24606" marR="24606" marT="24606" marB="24606" anchor="ctr">
                    <a:lnL>
                      <a:noFill/>
                    </a:lnL>
                    <a:lnR>
                      <a:noFill/>
                    </a:lnR>
                    <a:lnT w="6824" cap="flat" cmpd="sng" algn="ctr">
                      <a:solidFill>
                        <a:srgbClr val="D0D0CE"/>
                      </a:solidFill>
                      <a:prstDash val="solid"/>
                      <a:round/>
                      <a:headEnd type="none" w="med" len="med"/>
                      <a:tailEnd type="none" w="med" len="med"/>
                    </a:lnT>
                    <a:lnB w="6824" cap="flat" cmpd="sng" algn="ctr">
                      <a:solidFill>
                        <a:srgbClr val="D0D0CE"/>
                      </a:solidFill>
                      <a:prstDash val="solid"/>
                      <a:round/>
                      <a:headEnd type="none" w="med" len="med"/>
                      <a:tailEnd type="none" w="med" len="med"/>
                    </a:lnB>
                    <a:solidFill>
                      <a:srgbClr val="FFFFFF"/>
                    </a:solidFill>
                  </a:tcPr>
                </a:tc>
                <a:tc>
                  <a:txBody>
                    <a:bodyPr/>
                    <a:lstStyle/>
                    <a:p>
                      <a:r>
                        <a:rPr lang="en-US" sz="1300">
                          <a:effectLst/>
                          <a:latin typeface="Open Sans"/>
                        </a:rPr>
                        <a:t>Government facilities</a:t>
                      </a:r>
                    </a:p>
                  </a:txBody>
                  <a:tcPr marL="24606" marR="24606" marT="24606" marB="24606" anchor="ctr">
                    <a:lnL>
                      <a:noFill/>
                    </a:lnL>
                    <a:lnR>
                      <a:noFill/>
                    </a:lnR>
                    <a:lnT w="6824" cap="flat" cmpd="sng" algn="ctr">
                      <a:solidFill>
                        <a:srgbClr val="D0D0CE"/>
                      </a:solidFill>
                      <a:prstDash val="solid"/>
                      <a:round/>
                      <a:headEnd type="none" w="med" len="med"/>
                      <a:tailEnd type="none" w="med" len="med"/>
                    </a:lnT>
                    <a:lnB w="6824" cap="flat" cmpd="sng" algn="ctr">
                      <a:solidFill>
                        <a:srgbClr val="D0D0CE"/>
                      </a:solidFill>
                      <a:prstDash val="solid"/>
                      <a:round/>
                      <a:headEnd type="none" w="med" len="med"/>
                      <a:tailEnd type="none" w="med" len="med"/>
                    </a:lnB>
                    <a:solidFill>
                      <a:srgbClr val="FFFFFF"/>
                    </a:solidFill>
                  </a:tcPr>
                </a:tc>
                <a:tc>
                  <a:txBody>
                    <a:bodyPr/>
                    <a:lstStyle/>
                    <a:p>
                      <a:r>
                        <a:rPr lang="en-US" sz="1300" dirty="0">
                          <a:effectLst/>
                          <a:latin typeface="Open Sans"/>
                        </a:rPr>
                        <a:t>Transportation systems</a:t>
                      </a:r>
                    </a:p>
                  </a:txBody>
                  <a:tcPr marL="24606" marR="24606" marT="24606" marB="24606" anchor="ctr">
                    <a:lnL>
                      <a:noFill/>
                    </a:lnL>
                    <a:lnR>
                      <a:noFill/>
                    </a:lnR>
                    <a:lnT w="6824" cap="flat" cmpd="sng" algn="ctr">
                      <a:solidFill>
                        <a:srgbClr val="D0D0CE"/>
                      </a:solidFill>
                      <a:prstDash val="solid"/>
                      <a:round/>
                      <a:headEnd type="none" w="med" len="med"/>
                      <a:tailEnd type="none" w="med" len="med"/>
                    </a:lnT>
                    <a:lnB w="6824" cap="flat" cmpd="sng" algn="ctr">
                      <a:solidFill>
                        <a:srgbClr val="D0D0CE"/>
                      </a:solidFill>
                      <a:prstDash val="solid"/>
                      <a:round/>
                      <a:headEnd type="none" w="med" len="med"/>
                      <a:tailEnd type="none" w="med" len="med"/>
                    </a:lnB>
                    <a:solidFill>
                      <a:srgbClr val="FFFFFF"/>
                    </a:solidFill>
                  </a:tcPr>
                </a:tc>
              </a:tr>
              <a:tr h="705195">
                <a:tc>
                  <a:txBody>
                    <a:bodyPr/>
                    <a:lstStyle/>
                    <a:p>
                      <a:r>
                        <a:rPr lang="en-US" sz="1300" dirty="0">
                          <a:effectLst/>
                          <a:latin typeface="Open Sans"/>
                        </a:rPr>
                        <a:t>Critical manufacturing</a:t>
                      </a:r>
                    </a:p>
                  </a:txBody>
                  <a:tcPr marL="24606" marR="24606" marT="24606" marB="24606" anchor="ctr">
                    <a:lnL>
                      <a:noFill/>
                    </a:lnL>
                    <a:lnR>
                      <a:noFill/>
                    </a:lnR>
                    <a:lnT w="6824" cap="flat" cmpd="sng" algn="ctr">
                      <a:solidFill>
                        <a:srgbClr val="D0D0CE"/>
                      </a:solidFill>
                      <a:prstDash val="solid"/>
                      <a:round/>
                      <a:headEnd type="none" w="med" len="med"/>
                      <a:tailEnd type="none" w="med" len="med"/>
                    </a:lnT>
                    <a:lnB w="6824" cap="flat" cmpd="sng" algn="ctr">
                      <a:solidFill>
                        <a:srgbClr val="D0D0CE"/>
                      </a:solidFill>
                      <a:prstDash val="solid"/>
                      <a:round/>
                      <a:headEnd type="none" w="med" len="med"/>
                      <a:tailEnd type="none" w="med" len="med"/>
                    </a:lnB>
                    <a:solidFill>
                      <a:srgbClr val="FFFFFF"/>
                    </a:solidFill>
                  </a:tcPr>
                </a:tc>
                <a:tc>
                  <a:txBody>
                    <a:bodyPr/>
                    <a:lstStyle/>
                    <a:p>
                      <a:r>
                        <a:rPr lang="en-US" sz="1300" dirty="0">
                          <a:effectLst/>
                          <a:latin typeface="Open Sans"/>
                        </a:rPr>
                        <a:t>Energy</a:t>
                      </a:r>
                    </a:p>
                  </a:txBody>
                  <a:tcPr marL="24606" marR="24606" marT="24606" marB="24606" anchor="ctr">
                    <a:lnL>
                      <a:noFill/>
                    </a:lnL>
                    <a:lnR>
                      <a:noFill/>
                    </a:lnR>
                    <a:lnT w="6824" cap="flat" cmpd="sng" algn="ctr">
                      <a:solidFill>
                        <a:srgbClr val="D0D0CE"/>
                      </a:solidFill>
                      <a:prstDash val="solid"/>
                      <a:round/>
                      <a:headEnd type="none" w="med" len="med"/>
                      <a:tailEnd type="none" w="med" len="med"/>
                    </a:lnT>
                    <a:lnB w="6824" cap="flat" cmpd="sng" algn="ctr">
                      <a:solidFill>
                        <a:srgbClr val="D0D0CE"/>
                      </a:solidFill>
                      <a:prstDash val="solid"/>
                      <a:round/>
                      <a:headEnd type="none" w="med" len="med"/>
                      <a:tailEnd type="none" w="med" len="med"/>
                    </a:lnB>
                    <a:solidFill>
                      <a:srgbClr val="FFFFFF"/>
                    </a:solidFill>
                  </a:tcPr>
                </a:tc>
                <a:tc>
                  <a:txBody>
                    <a:bodyPr/>
                    <a:lstStyle/>
                    <a:p>
                      <a:r>
                        <a:rPr lang="en-US" sz="1300" dirty="0">
                          <a:effectLst/>
                          <a:latin typeface="Open Sans"/>
                        </a:rPr>
                        <a:t>Health care, public health</a:t>
                      </a:r>
                    </a:p>
                  </a:txBody>
                  <a:tcPr marL="24606" marR="24606" marT="24606" marB="24606" anchor="ctr">
                    <a:lnL>
                      <a:noFill/>
                    </a:lnL>
                    <a:lnR>
                      <a:noFill/>
                    </a:lnR>
                    <a:lnT w="6824" cap="flat" cmpd="sng" algn="ctr">
                      <a:solidFill>
                        <a:srgbClr val="D0D0CE"/>
                      </a:solidFill>
                      <a:prstDash val="solid"/>
                      <a:round/>
                      <a:headEnd type="none" w="med" len="med"/>
                      <a:tailEnd type="none" w="med" len="med"/>
                    </a:lnT>
                    <a:lnB w="6824" cap="flat" cmpd="sng" algn="ctr">
                      <a:solidFill>
                        <a:srgbClr val="D0D0CE"/>
                      </a:solidFill>
                      <a:prstDash val="solid"/>
                      <a:round/>
                      <a:headEnd type="none" w="med" len="med"/>
                      <a:tailEnd type="none" w="med" len="med"/>
                    </a:lnB>
                    <a:solidFill>
                      <a:srgbClr val="FFFFFF"/>
                    </a:solidFill>
                  </a:tcPr>
                </a:tc>
                <a:tc>
                  <a:txBody>
                    <a:bodyPr/>
                    <a:lstStyle/>
                    <a:p>
                      <a:r>
                        <a:rPr lang="en-US" sz="1300" dirty="0">
                          <a:effectLst/>
                          <a:latin typeface="Open Sans"/>
                        </a:rPr>
                        <a:t>Water and wastewater systems</a:t>
                      </a:r>
                    </a:p>
                  </a:txBody>
                  <a:tcPr marL="24606" marR="24606" marT="24606" marB="24606" anchor="ctr">
                    <a:lnL>
                      <a:noFill/>
                    </a:lnL>
                    <a:lnR>
                      <a:noFill/>
                    </a:lnR>
                    <a:lnT w="6824" cap="flat" cmpd="sng" algn="ctr">
                      <a:solidFill>
                        <a:srgbClr val="D0D0CE"/>
                      </a:solidFill>
                      <a:prstDash val="solid"/>
                      <a:round/>
                      <a:headEnd type="none" w="med" len="med"/>
                      <a:tailEnd type="none" w="med" len="med"/>
                    </a:lnT>
                    <a:lnB w="6824" cap="flat" cmpd="sng" algn="ctr">
                      <a:solidFill>
                        <a:srgbClr val="D0D0CE"/>
                      </a:solidFill>
                      <a:prstDash val="solid"/>
                      <a:round/>
                      <a:headEnd type="none" w="med" len="med"/>
                      <a:tailEnd type="none" w="med" len="med"/>
                    </a:lnB>
                    <a:solidFill>
                      <a:srgbClr val="FFFFFF"/>
                    </a:solidFill>
                  </a:tcPr>
                </a:tc>
              </a:tr>
            </a:tbl>
          </a:graphicData>
        </a:graphic>
      </p:graphicFrame>
      <p:pic>
        <p:nvPicPr>
          <p:cNvPr id="14" name="Picture 4" descr="Critical Infrastructure Cyber Security | SCADA Monitoring | Huntsman  Security"/>
          <p:cNvPicPr>
            <a:picLocks noChangeAspect="1" noChangeArrowheads="1"/>
          </p:cNvPicPr>
          <p:nvPr/>
        </p:nvPicPr>
        <p:blipFill>
          <a:blip r:embed="rId5" cstate="print">
            <a:extLst>
              <a:ext uri="{28A0092B-C50C-407E-A947-70E740481C1C}">
                <a14:useLocalDpi xmlns:a14="http://schemas.microsoft.com/office/drawing/2010/main" val="0"/>
              </a:ext>
            </a:extLst>
          </a:blip>
          <a:srcRect/>
          <a:stretch>
            <a:fillRect/>
          </a:stretch>
        </p:blipFill>
        <p:spPr bwMode="auto">
          <a:xfrm>
            <a:off x="7669371" y="1560919"/>
            <a:ext cx="4368380" cy="3495986"/>
          </a:xfrm>
          <a:prstGeom prst="rect">
            <a:avLst/>
          </a:prstGeom>
          <a:noFill/>
          <a:extLst>
            <a:ext uri="{909E8E84-426E-40DD-AFC4-6F175D3DCCD1}">
              <a14:hiddenFill xmlns:a14="http://schemas.microsoft.com/office/drawing/2010/main">
                <a:solidFill>
                  <a:srgbClr val="FFFFFF"/>
                </a:solidFill>
              </a14:hiddenFill>
            </a:ext>
          </a:extLst>
        </p:spPr>
      </p:pic>
    </p:spTree>
    <p:extLst>
      <p:ext uri="{BB962C8B-B14F-4D97-AF65-F5344CB8AC3E}">
        <p14:creationId xmlns:p14="http://schemas.microsoft.com/office/powerpoint/2010/main" val="3239303345"/>
      </p:ext>
    </p:extLst>
  </p:cSld>
  <p:clrMapOvr>
    <a:masterClrMapping/>
  </p:clrMapOvr>
  <mc:AlternateContent xmlns:mc="http://schemas.openxmlformats.org/markup-compatibility/2006">
    <mc:Choice xmlns:p14="http://schemas.microsoft.com/office/powerpoint/2010/main" Requires="p14">
      <p:transition p14:dur="10"/>
    </mc:Choice>
    <mc:Fallback>
      <p:transition/>
    </mc:Fallback>
  </mc:AlternateContent>
  <p:timing>
    <p:tnLst>
      <p:par>
        <p:cTn id="1" dur="indefinite" restart="never" nodeType="tmRoot"/>
      </p:par>
    </p:tnLst>
  </p:timing>
</p:sld>
</file>

<file path=ppt/slides/slide30.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5" name="Rectangle: Rounded Corners 24">
            <a:extLst>
              <a:ext uri="{FF2B5EF4-FFF2-40B4-BE49-F238E27FC236}">
                <a16:creationId xmlns:a16="http://schemas.microsoft.com/office/drawing/2014/main" xmlns="" id="{2BC869EB-5623-4AA1-9123-4AF9DF916049}"/>
              </a:ext>
            </a:extLst>
          </p:cNvPr>
          <p:cNvSpPr/>
          <p:nvPr/>
        </p:nvSpPr>
        <p:spPr>
          <a:xfrm>
            <a:off x="617280" y="1191105"/>
            <a:ext cx="10988566" cy="4928080"/>
          </a:xfrm>
          <a:prstGeom prst="roundRect">
            <a:avLst>
              <a:gd name="adj" fmla="val 6140"/>
            </a:avLst>
          </a:prstGeom>
          <a:solidFill>
            <a:schemeClr val="bg1"/>
          </a:solidFill>
          <a:ln w="38100">
            <a:solidFill>
              <a:srgbClr val="00B0F0"/>
            </a:solidFill>
          </a:ln>
          <a:effectLst>
            <a:outerShdw blurRad="571500" sx="86000" sy="86000" algn="ctr" rotWithShape="0">
              <a:prstClr val="black">
                <a:alpha val="25000"/>
              </a:prstClr>
            </a:outerShdw>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dirty="0">
              <a:solidFill>
                <a:prstClr val="white"/>
              </a:solidFill>
            </a:endParaRPr>
          </a:p>
        </p:txBody>
      </p:sp>
      <p:sp>
        <p:nvSpPr>
          <p:cNvPr id="3" name="TextBox 2">
            <a:extLst>
              <a:ext uri="{FF2B5EF4-FFF2-40B4-BE49-F238E27FC236}">
                <a16:creationId xmlns:a16="http://schemas.microsoft.com/office/drawing/2014/main" xmlns="" id="{F9A80F9F-74DB-1D57-04E8-E20E92A09B0A}"/>
              </a:ext>
            </a:extLst>
          </p:cNvPr>
          <p:cNvSpPr txBox="1"/>
          <p:nvPr/>
        </p:nvSpPr>
        <p:spPr>
          <a:xfrm>
            <a:off x="3090609" y="295345"/>
            <a:ext cx="6541830" cy="584775"/>
          </a:xfrm>
          <a:prstGeom prst="rect">
            <a:avLst/>
          </a:prstGeom>
          <a:noFill/>
        </p:spPr>
        <p:txBody>
          <a:bodyPr wrap="square" rtlCol="0">
            <a:spAutoFit/>
          </a:bodyPr>
          <a:lstStyle/>
          <a:p>
            <a:pPr algn="ctr"/>
            <a:r>
              <a:rPr lang="en-US" sz="3200" b="1" dirty="0" err="1" smtClean="0">
                <a:solidFill>
                  <a:prstClr val="white"/>
                </a:solidFill>
                <a:latin typeface="Agency FB" panose="020B0503020202020204" pitchFamily="34" charset="0"/>
                <a:cs typeface="Arial" panose="020B0604020202020204" pitchFamily="34" charset="0"/>
              </a:rPr>
              <a:t>Cybersecurity</a:t>
            </a:r>
            <a:r>
              <a:rPr lang="en-US" sz="3200" b="1" dirty="0" smtClean="0">
                <a:solidFill>
                  <a:prstClr val="white"/>
                </a:solidFill>
                <a:latin typeface="Agency FB" panose="020B0503020202020204" pitchFamily="34" charset="0"/>
                <a:cs typeface="Arial" panose="020B0604020202020204" pitchFamily="34" charset="0"/>
              </a:rPr>
              <a:t> -  </a:t>
            </a:r>
            <a:r>
              <a:rPr lang="en-US" sz="3200" b="1" dirty="0">
                <a:solidFill>
                  <a:prstClr val="white"/>
                </a:solidFill>
                <a:latin typeface="Agency FB" panose="020B0503020202020204" pitchFamily="34" charset="0"/>
                <a:cs typeface="Arial" panose="020B0604020202020204" pitchFamily="34" charset="0"/>
              </a:rPr>
              <a:t>Organizational Implications</a:t>
            </a:r>
            <a:endParaRPr lang="en-US" sz="3200" b="1" dirty="0" smtClean="0">
              <a:solidFill>
                <a:prstClr val="white"/>
              </a:solidFill>
              <a:latin typeface="Agency FB" panose="020B0503020202020204" pitchFamily="34" charset="0"/>
              <a:cs typeface="Arial" panose="020B0604020202020204" pitchFamily="34" charset="0"/>
            </a:endParaRPr>
          </a:p>
        </p:txBody>
      </p:sp>
      <p:sp>
        <p:nvSpPr>
          <p:cNvPr id="5" name="Rectangle 4">
            <a:extLst>
              <a:ext uri="{FF2B5EF4-FFF2-40B4-BE49-F238E27FC236}">
                <a16:creationId xmlns:a16="http://schemas.microsoft.com/office/drawing/2014/main" xmlns="" id="{3985EAE6-BFA6-766D-A032-077E4DCB399E}"/>
              </a:ext>
            </a:extLst>
          </p:cNvPr>
          <p:cNvSpPr/>
          <p:nvPr/>
        </p:nvSpPr>
        <p:spPr>
          <a:xfrm>
            <a:off x="1051529" y="557146"/>
            <a:ext cx="1160736" cy="1014336"/>
          </a:xfrm>
          <a:prstGeom prst="rect">
            <a:avLst/>
          </a:prstGeom>
          <a:solidFill>
            <a:srgbClr val="FFC000"/>
          </a:solidFill>
          <a:ln w="38100">
            <a:solidFill>
              <a:srgbClr val="24A9E1"/>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r>
              <a:rPr lang="en-US" dirty="0" smtClean="0">
                <a:ln w="0"/>
                <a:solidFill>
                  <a:prstClr val="black"/>
                </a:solidFill>
                <a:effectLst>
                  <a:outerShdw blurRad="38100" dist="19050" dir="2700000" algn="tl" rotWithShape="0">
                    <a:prstClr val="black">
                      <a:alpha val="40000"/>
                    </a:prstClr>
                  </a:outerShdw>
                </a:effectLst>
                <a:ea typeface="Roboto Light" panose="02000000000000000000" pitchFamily="2" charset="0"/>
              </a:rPr>
              <a:t>Lecture </a:t>
            </a:r>
          </a:p>
          <a:p>
            <a:pPr algn="ctr"/>
            <a:r>
              <a:rPr lang="en-US" dirty="0" smtClean="0">
                <a:ln w="0"/>
                <a:solidFill>
                  <a:prstClr val="black"/>
                </a:solidFill>
                <a:effectLst>
                  <a:outerShdw blurRad="38100" dist="19050" dir="2700000" algn="tl" rotWithShape="0">
                    <a:prstClr val="black">
                      <a:alpha val="40000"/>
                    </a:prstClr>
                  </a:outerShdw>
                </a:effectLst>
                <a:ea typeface="Roboto Light" panose="02000000000000000000" pitchFamily="2" charset="0"/>
              </a:rPr>
              <a:t>02</a:t>
            </a:r>
            <a:endParaRPr lang="en-US" dirty="0">
              <a:ln w="0"/>
              <a:solidFill>
                <a:prstClr val="black"/>
              </a:solidFill>
              <a:effectLst>
                <a:outerShdw blurRad="38100" dist="19050" dir="2700000" algn="tl" rotWithShape="0">
                  <a:prstClr val="black">
                    <a:alpha val="40000"/>
                  </a:prstClr>
                </a:outerShdw>
              </a:effectLst>
              <a:ea typeface="Roboto Light" panose="02000000000000000000" pitchFamily="2" charset="0"/>
            </a:endParaRPr>
          </a:p>
        </p:txBody>
      </p:sp>
      <p:pic>
        <p:nvPicPr>
          <p:cNvPr id="2" name="Picture 1">
            <a:extLst>
              <a:ext uri="{FF2B5EF4-FFF2-40B4-BE49-F238E27FC236}">
                <a16:creationId xmlns:a16="http://schemas.microsoft.com/office/drawing/2014/main" xmlns="" id="{55CD1180-4C62-EDA2-42A3-AF92F9FA68DE}"/>
              </a:ext>
            </a:extLst>
          </p:cNvPr>
          <p:cNvPicPr>
            <a:picLocks noChangeAspect="1"/>
          </p:cNvPicPr>
          <p:nvPr/>
        </p:nvPicPr>
        <p:blipFill>
          <a:blip r:embed="rId3" cstate="print">
            <a:extLst>
              <a:ext uri="{28A0092B-C50C-407E-A947-70E740481C1C}">
                <a14:useLocalDpi xmlns:a14="http://schemas.microsoft.com/office/drawing/2010/main" val="0"/>
              </a:ext>
            </a:extLst>
          </a:blip>
          <a:srcRect/>
          <a:stretch/>
        </p:blipFill>
        <p:spPr>
          <a:xfrm>
            <a:off x="9497088" y="87721"/>
            <a:ext cx="2383737" cy="1125123"/>
          </a:xfrm>
          <a:prstGeom prst="rect">
            <a:avLst/>
          </a:prstGeom>
        </p:spPr>
      </p:pic>
      <p:sp>
        <p:nvSpPr>
          <p:cNvPr id="8" name="TextBox 7">
            <a:extLst>
              <a:ext uri="{FF2B5EF4-FFF2-40B4-BE49-F238E27FC236}">
                <a16:creationId xmlns:a16="http://schemas.microsoft.com/office/drawing/2014/main" xmlns="" id="{3620D0A5-176B-EAD8-BA5B-53AB3048E130}"/>
              </a:ext>
            </a:extLst>
          </p:cNvPr>
          <p:cNvSpPr txBox="1"/>
          <p:nvPr/>
        </p:nvSpPr>
        <p:spPr>
          <a:xfrm>
            <a:off x="4787900" y="6400766"/>
            <a:ext cx="2616200" cy="400110"/>
          </a:xfrm>
          <a:prstGeom prst="rect">
            <a:avLst/>
          </a:prstGeom>
          <a:noFill/>
        </p:spPr>
        <p:txBody>
          <a:bodyPr wrap="square" rtlCol="0">
            <a:spAutoFit/>
          </a:bodyPr>
          <a:lstStyle/>
          <a:p>
            <a:pPr algn="ctr"/>
            <a:r>
              <a:rPr lang="en-US" sz="2000" dirty="0">
                <a:solidFill>
                  <a:prstClr val="white"/>
                </a:solidFill>
                <a:cs typeface="Arial" panose="020B0604020202020204" pitchFamily="34" charset="0"/>
              </a:rPr>
              <a:t>www.midocean.ae</a:t>
            </a:r>
          </a:p>
        </p:txBody>
      </p:sp>
      <p:sp>
        <p:nvSpPr>
          <p:cNvPr id="22" name="Rectangle 21">
            <a:extLst>
              <a:ext uri="{FF2B5EF4-FFF2-40B4-BE49-F238E27FC236}">
                <a16:creationId xmlns:a16="http://schemas.microsoft.com/office/drawing/2014/main" xmlns="" id="{BD069A96-5848-FF57-BDAE-6DBEC0AA0DA9}"/>
              </a:ext>
            </a:extLst>
          </p:cNvPr>
          <p:cNvSpPr/>
          <p:nvPr/>
        </p:nvSpPr>
        <p:spPr>
          <a:xfrm>
            <a:off x="2807467" y="857261"/>
            <a:ext cx="6574607" cy="45719"/>
          </a:xfrm>
          <a:prstGeom prst="rect">
            <a:avLst/>
          </a:prstGeom>
          <a:solidFill>
            <a:schemeClr val="bg1"/>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solidFill>
                <a:prstClr val="white"/>
              </a:solidFill>
            </a:endParaRPr>
          </a:p>
        </p:txBody>
      </p:sp>
      <p:pic>
        <p:nvPicPr>
          <p:cNvPr id="23" name="Picture 2" descr="Network security Computer network Computer security Software-defined  networking, cyber security, electric Blue, technology png | PNGEgg"/>
          <p:cNvPicPr>
            <a:picLocks noChangeAspect="1" noChangeArrowheads="1"/>
          </p:cNvPicPr>
          <p:nvPr/>
        </p:nvPicPr>
        <p:blipFill>
          <a:blip r:embed="rId4" cstate="print">
            <a:extLst>
              <a:ext uri="{28A0092B-C50C-407E-A947-70E740481C1C}">
                <a14:useLocalDpi xmlns:a14="http://schemas.microsoft.com/office/drawing/2010/main" val="0"/>
              </a:ext>
            </a:extLst>
          </a:blip>
          <a:srcRect/>
          <a:stretch>
            <a:fillRect/>
          </a:stretch>
        </p:blipFill>
        <p:spPr bwMode="auto">
          <a:xfrm>
            <a:off x="2473590" y="394062"/>
            <a:ext cx="867383" cy="867383"/>
          </a:xfrm>
          <a:prstGeom prst="ellipse">
            <a:avLst/>
          </a:prstGeom>
          <a:noFill/>
          <a:extLst>
            <a:ext uri="{909E8E84-426E-40DD-AFC4-6F175D3DCCD1}">
              <a14:hiddenFill xmlns:a14="http://schemas.microsoft.com/office/drawing/2010/main">
                <a:solidFill>
                  <a:srgbClr val="FFFFFF"/>
                </a:solidFill>
              </a14:hiddenFill>
            </a:ext>
          </a:extLst>
        </p:spPr>
      </p:pic>
      <p:sp>
        <p:nvSpPr>
          <p:cNvPr id="27" name="Rectangle 11"/>
          <p:cNvSpPr/>
          <p:nvPr/>
        </p:nvSpPr>
        <p:spPr>
          <a:xfrm>
            <a:off x="2446894" y="6242540"/>
            <a:ext cx="6163706" cy="224143"/>
          </a:xfrm>
          <a:prstGeom prst="rect">
            <a:avLst/>
          </a:prstGeom>
          <a:noFill/>
          <a:ln>
            <a:noFill/>
          </a:ln>
        </p:spPr>
        <p:style>
          <a:lnRef idx="2">
            <a:schemeClr val="accent1">
              <a:shade val="50000"/>
            </a:schemeClr>
          </a:lnRef>
          <a:fillRef idx="1">
            <a:schemeClr val="accent1"/>
          </a:fillRef>
          <a:effectRef idx="0">
            <a:schemeClr val="accent1"/>
          </a:effectRef>
          <a:fontRef idx="minor">
            <a:schemeClr val="lt1"/>
          </a:fontRef>
        </p:style>
        <p:txBody>
          <a:bodyPr anchor="ctr"/>
          <a:lstStyle>
            <a:defPPr>
              <a:defRPr lang="en-US"/>
            </a:defPPr>
            <a:lvl1pPr algn="l" rtl="0" eaLnBrk="0" fontAlgn="base" hangingPunct="0">
              <a:spcBef>
                <a:spcPct val="0"/>
              </a:spcBef>
              <a:spcAft>
                <a:spcPct val="0"/>
              </a:spcAft>
              <a:defRPr sz="2000" kern="1200">
                <a:solidFill>
                  <a:schemeClr val="lt1"/>
                </a:solidFill>
                <a:latin typeface="+mn-lt"/>
                <a:ea typeface="+mn-ea"/>
                <a:cs typeface="+mn-cs"/>
              </a:defRPr>
            </a:lvl1pPr>
            <a:lvl2pPr marL="457200" algn="l" rtl="0" eaLnBrk="0" fontAlgn="base" hangingPunct="0">
              <a:spcBef>
                <a:spcPct val="0"/>
              </a:spcBef>
              <a:spcAft>
                <a:spcPct val="0"/>
              </a:spcAft>
              <a:defRPr sz="2000" kern="1200">
                <a:solidFill>
                  <a:schemeClr val="lt1"/>
                </a:solidFill>
                <a:latin typeface="+mn-lt"/>
                <a:ea typeface="+mn-ea"/>
                <a:cs typeface="+mn-cs"/>
              </a:defRPr>
            </a:lvl2pPr>
            <a:lvl3pPr marL="914400" algn="l" rtl="0" eaLnBrk="0" fontAlgn="base" hangingPunct="0">
              <a:spcBef>
                <a:spcPct val="0"/>
              </a:spcBef>
              <a:spcAft>
                <a:spcPct val="0"/>
              </a:spcAft>
              <a:defRPr sz="2000" kern="1200">
                <a:solidFill>
                  <a:schemeClr val="lt1"/>
                </a:solidFill>
                <a:latin typeface="+mn-lt"/>
                <a:ea typeface="+mn-ea"/>
                <a:cs typeface="+mn-cs"/>
              </a:defRPr>
            </a:lvl3pPr>
            <a:lvl4pPr marL="1371600" algn="l" rtl="0" eaLnBrk="0" fontAlgn="base" hangingPunct="0">
              <a:spcBef>
                <a:spcPct val="0"/>
              </a:spcBef>
              <a:spcAft>
                <a:spcPct val="0"/>
              </a:spcAft>
              <a:defRPr sz="2000" kern="1200">
                <a:solidFill>
                  <a:schemeClr val="lt1"/>
                </a:solidFill>
                <a:latin typeface="+mn-lt"/>
                <a:ea typeface="+mn-ea"/>
                <a:cs typeface="+mn-cs"/>
              </a:defRPr>
            </a:lvl4pPr>
            <a:lvl5pPr marL="1828800" algn="l" rtl="0" eaLnBrk="0" fontAlgn="base" hangingPunct="0">
              <a:spcBef>
                <a:spcPct val="0"/>
              </a:spcBef>
              <a:spcAft>
                <a:spcPct val="0"/>
              </a:spcAft>
              <a:defRPr sz="2000" kern="1200">
                <a:solidFill>
                  <a:schemeClr val="lt1"/>
                </a:solidFill>
                <a:latin typeface="+mn-lt"/>
                <a:ea typeface="+mn-ea"/>
                <a:cs typeface="+mn-cs"/>
              </a:defRPr>
            </a:lvl5pPr>
            <a:lvl6pPr marL="2286000" algn="l" defTabSz="914400" rtl="0" eaLnBrk="1" latinLnBrk="0" hangingPunct="1">
              <a:defRPr sz="2000" kern="1200">
                <a:solidFill>
                  <a:schemeClr val="lt1"/>
                </a:solidFill>
                <a:latin typeface="+mn-lt"/>
                <a:ea typeface="+mn-ea"/>
                <a:cs typeface="+mn-cs"/>
              </a:defRPr>
            </a:lvl6pPr>
            <a:lvl7pPr marL="2743200" algn="l" defTabSz="914400" rtl="0" eaLnBrk="1" latinLnBrk="0" hangingPunct="1">
              <a:defRPr sz="2000" kern="1200">
                <a:solidFill>
                  <a:schemeClr val="lt1"/>
                </a:solidFill>
                <a:latin typeface="+mn-lt"/>
                <a:ea typeface="+mn-ea"/>
                <a:cs typeface="+mn-cs"/>
              </a:defRPr>
            </a:lvl7pPr>
            <a:lvl8pPr marL="3200400" algn="l" defTabSz="914400" rtl="0" eaLnBrk="1" latinLnBrk="0" hangingPunct="1">
              <a:defRPr sz="2000" kern="1200">
                <a:solidFill>
                  <a:schemeClr val="lt1"/>
                </a:solidFill>
                <a:latin typeface="+mn-lt"/>
                <a:ea typeface="+mn-ea"/>
                <a:cs typeface="+mn-cs"/>
              </a:defRPr>
            </a:lvl8pPr>
            <a:lvl9pPr marL="3657600" algn="l" defTabSz="914400" rtl="0" eaLnBrk="1" latinLnBrk="0" hangingPunct="1">
              <a:defRPr sz="2000" kern="1200">
                <a:solidFill>
                  <a:schemeClr val="lt1"/>
                </a:solidFill>
                <a:latin typeface="+mn-lt"/>
                <a:ea typeface="+mn-ea"/>
                <a:cs typeface="+mn-cs"/>
              </a:defRPr>
            </a:lvl9pPr>
          </a:lstStyle>
          <a:p>
            <a:pPr algn="ctr"/>
            <a:r>
              <a:rPr lang="en-US" sz="1200" i="1" dirty="0">
                <a:ln w="0"/>
                <a:solidFill>
                  <a:srgbClr val="4472C4"/>
                </a:solidFill>
                <a:effectLst>
                  <a:outerShdw blurRad="38100" dist="25400" dir="5400000" algn="ctr" rotWithShape="0">
                    <a:srgbClr val="6E747A">
                      <a:alpha val="43000"/>
                    </a:srgbClr>
                  </a:outerShdw>
                </a:effectLst>
                <a:latin typeface="Tajawal Medium" panose="00000600000000000000" pitchFamily="2" charset="-78"/>
                <a:cs typeface="Tajawal Medium" panose="00000600000000000000" pitchFamily="2" charset="-78"/>
              </a:rPr>
              <a:t>Cybersecurity </a:t>
            </a:r>
            <a:r>
              <a:rPr lang="en-US" sz="1200" i="1" dirty="0" smtClean="0">
                <a:ln w="0"/>
                <a:solidFill>
                  <a:srgbClr val="4472C4"/>
                </a:solidFill>
                <a:effectLst>
                  <a:outerShdw blurRad="38100" dist="25400" dir="5400000" algn="ctr" rotWithShape="0">
                    <a:srgbClr val="6E747A">
                      <a:alpha val="43000"/>
                    </a:srgbClr>
                  </a:outerShdw>
                </a:effectLst>
                <a:latin typeface="Tajawal Medium" panose="00000600000000000000" pitchFamily="2" charset="-78"/>
                <a:cs typeface="Tajawal Medium" panose="00000600000000000000" pitchFamily="2" charset="-78"/>
              </a:rPr>
              <a:t>Fundamentals,  Dr. Redhwan M. A. </a:t>
            </a:r>
            <a:r>
              <a:rPr lang="en-US" sz="1200" i="1" dirty="0" err="1" smtClean="0">
                <a:ln w="0"/>
                <a:solidFill>
                  <a:srgbClr val="4472C4"/>
                </a:solidFill>
                <a:effectLst>
                  <a:outerShdw blurRad="38100" dist="25400" dir="5400000" algn="ctr" rotWithShape="0">
                    <a:srgbClr val="6E747A">
                      <a:alpha val="43000"/>
                    </a:srgbClr>
                  </a:outerShdw>
                </a:effectLst>
                <a:latin typeface="Tajawal Medium" panose="00000600000000000000" pitchFamily="2" charset="-78"/>
                <a:cs typeface="Tajawal Medium" panose="00000600000000000000" pitchFamily="2" charset="-78"/>
              </a:rPr>
              <a:t>Saad</a:t>
            </a:r>
            <a:endParaRPr lang="en-US" sz="1200" i="1" dirty="0">
              <a:ln w="0"/>
              <a:solidFill>
                <a:srgbClr val="4472C4"/>
              </a:solidFill>
              <a:effectLst>
                <a:outerShdw blurRad="38100" dist="25400" dir="5400000" algn="ctr" rotWithShape="0">
                  <a:srgbClr val="6E747A">
                    <a:alpha val="43000"/>
                  </a:srgbClr>
                </a:outerShdw>
              </a:effectLst>
              <a:latin typeface="Tajawal Medium" panose="00000600000000000000" pitchFamily="2" charset="-78"/>
              <a:cs typeface="Tajawal Medium" panose="00000600000000000000" pitchFamily="2" charset="-78"/>
            </a:endParaRPr>
          </a:p>
        </p:txBody>
      </p:sp>
      <p:sp>
        <p:nvSpPr>
          <p:cNvPr id="4" name="Decagon 3"/>
          <p:cNvSpPr/>
          <p:nvPr/>
        </p:nvSpPr>
        <p:spPr>
          <a:xfrm>
            <a:off x="11015003" y="6242540"/>
            <a:ext cx="590843" cy="439614"/>
          </a:xfrm>
          <a:prstGeom prst="decagon">
            <a:avLst/>
          </a:prstGeom>
          <a:noFill/>
          <a:ln w="38100">
            <a:solidFill>
              <a:schemeClr val="bg1"/>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fld id="{D3D0A8D0-E66F-424C-AFA5-9563B497EC84}" type="slidenum">
              <a:rPr lang="en-US" smtClean="0">
                <a:solidFill>
                  <a:prstClr val="white"/>
                </a:solidFill>
              </a:rPr>
              <a:pPr algn="ctr"/>
              <a:t>30</a:t>
            </a:fld>
            <a:endParaRPr lang="en-US" dirty="0">
              <a:solidFill>
                <a:prstClr val="white"/>
              </a:solidFill>
            </a:endParaRPr>
          </a:p>
        </p:txBody>
      </p:sp>
      <p:sp>
        <p:nvSpPr>
          <p:cNvPr id="11" name="TextBox 6"/>
          <p:cNvSpPr txBox="1">
            <a:spLocks noChangeArrowheads="1"/>
          </p:cNvSpPr>
          <p:nvPr/>
        </p:nvSpPr>
        <p:spPr bwMode="auto">
          <a:xfrm>
            <a:off x="725641" y="1461516"/>
            <a:ext cx="4134547" cy="4662815"/>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wrap="square">
            <a:spAutoFit/>
          </a:bodyPr>
          <a:lstStyle>
            <a:defPPr>
              <a:defRPr lang="en-US"/>
            </a:defPPr>
            <a:lvl1pPr algn="l" rtl="0" eaLnBrk="0" fontAlgn="base" hangingPunct="0">
              <a:spcBef>
                <a:spcPct val="0"/>
              </a:spcBef>
              <a:spcAft>
                <a:spcPct val="0"/>
              </a:spcAft>
              <a:defRPr kern="1200">
                <a:solidFill>
                  <a:schemeClr val="tx1"/>
                </a:solidFill>
                <a:latin typeface="Arial" panose="020B0604020202020204" pitchFamily="34" charset="0"/>
                <a:ea typeface="+mn-ea"/>
                <a:cs typeface="Arial" panose="020B0604020202020204" pitchFamily="34" charset="0"/>
              </a:defRPr>
            </a:lvl1pPr>
            <a:lvl2pPr marL="457200" algn="l" rtl="0" eaLnBrk="0" fontAlgn="base" hangingPunct="0">
              <a:spcBef>
                <a:spcPct val="0"/>
              </a:spcBef>
              <a:spcAft>
                <a:spcPct val="0"/>
              </a:spcAft>
              <a:defRPr kern="1200">
                <a:solidFill>
                  <a:schemeClr val="tx1"/>
                </a:solidFill>
                <a:latin typeface="Arial" panose="020B0604020202020204" pitchFamily="34" charset="0"/>
                <a:ea typeface="+mn-ea"/>
                <a:cs typeface="Arial" panose="020B0604020202020204" pitchFamily="34" charset="0"/>
              </a:defRPr>
            </a:lvl2pPr>
            <a:lvl3pPr marL="914400" algn="l" rtl="0" eaLnBrk="0" fontAlgn="base" hangingPunct="0">
              <a:spcBef>
                <a:spcPct val="0"/>
              </a:spcBef>
              <a:spcAft>
                <a:spcPct val="0"/>
              </a:spcAft>
              <a:defRPr kern="1200">
                <a:solidFill>
                  <a:schemeClr val="tx1"/>
                </a:solidFill>
                <a:latin typeface="Arial" panose="020B0604020202020204" pitchFamily="34" charset="0"/>
                <a:ea typeface="+mn-ea"/>
                <a:cs typeface="Arial" panose="020B0604020202020204" pitchFamily="34" charset="0"/>
              </a:defRPr>
            </a:lvl3pPr>
            <a:lvl4pPr marL="1371600" algn="l" rtl="0" eaLnBrk="0" fontAlgn="base" hangingPunct="0">
              <a:spcBef>
                <a:spcPct val="0"/>
              </a:spcBef>
              <a:spcAft>
                <a:spcPct val="0"/>
              </a:spcAft>
              <a:defRPr kern="1200">
                <a:solidFill>
                  <a:schemeClr val="tx1"/>
                </a:solidFill>
                <a:latin typeface="Arial" panose="020B0604020202020204" pitchFamily="34" charset="0"/>
                <a:ea typeface="+mn-ea"/>
                <a:cs typeface="Arial" panose="020B0604020202020204" pitchFamily="34" charset="0"/>
              </a:defRPr>
            </a:lvl4pPr>
            <a:lvl5pPr marL="1828800" algn="l" rtl="0" eaLnBrk="0" fontAlgn="base" hangingPunct="0">
              <a:spcBef>
                <a:spcPct val="0"/>
              </a:spcBef>
              <a:spcAft>
                <a:spcPct val="0"/>
              </a:spcAft>
              <a:defRPr kern="1200">
                <a:solidFill>
                  <a:schemeClr val="tx1"/>
                </a:solidFill>
                <a:latin typeface="Arial" panose="020B0604020202020204" pitchFamily="34" charset="0"/>
                <a:ea typeface="+mn-ea"/>
                <a:cs typeface="Arial" panose="020B0604020202020204" pitchFamily="34" charset="0"/>
              </a:defRPr>
            </a:lvl5pPr>
            <a:lvl6pPr marL="2286000" algn="l" defTabSz="914400" rtl="0" eaLnBrk="1" latinLnBrk="0" hangingPunct="1">
              <a:defRPr kern="1200">
                <a:solidFill>
                  <a:schemeClr val="tx1"/>
                </a:solidFill>
                <a:latin typeface="Arial" panose="020B0604020202020204" pitchFamily="34" charset="0"/>
                <a:ea typeface="+mn-ea"/>
                <a:cs typeface="Arial" panose="020B0604020202020204" pitchFamily="34" charset="0"/>
              </a:defRPr>
            </a:lvl6pPr>
            <a:lvl7pPr marL="2743200" algn="l" defTabSz="914400" rtl="0" eaLnBrk="1" latinLnBrk="0" hangingPunct="1">
              <a:defRPr kern="1200">
                <a:solidFill>
                  <a:schemeClr val="tx1"/>
                </a:solidFill>
                <a:latin typeface="Arial" panose="020B0604020202020204" pitchFamily="34" charset="0"/>
                <a:ea typeface="+mn-ea"/>
                <a:cs typeface="Arial" panose="020B0604020202020204" pitchFamily="34" charset="0"/>
              </a:defRPr>
            </a:lvl7pPr>
            <a:lvl8pPr marL="3200400" algn="l" defTabSz="914400" rtl="0" eaLnBrk="1" latinLnBrk="0" hangingPunct="1">
              <a:defRPr kern="1200">
                <a:solidFill>
                  <a:schemeClr val="tx1"/>
                </a:solidFill>
                <a:latin typeface="Arial" panose="020B0604020202020204" pitchFamily="34" charset="0"/>
                <a:ea typeface="+mn-ea"/>
                <a:cs typeface="Arial" panose="020B0604020202020204" pitchFamily="34" charset="0"/>
              </a:defRPr>
            </a:lvl8pPr>
            <a:lvl9pPr marL="3657600" algn="l" defTabSz="914400" rtl="0" eaLnBrk="1" latinLnBrk="0" hangingPunct="1">
              <a:defRPr kern="1200">
                <a:solidFill>
                  <a:schemeClr val="tx1"/>
                </a:solidFill>
                <a:latin typeface="Arial" panose="020B0604020202020204" pitchFamily="34" charset="0"/>
                <a:ea typeface="+mn-ea"/>
                <a:cs typeface="Arial" panose="020B0604020202020204" pitchFamily="34" charset="0"/>
              </a:defRPr>
            </a:lvl9pPr>
          </a:lstStyle>
          <a:p>
            <a:pPr marL="285750" indent="-285750">
              <a:lnSpc>
                <a:spcPct val="150000"/>
              </a:lnSpc>
              <a:buFont typeface="Arial" pitchFamily="34" charset="0"/>
              <a:buChar char="•"/>
            </a:pPr>
            <a:r>
              <a:rPr lang="en-US" dirty="0"/>
              <a:t>In the global environment with continuous network connectivity, the possibilities for </a:t>
            </a:r>
            <a:r>
              <a:rPr lang="en-US" dirty="0" err="1"/>
              <a:t>cyberattacks</a:t>
            </a:r>
            <a:r>
              <a:rPr lang="en-US" dirty="0"/>
              <a:t> can emanate from sources that are local,  remote,  domestic or foreign.  They could be launched by an individual or a group. They could be casual probes from hackers using personal computers (PCs) in their homes, hand-held devices, or intense scans from criminal groups.</a:t>
            </a:r>
          </a:p>
        </p:txBody>
      </p:sp>
      <p:pic>
        <p:nvPicPr>
          <p:cNvPr id="12" name="Picture 2"/>
          <p:cNvPicPr>
            <a:picLocks noChangeAspect="1" noChangeArrowheads="1"/>
          </p:cNvPicPr>
          <p:nvPr/>
        </p:nvPicPr>
        <p:blipFill>
          <a:blip r:embed="rId5">
            <a:extLst>
              <a:ext uri="{28A0092B-C50C-407E-A947-70E740481C1C}">
                <a14:useLocalDpi xmlns:a14="http://schemas.microsoft.com/office/drawing/2010/main" val="0"/>
              </a:ext>
            </a:extLst>
          </a:blip>
          <a:srcRect/>
          <a:stretch>
            <a:fillRect/>
          </a:stretch>
        </p:blipFill>
        <p:spPr bwMode="auto">
          <a:xfrm>
            <a:off x="4966036" y="1358638"/>
            <a:ext cx="6516486" cy="4504884"/>
          </a:xfrm>
          <a:prstGeom prst="rect">
            <a:avLst/>
          </a:prstGeom>
          <a:noFill/>
          <a:ln>
            <a:noFill/>
          </a:ln>
          <a:effectLst/>
          <a:extLst>
            <a:ext uri="{909E8E84-426E-40DD-AFC4-6F175D3DCCD1}">
              <a14:hiddenFill xmlns:a14="http://schemas.microsoft.com/office/drawing/2010/main">
                <a:solidFill>
                  <a:schemeClr val="accent1"/>
                </a:solidFill>
              </a14:hiddenFill>
            </a:ext>
            <a:ext uri="{91240B29-F687-4F45-9708-019B960494DF}">
              <a14:hiddenLine xmlns:a14="http://schemas.microsoft.com/office/drawing/2010/main" w="9525">
                <a:solidFill>
                  <a:schemeClr val="tx1"/>
                </a:solidFill>
                <a:miter lim="800000"/>
                <a:headEnd/>
                <a:tailEnd/>
              </a14:hiddenLine>
            </a:ext>
            <a:ext uri="{AF507438-7753-43E0-B8FC-AC1667EBCBE1}">
              <a14:hiddenEffects xmlns:a14="http://schemas.microsoft.com/office/drawing/2010/main">
                <a:effectLst>
                  <a:outerShdw dist="35921" dir="2700000" algn="ctr" rotWithShape="0">
                    <a:schemeClr val="bg2"/>
                  </a:outerShdw>
                </a:effectLst>
              </a14:hiddenEffects>
            </a:ext>
          </a:extLst>
        </p:spPr>
      </p:pic>
    </p:spTree>
    <p:extLst>
      <p:ext uri="{BB962C8B-B14F-4D97-AF65-F5344CB8AC3E}">
        <p14:creationId xmlns:p14="http://schemas.microsoft.com/office/powerpoint/2010/main" val="3707445629"/>
      </p:ext>
    </p:extLst>
  </p:cSld>
  <p:clrMapOvr>
    <a:masterClrMapping/>
  </p:clrMapOvr>
  <mc:AlternateContent xmlns:mc="http://schemas.openxmlformats.org/markup-compatibility/2006">
    <mc:Choice xmlns:p14="http://schemas.microsoft.com/office/powerpoint/2010/main" Requires="p14">
      <p:transition p14:dur="10"/>
    </mc:Choice>
    <mc:Fallback>
      <p:transition/>
    </mc:Fallback>
  </mc:AlternateContent>
  <p:timing>
    <p:tnLst>
      <p:par>
        <p:cTn id="1" dur="indefinite" restart="never" nodeType="tmRoot"/>
      </p:par>
    </p:tnLst>
  </p:timing>
</p:sld>
</file>

<file path=ppt/slides/slide31.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5" name="Rectangle: Rounded Corners 24">
            <a:extLst>
              <a:ext uri="{FF2B5EF4-FFF2-40B4-BE49-F238E27FC236}">
                <a16:creationId xmlns:a16="http://schemas.microsoft.com/office/drawing/2014/main" xmlns="" id="{2BC869EB-5623-4AA1-9123-4AF9DF916049}"/>
              </a:ext>
            </a:extLst>
          </p:cNvPr>
          <p:cNvSpPr/>
          <p:nvPr/>
        </p:nvSpPr>
        <p:spPr>
          <a:xfrm>
            <a:off x="617280" y="1191105"/>
            <a:ext cx="10988566" cy="4928080"/>
          </a:xfrm>
          <a:prstGeom prst="roundRect">
            <a:avLst>
              <a:gd name="adj" fmla="val 6140"/>
            </a:avLst>
          </a:prstGeom>
          <a:solidFill>
            <a:schemeClr val="bg1"/>
          </a:solidFill>
          <a:ln w="38100">
            <a:solidFill>
              <a:srgbClr val="00B0F0"/>
            </a:solidFill>
          </a:ln>
          <a:effectLst>
            <a:outerShdw blurRad="571500" sx="86000" sy="86000" algn="ctr" rotWithShape="0">
              <a:prstClr val="black">
                <a:alpha val="25000"/>
              </a:prstClr>
            </a:outerShdw>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dirty="0">
              <a:solidFill>
                <a:prstClr val="white"/>
              </a:solidFill>
            </a:endParaRPr>
          </a:p>
        </p:txBody>
      </p:sp>
      <p:sp>
        <p:nvSpPr>
          <p:cNvPr id="3" name="TextBox 2">
            <a:extLst>
              <a:ext uri="{FF2B5EF4-FFF2-40B4-BE49-F238E27FC236}">
                <a16:creationId xmlns:a16="http://schemas.microsoft.com/office/drawing/2014/main" xmlns="" id="{F9A80F9F-74DB-1D57-04E8-E20E92A09B0A}"/>
              </a:ext>
            </a:extLst>
          </p:cNvPr>
          <p:cNvSpPr txBox="1"/>
          <p:nvPr/>
        </p:nvSpPr>
        <p:spPr>
          <a:xfrm>
            <a:off x="1826550" y="285067"/>
            <a:ext cx="7555524" cy="584775"/>
          </a:xfrm>
          <a:prstGeom prst="rect">
            <a:avLst/>
          </a:prstGeom>
          <a:noFill/>
        </p:spPr>
        <p:txBody>
          <a:bodyPr wrap="square" rtlCol="0">
            <a:spAutoFit/>
          </a:bodyPr>
          <a:lstStyle/>
          <a:p>
            <a:pPr algn="ctr"/>
            <a:r>
              <a:rPr lang="en-US" sz="3200" b="1" dirty="0">
                <a:solidFill>
                  <a:prstClr val="white"/>
                </a:solidFill>
                <a:latin typeface="Agency FB" panose="020B0503020202020204" pitchFamily="34" charset="0"/>
                <a:cs typeface="Arial" panose="020B0604020202020204" pitchFamily="34" charset="0"/>
              </a:rPr>
              <a:t>The Cost of Cybercrimes</a:t>
            </a:r>
            <a:endParaRPr lang="en-US" sz="3200" b="1" dirty="0" smtClean="0">
              <a:solidFill>
                <a:prstClr val="white"/>
              </a:solidFill>
              <a:latin typeface="Agency FB" panose="020B0503020202020204" pitchFamily="34" charset="0"/>
              <a:cs typeface="Arial" panose="020B0604020202020204" pitchFamily="34" charset="0"/>
            </a:endParaRPr>
          </a:p>
        </p:txBody>
      </p:sp>
      <p:sp>
        <p:nvSpPr>
          <p:cNvPr id="5" name="Rectangle 4">
            <a:extLst>
              <a:ext uri="{FF2B5EF4-FFF2-40B4-BE49-F238E27FC236}">
                <a16:creationId xmlns:a16="http://schemas.microsoft.com/office/drawing/2014/main" xmlns="" id="{3985EAE6-BFA6-766D-A032-077E4DCB399E}"/>
              </a:ext>
            </a:extLst>
          </p:cNvPr>
          <p:cNvSpPr/>
          <p:nvPr/>
        </p:nvSpPr>
        <p:spPr>
          <a:xfrm>
            <a:off x="1051529" y="557146"/>
            <a:ext cx="1160736" cy="1014336"/>
          </a:xfrm>
          <a:prstGeom prst="rect">
            <a:avLst/>
          </a:prstGeom>
          <a:solidFill>
            <a:srgbClr val="FFC000"/>
          </a:solidFill>
          <a:ln w="38100">
            <a:solidFill>
              <a:srgbClr val="24A9E1"/>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r>
              <a:rPr lang="en-US" dirty="0" smtClean="0">
                <a:ln w="0"/>
                <a:solidFill>
                  <a:prstClr val="black"/>
                </a:solidFill>
                <a:effectLst>
                  <a:outerShdw blurRad="38100" dist="19050" dir="2700000" algn="tl" rotWithShape="0">
                    <a:prstClr val="black">
                      <a:alpha val="40000"/>
                    </a:prstClr>
                  </a:outerShdw>
                </a:effectLst>
                <a:ea typeface="Roboto Light" panose="02000000000000000000" pitchFamily="2" charset="0"/>
              </a:rPr>
              <a:t>Lecture </a:t>
            </a:r>
          </a:p>
          <a:p>
            <a:pPr algn="ctr"/>
            <a:r>
              <a:rPr lang="en-US" dirty="0" smtClean="0">
                <a:ln w="0"/>
                <a:solidFill>
                  <a:prstClr val="black"/>
                </a:solidFill>
                <a:effectLst>
                  <a:outerShdw blurRad="38100" dist="19050" dir="2700000" algn="tl" rotWithShape="0">
                    <a:prstClr val="black">
                      <a:alpha val="40000"/>
                    </a:prstClr>
                  </a:outerShdw>
                </a:effectLst>
                <a:ea typeface="Roboto Light" panose="02000000000000000000" pitchFamily="2" charset="0"/>
              </a:rPr>
              <a:t>02</a:t>
            </a:r>
            <a:endParaRPr lang="en-US" dirty="0">
              <a:ln w="0"/>
              <a:solidFill>
                <a:prstClr val="black"/>
              </a:solidFill>
              <a:effectLst>
                <a:outerShdw blurRad="38100" dist="19050" dir="2700000" algn="tl" rotWithShape="0">
                  <a:prstClr val="black">
                    <a:alpha val="40000"/>
                  </a:prstClr>
                </a:outerShdw>
              </a:effectLst>
              <a:ea typeface="Roboto Light" panose="02000000000000000000" pitchFamily="2" charset="0"/>
            </a:endParaRPr>
          </a:p>
        </p:txBody>
      </p:sp>
      <p:pic>
        <p:nvPicPr>
          <p:cNvPr id="2" name="Picture 1">
            <a:extLst>
              <a:ext uri="{FF2B5EF4-FFF2-40B4-BE49-F238E27FC236}">
                <a16:creationId xmlns:a16="http://schemas.microsoft.com/office/drawing/2014/main" xmlns="" id="{55CD1180-4C62-EDA2-42A3-AF92F9FA68DE}"/>
              </a:ext>
            </a:extLst>
          </p:cNvPr>
          <p:cNvPicPr>
            <a:picLocks noChangeAspect="1"/>
          </p:cNvPicPr>
          <p:nvPr/>
        </p:nvPicPr>
        <p:blipFill>
          <a:blip r:embed="rId3" cstate="print">
            <a:extLst>
              <a:ext uri="{28A0092B-C50C-407E-A947-70E740481C1C}">
                <a14:useLocalDpi xmlns:a14="http://schemas.microsoft.com/office/drawing/2010/main" val="0"/>
              </a:ext>
            </a:extLst>
          </a:blip>
          <a:srcRect/>
          <a:stretch/>
        </p:blipFill>
        <p:spPr>
          <a:xfrm>
            <a:off x="9497088" y="87721"/>
            <a:ext cx="2383737" cy="1125123"/>
          </a:xfrm>
          <a:prstGeom prst="rect">
            <a:avLst/>
          </a:prstGeom>
        </p:spPr>
      </p:pic>
      <p:sp>
        <p:nvSpPr>
          <p:cNvPr id="8" name="TextBox 7">
            <a:extLst>
              <a:ext uri="{FF2B5EF4-FFF2-40B4-BE49-F238E27FC236}">
                <a16:creationId xmlns:a16="http://schemas.microsoft.com/office/drawing/2014/main" xmlns="" id="{3620D0A5-176B-EAD8-BA5B-53AB3048E130}"/>
              </a:ext>
            </a:extLst>
          </p:cNvPr>
          <p:cNvSpPr txBox="1"/>
          <p:nvPr/>
        </p:nvSpPr>
        <p:spPr>
          <a:xfrm>
            <a:off x="4787900" y="6400766"/>
            <a:ext cx="2616200" cy="400110"/>
          </a:xfrm>
          <a:prstGeom prst="rect">
            <a:avLst/>
          </a:prstGeom>
          <a:noFill/>
        </p:spPr>
        <p:txBody>
          <a:bodyPr wrap="square" rtlCol="0">
            <a:spAutoFit/>
          </a:bodyPr>
          <a:lstStyle/>
          <a:p>
            <a:pPr algn="ctr"/>
            <a:r>
              <a:rPr lang="en-US" sz="2000" dirty="0">
                <a:solidFill>
                  <a:prstClr val="white"/>
                </a:solidFill>
                <a:cs typeface="Arial" panose="020B0604020202020204" pitchFamily="34" charset="0"/>
              </a:rPr>
              <a:t>www.midocean.ae</a:t>
            </a:r>
          </a:p>
        </p:txBody>
      </p:sp>
      <p:sp>
        <p:nvSpPr>
          <p:cNvPr id="22" name="Rectangle 21">
            <a:extLst>
              <a:ext uri="{FF2B5EF4-FFF2-40B4-BE49-F238E27FC236}">
                <a16:creationId xmlns:a16="http://schemas.microsoft.com/office/drawing/2014/main" xmlns="" id="{BD069A96-5848-FF57-BDAE-6DBEC0AA0DA9}"/>
              </a:ext>
            </a:extLst>
          </p:cNvPr>
          <p:cNvSpPr/>
          <p:nvPr/>
        </p:nvSpPr>
        <p:spPr>
          <a:xfrm>
            <a:off x="2807467" y="857261"/>
            <a:ext cx="6574607" cy="45719"/>
          </a:xfrm>
          <a:prstGeom prst="rect">
            <a:avLst/>
          </a:prstGeom>
          <a:solidFill>
            <a:schemeClr val="bg1"/>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solidFill>
                <a:prstClr val="white"/>
              </a:solidFill>
            </a:endParaRPr>
          </a:p>
        </p:txBody>
      </p:sp>
      <p:pic>
        <p:nvPicPr>
          <p:cNvPr id="23" name="Picture 2" descr="Network security Computer network Computer security Software-defined  networking, cyber security, electric Blue, technology png | PNGEgg"/>
          <p:cNvPicPr>
            <a:picLocks noChangeAspect="1" noChangeArrowheads="1"/>
          </p:cNvPicPr>
          <p:nvPr/>
        </p:nvPicPr>
        <p:blipFill>
          <a:blip r:embed="rId4" cstate="print">
            <a:extLst>
              <a:ext uri="{28A0092B-C50C-407E-A947-70E740481C1C}">
                <a14:useLocalDpi xmlns:a14="http://schemas.microsoft.com/office/drawing/2010/main" val="0"/>
              </a:ext>
            </a:extLst>
          </a:blip>
          <a:srcRect/>
          <a:stretch>
            <a:fillRect/>
          </a:stretch>
        </p:blipFill>
        <p:spPr bwMode="auto">
          <a:xfrm>
            <a:off x="2473590" y="394062"/>
            <a:ext cx="867383" cy="867383"/>
          </a:xfrm>
          <a:prstGeom prst="ellipse">
            <a:avLst/>
          </a:prstGeom>
          <a:noFill/>
          <a:extLst>
            <a:ext uri="{909E8E84-426E-40DD-AFC4-6F175D3DCCD1}">
              <a14:hiddenFill xmlns:a14="http://schemas.microsoft.com/office/drawing/2010/main">
                <a:solidFill>
                  <a:srgbClr val="FFFFFF"/>
                </a:solidFill>
              </a14:hiddenFill>
            </a:ext>
          </a:extLst>
        </p:spPr>
      </p:pic>
      <p:sp>
        <p:nvSpPr>
          <p:cNvPr id="27" name="Rectangle 11"/>
          <p:cNvSpPr/>
          <p:nvPr/>
        </p:nvSpPr>
        <p:spPr>
          <a:xfrm>
            <a:off x="2446894" y="6242540"/>
            <a:ext cx="6163706" cy="224143"/>
          </a:xfrm>
          <a:prstGeom prst="rect">
            <a:avLst/>
          </a:prstGeom>
          <a:noFill/>
          <a:ln>
            <a:noFill/>
          </a:ln>
        </p:spPr>
        <p:style>
          <a:lnRef idx="2">
            <a:schemeClr val="accent1">
              <a:shade val="50000"/>
            </a:schemeClr>
          </a:lnRef>
          <a:fillRef idx="1">
            <a:schemeClr val="accent1"/>
          </a:fillRef>
          <a:effectRef idx="0">
            <a:schemeClr val="accent1"/>
          </a:effectRef>
          <a:fontRef idx="minor">
            <a:schemeClr val="lt1"/>
          </a:fontRef>
        </p:style>
        <p:txBody>
          <a:bodyPr anchor="ctr"/>
          <a:lstStyle>
            <a:defPPr>
              <a:defRPr lang="en-US"/>
            </a:defPPr>
            <a:lvl1pPr algn="l" rtl="0" eaLnBrk="0" fontAlgn="base" hangingPunct="0">
              <a:spcBef>
                <a:spcPct val="0"/>
              </a:spcBef>
              <a:spcAft>
                <a:spcPct val="0"/>
              </a:spcAft>
              <a:defRPr sz="2000" kern="1200">
                <a:solidFill>
                  <a:schemeClr val="lt1"/>
                </a:solidFill>
                <a:latin typeface="+mn-lt"/>
                <a:ea typeface="+mn-ea"/>
                <a:cs typeface="+mn-cs"/>
              </a:defRPr>
            </a:lvl1pPr>
            <a:lvl2pPr marL="457200" algn="l" rtl="0" eaLnBrk="0" fontAlgn="base" hangingPunct="0">
              <a:spcBef>
                <a:spcPct val="0"/>
              </a:spcBef>
              <a:spcAft>
                <a:spcPct val="0"/>
              </a:spcAft>
              <a:defRPr sz="2000" kern="1200">
                <a:solidFill>
                  <a:schemeClr val="lt1"/>
                </a:solidFill>
                <a:latin typeface="+mn-lt"/>
                <a:ea typeface="+mn-ea"/>
                <a:cs typeface="+mn-cs"/>
              </a:defRPr>
            </a:lvl2pPr>
            <a:lvl3pPr marL="914400" algn="l" rtl="0" eaLnBrk="0" fontAlgn="base" hangingPunct="0">
              <a:spcBef>
                <a:spcPct val="0"/>
              </a:spcBef>
              <a:spcAft>
                <a:spcPct val="0"/>
              </a:spcAft>
              <a:defRPr sz="2000" kern="1200">
                <a:solidFill>
                  <a:schemeClr val="lt1"/>
                </a:solidFill>
                <a:latin typeface="+mn-lt"/>
                <a:ea typeface="+mn-ea"/>
                <a:cs typeface="+mn-cs"/>
              </a:defRPr>
            </a:lvl3pPr>
            <a:lvl4pPr marL="1371600" algn="l" rtl="0" eaLnBrk="0" fontAlgn="base" hangingPunct="0">
              <a:spcBef>
                <a:spcPct val="0"/>
              </a:spcBef>
              <a:spcAft>
                <a:spcPct val="0"/>
              </a:spcAft>
              <a:defRPr sz="2000" kern="1200">
                <a:solidFill>
                  <a:schemeClr val="lt1"/>
                </a:solidFill>
                <a:latin typeface="+mn-lt"/>
                <a:ea typeface="+mn-ea"/>
                <a:cs typeface="+mn-cs"/>
              </a:defRPr>
            </a:lvl4pPr>
            <a:lvl5pPr marL="1828800" algn="l" rtl="0" eaLnBrk="0" fontAlgn="base" hangingPunct="0">
              <a:spcBef>
                <a:spcPct val="0"/>
              </a:spcBef>
              <a:spcAft>
                <a:spcPct val="0"/>
              </a:spcAft>
              <a:defRPr sz="2000" kern="1200">
                <a:solidFill>
                  <a:schemeClr val="lt1"/>
                </a:solidFill>
                <a:latin typeface="+mn-lt"/>
                <a:ea typeface="+mn-ea"/>
                <a:cs typeface="+mn-cs"/>
              </a:defRPr>
            </a:lvl5pPr>
            <a:lvl6pPr marL="2286000" algn="l" defTabSz="914400" rtl="0" eaLnBrk="1" latinLnBrk="0" hangingPunct="1">
              <a:defRPr sz="2000" kern="1200">
                <a:solidFill>
                  <a:schemeClr val="lt1"/>
                </a:solidFill>
                <a:latin typeface="+mn-lt"/>
                <a:ea typeface="+mn-ea"/>
                <a:cs typeface="+mn-cs"/>
              </a:defRPr>
            </a:lvl6pPr>
            <a:lvl7pPr marL="2743200" algn="l" defTabSz="914400" rtl="0" eaLnBrk="1" latinLnBrk="0" hangingPunct="1">
              <a:defRPr sz="2000" kern="1200">
                <a:solidFill>
                  <a:schemeClr val="lt1"/>
                </a:solidFill>
                <a:latin typeface="+mn-lt"/>
                <a:ea typeface="+mn-ea"/>
                <a:cs typeface="+mn-cs"/>
              </a:defRPr>
            </a:lvl7pPr>
            <a:lvl8pPr marL="3200400" algn="l" defTabSz="914400" rtl="0" eaLnBrk="1" latinLnBrk="0" hangingPunct="1">
              <a:defRPr sz="2000" kern="1200">
                <a:solidFill>
                  <a:schemeClr val="lt1"/>
                </a:solidFill>
                <a:latin typeface="+mn-lt"/>
                <a:ea typeface="+mn-ea"/>
                <a:cs typeface="+mn-cs"/>
              </a:defRPr>
            </a:lvl8pPr>
            <a:lvl9pPr marL="3657600" algn="l" defTabSz="914400" rtl="0" eaLnBrk="1" latinLnBrk="0" hangingPunct="1">
              <a:defRPr sz="2000" kern="1200">
                <a:solidFill>
                  <a:schemeClr val="lt1"/>
                </a:solidFill>
                <a:latin typeface="+mn-lt"/>
                <a:ea typeface="+mn-ea"/>
                <a:cs typeface="+mn-cs"/>
              </a:defRPr>
            </a:lvl9pPr>
          </a:lstStyle>
          <a:p>
            <a:pPr algn="ctr"/>
            <a:r>
              <a:rPr lang="en-US" sz="1200" i="1" dirty="0">
                <a:ln w="0"/>
                <a:solidFill>
                  <a:srgbClr val="4472C4"/>
                </a:solidFill>
                <a:effectLst>
                  <a:outerShdw blurRad="38100" dist="25400" dir="5400000" algn="ctr" rotWithShape="0">
                    <a:srgbClr val="6E747A">
                      <a:alpha val="43000"/>
                    </a:srgbClr>
                  </a:outerShdw>
                </a:effectLst>
                <a:latin typeface="Tajawal Medium" panose="00000600000000000000" pitchFamily="2" charset="-78"/>
                <a:cs typeface="Tajawal Medium" panose="00000600000000000000" pitchFamily="2" charset="-78"/>
              </a:rPr>
              <a:t>Cybersecurity </a:t>
            </a:r>
            <a:r>
              <a:rPr lang="en-US" sz="1200" i="1" dirty="0" smtClean="0">
                <a:ln w="0"/>
                <a:solidFill>
                  <a:srgbClr val="4472C4"/>
                </a:solidFill>
                <a:effectLst>
                  <a:outerShdw blurRad="38100" dist="25400" dir="5400000" algn="ctr" rotWithShape="0">
                    <a:srgbClr val="6E747A">
                      <a:alpha val="43000"/>
                    </a:srgbClr>
                  </a:outerShdw>
                </a:effectLst>
                <a:latin typeface="Tajawal Medium" panose="00000600000000000000" pitchFamily="2" charset="-78"/>
                <a:cs typeface="Tajawal Medium" panose="00000600000000000000" pitchFamily="2" charset="-78"/>
              </a:rPr>
              <a:t>Fundamentals,  Dr. Redhwan M. A. </a:t>
            </a:r>
            <a:r>
              <a:rPr lang="en-US" sz="1200" i="1" dirty="0" err="1" smtClean="0">
                <a:ln w="0"/>
                <a:solidFill>
                  <a:srgbClr val="4472C4"/>
                </a:solidFill>
                <a:effectLst>
                  <a:outerShdw blurRad="38100" dist="25400" dir="5400000" algn="ctr" rotWithShape="0">
                    <a:srgbClr val="6E747A">
                      <a:alpha val="43000"/>
                    </a:srgbClr>
                  </a:outerShdw>
                </a:effectLst>
                <a:latin typeface="Tajawal Medium" panose="00000600000000000000" pitchFamily="2" charset="-78"/>
                <a:cs typeface="Tajawal Medium" panose="00000600000000000000" pitchFamily="2" charset="-78"/>
              </a:rPr>
              <a:t>Saad</a:t>
            </a:r>
            <a:endParaRPr lang="en-US" sz="1200" i="1" dirty="0">
              <a:ln w="0"/>
              <a:solidFill>
                <a:srgbClr val="4472C4"/>
              </a:solidFill>
              <a:effectLst>
                <a:outerShdw blurRad="38100" dist="25400" dir="5400000" algn="ctr" rotWithShape="0">
                  <a:srgbClr val="6E747A">
                    <a:alpha val="43000"/>
                  </a:srgbClr>
                </a:outerShdw>
              </a:effectLst>
              <a:latin typeface="Tajawal Medium" panose="00000600000000000000" pitchFamily="2" charset="-78"/>
              <a:cs typeface="Tajawal Medium" panose="00000600000000000000" pitchFamily="2" charset="-78"/>
            </a:endParaRPr>
          </a:p>
        </p:txBody>
      </p:sp>
      <p:sp>
        <p:nvSpPr>
          <p:cNvPr id="4" name="Decagon 3"/>
          <p:cNvSpPr/>
          <p:nvPr/>
        </p:nvSpPr>
        <p:spPr>
          <a:xfrm>
            <a:off x="11015003" y="6242540"/>
            <a:ext cx="590843" cy="439614"/>
          </a:xfrm>
          <a:prstGeom prst="decagon">
            <a:avLst/>
          </a:prstGeom>
          <a:noFill/>
          <a:ln w="38100">
            <a:solidFill>
              <a:schemeClr val="bg1"/>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fld id="{D3D0A8D0-E66F-424C-AFA5-9563B497EC84}" type="slidenum">
              <a:rPr lang="en-US" smtClean="0">
                <a:solidFill>
                  <a:prstClr val="white"/>
                </a:solidFill>
              </a:rPr>
              <a:pPr algn="ctr"/>
              <a:t>31</a:t>
            </a:fld>
            <a:endParaRPr lang="en-US" dirty="0">
              <a:solidFill>
                <a:prstClr val="white"/>
              </a:solidFill>
            </a:endParaRPr>
          </a:p>
        </p:txBody>
      </p:sp>
      <p:pic>
        <p:nvPicPr>
          <p:cNvPr id="11" name="Picture 2"/>
          <p:cNvPicPr>
            <a:picLocks noChangeAspect="1" noChangeArrowheads="1"/>
          </p:cNvPicPr>
          <p:nvPr/>
        </p:nvPicPr>
        <p:blipFill>
          <a:blip r:embed="rId5">
            <a:extLst>
              <a:ext uri="{28A0092B-C50C-407E-A947-70E740481C1C}">
                <a14:useLocalDpi xmlns:a14="http://schemas.microsoft.com/office/drawing/2010/main" val="0"/>
              </a:ext>
            </a:extLst>
          </a:blip>
          <a:srcRect/>
          <a:stretch>
            <a:fillRect/>
          </a:stretch>
        </p:blipFill>
        <p:spPr bwMode="auto">
          <a:xfrm>
            <a:off x="4156505" y="1316038"/>
            <a:ext cx="7282165" cy="4741044"/>
          </a:xfrm>
          <a:prstGeom prst="rect">
            <a:avLst/>
          </a:prstGeom>
          <a:noFill/>
          <a:ln>
            <a:noFill/>
          </a:ln>
          <a:effectLst/>
          <a:extLst>
            <a:ext uri="{909E8E84-426E-40DD-AFC4-6F175D3DCCD1}">
              <a14:hiddenFill xmlns:a14="http://schemas.microsoft.com/office/drawing/2010/main">
                <a:solidFill>
                  <a:schemeClr val="accent1"/>
                </a:solidFill>
              </a14:hiddenFill>
            </a:ext>
            <a:ext uri="{91240B29-F687-4F45-9708-019B960494DF}">
              <a14:hiddenLine xmlns:a14="http://schemas.microsoft.com/office/drawing/2010/main" w="9525">
                <a:solidFill>
                  <a:schemeClr val="tx1"/>
                </a:solidFill>
                <a:miter lim="800000"/>
                <a:headEnd/>
                <a:tailEnd/>
              </a14:hiddenLine>
            </a:ext>
            <a:ext uri="{AF507438-7753-43E0-B8FC-AC1667EBCBE1}">
              <a14:hiddenEffects xmlns:a14="http://schemas.microsoft.com/office/drawing/2010/main">
                <a:effectLst>
                  <a:outerShdw dist="35921" dir="2700000" algn="ctr" rotWithShape="0">
                    <a:schemeClr val="bg2"/>
                  </a:outerShdw>
                </a:effectLst>
              </a14:hiddenEffects>
            </a:ext>
          </a:extLst>
        </p:spPr>
      </p:pic>
      <p:sp>
        <p:nvSpPr>
          <p:cNvPr id="12" name="مستطيل 8"/>
          <p:cNvSpPr/>
          <p:nvPr/>
        </p:nvSpPr>
        <p:spPr>
          <a:xfrm>
            <a:off x="811130" y="1661030"/>
            <a:ext cx="3345375" cy="4247317"/>
          </a:xfrm>
          <a:prstGeom prst="rect">
            <a:avLst/>
          </a:prstGeom>
        </p:spPr>
        <p:txBody>
          <a:bodyPr wrap="square">
            <a:spAutoFit/>
          </a:bodyPr>
          <a:lstStyle/>
          <a:p>
            <a:pPr>
              <a:lnSpc>
                <a:spcPct val="150000"/>
              </a:lnSpc>
            </a:pPr>
            <a:r>
              <a:rPr lang="en-US" sz="2000" dirty="0" smtClean="0">
                <a:solidFill>
                  <a:srgbClr val="FF0000"/>
                </a:solidFill>
                <a:latin typeface="Arial" pitchFamily="34" charset="0"/>
                <a:cs typeface="Arial" pitchFamily="34" charset="0"/>
              </a:rPr>
              <a:t>Cybercrimes cost a lot to organizations.</a:t>
            </a:r>
          </a:p>
          <a:p>
            <a:pPr>
              <a:lnSpc>
                <a:spcPct val="150000"/>
              </a:lnSpc>
            </a:pPr>
            <a:r>
              <a:rPr lang="en-US" sz="2000" dirty="0">
                <a:latin typeface="Arial" pitchFamily="34" charset="0"/>
                <a:cs typeface="Arial" pitchFamily="34" charset="0"/>
              </a:rPr>
              <a:t>When a cybercrime incidence occurs, there are a number of internal costs associated </a:t>
            </a:r>
          </a:p>
          <a:p>
            <a:pPr>
              <a:lnSpc>
                <a:spcPct val="150000"/>
              </a:lnSpc>
            </a:pPr>
            <a:r>
              <a:rPr lang="en-US" sz="2000" dirty="0">
                <a:latin typeface="Arial" pitchFamily="34" charset="0"/>
                <a:cs typeface="Arial" pitchFamily="34" charset="0"/>
              </a:rPr>
              <a:t>with it for organizations and there are organizational impacts as well. </a:t>
            </a:r>
          </a:p>
        </p:txBody>
      </p:sp>
    </p:spTree>
    <p:extLst>
      <p:ext uri="{BB962C8B-B14F-4D97-AF65-F5344CB8AC3E}">
        <p14:creationId xmlns:p14="http://schemas.microsoft.com/office/powerpoint/2010/main" val="1983539490"/>
      </p:ext>
    </p:extLst>
  </p:cSld>
  <p:clrMapOvr>
    <a:masterClrMapping/>
  </p:clrMapOvr>
  <mc:AlternateContent xmlns:mc="http://schemas.openxmlformats.org/markup-compatibility/2006">
    <mc:Choice xmlns:p14="http://schemas.microsoft.com/office/powerpoint/2010/main" Requires="p14">
      <p:transition p14:dur="10"/>
    </mc:Choice>
    <mc:Fallback>
      <p:transition/>
    </mc:Fallback>
  </mc:AlternateContent>
  <p:timing>
    <p:tnLst>
      <p:par>
        <p:cTn id="1" dur="indefinite" restart="never" nodeType="tmRoot"/>
      </p:par>
    </p:tnLst>
  </p:timing>
</p:sld>
</file>

<file path=ppt/slides/slide32.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5" name="Rectangle: Rounded Corners 24">
            <a:extLst>
              <a:ext uri="{FF2B5EF4-FFF2-40B4-BE49-F238E27FC236}">
                <a16:creationId xmlns:a16="http://schemas.microsoft.com/office/drawing/2014/main" xmlns="" id="{2BC869EB-5623-4AA1-9123-4AF9DF916049}"/>
              </a:ext>
            </a:extLst>
          </p:cNvPr>
          <p:cNvSpPr/>
          <p:nvPr/>
        </p:nvSpPr>
        <p:spPr>
          <a:xfrm>
            <a:off x="617280" y="1191105"/>
            <a:ext cx="10988566" cy="4928080"/>
          </a:xfrm>
          <a:prstGeom prst="roundRect">
            <a:avLst>
              <a:gd name="adj" fmla="val 6140"/>
            </a:avLst>
          </a:prstGeom>
          <a:solidFill>
            <a:schemeClr val="bg1"/>
          </a:solidFill>
          <a:ln w="38100">
            <a:solidFill>
              <a:srgbClr val="00B0F0"/>
            </a:solidFill>
          </a:ln>
          <a:effectLst>
            <a:outerShdw blurRad="571500" sx="86000" sy="86000" algn="ctr" rotWithShape="0">
              <a:prstClr val="black">
                <a:alpha val="25000"/>
              </a:prstClr>
            </a:outerShdw>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dirty="0">
              <a:solidFill>
                <a:prstClr val="white"/>
              </a:solidFill>
            </a:endParaRPr>
          </a:p>
        </p:txBody>
      </p:sp>
      <p:sp>
        <p:nvSpPr>
          <p:cNvPr id="3" name="TextBox 2">
            <a:extLst>
              <a:ext uri="{FF2B5EF4-FFF2-40B4-BE49-F238E27FC236}">
                <a16:creationId xmlns:a16="http://schemas.microsoft.com/office/drawing/2014/main" xmlns="" id="{F9A80F9F-74DB-1D57-04E8-E20E92A09B0A}"/>
              </a:ext>
            </a:extLst>
          </p:cNvPr>
          <p:cNvSpPr txBox="1"/>
          <p:nvPr/>
        </p:nvSpPr>
        <p:spPr>
          <a:xfrm>
            <a:off x="1826550" y="285067"/>
            <a:ext cx="7555524" cy="584775"/>
          </a:xfrm>
          <a:prstGeom prst="rect">
            <a:avLst/>
          </a:prstGeom>
          <a:noFill/>
        </p:spPr>
        <p:txBody>
          <a:bodyPr wrap="square" rtlCol="0">
            <a:spAutoFit/>
          </a:bodyPr>
          <a:lstStyle/>
          <a:p>
            <a:pPr algn="ctr"/>
            <a:r>
              <a:rPr lang="en-US" sz="3200" b="1" dirty="0" err="1" smtClean="0">
                <a:solidFill>
                  <a:prstClr val="white"/>
                </a:solidFill>
                <a:latin typeface="Agency FB" panose="020B0503020202020204" pitchFamily="34" charset="0"/>
                <a:cs typeface="Arial" panose="020B0604020202020204" pitchFamily="34" charset="0"/>
              </a:rPr>
              <a:t>Selfe</a:t>
            </a:r>
            <a:r>
              <a:rPr lang="en-US" sz="3200" b="1" dirty="0" smtClean="0">
                <a:solidFill>
                  <a:prstClr val="white"/>
                </a:solidFill>
                <a:latin typeface="Agency FB" panose="020B0503020202020204" pitchFamily="34" charset="0"/>
                <a:cs typeface="Arial" panose="020B0604020202020204" pitchFamily="34" charset="0"/>
              </a:rPr>
              <a:t> Assignment</a:t>
            </a:r>
            <a:endParaRPr lang="en-US" sz="3200" b="1" dirty="0" smtClean="0">
              <a:solidFill>
                <a:prstClr val="white"/>
              </a:solidFill>
              <a:latin typeface="Agency FB" panose="020B0503020202020204" pitchFamily="34" charset="0"/>
              <a:cs typeface="Arial" panose="020B0604020202020204" pitchFamily="34" charset="0"/>
            </a:endParaRPr>
          </a:p>
        </p:txBody>
      </p:sp>
      <p:sp>
        <p:nvSpPr>
          <p:cNvPr id="5" name="Rectangle 4">
            <a:extLst>
              <a:ext uri="{FF2B5EF4-FFF2-40B4-BE49-F238E27FC236}">
                <a16:creationId xmlns:a16="http://schemas.microsoft.com/office/drawing/2014/main" xmlns="" id="{3985EAE6-BFA6-766D-A032-077E4DCB399E}"/>
              </a:ext>
            </a:extLst>
          </p:cNvPr>
          <p:cNvSpPr/>
          <p:nvPr/>
        </p:nvSpPr>
        <p:spPr>
          <a:xfrm>
            <a:off x="1051529" y="557146"/>
            <a:ext cx="1160736" cy="1014336"/>
          </a:xfrm>
          <a:prstGeom prst="rect">
            <a:avLst/>
          </a:prstGeom>
          <a:solidFill>
            <a:srgbClr val="FFC000"/>
          </a:solidFill>
          <a:ln w="38100">
            <a:solidFill>
              <a:srgbClr val="24A9E1"/>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r>
              <a:rPr lang="en-US" dirty="0" smtClean="0">
                <a:ln w="0"/>
                <a:solidFill>
                  <a:prstClr val="black"/>
                </a:solidFill>
                <a:effectLst>
                  <a:outerShdw blurRad="38100" dist="19050" dir="2700000" algn="tl" rotWithShape="0">
                    <a:prstClr val="black">
                      <a:alpha val="40000"/>
                    </a:prstClr>
                  </a:outerShdw>
                </a:effectLst>
                <a:ea typeface="Roboto Light" panose="02000000000000000000" pitchFamily="2" charset="0"/>
              </a:rPr>
              <a:t>Lecture </a:t>
            </a:r>
          </a:p>
          <a:p>
            <a:pPr algn="ctr"/>
            <a:r>
              <a:rPr lang="en-US" dirty="0" smtClean="0">
                <a:ln w="0"/>
                <a:solidFill>
                  <a:prstClr val="black"/>
                </a:solidFill>
                <a:effectLst>
                  <a:outerShdw blurRad="38100" dist="19050" dir="2700000" algn="tl" rotWithShape="0">
                    <a:prstClr val="black">
                      <a:alpha val="40000"/>
                    </a:prstClr>
                  </a:outerShdw>
                </a:effectLst>
                <a:ea typeface="Roboto Light" panose="02000000000000000000" pitchFamily="2" charset="0"/>
              </a:rPr>
              <a:t>02</a:t>
            </a:r>
            <a:endParaRPr lang="en-US" dirty="0">
              <a:ln w="0"/>
              <a:solidFill>
                <a:prstClr val="black"/>
              </a:solidFill>
              <a:effectLst>
                <a:outerShdw blurRad="38100" dist="19050" dir="2700000" algn="tl" rotWithShape="0">
                  <a:prstClr val="black">
                    <a:alpha val="40000"/>
                  </a:prstClr>
                </a:outerShdw>
              </a:effectLst>
              <a:ea typeface="Roboto Light" panose="02000000000000000000" pitchFamily="2" charset="0"/>
            </a:endParaRPr>
          </a:p>
        </p:txBody>
      </p:sp>
      <p:pic>
        <p:nvPicPr>
          <p:cNvPr id="2" name="Picture 1">
            <a:extLst>
              <a:ext uri="{FF2B5EF4-FFF2-40B4-BE49-F238E27FC236}">
                <a16:creationId xmlns:a16="http://schemas.microsoft.com/office/drawing/2014/main" xmlns="" id="{55CD1180-4C62-EDA2-42A3-AF92F9FA68DE}"/>
              </a:ext>
            </a:extLst>
          </p:cNvPr>
          <p:cNvPicPr>
            <a:picLocks noChangeAspect="1"/>
          </p:cNvPicPr>
          <p:nvPr/>
        </p:nvPicPr>
        <p:blipFill>
          <a:blip r:embed="rId3" cstate="print">
            <a:extLst>
              <a:ext uri="{28A0092B-C50C-407E-A947-70E740481C1C}">
                <a14:useLocalDpi xmlns:a14="http://schemas.microsoft.com/office/drawing/2010/main" val="0"/>
              </a:ext>
            </a:extLst>
          </a:blip>
          <a:srcRect/>
          <a:stretch/>
        </p:blipFill>
        <p:spPr>
          <a:xfrm>
            <a:off x="9497088" y="87721"/>
            <a:ext cx="2383737" cy="1125123"/>
          </a:xfrm>
          <a:prstGeom prst="rect">
            <a:avLst/>
          </a:prstGeom>
        </p:spPr>
      </p:pic>
      <p:sp>
        <p:nvSpPr>
          <p:cNvPr id="8" name="TextBox 7">
            <a:extLst>
              <a:ext uri="{FF2B5EF4-FFF2-40B4-BE49-F238E27FC236}">
                <a16:creationId xmlns:a16="http://schemas.microsoft.com/office/drawing/2014/main" xmlns="" id="{3620D0A5-176B-EAD8-BA5B-53AB3048E130}"/>
              </a:ext>
            </a:extLst>
          </p:cNvPr>
          <p:cNvSpPr txBox="1"/>
          <p:nvPr/>
        </p:nvSpPr>
        <p:spPr>
          <a:xfrm>
            <a:off x="4787900" y="6400766"/>
            <a:ext cx="2616200" cy="400110"/>
          </a:xfrm>
          <a:prstGeom prst="rect">
            <a:avLst/>
          </a:prstGeom>
          <a:noFill/>
        </p:spPr>
        <p:txBody>
          <a:bodyPr wrap="square" rtlCol="0">
            <a:spAutoFit/>
          </a:bodyPr>
          <a:lstStyle/>
          <a:p>
            <a:pPr algn="ctr"/>
            <a:r>
              <a:rPr lang="en-US" sz="2000" dirty="0">
                <a:solidFill>
                  <a:prstClr val="white"/>
                </a:solidFill>
                <a:cs typeface="Arial" panose="020B0604020202020204" pitchFamily="34" charset="0"/>
              </a:rPr>
              <a:t>www.midocean.ae</a:t>
            </a:r>
          </a:p>
        </p:txBody>
      </p:sp>
      <p:sp>
        <p:nvSpPr>
          <p:cNvPr id="22" name="Rectangle 21">
            <a:extLst>
              <a:ext uri="{FF2B5EF4-FFF2-40B4-BE49-F238E27FC236}">
                <a16:creationId xmlns:a16="http://schemas.microsoft.com/office/drawing/2014/main" xmlns="" id="{BD069A96-5848-FF57-BDAE-6DBEC0AA0DA9}"/>
              </a:ext>
            </a:extLst>
          </p:cNvPr>
          <p:cNvSpPr/>
          <p:nvPr/>
        </p:nvSpPr>
        <p:spPr>
          <a:xfrm>
            <a:off x="2807467" y="857261"/>
            <a:ext cx="6574607" cy="45719"/>
          </a:xfrm>
          <a:prstGeom prst="rect">
            <a:avLst/>
          </a:prstGeom>
          <a:solidFill>
            <a:schemeClr val="bg1"/>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solidFill>
                <a:prstClr val="white"/>
              </a:solidFill>
            </a:endParaRPr>
          </a:p>
        </p:txBody>
      </p:sp>
      <p:pic>
        <p:nvPicPr>
          <p:cNvPr id="23" name="Picture 2" descr="Network security Computer network Computer security Software-defined  networking, cyber security, electric Blue, technology png | PNGEgg"/>
          <p:cNvPicPr>
            <a:picLocks noChangeAspect="1" noChangeArrowheads="1"/>
          </p:cNvPicPr>
          <p:nvPr/>
        </p:nvPicPr>
        <p:blipFill>
          <a:blip r:embed="rId4" cstate="print">
            <a:extLst>
              <a:ext uri="{28A0092B-C50C-407E-A947-70E740481C1C}">
                <a14:useLocalDpi xmlns:a14="http://schemas.microsoft.com/office/drawing/2010/main" val="0"/>
              </a:ext>
            </a:extLst>
          </a:blip>
          <a:srcRect/>
          <a:stretch>
            <a:fillRect/>
          </a:stretch>
        </p:blipFill>
        <p:spPr bwMode="auto">
          <a:xfrm>
            <a:off x="2473590" y="394062"/>
            <a:ext cx="867383" cy="867383"/>
          </a:xfrm>
          <a:prstGeom prst="ellipse">
            <a:avLst/>
          </a:prstGeom>
          <a:noFill/>
          <a:extLst>
            <a:ext uri="{909E8E84-426E-40DD-AFC4-6F175D3DCCD1}">
              <a14:hiddenFill xmlns:a14="http://schemas.microsoft.com/office/drawing/2010/main">
                <a:solidFill>
                  <a:srgbClr val="FFFFFF"/>
                </a:solidFill>
              </a14:hiddenFill>
            </a:ext>
          </a:extLst>
        </p:spPr>
      </p:pic>
      <p:sp>
        <p:nvSpPr>
          <p:cNvPr id="27" name="Rectangle 11"/>
          <p:cNvSpPr/>
          <p:nvPr/>
        </p:nvSpPr>
        <p:spPr>
          <a:xfrm>
            <a:off x="2446894" y="6242540"/>
            <a:ext cx="6163706" cy="224143"/>
          </a:xfrm>
          <a:prstGeom prst="rect">
            <a:avLst/>
          </a:prstGeom>
          <a:noFill/>
          <a:ln>
            <a:noFill/>
          </a:ln>
        </p:spPr>
        <p:style>
          <a:lnRef idx="2">
            <a:schemeClr val="accent1">
              <a:shade val="50000"/>
            </a:schemeClr>
          </a:lnRef>
          <a:fillRef idx="1">
            <a:schemeClr val="accent1"/>
          </a:fillRef>
          <a:effectRef idx="0">
            <a:schemeClr val="accent1"/>
          </a:effectRef>
          <a:fontRef idx="minor">
            <a:schemeClr val="lt1"/>
          </a:fontRef>
        </p:style>
        <p:txBody>
          <a:bodyPr anchor="ctr"/>
          <a:lstStyle>
            <a:defPPr>
              <a:defRPr lang="en-US"/>
            </a:defPPr>
            <a:lvl1pPr algn="l" rtl="0" eaLnBrk="0" fontAlgn="base" hangingPunct="0">
              <a:spcBef>
                <a:spcPct val="0"/>
              </a:spcBef>
              <a:spcAft>
                <a:spcPct val="0"/>
              </a:spcAft>
              <a:defRPr sz="2000" kern="1200">
                <a:solidFill>
                  <a:schemeClr val="lt1"/>
                </a:solidFill>
                <a:latin typeface="+mn-lt"/>
                <a:ea typeface="+mn-ea"/>
                <a:cs typeface="+mn-cs"/>
              </a:defRPr>
            </a:lvl1pPr>
            <a:lvl2pPr marL="457200" algn="l" rtl="0" eaLnBrk="0" fontAlgn="base" hangingPunct="0">
              <a:spcBef>
                <a:spcPct val="0"/>
              </a:spcBef>
              <a:spcAft>
                <a:spcPct val="0"/>
              </a:spcAft>
              <a:defRPr sz="2000" kern="1200">
                <a:solidFill>
                  <a:schemeClr val="lt1"/>
                </a:solidFill>
                <a:latin typeface="+mn-lt"/>
                <a:ea typeface="+mn-ea"/>
                <a:cs typeface="+mn-cs"/>
              </a:defRPr>
            </a:lvl2pPr>
            <a:lvl3pPr marL="914400" algn="l" rtl="0" eaLnBrk="0" fontAlgn="base" hangingPunct="0">
              <a:spcBef>
                <a:spcPct val="0"/>
              </a:spcBef>
              <a:spcAft>
                <a:spcPct val="0"/>
              </a:spcAft>
              <a:defRPr sz="2000" kern="1200">
                <a:solidFill>
                  <a:schemeClr val="lt1"/>
                </a:solidFill>
                <a:latin typeface="+mn-lt"/>
                <a:ea typeface="+mn-ea"/>
                <a:cs typeface="+mn-cs"/>
              </a:defRPr>
            </a:lvl3pPr>
            <a:lvl4pPr marL="1371600" algn="l" rtl="0" eaLnBrk="0" fontAlgn="base" hangingPunct="0">
              <a:spcBef>
                <a:spcPct val="0"/>
              </a:spcBef>
              <a:spcAft>
                <a:spcPct val="0"/>
              </a:spcAft>
              <a:defRPr sz="2000" kern="1200">
                <a:solidFill>
                  <a:schemeClr val="lt1"/>
                </a:solidFill>
                <a:latin typeface="+mn-lt"/>
                <a:ea typeface="+mn-ea"/>
                <a:cs typeface="+mn-cs"/>
              </a:defRPr>
            </a:lvl4pPr>
            <a:lvl5pPr marL="1828800" algn="l" rtl="0" eaLnBrk="0" fontAlgn="base" hangingPunct="0">
              <a:spcBef>
                <a:spcPct val="0"/>
              </a:spcBef>
              <a:spcAft>
                <a:spcPct val="0"/>
              </a:spcAft>
              <a:defRPr sz="2000" kern="1200">
                <a:solidFill>
                  <a:schemeClr val="lt1"/>
                </a:solidFill>
                <a:latin typeface="+mn-lt"/>
                <a:ea typeface="+mn-ea"/>
                <a:cs typeface="+mn-cs"/>
              </a:defRPr>
            </a:lvl5pPr>
            <a:lvl6pPr marL="2286000" algn="l" defTabSz="914400" rtl="0" eaLnBrk="1" latinLnBrk="0" hangingPunct="1">
              <a:defRPr sz="2000" kern="1200">
                <a:solidFill>
                  <a:schemeClr val="lt1"/>
                </a:solidFill>
                <a:latin typeface="+mn-lt"/>
                <a:ea typeface="+mn-ea"/>
                <a:cs typeface="+mn-cs"/>
              </a:defRPr>
            </a:lvl6pPr>
            <a:lvl7pPr marL="2743200" algn="l" defTabSz="914400" rtl="0" eaLnBrk="1" latinLnBrk="0" hangingPunct="1">
              <a:defRPr sz="2000" kern="1200">
                <a:solidFill>
                  <a:schemeClr val="lt1"/>
                </a:solidFill>
                <a:latin typeface="+mn-lt"/>
                <a:ea typeface="+mn-ea"/>
                <a:cs typeface="+mn-cs"/>
              </a:defRPr>
            </a:lvl7pPr>
            <a:lvl8pPr marL="3200400" algn="l" defTabSz="914400" rtl="0" eaLnBrk="1" latinLnBrk="0" hangingPunct="1">
              <a:defRPr sz="2000" kern="1200">
                <a:solidFill>
                  <a:schemeClr val="lt1"/>
                </a:solidFill>
                <a:latin typeface="+mn-lt"/>
                <a:ea typeface="+mn-ea"/>
                <a:cs typeface="+mn-cs"/>
              </a:defRPr>
            </a:lvl8pPr>
            <a:lvl9pPr marL="3657600" algn="l" defTabSz="914400" rtl="0" eaLnBrk="1" latinLnBrk="0" hangingPunct="1">
              <a:defRPr sz="2000" kern="1200">
                <a:solidFill>
                  <a:schemeClr val="lt1"/>
                </a:solidFill>
                <a:latin typeface="+mn-lt"/>
                <a:ea typeface="+mn-ea"/>
                <a:cs typeface="+mn-cs"/>
              </a:defRPr>
            </a:lvl9pPr>
          </a:lstStyle>
          <a:p>
            <a:pPr algn="ctr"/>
            <a:r>
              <a:rPr lang="en-US" sz="1200" i="1" dirty="0">
                <a:ln w="0"/>
                <a:solidFill>
                  <a:srgbClr val="4472C4"/>
                </a:solidFill>
                <a:effectLst>
                  <a:outerShdw blurRad="38100" dist="25400" dir="5400000" algn="ctr" rotWithShape="0">
                    <a:srgbClr val="6E747A">
                      <a:alpha val="43000"/>
                    </a:srgbClr>
                  </a:outerShdw>
                </a:effectLst>
                <a:latin typeface="Tajawal Medium" panose="00000600000000000000" pitchFamily="2" charset="-78"/>
                <a:cs typeface="Tajawal Medium" panose="00000600000000000000" pitchFamily="2" charset="-78"/>
              </a:rPr>
              <a:t>Cybersecurity </a:t>
            </a:r>
            <a:r>
              <a:rPr lang="en-US" sz="1200" i="1" dirty="0" smtClean="0">
                <a:ln w="0"/>
                <a:solidFill>
                  <a:srgbClr val="4472C4"/>
                </a:solidFill>
                <a:effectLst>
                  <a:outerShdw blurRad="38100" dist="25400" dir="5400000" algn="ctr" rotWithShape="0">
                    <a:srgbClr val="6E747A">
                      <a:alpha val="43000"/>
                    </a:srgbClr>
                  </a:outerShdw>
                </a:effectLst>
                <a:latin typeface="Tajawal Medium" panose="00000600000000000000" pitchFamily="2" charset="-78"/>
                <a:cs typeface="Tajawal Medium" panose="00000600000000000000" pitchFamily="2" charset="-78"/>
              </a:rPr>
              <a:t>Fundamentals,  Dr. Redhwan M. A. </a:t>
            </a:r>
            <a:r>
              <a:rPr lang="en-US" sz="1200" i="1" dirty="0" err="1" smtClean="0">
                <a:ln w="0"/>
                <a:solidFill>
                  <a:srgbClr val="4472C4"/>
                </a:solidFill>
                <a:effectLst>
                  <a:outerShdw blurRad="38100" dist="25400" dir="5400000" algn="ctr" rotWithShape="0">
                    <a:srgbClr val="6E747A">
                      <a:alpha val="43000"/>
                    </a:srgbClr>
                  </a:outerShdw>
                </a:effectLst>
                <a:latin typeface="Tajawal Medium" panose="00000600000000000000" pitchFamily="2" charset="-78"/>
                <a:cs typeface="Tajawal Medium" panose="00000600000000000000" pitchFamily="2" charset="-78"/>
              </a:rPr>
              <a:t>Saad</a:t>
            </a:r>
            <a:endParaRPr lang="en-US" sz="1200" i="1" dirty="0">
              <a:ln w="0"/>
              <a:solidFill>
                <a:srgbClr val="4472C4"/>
              </a:solidFill>
              <a:effectLst>
                <a:outerShdw blurRad="38100" dist="25400" dir="5400000" algn="ctr" rotWithShape="0">
                  <a:srgbClr val="6E747A">
                    <a:alpha val="43000"/>
                  </a:srgbClr>
                </a:outerShdw>
              </a:effectLst>
              <a:latin typeface="Tajawal Medium" panose="00000600000000000000" pitchFamily="2" charset="-78"/>
              <a:cs typeface="Tajawal Medium" panose="00000600000000000000" pitchFamily="2" charset="-78"/>
            </a:endParaRPr>
          </a:p>
        </p:txBody>
      </p:sp>
      <p:sp>
        <p:nvSpPr>
          <p:cNvPr id="4" name="Decagon 3"/>
          <p:cNvSpPr/>
          <p:nvPr/>
        </p:nvSpPr>
        <p:spPr>
          <a:xfrm>
            <a:off x="11015003" y="6242540"/>
            <a:ext cx="590843" cy="439614"/>
          </a:xfrm>
          <a:prstGeom prst="decagon">
            <a:avLst/>
          </a:prstGeom>
          <a:noFill/>
          <a:ln w="38100">
            <a:solidFill>
              <a:schemeClr val="bg1"/>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fld id="{D3D0A8D0-E66F-424C-AFA5-9563B497EC84}" type="slidenum">
              <a:rPr lang="en-US" smtClean="0">
                <a:solidFill>
                  <a:prstClr val="white"/>
                </a:solidFill>
              </a:rPr>
              <a:pPr algn="ctr"/>
              <a:t>32</a:t>
            </a:fld>
            <a:endParaRPr lang="en-US" dirty="0">
              <a:solidFill>
                <a:prstClr val="white"/>
              </a:solidFill>
            </a:endParaRPr>
          </a:p>
        </p:txBody>
      </p:sp>
      <p:sp>
        <p:nvSpPr>
          <p:cNvPr id="11" name="TextBox 6"/>
          <p:cNvSpPr txBox="1">
            <a:spLocks noChangeArrowheads="1"/>
          </p:cNvSpPr>
          <p:nvPr/>
        </p:nvSpPr>
        <p:spPr bwMode="auto">
          <a:xfrm>
            <a:off x="1544637" y="2091007"/>
            <a:ext cx="5859463" cy="1938992"/>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wrap="square">
            <a:spAutoFit/>
          </a:bodyPr>
          <a:lstStyle>
            <a:defPPr>
              <a:defRPr lang="en-US"/>
            </a:defPPr>
            <a:lvl1pPr algn="l" rtl="0" eaLnBrk="0" fontAlgn="base" hangingPunct="0">
              <a:spcBef>
                <a:spcPct val="0"/>
              </a:spcBef>
              <a:spcAft>
                <a:spcPct val="0"/>
              </a:spcAft>
              <a:defRPr kern="1200">
                <a:solidFill>
                  <a:schemeClr val="tx1"/>
                </a:solidFill>
                <a:latin typeface="Arial" panose="020B0604020202020204" pitchFamily="34" charset="0"/>
                <a:ea typeface="+mn-ea"/>
                <a:cs typeface="Arial" panose="020B0604020202020204" pitchFamily="34" charset="0"/>
              </a:defRPr>
            </a:lvl1pPr>
            <a:lvl2pPr marL="457200" algn="l" rtl="0" eaLnBrk="0" fontAlgn="base" hangingPunct="0">
              <a:spcBef>
                <a:spcPct val="0"/>
              </a:spcBef>
              <a:spcAft>
                <a:spcPct val="0"/>
              </a:spcAft>
              <a:defRPr kern="1200">
                <a:solidFill>
                  <a:schemeClr val="tx1"/>
                </a:solidFill>
                <a:latin typeface="Arial" panose="020B0604020202020204" pitchFamily="34" charset="0"/>
                <a:ea typeface="+mn-ea"/>
                <a:cs typeface="Arial" panose="020B0604020202020204" pitchFamily="34" charset="0"/>
              </a:defRPr>
            </a:lvl2pPr>
            <a:lvl3pPr marL="914400" algn="l" rtl="0" eaLnBrk="0" fontAlgn="base" hangingPunct="0">
              <a:spcBef>
                <a:spcPct val="0"/>
              </a:spcBef>
              <a:spcAft>
                <a:spcPct val="0"/>
              </a:spcAft>
              <a:defRPr kern="1200">
                <a:solidFill>
                  <a:schemeClr val="tx1"/>
                </a:solidFill>
                <a:latin typeface="Arial" panose="020B0604020202020204" pitchFamily="34" charset="0"/>
                <a:ea typeface="+mn-ea"/>
                <a:cs typeface="Arial" panose="020B0604020202020204" pitchFamily="34" charset="0"/>
              </a:defRPr>
            </a:lvl3pPr>
            <a:lvl4pPr marL="1371600" algn="l" rtl="0" eaLnBrk="0" fontAlgn="base" hangingPunct="0">
              <a:spcBef>
                <a:spcPct val="0"/>
              </a:spcBef>
              <a:spcAft>
                <a:spcPct val="0"/>
              </a:spcAft>
              <a:defRPr kern="1200">
                <a:solidFill>
                  <a:schemeClr val="tx1"/>
                </a:solidFill>
                <a:latin typeface="Arial" panose="020B0604020202020204" pitchFamily="34" charset="0"/>
                <a:ea typeface="+mn-ea"/>
                <a:cs typeface="Arial" panose="020B0604020202020204" pitchFamily="34" charset="0"/>
              </a:defRPr>
            </a:lvl4pPr>
            <a:lvl5pPr marL="1828800" algn="l" rtl="0" eaLnBrk="0" fontAlgn="base" hangingPunct="0">
              <a:spcBef>
                <a:spcPct val="0"/>
              </a:spcBef>
              <a:spcAft>
                <a:spcPct val="0"/>
              </a:spcAft>
              <a:defRPr kern="1200">
                <a:solidFill>
                  <a:schemeClr val="tx1"/>
                </a:solidFill>
                <a:latin typeface="Arial" panose="020B0604020202020204" pitchFamily="34" charset="0"/>
                <a:ea typeface="+mn-ea"/>
                <a:cs typeface="Arial" panose="020B0604020202020204" pitchFamily="34" charset="0"/>
              </a:defRPr>
            </a:lvl5pPr>
            <a:lvl6pPr marL="2286000" algn="l" defTabSz="914400" rtl="0" eaLnBrk="1" latinLnBrk="0" hangingPunct="1">
              <a:defRPr kern="1200">
                <a:solidFill>
                  <a:schemeClr val="tx1"/>
                </a:solidFill>
                <a:latin typeface="Arial" panose="020B0604020202020204" pitchFamily="34" charset="0"/>
                <a:ea typeface="+mn-ea"/>
                <a:cs typeface="Arial" panose="020B0604020202020204" pitchFamily="34" charset="0"/>
              </a:defRPr>
            </a:lvl6pPr>
            <a:lvl7pPr marL="2743200" algn="l" defTabSz="914400" rtl="0" eaLnBrk="1" latinLnBrk="0" hangingPunct="1">
              <a:defRPr kern="1200">
                <a:solidFill>
                  <a:schemeClr val="tx1"/>
                </a:solidFill>
                <a:latin typeface="Arial" panose="020B0604020202020204" pitchFamily="34" charset="0"/>
                <a:ea typeface="+mn-ea"/>
                <a:cs typeface="Arial" panose="020B0604020202020204" pitchFamily="34" charset="0"/>
              </a:defRPr>
            </a:lvl7pPr>
            <a:lvl8pPr marL="3200400" algn="l" defTabSz="914400" rtl="0" eaLnBrk="1" latinLnBrk="0" hangingPunct="1">
              <a:defRPr kern="1200">
                <a:solidFill>
                  <a:schemeClr val="tx1"/>
                </a:solidFill>
                <a:latin typeface="Arial" panose="020B0604020202020204" pitchFamily="34" charset="0"/>
                <a:ea typeface="+mn-ea"/>
                <a:cs typeface="Arial" panose="020B0604020202020204" pitchFamily="34" charset="0"/>
              </a:defRPr>
            </a:lvl8pPr>
            <a:lvl9pPr marL="3657600" algn="l" defTabSz="914400" rtl="0" eaLnBrk="1" latinLnBrk="0" hangingPunct="1">
              <a:defRPr kern="1200">
                <a:solidFill>
                  <a:schemeClr val="tx1"/>
                </a:solidFill>
                <a:latin typeface="Arial" panose="020B0604020202020204" pitchFamily="34" charset="0"/>
                <a:ea typeface="+mn-ea"/>
                <a:cs typeface="Arial" panose="020B0604020202020204" pitchFamily="34" charset="0"/>
              </a:defRPr>
            </a:lvl9pPr>
          </a:lstStyle>
          <a:p>
            <a:pPr marL="285750" indent="-285750">
              <a:buFont typeface="Arial" pitchFamily="34" charset="0"/>
              <a:buChar char="•"/>
            </a:pPr>
            <a:endParaRPr lang="en-US" sz="2000" dirty="0" smtClean="0"/>
          </a:p>
          <a:p>
            <a:pPr marL="285750" indent="-285750">
              <a:buFont typeface="Wingdings" pitchFamily="2" charset="2"/>
              <a:buChar char="v"/>
            </a:pPr>
            <a:r>
              <a:rPr lang="en-US" sz="2000" b="1" dirty="0" smtClean="0">
                <a:solidFill>
                  <a:srgbClr val="C00000"/>
                </a:solidFill>
              </a:rPr>
              <a:t>Case Studies for:</a:t>
            </a:r>
          </a:p>
          <a:p>
            <a:pPr marL="285750" indent="-285750">
              <a:buFont typeface="Wingdings" pitchFamily="2" charset="2"/>
              <a:buChar char="v"/>
            </a:pPr>
            <a:endParaRPr lang="en-US" sz="2000" dirty="0">
              <a:solidFill>
                <a:srgbClr val="C00000"/>
              </a:solidFill>
            </a:endParaRPr>
          </a:p>
          <a:p>
            <a:pPr marL="285750" indent="-285750">
              <a:buFont typeface="Arial" pitchFamily="34" charset="0"/>
              <a:buChar char="•"/>
            </a:pPr>
            <a:r>
              <a:rPr lang="en-US" sz="2000" dirty="0" smtClean="0"/>
              <a:t>Biggest </a:t>
            </a:r>
            <a:r>
              <a:rPr lang="en-US" sz="2000" dirty="0"/>
              <a:t>Cyber Threats in </a:t>
            </a:r>
            <a:r>
              <a:rPr lang="en-US" sz="2000" dirty="0" smtClean="0"/>
              <a:t>2021. Case Study.</a:t>
            </a:r>
          </a:p>
          <a:p>
            <a:pPr marL="285750" indent="-285750">
              <a:buFont typeface="Arial" pitchFamily="34" charset="0"/>
              <a:buChar char="•"/>
            </a:pPr>
            <a:r>
              <a:rPr lang="en-US" sz="2000" dirty="0"/>
              <a:t>Examples of Cyber Warfare Operations</a:t>
            </a:r>
          </a:p>
          <a:p>
            <a:pPr marL="285750" indent="-285750">
              <a:buFont typeface="Arial" pitchFamily="34" charset="0"/>
              <a:buChar char="•"/>
            </a:pPr>
            <a:endParaRPr lang="en-US" sz="2000" dirty="0"/>
          </a:p>
        </p:txBody>
      </p:sp>
      <p:sp>
        <p:nvSpPr>
          <p:cNvPr id="12" name="مربع نص 8"/>
          <p:cNvSpPr txBox="1"/>
          <p:nvPr/>
        </p:nvSpPr>
        <p:spPr>
          <a:xfrm>
            <a:off x="8951618" y="4271022"/>
            <a:ext cx="2063385" cy="584775"/>
          </a:xfrm>
          <a:prstGeom prst="rect">
            <a:avLst/>
          </a:prstGeom>
          <a:noFill/>
        </p:spPr>
        <p:txBody>
          <a:bodyPr wrap="none" rtlCol="0">
            <a:spAutoFit/>
          </a:bodyPr>
          <a:lstStyle/>
          <a:p>
            <a:r>
              <a:rPr lang="en-US" sz="3200" b="1" dirty="0" smtClean="0">
                <a:solidFill>
                  <a:srgbClr val="FF0000"/>
                </a:solidFill>
              </a:rPr>
              <a:t>The End </a:t>
            </a:r>
            <a:r>
              <a:rPr lang="en-US" sz="3200" b="1" dirty="0" smtClean="0">
                <a:solidFill>
                  <a:srgbClr val="FF0000"/>
                </a:solidFill>
                <a:sym typeface="Wingdings" pitchFamily="2" charset="2"/>
              </a:rPr>
              <a:t> </a:t>
            </a:r>
            <a:endParaRPr lang="en-US" sz="3200" b="1" dirty="0">
              <a:solidFill>
                <a:srgbClr val="FF0000"/>
              </a:solidFill>
            </a:endParaRPr>
          </a:p>
        </p:txBody>
      </p:sp>
    </p:spTree>
    <p:extLst>
      <p:ext uri="{BB962C8B-B14F-4D97-AF65-F5344CB8AC3E}">
        <p14:creationId xmlns:p14="http://schemas.microsoft.com/office/powerpoint/2010/main" val="564573622"/>
      </p:ext>
    </p:extLst>
  </p:cSld>
  <p:clrMapOvr>
    <a:masterClrMapping/>
  </p:clrMapOvr>
  <mc:AlternateContent xmlns:mc="http://schemas.openxmlformats.org/markup-compatibility/2006">
    <mc:Choice xmlns:p14="http://schemas.microsoft.com/office/powerpoint/2010/main" Requires="p14">
      <p:transition p14:dur="10"/>
    </mc:Choice>
    <mc:Fallback>
      <p:transition/>
    </mc:Fallback>
  </mc:AlternateContent>
  <p:timing>
    <p:tnLst>
      <p:par>
        <p:cTn id="1" dur="indefinite" restart="never" nodeType="tmRoot"/>
      </p:par>
    </p:tnLst>
  </p:timing>
</p:sld>
</file>

<file path=ppt/slides/slide33.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13" name="Graphic 12">
            <a:extLst>
              <a:ext uri="{FF2B5EF4-FFF2-40B4-BE49-F238E27FC236}">
                <a16:creationId xmlns="" xmlns:a16="http://schemas.microsoft.com/office/drawing/2014/main" id="{6632DC9F-5757-0B8A-BF9A-324C5DCF66B9}"/>
              </a:ext>
            </a:extLst>
          </p:cNvPr>
          <p:cNvPicPr>
            <a:picLocks noChangeAspect="1"/>
          </p:cNvPicPr>
          <p:nvPr/>
        </p:nvPicPr>
        <p:blipFill>
          <a:blip r:embed="rId3">
            <a:extLst>
              <a:ext uri="{96DAC541-7B7A-43D3-8B79-37D633B846F1}">
                <asvg:svgBlip xmlns="" xmlns:asvg="http://schemas.microsoft.com/office/drawing/2016/SVG/main" r:embed="rId4"/>
              </a:ext>
            </a:extLst>
          </a:blip>
          <a:stretch>
            <a:fillRect/>
          </a:stretch>
        </p:blipFill>
        <p:spPr>
          <a:xfrm>
            <a:off x="9576180" y="6168740"/>
            <a:ext cx="2279266" cy="384052"/>
          </a:xfrm>
          <a:prstGeom prst="rect">
            <a:avLst/>
          </a:prstGeom>
        </p:spPr>
      </p:pic>
      <p:pic>
        <p:nvPicPr>
          <p:cNvPr id="23" name="Graphic 22">
            <a:extLst>
              <a:ext uri="{FF2B5EF4-FFF2-40B4-BE49-F238E27FC236}">
                <a16:creationId xmlns="" xmlns:a16="http://schemas.microsoft.com/office/drawing/2014/main" id="{7F2EF6CE-6A19-1FC7-706F-5BC62F62930A}"/>
              </a:ext>
            </a:extLst>
          </p:cNvPr>
          <p:cNvPicPr>
            <a:picLocks noChangeAspect="1"/>
          </p:cNvPicPr>
          <p:nvPr/>
        </p:nvPicPr>
        <p:blipFill>
          <a:blip r:embed="rId5">
            <a:extLst>
              <a:ext uri="{96DAC541-7B7A-43D3-8B79-37D633B846F1}">
                <asvg:svgBlip xmlns="" xmlns:asvg="http://schemas.microsoft.com/office/drawing/2016/SVG/main" r:embed="rId6"/>
              </a:ext>
            </a:extLst>
          </a:blip>
          <a:stretch>
            <a:fillRect/>
          </a:stretch>
        </p:blipFill>
        <p:spPr>
          <a:xfrm>
            <a:off x="367466" y="485415"/>
            <a:ext cx="2758843" cy="753090"/>
          </a:xfrm>
          <a:prstGeom prst="rect">
            <a:avLst/>
          </a:prstGeom>
        </p:spPr>
      </p:pic>
      <p:pic>
        <p:nvPicPr>
          <p:cNvPr id="4" name="Picture 3">
            <a:extLst>
              <a:ext uri="{FF2B5EF4-FFF2-40B4-BE49-F238E27FC236}">
                <a16:creationId xmlns="" xmlns:a16="http://schemas.microsoft.com/office/drawing/2014/main" id="{B4F11E07-4264-8495-2858-4C5FEEEE25D0}"/>
              </a:ext>
            </a:extLst>
          </p:cNvPr>
          <p:cNvPicPr>
            <a:picLocks noChangeAspect="1"/>
          </p:cNvPicPr>
          <p:nvPr/>
        </p:nvPicPr>
        <p:blipFill>
          <a:blip r:embed="rId7" cstate="print">
            <a:extLst>
              <a:ext uri="{28A0092B-C50C-407E-A947-70E740481C1C}">
                <a14:useLocalDpi xmlns:a14="http://schemas.microsoft.com/office/drawing/2010/main" val="0"/>
              </a:ext>
            </a:extLst>
          </a:blip>
          <a:srcRect/>
          <a:stretch/>
        </p:blipFill>
        <p:spPr>
          <a:xfrm>
            <a:off x="9497088" y="87721"/>
            <a:ext cx="2383737" cy="1125123"/>
          </a:xfrm>
          <a:prstGeom prst="rect">
            <a:avLst/>
          </a:prstGeom>
        </p:spPr>
      </p:pic>
      <p:sp>
        <p:nvSpPr>
          <p:cNvPr id="10" name="TextBox 9">
            <a:extLst>
              <a:ext uri="{FF2B5EF4-FFF2-40B4-BE49-F238E27FC236}">
                <a16:creationId xmlns="" xmlns:a16="http://schemas.microsoft.com/office/drawing/2014/main" id="{2C2209B7-A564-4A7C-687E-49DE198161B1}"/>
              </a:ext>
            </a:extLst>
          </p:cNvPr>
          <p:cNvSpPr txBox="1"/>
          <p:nvPr/>
        </p:nvSpPr>
        <p:spPr>
          <a:xfrm>
            <a:off x="534381" y="5945200"/>
            <a:ext cx="4524565" cy="707886"/>
          </a:xfrm>
          <a:prstGeom prst="rect">
            <a:avLst/>
          </a:prstGeom>
          <a:noFill/>
        </p:spPr>
        <p:txBody>
          <a:bodyPr wrap="square" rtlCol="0">
            <a:spAutoFit/>
          </a:bodyPr>
          <a:lstStyle/>
          <a:p>
            <a:r>
              <a:rPr lang="en-US" sz="4000" b="1" dirty="0">
                <a:solidFill>
                  <a:prstClr val="white"/>
                </a:solidFill>
                <a:latin typeface="Times New Roman" panose="02020603050405020304" pitchFamily="18" charset="0"/>
                <a:cs typeface="Times New Roman" panose="02020603050405020304" pitchFamily="18" charset="0"/>
              </a:rPr>
              <a:t>Thank You</a:t>
            </a:r>
          </a:p>
        </p:txBody>
      </p:sp>
      <p:sp>
        <p:nvSpPr>
          <p:cNvPr id="6" name="Rectangle 5">
            <a:extLst>
              <a:ext uri="{FF2B5EF4-FFF2-40B4-BE49-F238E27FC236}">
                <a16:creationId xmlns="" xmlns:a16="http://schemas.microsoft.com/office/drawing/2014/main" id="{CBD73658-9ED2-5C09-E85C-0C090C5E47C3}"/>
              </a:ext>
            </a:extLst>
          </p:cNvPr>
          <p:cNvSpPr/>
          <p:nvPr/>
        </p:nvSpPr>
        <p:spPr>
          <a:xfrm>
            <a:off x="1340017" y="1410088"/>
            <a:ext cx="9661358" cy="4312207"/>
          </a:xfrm>
          <a:custGeom>
            <a:avLst/>
            <a:gdLst>
              <a:gd name="connsiteX0" fmla="*/ 0 w 10096121"/>
              <a:gd name="connsiteY0" fmla="*/ 0 h 4414561"/>
              <a:gd name="connsiteX1" fmla="*/ 10096121 w 10096121"/>
              <a:gd name="connsiteY1" fmla="*/ 0 h 4414561"/>
              <a:gd name="connsiteX2" fmla="*/ 10096121 w 10096121"/>
              <a:gd name="connsiteY2" fmla="*/ 4414561 h 4414561"/>
              <a:gd name="connsiteX3" fmla="*/ 0 w 10096121"/>
              <a:gd name="connsiteY3" fmla="*/ 4414561 h 4414561"/>
              <a:gd name="connsiteX4" fmla="*/ 0 w 10096121"/>
              <a:gd name="connsiteY4" fmla="*/ 0 h 4414561"/>
              <a:gd name="connsiteX0" fmla="*/ 0 w 10096121"/>
              <a:gd name="connsiteY0" fmla="*/ 0 h 4414561"/>
              <a:gd name="connsiteX1" fmla="*/ 9924671 w 10096121"/>
              <a:gd name="connsiteY1" fmla="*/ 180975 h 4414561"/>
              <a:gd name="connsiteX2" fmla="*/ 10096121 w 10096121"/>
              <a:gd name="connsiteY2" fmla="*/ 4414561 h 4414561"/>
              <a:gd name="connsiteX3" fmla="*/ 0 w 10096121"/>
              <a:gd name="connsiteY3" fmla="*/ 4414561 h 4414561"/>
              <a:gd name="connsiteX4" fmla="*/ 0 w 10096121"/>
              <a:gd name="connsiteY4" fmla="*/ 0 h 4414561"/>
              <a:gd name="connsiteX0" fmla="*/ 0 w 10096121"/>
              <a:gd name="connsiteY0" fmla="*/ 0 h 4414561"/>
              <a:gd name="connsiteX1" fmla="*/ 9924671 w 10096121"/>
              <a:gd name="connsiteY1" fmla="*/ 180975 h 4414561"/>
              <a:gd name="connsiteX2" fmla="*/ 10096121 w 10096121"/>
              <a:gd name="connsiteY2" fmla="*/ 4414561 h 4414561"/>
              <a:gd name="connsiteX3" fmla="*/ 76200 w 10096121"/>
              <a:gd name="connsiteY3" fmla="*/ 4366936 h 4414561"/>
              <a:gd name="connsiteX4" fmla="*/ 0 w 10096121"/>
              <a:gd name="connsiteY4" fmla="*/ 0 h 4414561"/>
              <a:gd name="connsiteX0" fmla="*/ 0 w 10286621"/>
              <a:gd name="connsiteY0" fmla="*/ 0 h 4385986"/>
              <a:gd name="connsiteX1" fmla="*/ 10115171 w 10286621"/>
              <a:gd name="connsiteY1" fmla="*/ 152400 h 4385986"/>
              <a:gd name="connsiteX2" fmla="*/ 10286621 w 10286621"/>
              <a:gd name="connsiteY2" fmla="*/ 4385986 h 4385986"/>
              <a:gd name="connsiteX3" fmla="*/ 266700 w 10286621"/>
              <a:gd name="connsiteY3" fmla="*/ 4338361 h 4385986"/>
              <a:gd name="connsiteX4" fmla="*/ 0 w 10286621"/>
              <a:gd name="connsiteY4" fmla="*/ 0 h 4385986"/>
              <a:gd name="connsiteX0" fmla="*/ 0 w 10286621"/>
              <a:gd name="connsiteY0" fmla="*/ 0 h 4385986"/>
              <a:gd name="connsiteX1" fmla="*/ 10115171 w 10286621"/>
              <a:gd name="connsiteY1" fmla="*/ 152400 h 4385986"/>
              <a:gd name="connsiteX2" fmla="*/ 10286621 w 10286621"/>
              <a:gd name="connsiteY2" fmla="*/ 4385986 h 4385986"/>
              <a:gd name="connsiteX3" fmla="*/ 333375 w 10286621"/>
              <a:gd name="connsiteY3" fmla="*/ 4138336 h 4385986"/>
              <a:gd name="connsiteX4" fmla="*/ 0 w 10286621"/>
              <a:gd name="connsiteY4" fmla="*/ 0 h 4385986"/>
              <a:gd name="connsiteX0" fmla="*/ 0 w 10324721"/>
              <a:gd name="connsiteY0" fmla="*/ 0 h 4385986"/>
              <a:gd name="connsiteX1" fmla="*/ 10153271 w 10324721"/>
              <a:gd name="connsiteY1" fmla="*/ 152400 h 4385986"/>
              <a:gd name="connsiteX2" fmla="*/ 10324721 w 10324721"/>
              <a:gd name="connsiteY2" fmla="*/ 4385986 h 4385986"/>
              <a:gd name="connsiteX3" fmla="*/ 371475 w 10324721"/>
              <a:gd name="connsiteY3" fmla="*/ 4138336 h 4385986"/>
              <a:gd name="connsiteX4" fmla="*/ 0 w 10324721"/>
              <a:gd name="connsiteY4" fmla="*/ 0 h 4385986"/>
              <a:gd name="connsiteX0" fmla="*/ 0 w 10296146"/>
              <a:gd name="connsiteY0" fmla="*/ 0 h 4138336"/>
              <a:gd name="connsiteX1" fmla="*/ 10153271 w 10296146"/>
              <a:gd name="connsiteY1" fmla="*/ 152400 h 4138336"/>
              <a:gd name="connsiteX2" fmla="*/ 10296146 w 10296146"/>
              <a:gd name="connsiteY2" fmla="*/ 4138336 h 4138336"/>
              <a:gd name="connsiteX3" fmla="*/ 371475 w 10296146"/>
              <a:gd name="connsiteY3" fmla="*/ 4138336 h 4138336"/>
              <a:gd name="connsiteX4" fmla="*/ 0 w 10296146"/>
              <a:gd name="connsiteY4" fmla="*/ 0 h 4138336"/>
              <a:gd name="connsiteX0" fmla="*/ 0 w 10296146"/>
              <a:gd name="connsiteY0" fmla="*/ 0 h 4405036"/>
              <a:gd name="connsiteX1" fmla="*/ 10153271 w 10296146"/>
              <a:gd name="connsiteY1" fmla="*/ 152400 h 4405036"/>
              <a:gd name="connsiteX2" fmla="*/ 10296146 w 10296146"/>
              <a:gd name="connsiteY2" fmla="*/ 4138336 h 4405036"/>
              <a:gd name="connsiteX3" fmla="*/ 438150 w 10296146"/>
              <a:gd name="connsiteY3" fmla="*/ 4405036 h 4405036"/>
              <a:gd name="connsiteX4" fmla="*/ 0 w 10296146"/>
              <a:gd name="connsiteY4" fmla="*/ 0 h 4405036"/>
              <a:gd name="connsiteX0" fmla="*/ 0 w 10296146"/>
              <a:gd name="connsiteY0" fmla="*/ 190500 h 4595536"/>
              <a:gd name="connsiteX1" fmla="*/ 9886571 w 10296146"/>
              <a:gd name="connsiteY1" fmla="*/ 0 h 4595536"/>
              <a:gd name="connsiteX2" fmla="*/ 10296146 w 10296146"/>
              <a:gd name="connsiteY2" fmla="*/ 4328836 h 4595536"/>
              <a:gd name="connsiteX3" fmla="*/ 438150 w 10296146"/>
              <a:gd name="connsiteY3" fmla="*/ 4595536 h 4595536"/>
              <a:gd name="connsiteX4" fmla="*/ 0 w 10296146"/>
              <a:gd name="connsiteY4" fmla="*/ 190500 h 4595536"/>
            </a:gdLst>
            <a:ahLst/>
            <a:cxnLst>
              <a:cxn ang="0">
                <a:pos x="connsiteX0" y="connsiteY0"/>
              </a:cxn>
              <a:cxn ang="0">
                <a:pos x="connsiteX1" y="connsiteY1"/>
              </a:cxn>
              <a:cxn ang="0">
                <a:pos x="connsiteX2" y="connsiteY2"/>
              </a:cxn>
              <a:cxn ang="0">
                <a:pos x="connsiteX3" y="connsiteY3"/>
              </a:cxn>
              <a:cxn ang="0">
                <a:pos x="connsiteX4" y="connsiteY4"/>
              </a:cxn>
            </a:cxnLst>
            <a:rect l="l" t="t" r="r" b="b"/>
            <a:pathLst>
              <a:path w="10296146" h="4595536">
                <a:moveTo>
                  <a:pt x="0" y="190500"/>
                </a:moveTo>
                <a:lnTo>
                  <a:pt x="9886571" y="0"/>
                </a:lnTo>
                <a:lnTo>
                  <a:pt x="10296146" y="4328836"/>
                </a:lnTo>
                <a:lnTo>
                  <a:pt x="438150" y="4595536"/>
                </a:lnTo>
                <a:lnTo>
                  <a:pt x="0" y="190500"/>
                </a:lnTo>
                <a:close/>
              </a:path>
            </a:pathLst>
          </a:custGeom>
          <a:solidFill>
            <a:schemeClr val="bg1"/>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id-ID">
              <a:solidFill>
                <a:prstClr val="white"/>
              </a:solidFill>
            </a:endParaRPr>
          </a:p>
        </p:txBody>
      </p:sp>
      <p:pic>
        <p:nvPicPr>
          <p:cNvPr id="2" name="Picture 1"/>
          <p:cNvPicPr>
            <a:picLocks noChangeAspect="1"/>
          </p:cNvPicPr>
          <p:nvPr/>
        </p:nvPicPr>
        <p:blipFill>
          <a:blip r:embed="rId8"/>
          <a:stretch>
            <a:fillRect/>
          </a:stretch>
        </p:blipFill>
        <p:spPr>
          <a:xfrm>
            <a:off x="1546578" y="1457244"/>
            <a:ext cx="9200444" cy="4178474"/>
          </a:xfrm>
          <a:prstGeom prst="rect">
            <a:avLst/>
          </a:prstGeom>
        </p:spPr>
      </p:pic>
    </p:spTree>
    <p:extLst>
      <p:ext uri="{BB962C8B-B14F-4D97-AF65-F5344CB8AC3E}">
        <p14:creationId xmlns:p14="http://schemas.microsoft.com/office/powerpoint/2010/main" val="2693768635"/>
      </p:ext>
    </p:extLst>
  </p:cSld>
  <p:clrMapOvr>
    <a:masterClrMapping/>
  </p:clrMapOvr>
  <p:timing>
    <p:tnLst>
      <p:par>
        <p:cTn id="1" dur="indefinite" restart="never" nodeType="tmRoot"/>
      </p:par>
    </p:tnLst>
  </p:timing>
</p:sld>
</file>

<file path=ppt/theme/theme1.xml><?xml version="1.0" encoding="utf-8"?>
<a:theme xmlns:a="http://schemas.openxmlformats.org/drawingml/2006/main" name="1_Office Theme">
  <a:themeElements>
    <a:clrScheme name="Office">
      <a:dk1>
        <a:sysClr val="windowText" lastClr="000000"/>
      </a:dk1>
      <a:lt1>
        <a:sysClr val="window" lastClr="FFFFFF"/>
      </a:lt1>
      <a:dk2>
        <a:srgbClr val="44546A"/>
      </a:dk2>
      <a:lt2>
        <a:srgbClr val="E7E6E6"/>
      </a:lt2>
      <a:accent1>
        <a:srgbClr val="4472C4"/>
      </a:accent1>
      <a:accent2>
        <a:srgbClr val="ED7D31"/>
      </a:accent2>
      <a:accent3>
        <a:srgbClr val="A5A5A5"/>
      </a:accent3>
      <a:accent4>
        <a:srgbClr val="FFC000"/>
      </a:accent4>
      <a:accent5>
        <a:srgbClr val="5B9BD5"/>
      </a:accent5>
      <a:accent6>
        <a:srgbClr val="70AD47"/>
      </a:accent6>
      <a:hlink>
        <a:srgbClr val="0563C1"/>
      </a:hlink>
      <a:folHlink>
        <a:srgbClr val="954F72"/>
      </a:folHlink>
    </a:clrScheme>
    <a:fontScheme name="Office">
      <a:majorFont>
        <a:latin typeface="Calibri Light" panose="020F0302020204030204"/>
        <a:ea typeface=""/>
        <a:cs typeface=""/>
        <a:font script="Jpan" typeface="游ゴシック Light"/>
        <a:font script="Hang" typeface="맑은 고딕"/>
        <a:font script="Hans" typeface="等线 Light"/>
        <a:font script="Hant" typeface="新細明體"/>
        <a:font script="Arab" typeface="Times New Roman"/>
        <a:font script="Hebr" typeface="Times New Roman"/>
        <a:font script="Thai" typeface="Angsana New"/>
        <a:font script="Ethi" typeface="Nyala"/>
        <a:font script="Beng" typeface="Vrinda"/>
        <a:font script="Gujr" typeface="Shruti"/>
        <a:font script="Khmr" typeface="MoolBoran"/>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Times New Roman"/>
        <a:font script="Uigh" typeface="Microsoft Uighur"/>
        <a:font script="Geor" typeface="Sylfaen"/>
        <a:font script="Armn" typeface="Arial"/>
        <a:font script="Bugi" typeface="Leelawadee UI"/>
        <a:font script="Bopo" typeface="Microsoft JhengHei"/>
        <a:font script="Java" typeface="Javanese Text"/>
        <a:font script="Lisu" typeface="Segoe UI"/>
        <a:font script="Mymr" typeface="Myanmar Text"/>
        <a:font script="Nkoo" typeface="Ebrima"/>
        <a:font script="Olck" typeface="Nirmala UI"/>
        <a:font script="Osma" typeface="Ebrima"/>
        <a:font script="Phag" typeface="Phagspa"/>
        <a:font script="Syrn" typeface="Estrangelo Edessa"/>
        <a:font script="Syrj" typeface="Estrangelo Edessa"/>
        <a:font script="Syre" typeface="Estrangelo Edessa"/>
        <a:font script="Sora" typeface="Nirmala UI"/>
        <a:font script="Tale" typeface="Microsoft Tai Le"/>
        <a:font script="Talu" typeface="Microsoft New Tai Lue"/>
        <a:font script="Tfng" typeface="Ebrima"/>
      </a:majorFont>
      <a:minorFont>
        <a:latin typeface="Calibri" panose="020F0502020204030204"/>
        <a:ea typeface=""/>
        <a:cs typeface=""/>
        <a:font script="Jpan" typeface="游ゴシック"/>
        <a:font script="Hang" typeface="맑은 고딕"/>
        <a:font script="Hans" typeface="等线"/>
        <a:font script="Hant" typeface="新細明體"/>
        <a:font script="Arab" typeface="Arial"/>
        <a:font script="Hebr" typeface="Arial"/>
        <a:font script="Thai" typeface="Cordia New"/>
        <a:font script="Ethi" typeface="Nyala"/>
        <a:font script="Beng" typeface="Vrinda"/>
        <a:font script="Gujr" typeface="Shruti"/>
        <a:font script="Khmr" typeface="DaunPenh"/>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Arial"/>
        <a:font script="Uigh" typeface="Microsoft Uighur"/>
        <a:font script="Geor" typeface="Sylfaen"/>
        <a:font script="Armn" typeface="Arial"/>
        <a:font script="Bugi" typeface="Leelawadee UI"/>
        <a:font script="Bopo" typeface="Microsoft JhengHei"/>
        <a:font script="Java" typeface="Javanese Text"/>
        <a:font script="Lisu" typeface="Segoe UI"/>
        <a:font script="Mymr" typeface="Myanmar Text"/>
        <a:font script="Nkoo" typeface="Ebrima"/>
        <a:font script="Olck" typeface="Nirmala UI"/>
        <a:font script="Osma" typeface="Ebrima"/>
        <a:font script="Phag" typeface="Phagspa"/>
        <a:font script="Syrn" typeface="Estrangelo Edessa"/>
        <a:font script="Syrj" typeface="Estrangelo Edessa"/>
        <a:font script="Syre" typeface="Estrangelo Edessa"/>
        <a:font script="Sora" typeface="Nirmala UI"/>
        <a:font script="Tale" typeface="Microsoft Tai Le"/>
        <a:font script="Talu" typeface="Microsoft New Tai Lue"/>
        <a:font script="Tfng" typeface="Ebrima"/>
      </a:minorFont>
    </a:fontScheme>
    <a:fmtScheme name="Office">
      <a:fillStyleLst>
        <a:solidFill>
          <a:schemeClr val="phClr"/>
        </a:solidFill>
        <a:gradFill rotWithShape="1">
          <a:gsLst>
            <a:gs pos="0">
              <a:schemeClr val="phClr">
                <a:lumMod val="110000"/>
                <a:satMod val="105000"/>
                <a:tint val="67000"/>
              </a:schemeClr>
            </a:gs>
            <a:gs pos="50000">
              <a:schemeClr val="phClr">
                <a:lumMod val="105000"/>
                <a:satMod val="103000"/>
                <a:tint val="73000"/>
              </a:schemeClr>
            </a:gs>
            <a:gs pos="100000">
              <a:schemeClr val="phClr">
                <a:lumMod val="105000"/>
                <a:satMod val="109000"/>
                <a:tint val="81000"/>
              </a:schemeClr>
            </a:gs>
          </a:gsLst>
          <a:lin ang="5400000" scaled="0"/>
        </a:gradFill>
        <a:gradFill rotWithShape="1">
          <a:gsLst>
            <a:gs pos="0">
              <a:schemeClr val="phClr">
                <a:satMod val="103000"/>
                <a:lumMod val="102000"/>
                <a:tint val="94000"/>
              </a:schemeClr>
            </a:gs>
            <a:gs pos="50000">
              <a:schemeClr val="phClr">
                <a:satMod val="110000"/>
                <a:lumMod val="100000"/>
                <a:shade val="100000"/>
              </a:schemeClr>
            </a:gs>
            <a:gs pos="100000">
              <a:schemeClr val="phClr">
                <a:lumMod val="99000"/>
                <a:satMod val="120000"/>
                <a:shade val="78000"/>
              </a:schemeClr>
            </a:gs>
          </a:gsLst>
          <a:lin ang="5400000" scaled="0"/>
        </a:gradFill>
      </a:fillStyleLst>
      <a:lnStyleLst>
        <a:ln w="6350" cap="flat" cmpd="sng" algn="ctr">
          <a:solidFill>
            <a:schemeClr val="phClr"/>
          </a:solidFill>
          <a:prstDash val="solid"/>
          <a:miter lim="800000"/>
        </a:ln>
        <a:ln w="12700" cap="flat" cmpd="sng" algn="ctr">
          <a:solidFill>
            <a:schemeClr val="phClr"/>
          </a:solidFill>
          <a:prstDash val="solid"/>
          <a:miter lim="800000"/>
        </a:ln>
        <a:ln w="19050" cap="flat" cmpd="sng" algn="ctr">
          <a:solidFill>
            <a:schemeClr val="phClr"/>
          </a:solidFill>
          <a:prstDash val="solid"/>
          <a:miter lim="800000"/>
        </a:ln>
      </a:lnStyleLst>
      <a:effectStyleLst>
        <a:effectStyle>
          <a:effectLst/>
        </a:effectStyle>
        <a:effectStyle>
          <a:effectLst/>
        </a:effectStyle>
        <a:effectStyle>
          <a:effectLst>
            <a:outerShdw blurRad="57150" dist="19050" dir="5400000" algn="ctr" rotWithShape="0">
              <a:srgbClr val="000000">
                <a:alpha val="63000"/>
              </a:srgbClr>
            </a:outerShdw>
          </a:effectLst>
        </a:effectStyle>
      </a:effectStyleLst>
      <a:bgFillStyleLst>
        <a:solidFill>
          <a:schemeClr val="phClr"/>
        </a:solidFill>
        <a:solidFill>
          <a:schemeClr val="phClr">
            <a:tint val="95000"/>
            <a:satMod val="170000"/>
          </a:schemeClr>
        </a:solidFill>
        <a:gradFill rotWithShape="1">
          <a:gsLst>
            <a:gs pos="0">
              <a:schemeClr val="phClr">
                <a:tint val="93000"/>
                <a:satMod val="150000"/>
                <a:shade val="98000"/>
                <a:lumMod val="102000"/>
              </a:schemeClr>
            </a:gs>
            <a:gs pos="50000">
              <a:schemeClr val="phClr">
                <a:tint val="98000"/>
                <a:satMod val="130000"/>
                <a:shade val="90000"/>
                <a:lumMod val="103000"/>
              </a:schemeClr>
            </a:gs>
            <a:gs pos="100000">
              <a:schemeClr val="phClr">
                <a:shade val="63000"/>
                <a:satMod val="120000"/>
              </a:schemeClr>
            </a:gs>
          </a:gsLst>
          <a:lin ang="5400000" scaled="0"/>
        </a:gradFill>
      </a:bgFillStyleLst>
    </a:fmtScheme>
  </a:themeElements>
  <a:objectDefaults/>
  <a:extraClrSchemeLst/>
  <a:extLst>
    <a:ext uri="{05A4C25C-085E-4340-85A3-A5531E510DB2}">
      <thm15:themeFamily xmlns:thm15="http://schemas.microsoft.com/office/thememl/2012/main" name="Office Theme" id="{62F939B6-93AF-4DB8-9C6B-D6C7DFDC589F}" vid="{4A3C46E8-61CC-4603-A589-7422A47A8E4A}"/>
    </a:ext>
  </a:extLst>
</a:theme>
</file>

<file path=ppt/theme/theme2.xml><?xml version="1.0" encoding="utf-8"?>
<a:theme xmlns:a="http://schemas.openxmlformats.org/drawingml/2006/main" name="Office Theme">
  <a:themeElements>
    <a:clrScheme name="Office">
      <a:dk1>
        <a:sysClr val="windowText" lastClr="000000"/>
      </a:dk1>
      <a:lt1>
        <a:sysClr val="window" lastClr="FFFFFF"/>
      </a:lt1>
      <a:dk2>
        <a:srgbClr val="44546A"/>
      </a:dk2>
      <a:lt2>
        <a:srgbClr val="E7E6E6"/>
      </a:lt2>
      <a:accent1>
        <a:srgbClr val="5B9BD5"/>
      </a:accent1>
      <a:accent2>
        <a:srgbClr val="ED7D31"/>
      </a:accent2>
      <a:accent3>
        <a:srgbClr val="A5A5A5"/>
      </a:accent3>
      <a:accent4>
        <a:srgbClr val="FFC000"/>
      </a:accent4>
      <a:accent5>
        <a:srgbClr val="4472C4"/>
      </a:accent5>
      <a:accent6>
        <a:srgbClr val="70AD47"/>
      </a:accent6>
      <a:hlink>
        <a:srgbClr val="0563C1"/>
      </a:hlink>
      <a:folHlink>
        <a:srgbClr val="954F72"/>
      </a:folHlink>
    </a:clrScheme>
    <a:fontScheme name="Office">
      <a:majorFont>
        <a:latin typeface="Calibri Light"/>
        <a:ea typeface=""/>
        <a:cs typeface=""/>
        <a:font script="Jpan" typeface="ＭＳ Ｐゴシック"/>
        <a:font script="Hang" typeface="맑은 고딕"/>
        <a:font script="Hans" typeface="宋体"/>
        <a:font script="Hant" typeface="新細明體"/>
        <a:font script="Arab" typeface="Times New Roman"/>
        <a:font script="Hebr" typeface="Times New Roman"/>
        <a:font script="Thai" typeface="Angsana New"/>
        <a:font script="Ethi" typeface="Nyala"/>
        <a:font script="Beng" typeface="Vrinda"/>
        <a:font script="Gujr" typeface="Shruti"/>
        <a:font script="Khmr" typeface="MoolBoran"/>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Times New Roman"/>
        <a:font script="Uigh" typeface="Microsoft Uighur"/>
        <a:font script="Geor" typeface="Sylfaen"/>
      </a:majorFont>
      <a:minorFont>
        <a:latin typeface="Calibri"/>
        <a:ea typeface=""/>
        <a:cs typeface=""/>
        <a:font script="Jpan" typeface="ＭＳ Ｐゴシック"/>
        <a:font script="Hang" typeface="맑은 고딕"/>
        <a:font script="Hans" typeface="宋体"/>
        <a:font script="Hant" typeface="新細明體"/>
        <a:font script="Arab" typeface="Arial"/>
        <a:font script="Hebr" typeface="Arial"/>
        <a:font script="Thai" typeface="Cordia New"/>
        <a:font script="Ethi" typeface="Nyala"/>
        <a:font script="Beng" typeface="Vrinda"/>
        <a:font script="Gujr" typeface="Shruti"/>
        <a:font script="Khmr" typeface="DaunPenh"/>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Arial"/>
        <a:font script="Uigh" typeface="Microsoft Uighur"/>
        <a:font script="Geor" typeface="Sylfaen"/>
      </a:minorFont>
    </a:fontScheme>
    <a:fmtScheme name="Office">
      <a:fillStyleLst>
        <a:solidFill>
          <a:schemeClr val="phClr"/>
        </a:solidFill>
        <a:gradFill rotWithShape="1">
          <a:gsLst>
            <a:gs pos="0">
              <a:schemeClr val="phClr">
                <a:lumMod val="110000"/>
                <a:satMod val="105000"/>
                <a:tint val="67000"/>
              </a:schemeClr>
            </a:gs>
            <a:gs pos="50000">
              <a:schemeClr val="phClr">
                <a:lumMod val="105000"/>
                <a:satMod val="103000"/>
                <a:tint val="73000"/>
              </a:schemeClr>
            </a:gs>
            <a:gs pos="100000">
              <a:schemeClr val="phClr">
                <a:lumMod val="105000"/>
                <a:satMod val="109000"/>
                <a:tint val="81000"/>
              </a:schemeClr>
            </a:gs>
          </a:gsLst>
          <a:lin ang="5400000" scaled="0"/>
        </a:gradFill>
        <a:gradFill rotWithShape="1">
          <a:gsLst>
            <a:gs pos="0">
              <a:schemeClr val="phClr">
                <a:satMod val="103000"/>
                <a:lumMod val="102000"/>
                <a:tint val="94000"/>
              </a:schemeClr>
            </a:gs>
            <a:gs pos="50000">
              <a:schemeClr val="phClr">
                <a:satMod val="110000"/>
                <a:lumMod val="100000"/>
                <a:shade val="100000"/>
              </a:schemeClr>
            </a:gs>
            <a:gs pos="100000">
              <a:schemeClr val="phClr">
                <a:lumMod val="99000"/>
                <a:satMod val="120000"/>
                <a:shade val="78000"/>
              </a:schemeClr>
            </a:gs>
          </a:gsLst>
          <a:lin ang="5400000" scaled="0"/>
        </a:gradFill>
      </a:fillStyleLst>
      <a:lnStyleLst>
        <a:ln w="6350" cap="flat" cmpd="sng" algn="ctr">
          <a:solidFill>
            <a:schemeClr val="phClr"/>
          </a:solidFill>
          <a:prstDash val="solid"/>
          <a:miter lim="800000"/>
        </a:ln>
        <a:ln w="12700" cap="flat" cmpd="sng" algn="ctr">
          <a:solidFill>
            <a:schemeClr val="phClr"/>
          </a:solidFill>
          <a:prstDash val="solid"/>
          <a:miter lim="800000"/>
        </a:ln>
        <a:ln w="19050" cap="flat" cmpd="sng" algn="ctr">
          <a:solidFill>
            <a:schemeClr val="phClr"/>
          </a:solidFill>
          <a:prstDash val="solid"/>
          <a:miter lim="800000"/>
        </a:ln>
      </a:lnStyleLst>
      <a:effectStyleLst>
        <a:effectStyle>
          <a:effectLst/>
        </a:effectStyle>
        <a:effectStyle>
          <a:effectLst/>
        </a:effectStyle>
        <a:effectStyle>
          <a:effectLst>
            <a:outerShdw blurRad="57150" dist="19050" dir="5400000" algn="ctr" rotWithShape="0">
              <a:srgbClr val="000000">
                <a:alpha val="63000"/>
              </a:srgbClr>
            </a:outerShdw>
          </a:effectLst>
        </a:effectStyle>
      </a:effectStyleLst>
      <a:bgFillStyleLst>
        <a:solidFill>
          <a:schemeClr val="phClr"/>
        </a:solidFill>
        <a:solidFill>
          <a:schemeClr val="phClr">
            <a:tint val="95000"/>
            <a:satMod val="170000"/>
          </a:schemeClr>
        </a:solidFill>
        <a:gradFill rotWithShape="1">
          <a:gsLst>
            <a:gs pos="0">
              <a:schemeClr val="phClr">
                <a:tint val="93000"/>
                <a:satMod val="150000"/>
                <a:shade val="98000"/>
                <a:lumMod val="102000"/>
              </a:schemeClr>
            </a:gs>
            <a:gs pos="50000">
              <a:schemeClr val="phClr">
                <a:tint val="98000"/>
                <a:satMod val="130000"/>
                <a:shade val="90000"/>
                <a:lumMod val="103000"/>
              </a:schemeClr>
            </a:gs>
            <a:gs pos="100000">
              <a:schemeClr val="phClr">
                <a:shade val="63000"/>
                <a:satMod val="120000"/>
              </a:schemeClr>
            </a:gs>
          </a:gsLst>
          <a:lin ang="5400000" scaled="0"/>
        </a:gradFill>
      </a:bgFillStyleLst>
    </a:fmtScheme>
  </a:themeElements>
  <a:objectDefaults/>
  <a:extraClrSchemeLst/>
  <a:extLst>
    <a:ext uri="{05A4C25C-085E-4340-85A3-A5531E510DB2}">
      <thm15:themeFamily xmlns:thm15="http://schemas.microsoft.com/office/thememl/2012/main" name="Office Theme" id="{62F939B6-93AF-4DB8-9C6B-D6C7DFDC589F}" vid="{4A3C46E8-61CC-4603-A589-7422A47A8E4A}"/>
    </a:ext>
  </a:extLst>
</a:theme>
</file>

<file path=docProps/app.xml><?xml version="1.0" encoding="utf-8"?>
<Properties xmlns="http://schemas.openxmlformats.org/officeDocument/2006/extended-properties" xmlns:vt="http://schemas.openxmlformats.org/officeDocument/2006/docPropsVTypes">
  <TotalTime>4478</TotalTime>
  <Words>2225</Words>
  <Application>Microsoft Office PowerPoint</Application>
  <PresentationFormat>Widescreen</PresentationFormat>
  <Paragraphs>461</Paragraphs>
  <Slides>33</Slides>
  <Notes>33</Notes>
  <HiddenSlides>0</HiddenSlides>
  <MMClips>0</MMClips>
  <ScaleCrop>false</ScaleCrop>
  <HeadingPairs>
    <vt:vector size="6" baseType="variant">
      <vt:variant>
        <vt:lpstr>Fonts Used</vt:lpstr>
      </vt:variant>
      <vt:variant>
        <vt:i4>14</vt:i4>
      </vt:variant>
      <vt:variant>
        <vt:lpstr>Theme</vt:lpstr>
      </vt:variant>
      <vt:variant>
        <vt:i4>1</vt:i4>
      </vt:variant>
      <vt:variant>
        <vt:lpstr>Slide Titles</vt:lpstr>
      </vt:variant>
      <vt:variant>
        <vt:i4>33</vt:i4>
      </vt:variant>
    </vt:vector>
  </HeadingPairs>
  <TitlesOfParts>
    <vt:vector size="48" baseType="lpstr">
      <vt:lpstr>Agency FB</vt:lpstr>
      <vt:lpstr>Andalus</vt:lpstr>
      <vt:lpstr>Arial</vt:lpstr>
      <vt:lpstr>Calibri</vt:lpstr>
      <vt:lpstr>Calibri Light</vt:lpstr>
      <vt:lpstr>Comic Sans MS</vt:lpstr>
      <vt:lpstr>Majalla UI</vt:lpstr>
      <vt:lpstr>Open Sans</vt:lpstr>
      <vt:lpstr>Raleway</vt:lpstr>
      <vt:lpstr>Raleway SemiBold</vt:lpstr>
      <vt:lpstr>Roboto Light</vt:lpstr>
      <vt:lpstr>Tajawal Medium</vt:lpstr>
      <vt:lpstr>Times New Roman</vt:lpstr>
      <vt:lpstr>Wingdings</vt:lpstr>
      <vt:lpstr>1_Office Theme</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vector>
  </TitlesOfParts>
  <Company>Microsoft</Company>
  <LinksUpToDate>false</LinksUpToDate>
  <SharedDoc>false</SharedDoc>
  <HyperlinksChanged>false</HyperlinksChanged>
  <AppVersion>15.0000</AppVersion>
</Properties>
</file>

<file path=docProps/core.xml><?xml version="1.0" encoding="utf-8"?>
<cp:coreProperties xmlns:cp="http://schemas.openxmlformats.org/package/2006/metadata/core-properties" xmlns:dc="http://purl.org/dc/elements/1.1/" xmlns:dcterms="http://purl.org/dc/terms/" xmlns:dcmitype="http://purl.org/dc/dcmitype/" xmlns:xsi="http://www.w3.org/2001/XMLSchema-instance">
  <dc:title>PowerPoint Presentation</dc:title>
  <dc:creator>Redhwan</dc:creator>
  <cp:lastModifiedBy>Dr. Redhwan</cp:lastModifiedBy>
  <cp:revision>57</cp:revision>
  <dcterms:created xsi:type="dcterms:W3CDTF">2022-03-12T19:01:36Z</dcterms:created>
  <dcterms:modified xsi:type="dcterms:W3CDTF">2023-10-05T12:20:47Z</dcterms:modified>
</cp:coreProperties>
</file>