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04327-7AF9-F46B-F364-747C529909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B8DD33-A662-E245-2A53-75256364A4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0DB6F-6D5C-186E-3B33-7DF0EB176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040F0-E5D0-3537-8B8E-9E8A7E2AC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3C1CF-93E4-C614-AF60-C7759F643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214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E13AA-88E1-B1BD-091C-3F8D85406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C4F45-2FE1-FD18-6CD1-785463A51E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26994F-93DC-81DC-50F0-53A47CD93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E442D0-81D7-CC91-F90A-6E461364C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A98A6-BE07-F1BB-04C7-81ECD4E91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690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2BEC4-26AC-C794-E138-B6EF0AFEB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A9866B-5557-8003-C33F-9E36692F4B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86DC51-D8D4-A8CE-DB45-B8A7623B6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E4C4B6-EC54-CB0E-C2DE-214322412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8F6C6-FA96-5500-3115-5896B64A5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880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B5871-CB61-C9D8-682B-804E6BC48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F110D-7B54-9258-6CBB-95406883AE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4390DD-4F69-00E2-8C47-D8C4D303A3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EB4841-7ACF-1868-14AB-3AA9BDCA5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D0AE76-999A-B26A-DD93-5DC2F80A9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89EF19-2911-0657-DC7F-415688C07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189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27A3B4-15C8-CB99-C5B2-35C3A62D4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2E1E27-E24C-66BD-39AD-D042475C4D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117EA4-4D7A-9F61-DBF1-03A986F0C0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00B2B-7365-3EB0-0F54-1D02581781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F04012-D8E5-CCA8-BF6F-A75CEA77FB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3A29F5-EB2C-E6C2-ECB0-8BB017F3B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E6FEF5-7528-36DF-8C8C-1959DB68E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71DEF7-1ED0-6F06-7B55-82CD4B07F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791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81937-55C7-47CE-2F68-876FF1B91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21240E-F3B9-8683-23A9-1B5CE0C4C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025D16-E731-B329-0696-57034FD5F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111174-AB22-E390-BE42-935EE3852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39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8A70BC-8C7E-BC02-A960-56CC51A6C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3243CD-BB30-DEB7-8891-37D22E482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0A28AF-CC45-D2E3-092F-A1723820B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578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87CE4-8930-BD26-ADA4-82D9B4D13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5D884-8147-B489-D44F-B8A04F40B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392792-5633-AE41-F0DB-636A58A90F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FACA59-81AD-3E9C-3698-222AD5F1D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A20131-A0A1-0F57-6958-D60192E4F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E2AD1D-A422-8CD4-CB39-16FE7B6AA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730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5582F-AF68-536E-9C71-62C249669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412D52-57AC-7271-26D3-CF80DF505B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97819E-B746-A7C4-27E2-5D05FA9CFA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AD7E9E-125F-6CD9-BBB1-A23C1C3A9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D40E1F-BCFE-6C57-AD8C-3DB8EA4BD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23E017-34D1-73F0-33C1-809B8DFEF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450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7627B-BC57-7083-9BFF-EBE220D9E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5379CB-307F-FC04-85B9-8F1F6E6C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0EC621-1913-223A-9632-63F254085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78DE9-2095-EB1F-38F2-5AA08A441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54A47-C70C-0D3A-EAC5-10A66ACEC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48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90BB86-2534-5EBD-8EF7-9262C3E387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29F94E-8DE8-A4BC-A24E-B39F893271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EA8BB-5988-8F21-E2D5-5446AB3BB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E3B1C-01FF-0C5D-F220-980ECD7C6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49E632-2567-0CEF-EA60-0487E8C0F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394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1A2F96-3438-CEA3-E851-24935A25B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AE76BB-34C1-0920-9278-B0C1C1A34D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F06E18-E821-3820-6905-5FBA4F7F1F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20FE36-2784-40DF-8630-E781CF404CC6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C2FAB-CC68-A0A8-837E-9FAAC3F47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F6B89B-9520-B026-BB36-30713C609A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DDF4BB-78B5-42D5-A402-721B6DB1D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8671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04EE6E78-3481-1185-55EB-E244457C42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69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BD76BF9-17F9-9096-701A-06F2D12C61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27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167E760-995C-2224-0CD8-AB43A87855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48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AA8C3EF6-D72B-7DDD-CDE4-7CD835C3F7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7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6E9AAE9-0E54-9C91-BB5E-1FBDB5A5EB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950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6C33FB67-C67F-7167-4778-3C5538CF89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19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69F43398-C3CD-BB1C-2FD4-4BCC473F04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465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933A6302-BAEA-F8F2-F21F-4F80009A68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798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278A96E-17CC-6366-2E70-1E35EFFEC0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470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9A86114-19CF-8D22-B303-1C9B72F836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349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D1D7C00D-E2A5-3955-D273-5281340700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323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A36DF574-25E7-9C36-3C65-24CA67CC26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2098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EA351C7-96EE-23DD-91E4-2EAF16BEDB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7270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1168A97A-388B-10F1-D783-3C1AA0B7B5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252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3139BFBB-46AF-1A7C-0B0D-ED94863C39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6490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DF061251-90EF-8B1E-BB81-E8949808CD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686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1B16FF56-8203-3FE8-047C-01AF478B45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26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AE9C7CC9-258A-30D4-A5DC-9C74C17F83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988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84BC0310-5F2B-9541-B363-8A618E1F6E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5753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FBB8E35B-EADD-6C3C-60D9-E5A27840AE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468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8EFC5CD2-0163-E423-513D-CAC8AF0E85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67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0EDEB641-FB27-1F57-70A9-D1FC8B0313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4028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EF2CF03-D417-7EBD-7629-DF2C7F3121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5110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2F05BD59-FDE6-E335-22C6-2FEC49F01F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165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82479840-AD01-85A8-A62B-11FBEB8FAE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9168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86D6C4C0-3874-3161-2B8B-DD1A8E98ED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3583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0E24C8F4-C5CC-6D7B-A8DC-EE8FC1E04D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7287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00E90638-188C-85EB-0B3A-1BF5934A55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6986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928D11CA-F026-3711-278F-C869ED9296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2251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B6CD47C3-70DB-E821-1587-FE0F24D9B4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0033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C5AEF526-F2DD-534C-7566-EE8C894DFE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2632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9A150F5-BD4B-1AD2-6B85-FEFB43F6B7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6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Tamara Ghrear</dc:creator>
  <cp:lastModifiedBy>Tamara Ghrear</cp:lastModifiedBy>
  <cp:revision>1</cp:revision>
  <dcterms:created xsi:type="dcterms:W3CDTF">2024-07-03T16:24:28Z</dcterms:created>
  <dcterms:modified xsi:type="dcterms:W3CDTF">2024-07-03T16:26:05Z</dcterms:modified>
</cp:coreProperties>
</file>