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535" r:id="rId6"/>
    <p:sldId id="534" r:id="rId7"/>
    <p:sldId id="533" r:id="rId8"/>
    <p:sldId id="532" r:id="rId9"/>
    <p:sldId id="531" r:id="rId10"/>
    <p:sldId id="530" r:id="rId11"/>
    <p:sldId id="529" r:id="rId12"/>
    <p:sldId id="528" r:id="rId13"/>
    <p:sldId id="527" r:id="rId14"/>
    <p:sldId id="526" r:id="rId15"/>
    <p:sldId id="525" r:id="rId16"/>
    <p:sldId id="524" r:id="rId17"/>
    <p:sldId id="523" r:id="rId18"/>
    <p:sldId id="522" r:id="rId19"/>
    <p:sldId id="521" r:id="rId20"/>
    <p:sldId id="520" r:id="rId21"/>
    <p:sldId id="519" r:id="rId22"/>
    <p:sldId id="518" r:id="rId23"/>
    <p:sldId id="517" r:id="rId24"/>
    <p:sldId id="516" r:id="rId25"/>
    <p:sldId id="515" r:id="rId26"/>
    <p:sldId id="514" r:id="rId27"/>
    <p:sldId id="513" r:id="rId28"/>
    <p:sldId id="512" r:id="rId29"/>
    <p:sldId id="511" r:id="rId30"/>
    <p:sldId id="510" r:id="rId31"/>
    <p:sldId id="509" r:id="rId32"/>
    <p:sldId id="508" r:id="rId33"/>
    <p:sldId id="507" r:id="rId34"/>
    <p:sldId id="506" r:id="rId35"/>
    <p:sldId id="505" r:id="rId36"/>
    <p:sldId id="504" r:id="rId37"/>
    <p:sldId id="503" r:id="rId38"/>
    <p:sldId id="502" r:id="rId39"/>
    <p:sldId id="501" r:id="rId40"/>
    <p:sldId id="494" r:id="rId41"/>
    <p:sldId id="500" r:id="rId42"/>
    <p:sldId id="499" r:id="rId43"/>
    <p:sldId id="498" r:id="rId44"/>
    <p:sldId id="497" r:id="rId45"/>
    <p:sldId id="536" r:id="rId46"/>
    <p:sldId id="540" r:id="rId47"/>
    <p:sldId id="539" r:id="rId48"/>
    <p:sldId id="538" r:id="rId49"/>
    <p:sldId id="537" r:id="rId50"/>
    <p:sldId id="543" r:id="rId51"/>
    <p:sldId id="541" r:id="rId52"/>
    <p:sldId id="545" r:id="rId53"/>
    <p:sldId id="544"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4"/>
            <p14:sldId id="533"/>
            <p14:sldId id="532"/>
            <p14:sldId id="531"/>
            <p14:sldId id="530"/>
            <p14:sldId id="529"/>
            <p14:sldId id="528"/>
            <p14:sldId id="527"/>
            <p14:sldId id="526"/>
            <p14:sldId id="525"/>
            <p14:sldId id="524"/>
            <p14:sldId id="523"/>
            <p14:sldId id="522"/>
            <p14:sldId id="521"/>
            <p14:sldId id="520"/>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494"/>
            <p14:sldId id="500"/>
            <p14:sldId id="499"/>
            <p14:sldId id="498"/>
            <p14:sldId id="497"/>
            <p14:sldId id="536"/>
            <p14:sldId id="540"/>
            <p14:sldId id="539"/>
            <p14:sldId id="538"/>
            <p14:sldId id="537"/>
            <p14:sldId id="543"/>
            <p14:sldId id="541"/>
            <p14:sldId id="545"/>
            <p14:sldId id="544"/>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3" d="100"/>
          <a:sy n="73" d="100"/>
        </p:scale>
        <p:origin x="1066"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2936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3066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83940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36371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9928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86109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27006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1380147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538537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1741835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6A3B9B64-F765-F8AE-8316-ACE1F902474E}"/>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E8E37686-88D9-DDE2-335B-6114A0BDB8A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488BDBAD-3B25-1F06-ECA9-8E1ED31F652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1446593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92DC2334-CE0C-D396-9997-CAC7C87AC59C}"/>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DE4873AD-BBE5-767A-1374-6DEF597E3E3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9D846220-4BCF-0617-A064-6AB1656F4BC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701284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EE8A8832-C75C-97AD-70D9-E57D3D3648F8}"/>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EA187012-AB74-3B81-3FF9-C9A4E3FB9C2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D036E47D-1E4E-D061-2AE3-D09C19DFD10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804173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36A2E93F-F918-C1AB-C722-3829950F2771}"/>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6431D73E-B6F8-39AA-4C76-BDDB1DB1C26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166A0D01-BD58-D3F0-677B-76762801906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73583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3.xml"/><Relationship Id="rId5" Type="http://schemas.openxmlformats.org/officeDocument/2006/relationships/image" Target="../media/image5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337633" y="2424037"/>
            <a:ext cx="634764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Principles of Accounting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2240056" y="5104240"/>
            <a:ext cx="10347736"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Completing the Accounting Cycle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endParaRPr lang="en-US" sz="200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290E766-F92E-8FB3-E4E4-3F7457671A23}"/>
              </a:ext>
            </a:extLst>
          </p:cNvPr>
          <p:cNvSpPr txBox="1"/>
          <p:nvPr/>
        </p:nvSpPr>
        <p:spPr>
          <a:xfrm>
            <a:off x="1783080" y="2990185"/>
            <a:ext cx="8036560" cy="707886"/>
          </a:xfrm>
          <a:prstGeom prst="rect">
            <a:avLst/>
          </a:prstGeom>
          <a:noFill/>
        </p:spPr>
        <p:txBody>
          <a:bodyPr wrap="square">
            <a:spAutoFit/>
          </a:bodyPr>
          <a:lstStyle/>
          <a:p>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 227 </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5" name="Picture 4">
            <a:extLst>
              <a:ext uri="{FF2B5EF4-FFF2-40B4-BE49-F238E27FC236}">
                <a16:creationId xmlns:a16="http://schemas.microsoft.com/office/drawing/2014/main" id="{77541B0E-4283-1A5E-1C65-F9C8AC10133D}"/>
              </a:ext>
            </a:extLst>
          </p:cNvPr>
          <p:cNvPicPr>
            <a:picLocks noChangeAspect="1"/>
          </p:cNvPicPr>
          <p:nvPr/>
        </p:nvPicPr>
        <p:blipFill>
          <a:blip r:embed="rId4"/>
          <a:stretch>
            <a:fillRect/>
          </a:stretch>
        </p:blipFill>
        <p:spPr>
          <a:xfrm>
            <a:off x="1580758" y="1215198"/>
            <a:ext cx="9030483" cy="4427604"/>
          </a:xfrm>
          <a:prstGeom prst="rect">
            <a:avLst/>
          </a:prstGeom>
        </p:spPr>
      </p:pic>
    </p:spTree>
    <p:extLst>
      <p:ext uri="{BB962C8B-B14F-4D97-AF65-F5344CB8AC3E}">
        <p14:creationId xmlns:p14="http://schemas.microsoft.com/office/powerpoint/2010/main" val="507980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E6BD0C42-16AB-C47C-EA1F-EB4913457BDC}"/>
              </a:ext>
            </a:extLst>
          </p:cNvPr>
          <p:cNvPicPr>
            <a:picLocks noChangeAspect="1"/>
          </p:cNvPicPr>
          <p:nvPr/>
        </p:nvPicPr>
        <p:blipFill>
          <a:blip r:embed="rId4"/>
          <a:stretch>
            <a:fillRect/>
          </a:stretch>
        </p:blipFill>
        <p:spPr>
          <a:xfrm>
            <a:off x="1560183" y="1090981"/>
            <a:ext cx="9071634" cy="4676037"/>
          </a:xfrm>
          <a:prstGeom prst="rect">
            <a:avLst/>
          </a:prstGeom>
        </p:spPr>
      </p:pic>
    </p:spTree>
    <p:extLst>
      <p:ext uri="{BB962C8B-B14F-4D97-AF65-F5344CB8AC3E}">
        <p14:creationId xmlns:p14="http://schemas.microsoft.com/office/powerpoint/2010/main" val="336537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3E849DE5-757D-2A14-FB62-D448BC964965}"/>
              </a:ext>
            </a:extLst>
          </p:cNvPr>
          <p:cNvPicPr>
            <a:picLocks noChangeAspect="1"/>
          </p:cNvPicPr>
          <p:nvPr/>
        </p:nvPicPr>
        <p:blipFill>
          <a:blip r:embed="rId4"/>
          <a:stretch>
            <a:fillRect/>
          </a:stretch>
        </p:blipFill>
        <p:spPr>
          <a:xfrm>
            <a:off x="1557896" y="895130"/>
            <a:ext cx="9076207" cy="5067739"/>
          </a:xfrm>
          <a:prstGeom prst="rect">
            <a:avLst/>
          </a:prstGeom>
        </p:spPr>
      </p:pic>
    </p:spTree>
    <p:extLst>
      <p:ext uri="{BB962C8B-B14F-4D97-AF65-F5344CB8AC3E}">
        <p14:creationId xmlns:p14="http://schemas.microsoft.com/office/powerpoint/2010/main" val="2748669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532CF2E9-8B62-F852-CE4B-C28235C44F44}"/>
              </a:ext>
            </a:extLst>
          </p:cNvPr>
          <p:cNvPicPr>
            <a:picLocks noChangeAspect="1"/>
          </p:cNvPicPr>
          <p:nvPr/>
        </p:nvPicPr>
        <p:blipFill>
          <a:blip r:embed="rId4"/>
          <a:stretch>
            <a:fillRect/>
          </a:stretch>
        </p:blipFill>
        <p:spPr>
          <a:xfrm>
            <a:off x="1724789" y="1054402"/>
            <a:ext cx="8742422" cy="4749196"/>
          </a:xfrm>
          <a:prstGeom prst="rect">
            <a:avLst/>
          </a:prstGeom>
        </p:spPr>
      </p:pic>
    </p:spTree>
    <p:extLst>
      <p:ext uri="{BB962C8B-B14F-4D97-AF65-F5344CB8AC3E}">
        <p14:creationId xmlns:p14="http://schemas.microsoft.com/office/powerpoint/2010/main" val="1528027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40972910-2316-9295-C121-2367C9CB472C}"/>
              </a:ext>
            </a:extLst>
          </p:cNvPr>
          <p:cNvPicPr>
            <a:picLocks noChangeAspect="1"/>
          </p:cNvPicPr>
          <p:nvPr/>
        </p:nvPicPr>
        <p:blipFill>
          <a:blip r:embed="rId4"/>
          <a:stretch>
            <a:fillRect/>
          </a:stretch>
        </p:blipFill>
        <p:spPr>
          <a:xfrm>
            <a:off x="1672206" y="1291405"/>
            <a:ext cx="8847587" cy="4275190"/>
          </a:xfrm>
          <a:prstGeom prst="rect">
            <a:avLst/>
          </a:prstGeom>
        </p:spPr>
      </p:pic>
    </p:spTree>
    <p:extLst>
      <p:ext uri="{BB962C8B-B14F-4D97-AF65-F5344CB8AC3E}">
        <p14:creationId xmlns:p14="http://schemas.microsoft.com/office/powerpoint/2010/main" val="176262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59C852E4-B06A-F53B-5CFA-2DF808A5781E}"/>
              </a:ext>
            </a:extLst>
          </p:cNvPr>
          <p:cNvPicPr>
            <a:picLocks noChangeAspect="1"/>
          </p:cNvPicPr>
          <p:nvPr/>
        </p:nvPicPr>
        <p:blipFill>
          <a:blip r:embed="rId4"/>
          <a:stretch>
            <a:fillRect/>
          </a:stretch>
        </p:blipFill>
        <p:spPr>
          <a:xfrm>
            <a:off x="1669920" y="1517738"/>
            <a:ext cx="8852159" cy="3822523"/>
          </a:xfrm>
          <a:prstGeom prst="rect">
            <a:avLst/>
          </a:prstGeom>
        </p:spPr>
      </p:pic>
    </p:spTree>
    <p:extLst>
      <p:ext uri="{BB962C8B-B14F-4D97-AF65-F5344CB8AC3E}">
        <p14:creationId xmlns:p14="http://schemas.microsoft.com/office/powerpoint/2010/main" val="148860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FF61C849-3ACE-2A89-E8BD-2262C8EEE418}"/>
              </a:ext>
            </a:extLst>
          </p:cNvPr>
          <p:cNvPicPr>
            <a:picLocks noChangeAspect="1"/>
          </p:cNvPicPr>
          <p:nvPr/>
        </p:nvPicPr>
        <p:blipFill>
          <a:blip r:embed="rId4"/>
          <a:stretch>
            <a:fillRect/>
          </a:stretch>
        </p:blipFill>
        <p:spPr>
          <a:xfrm>
            <a:off x="2084484" y="895892"/>
            <a:ext cx="8023031" cy="5066215"/>
          </a:xfrm>
          <a:prstGeom prst="rect">
            <a:avLst/>
          </a:prstGeom>
        </p:spPr>
      </p:pic>
    </p:spTree>
    <p:extLst>
      <p:ext uri="{BB962C8B-B14F-4D97-AF65-F5344CB8AC3E}">
        <p14:creationId xmlns:p14="http://schemas.microsoft.com/office/powerpoint/2010/main" val="84228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0ED76799-A70D-D0E2-BFE0-56F498311DFB}"/>
              </a:ext>
            </a:extLst>
          </p:cNvPr>
          <p:cNvPicPr>
            <a:picLocks noChangeAspect="1"/>
          </p:cNvPicPr>
          <p:nvPr/>
        </p:nvPicPr>
        <p:blipFill>
          <a:blip r:embed="rId4"/>
          <a:stretch>
            <a:fillRect/>
          </a:stretch>
        </p:blipFill>
        <p:spPr>
          <a:xfrm>
            <a:off x="1925974" y="1408001"/>
            <a:ext cx="8340051" cy="4041998"/>
          </a:xfrm>
          <a:prstGeom prst="rect">
            <a:avLst/>
          </a:prstGeom>
        </p:spPr>
      </p:pic>
    </p:spTree>
    <p:extLst>
      <p:ext uri="{BB962C8B-B14F-4D97-AF65-F5344CB8AC3E}">
        <p14:creationId xmlns:p14="http://schemas.microsoft.com/office/powerpoint/2010/main" val="575444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9EAF5E25-1F01-3113-771C-B2E6F6F2392D}"/>
              </a:ext>
            </a:extLst>
          </p:cNvPr>
          <p:cNvPicPr>
            <a:picLocks noChangeAspect="1"/>
          </p:cNvPicPr>
          <p:nvPr/>
        </p:nvPicPr>
        <p:blipFill>
          <a:blip r:embed="rId4"/>
          <a:stretch>
            <a:fillRect/>
          </a:stretch>
        </p:blipFill>
        <p:spPr>
          <a:xfrm>
            <a:off x="2358066" y="887510"/>
            <a:ext cx="7475868" cy="5082980"/>
          </a:xfrm>
          <a:prstGeom prst="rect">
            <a:avLst/>
          </a:prstGeom>
        </p:spPr>
      </p:pic>
    </p:spTree>
    <p:extLst>
      <p:ext uri="{BB962C8B-B14F-4D97-AF65-F5344CB8AC3E}">
        <p14:creationId xmlns:p14="http://schemas.microsoft.com/office/powerpoint/2010/main" val="3170470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4A9AF157-252A-A7DD-BDD0-D047CD8FEE38}"/>
              </a:ext>
            </a:extLst>
          </p:cNvPr>
          <p:cNvPicPr>
            <a:picLocks noChangeAspect="1"/>
          </p:cNvPicPr>
          <p:nvPr/>
        </p:nvPicPr>
        <p:blipFill>
          <a:blip r:embed="rId4"/>
          <a:stretch>
            <a:fillRect/>
          </a:stretch>
        </p:blipFill>
        <p:spPr>
          <a:xfrm>
            <a:off x="2529531" y="834927"/>
            <a:ext cx="7132938" cy="5188146"/>
          </a:xfrm>
          <a:prstGeom prst="rect">
            <a:avLst/>
          </a:prstGeom>
        </p:spPr>
      </p:pic>
    </p:spTree>
    <p:extLst>
      <p:ext uri="{BB962C8B-B14F-4D97-AF65-F5344CB8AC3E}">
        <p14:creationId xmlns:p14="http://schemas.microsoft.com/office/powerpoint/2010/main" val="3265078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8E08F4EB-A61E-2C2D-8FFB-D62AF18CC614}"/>
              </a:ext>
            </a:extLst>
          </p:cNvPr>
          <p:cNvPicPr>
            <a:picLocks noChangeAspect="1"/>
          </p:cNvPicPr>
          <p:nvPr/>
        </p:nvPicPr>
        <p:blipFill>
          <a:blip r:embed="rId4"/>
          <a:stretch>
            <a:fillRect/>
          </a:stretch>
        </p:blipFill>
        <p:spPr>
          <a:xfrm>
            <a:off x="938337" y="722141"/>
            <a:ext cx="10315326" cy="5413717"/>
          </a:xfrm>
          <a:prstGeom prst="rect">
            <a:avLst/>
          </a:prstGeom>
        </p:spPr>
      </p:pic>
    </p:spTree>
    <p:extLst>
      <p:ext uri="{BB962C8B-B14F-4D97-AF65-F5344CB8AC3E}">
        <p14:creationId xmlns:p14="http://schemas.microsoft.com/office/powerpoint/2010/main" val="2745424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66613FE3-D1F4-B621-5373-9D7D163D61BC}"/>
              </a:ext>
            </a:extLst>
          </p:cNvPr>
          <p:cNvPicPr>
            <a:picLocks noChangeAspect="1"/>
          </p:cNvPicPr>
          <p:nvPr/>
        </p:nvPicPr>
        <p:blipFill>
          <a:blip r:embed="rId4"/>
          <a:stretch>
            <a:fillRect/>
          </a:stretch>
        </p:blipFill>
        <p:spPr>
          <a:xfrm>
            <a:off x="365263" y="389880"/>
            <a:ext cx="11461473" cy="6078239"/>
          </a:xfrm>
          <a:prstGeom prst="rect">
            <a:avLst/>
          </a:prstGeom>
        </p:spPr>
      </p:pic>
    </p:spTree>
    <p:extLst>
      <p:ext uri="{BB962C8B-B14F-4D97-AF65-F5344CB8AC3E}">
        <p14:creationId xmlns:p14="http://schemas.microsoft.com/office/powerpoint/2010/main" val="3520717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A818B42E-2D73-BB76-2624-EACB9D1DDE21}"/>
              </a:ext>
            </a:extLst>
          </p:cNvPr>
          <p:cNvPicPr>
            <a:picLocks noChangeAspect="1"/>
          </p:cNvPicPr>
          <p:nvPr/>
        </p:nvPicPr>
        <p:blipFill>
          <a:blip r:embed="rId4"/>
          <a:stretch>
            <a:fillRect/>
          </a:stretch>
        </p:blipFill>
        <p:spPr>
          <a:xfrm>
            <a:off x="328684" y="732969"/>
            <a:ext cx="11534632" cy="5371042"/>
          </a:xfrm>
          <a:prstGeom prst="rect">
            <a:avLst/>
          </a:prstGeom>
        </p:spPr>
      </p:pic>
    </p:spTree>
    <p:extLst>
      <p:ext uri="{BB962C8B-B14F-4D97-AF65-F5344CB8AC3E}">
        <p14:creationId xmlns:p14="http://schemas.microsoft.com/office/powerpoint/2010/main" val="21322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4A6447CC-9D11-F95A-82D9-E7AC3191F10B}"/>
              </a:ext>
            </a:extLst>
          </p:cNvPr>
          <p:cNvPicPr>
            <a:picLocks noChangeAspect="1"/>
          </p:cNvPicPr>
          <p:nvPr/>
        </p:nvPicPr>
        <p:blipFill>
          <a:blip r:embed="rId4"/>
          <a:stretch>
            <a:fillRect/>
          </a:stretch>
        </p:blipFill>
        <p:spPr>
          <a:xfrm>
            <a:off x="48244" y="894522"/>
            <a:ext cx="12095512" cy="5817458"/>
          </a:xfrm>
          <a:prstGeom prst="rect">
            <a:avLst/>
          </a:prstGeom>
        </p:spPr>
      </p:pic>
    </p:spTree>
    <p:extLst>
      <p:ext uri="{BB962C8B-B14F-4D97-AF65-F5344CB8AC3E}">
        <p14:creationId xmlns:p14="http://schemas.microsoft.com/office/powerpoint/2010/main" val="3417575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F4BB0B8D-7A1C-0720-02C2-9A6A7287CA09}"/>
              </a:ext>
            </a:extLst>
          </p:cNvPr>
          <p:cNvPicPr>
            <a:picLocks noChangeAspect="1"/>
          </p:cNvPicPr>
          <p:nvPr/>
        </p:nvPicPr>
        <p:blipFill>
          <a:blip r:embed="rId4"/>
          <a:stretch>
            <a:fillRect/>
          </a:stretch>
        </p:blipFill>
        <p:spPr>
          <a:xfrm>
            <a:off x="869576" y="1600041"/>
            <a:ext cx="8514739" cy="3657917"/>
          </a:xfrm>
          <a:prstGeom prst="rect">
            <a:avLst/>
          </a:prstGeom>
        </p:spPr>
      </p:pic>
    </p:spTree>
    <p:extLst>
      <p:ext uri="{BB962C8B-B14F-4D97-AF65-F5344CB8AC3E}">
        <p14:creationId xmlns:p14="http://schemas.microsoft.com/office/powerpoint/2010/main" val="760354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03582133-25FE-8ACA-E1E7-8541F703F324}"/>
              </a:ext>
            </a:extLst>
          </p:cNvPr>
          <p:cNvPicPr>
            <a:picLocks noChangeAspect="1"/>
          </p:cNvPicPr>
          <p:nvPr/>
        </p:nvPicPr>
        <p:blipFill>
          <a:blip r:embed="rId4"/>
          <a:stretch>
            <a:fillRect/>
          </a:stretch>
        </p:blipFill>
        <p:spPr>
          <a:xfrm>
            <a:off x="1788802" y="822734"/>
            <a:ext cx="8614395" cy="5212532"/>
          </a:xfrm>
          <a:prstGeom prst="rect">
            <a:avLst/>
          </a:prstGeom>
        </p:spPr>
      </p:pic>
    </p:spTree>
    <p:extLst>
      <p:ext uri="{BB962C8B-B14F-4D97-AF65-F5344CB8AC3E}">
        <p14:creationId xmlns:p14="http://schemas.microsoft.com/office/powerpoint/2010/main" val="1861562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31E7AF72-9C5C-7986-F263-6C73363A383C}"/>
              </a:ext>
            </a:extLst>
          </p:cNvPr>
          <p:cNvPicPr>
            <a:picLocks noChangeAspect="1"/>
          </p:cNvPicPr>
          <p:nvPr/>
        </p:nvPicPr>
        <p:blipFill>
          <a:blip r:embed="rId4"/>
          <a:stretch>
            <a:fillRect/>
          </a:stretch>
        </p:blipFill>
        <p:spPr>
          <a:xfrm>
            <a:off x="93581" y="1094526"/>
            <a:ext cx="11766300" cy="5444200"/>
          </a:xfrm>
          <a:prstGeom prst="rect">
            <a:avLst/>
          </a:prstGeom>
        </p:spPr>
      </p:pic>
    </p:spTree>
    <p:extLst>
      <p:ext uri="{BB962C8B-B14F-4D97-AF65-F5344CB8AC3E}">
        <p14:creationId xmlns:p14="http://schemas.microsoft.com/office/powerpoint/2010/main" val="7784313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BA8D320C-DE36-7591-23EE-C9870B50A178}"/>
              </a:ext>
            </a:extLst>
          </p:cNvPr>
          <p:cNvPicPr>
            <a:picLocks noChangeAspect="1"/>
          </p:cNvPicPr>
          <p:nvPr/>
        </p:nvPicPr>
        <p:blipFill>
          <a:blip r:embed="rId4"/>
          <a:stretch>
            <a:fillRect/>
          </a:stretch>
        </p:blipFill>
        <p:spPr>
          <a:xfrm>
            <a:off x="1119877" y="1100494"/>
            <a:ext cx="9595936" cy="5352752"/>
          </a:xfrm>
          <a:prstGeom prst="rect">
            <a:avLst/>
          </a:prstGeom>
        </p:spPr>
      </p:pic>
    </p:spTree>
    <p:extLst>
      <p:ext uri="{BB962C8B-B14F-4D97-AF65-F5344CB8AC3E}">
        <p14:creationId xmlns:p14="http://schemas.microsoft.com/office/powerpoint/2010/main" val="1793865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750300D3-D3F9-5055-F58D-5A0A26C5BB82}"/>
              </a:ext>
            </a:extLst>
          </p:cNvPr>
          <p:cNvPicPr>
            <a:picLocks noChangeAspect="1"/>
          </p:cNvPicPr>
          <p:nvPr/>
        </p:nvPicPr>
        <p:blipFill>
          <a:blip r:embed="rId4"/>
          <a:stretch>
            <a:fillRect/>
          </a:stretch>
        </p:blipFill>
        <p:spPr>
          <a:xfrm>
            <a:off x="0" y="603526"/>
            <a:ext cx="9437426" cy="6255038"/>
          </a:xfrm>
          <a:prstGeom prst="rect">
            <a:avLst/>
          </a:prstGeom>
        </p:spPr>
      </p:pic>
    </p:spTree>
    <p:extLst>
      <p:ext uri="{BB962C8B-B14F-4D97-AF65-F5344CB8AC3E}">
        <p14:creationId xmlns:p14="http://schemas.microsoft.com/office/powerpoint/2010/main" val="860323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9AD6DCC9-06B8-619F-1B0A-C8C9AC26F57D}"/>
              </a:ext>
            </a:extLst>
          </p:cNvPr>
          <p:cNvPicPr>
            <a:picLocks noChangeAspect="1"/>
          </p:cNvPicPr>
          <p:nvPr/>
        </p:nvPicPr>
        <p:blipFill>
          <a:blip r:embed="rId4"/>
          <a:stretch>
            <a:fillRect/>
          </a:stretch>
        </p:blipFill>
        <p:spPr>
          <a:xfrm>
            <a:off x="400462" y="906734"/>
            <a:ext cx="9602032" cy="5620999"/>
          </a:xfrm>
          <a:prstGeom prst="rect">
            <a:avLst/>
          </a:prstGeom>
        </p:spPr>
      </p:pic>
    </p:spTree>
    <p:extLst>
      <p:ext uri="{BB962C8B-B14F-4D97-AF65-F5344CB8AC3E}">
        <p14:creationId xmlns:p14="http://schemas.microsoft.com/office/powerpoint/2010/main" val="15312336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030A55F7-C73E-CB68-A713-EF4A7AC51D97}"/>
              </a:ext>
            </a:extLst>
          </p:cNvPr>
          <p:cNvPicPr>
            <a:picLocks noChangeAspect="1"/>
          </p:cNvPicPr>
          <p:nvPr/>
        </p:nvPicPr>
        <p:blipFill>
          <a:blip r:embed="rId4"/>
          <a:stretch>
            <a:fillRect/>
          </a:stretch>
        </p:blipFill>
        <p:spPr>
          <a:xfrm>
            <a:off x="1234018" y="578873"/>
            <a:ext cx="9723963" cy="5700254"/>
          </a:xfrm>
          <a:prstGeom prst="rect">
            <a:avLst/>
          </a:prstGeom>
        </p:spPr>
      </p:pic>
    </p:spTree>
    <p:extLst>
      <p:ext uri="{BB962C8B-B14F-4D97-AF65-F5344CB8AC3E}">
        <p14:creationId xmlns:p14="http://schemas.microsoft.com/office/powerpoint/2010/main" val="3680000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AA2593F9-8B58-133A-674E-854CF0EA8842}"/>
              </a:ext>
            </a:extLst>
          </p:cNvPr>
          <p:cNvPicPr>
            <a:picLocks noChangeAspect="1"/>
          </p:cNvPicPr>
          <p:nvPr/>
        </p:nvPicPr>
        <p:blipFill>
          <a:blip r:embed="rId4"/>
          <a:stretch>
            <a:fillRect/>
          </a:stretch>
        </p:blipFill>
        <p:spPr>
          <a:xfrm>
            <a:off x="944861" y="1198683"/>
            <a:ext cx="9626418" cy="5553937"/>
          </a:xfrm>
          <a:prstGeom prst="rect">
            <a:avLst/>
          </a:prstGeom>
        </p:spPr>
      </p:pic>
    </p:spTree>
    <p:extLst>
      <p:ext uri="{BB962C8B-B14F-4D97-AF65-F5344CB8AC3E}">
        <p14:creationId xmlns:p14="http://schemas.microsoft.com/office/powerpoint/2010/main" val="2066848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92827D64-9C13-0F1C-CE39-0E11FD01A521}"/>
              </a:ext>
            </a:extLst>
          </p:cNvPr>
          <p:cNvPicPr>
            <a:picLocks noChangeAspect="1"/>
          </p:cNvPicPr>
          <p:nvPr/>
        </p:nvPicPr>
        <p:blipFill>
          <a:blip r:embed="rId4"/>
          <a:stretch>
            <a:fillRect/>
          </a:stretch>
        </p:blipFill>
        <p:spPr>
          <a:xfrm>
            <a:off x="600963" y="1182132"/>
            <a:ext cx="9717866" cy="5675868"/>
          </a:xfrm>
          <a:prstGeom prst="rect">
            <a:avLst/>
          </a:prstGeom>
        </p:spPr>
      </p:pic>
    </p:spTree>
    <p:extLst>
      <p:ext uri="{BB962C8B-B14F-4D97-AF65-F5344CB8AC3E}">
        <p14:creationId xmlns:p14="http://schemas.microsoft.com/office/powerpoint/2010/main" val="37865032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4FC7A2E7-F4E7-2746-753E-92230754BFD5}"/>
              </a:ext>
            </a:extLst>
          </p:cNvPr>
          <p:cNvPicPr>
            <a:picLocks noChangeAspect="1"/>
          </p:cNvPicPr>
          <p:nvPr/>
        </p:nvPicPr>
        <p:blipFill>
          <a:blip r:embed="rId4"/>
          <a:stretch>
            <a:fillRect/>
          </a:stretch>
        </p:blipFill>
        <p:spPr>
          <a:xfrm>
            <a:off x="1091028" y="1033801"/>
            <a:ext cx="9711770" cy="5620999"/>
          </a:xfrm>
          <a:prstGeom prst="rect">
            <a:avLst/>
          </a:prstGeom>
        </p:spPr>
      </p:pic>
    </p:spTree>
    <p:extLst>
      <p:ext uri="{BB962C8B-B14F-4D97-AF65-F5344CB8AC3E}">
        <p14:creationId xmlns:p14="http://schemas.microsoft.com/office/powerpoint/2010/main" val="3323736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AA355B90-9078-11A9-2825-64E6CC53545F}"/>
              </a:ext>
            </a:extLst>
          </p:cNvPr>
          <p:cNvPicPr>
            <a:picLocks noChangeAspect="1"/>
          </p:cNvPicPr>
          <p:nvPr/>
        </p:nvPicPr>
        <p:blipFill>
          <a:blip r:embed="rId4"/>
          <a:stretch>
            <a:fillRect/>
          </a:stretch>
        </p:blipFill>
        <p:spPr>
          <a:xfrm>
            <a:off x="1456542" y="1408001"/>
            <a:ext cx="9278916" cy="4041998"/>
          </a:xfrm>
          <a:prstGeom prst="rect">
            <a:avLst/>
          </a:prstGeom>
        </p:spPr>
      </p:pic>
    </p:spTree>
    <p:extLst>
      <p:ext uri="{BB962C8B-B14F-4D97-AF65-F5344CB8AC3E}">
        <p14:creationId xmlns:p14="http://schemas.microsoft.com/office/powerpoint/2010/main" val="356824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12AFAF33-F0F6-3553-9173-5870C8B81583}"/>
              </a:ext>
            </a:extLst>
          </p:cNvPr>
          <p:cNvPicPr>
            <a:picLocks noChangeAspect="1"/>
          </p:cNvPicPr>
          <p:nvPr/>
        </p:nvPicPr>
        <p:blipFill>
          <a:blip r:embed="rId4"/>
          <a:stretch>
            <a:fillRect/>
          </a:stretch>
        </p:blipFill>
        <p:spPr>
          <a:xfrm>
            <a:off x="1547990" y="987340"/>
            <a:ext cx="9096020" cy="4883319"/>
          </a:xfrm>
          <a:prstGeom prst="rect">
            <a:avLst/>
          </a:prstGeom>
        </p:spPr>
      </p:pic>
    </p:spTree>
    <p:extLst>
      <p:ext uri="{BB962C8B-B14F-4D97-AF65-F5344CB8AC3E}">
        <p14:creationId xmlns:p14="http://schemas.microsoft.com/office/powerpoint/2010/main" val="1204793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94BCDD28-19E8-AABF-4A69-C95B93B98A04}"/>
              </a:ext>
            </a:extLst>
          </p:cNvPr>
          <p:cNvPicPr>
            <a:picLocks noChangeAspect="1"/>
          </p:cNvPicPr>
          <p:nvPr/>
        </p:nvPicPr>
        <p:blipFill>
          <a:blip r:embed="rId4"/>
          <a:stretch>
            <a:fillRect/>
          </a:stretch>
        </p:blipFill>
        <p:spPr>
          <a:xfrm>
            <a:off x="186184" y="1112408"/>
            <a:ext cx="11851651" cy="5627096"/>
          </a:xfrm>
          <a:prstGeom prst="rect">
            <a:avLst/>
          </a:prstGeom>
        </p:spPr>
      </p:pic>
    </p:spTree>
    <p:extLst>
      <p:ext uri="{BB962C8B-B14F-4D97-AF65-F5344CB8AC3E}">
        <p14:creationId xmlns:p14="http://schemas.microsoft.com/office/powerpoint/2010/main" val="37597649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C7AEE032-7AFD-3C79-527E-4A0097CE2E37}"/>
              </a:ext>
            </a:extLst>
          </p:cNvPr>
          <p:cNvPicPr>
            <a:picLocks noChangeAspect="1"/>
          </p:cNvPicPr>
          <p:nvPr/>
        </p:nvPicPr>
        <p:blipFill>
          <a:blip r:embed="rId4"/>
          <a:stretch>
            <a:fillRect/>
          </a:stretch>
        </p:blipFill>
        <p:spPr>
          <a:xfrm>
            <a:off x="2962384" y="1395808"/>
            <a:ext cx="6267231" cy="4066384"/>
          </a:xfrm>
          <a:prstGeom prst="rect">
            <a:avLst/>
          </a:prstGeom>
        </p:spPr>
      </p:pic>
    </p:spTree>
    <p:extLst>
      <p:ext uri="{BB962C8B-B14F-4D97-AF65-F5344CB8AC3E}">
        <p14:creationId xmlns:p14="http://schemas.microsoft.com/office/powerpoint/2010/main" val="3118566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2FE60472-2903-1D8B-C71C-68DAEC2342E2}"/>
              </a:ext>
            </a:extLst>
          </p:cNvPr>
          <p:cNvPicPr>
            <a:picLocks noChangeAspect="1"/>
          </p:cNvPicPr>
          <p:nvPr/>
        </p:nvPicPr>
        <p:blipFill>
          <a:blip r:embed="rId4"/>
          <a:stretch>
            <a:fillRect/>
          </a:stretch>
        </p:blipFill>
        <p:spPr>
          <a:xfrm>
            <a:off x="2633172" y="1865240"/>
            <a:ext cx="6925656" cy="3127519"/>
          </a:xfrm>
          <a:prstGeom prst="rect">
            <a:avLst/>
          </a:prstGeom>
        </p:spPr>
      </p:pic>
    </p:spTree>
    <p:extLst>
      <p:ext uri="{BB962C8B-B14F-4D97-AF65-F5344CB8AC3E}">
        <p14:creationId xmlns:p14="http://schemas.microsoft.com/office/powerpoint/2010/main" val="465528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A795FA9A-B2DF-A819-1F52-C772A2FDEED4}"/>
              </a:ext>
            </a:extLst>
          </p:cNvPr>
          <p:cNvPicPr>
            <a:picLocks noChangeAspect="1"/>
          </p:cNvPicPr>
          <p:nvPr/>
        </p:nvPicPr>
        <p:blipFill>
          <a:blip r:embed="rId4"/>
          <a:stretch>
            <a:fillRect/>
          </a:stretch>
        </p:blipFill>
        <p:spPr>
          <a:xfrm>
            <a:off x="2803874" y="1834758"/>
            <a:ext cx="6584251" cy="3188484"/>
          </a:xfrm>
          <a:prstGeom prst="rect">
            <a:avLst/>
          </a:prstGeom>
        </p:spPr>
      </p:pic>
    </p:spTree>
    <p:extLst>
      <p:ext uri="{BB962C8B-B14F-4D97-AF65-F5344CB8AC3E}">
        <p14:creationId xmlns:p14="http://schemas.microsoft.com/office/powerpoint/2010/main" val="4000455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2A6E0D57-3AF6-8B93-D0AB-48FF36005B93}"/>
              </a:ext>
            </a:extLst>
          </p:cNvPr>
          <p:cNvPicPr>
            <a:picLocks noChangeAspect="1"/>
          </p:cNvPicPr>
          <p:nvPr/>
        </p:nvPicPr>
        <p:blipFill>
          <a:blip r:embed="rId4"/>
          <a:stretch>
            <a:fillRect/>
          </a:stretch>
        </p:blipFill>
        <p:spPr>
          <a:xfrm>
            <a:off x="1571625" y="1119940"/>
            <a:ext cx="7995586" cy="4618120"/>
          </a:xfrm>
          <a:prstGeom prst="rect">
            <a:avLst/>
          </a:prstGeom>
        </p:spPr>
      </p:pic>
    </p:spTree>
    <p:extLst>
      <p:ext uri="{BB962C8B-B14F-4D97-AF65-F5344CB8AC3E}">
        <p14:creationId xmlns:p14="http://schemas.microsoft.com/office/powerpoint/2010/main" val="1544197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73A3903D-37B0-D443-165D-8CD17308EED4}"/>
              </a:ext>
            </a:extLst>
          </p:cNvPr>
          <p:cNvPicPr>
            <a:picLocks noChangeAspect="1"/>
          </p:cNvPicPr>
          <p:nvPr/>
        </p:nvPicPr>
        <p:blipFill>
          <a:blip r:embed="rId4"/>
          <a:stretch>
            <a:fillRect/>
          </a:stretch>
        </p:blipFill>
        <p:spPr>
          <a:xfrm>
            <a:off x="1374239" y="725189"/>
            <a:ext cx="9443522" cy="5407621"/>
          </a:xfrm>
          <a:prstGeom prst="rect">
            <a:avLst/>
          </a:prstGeom>
        </p:spPr>
      </p:pic>
    </p:spTree>
    <p:extLst>
      <p:ext uri="{BB962C8B-B14F-4D97-AF65-F5344CB8AC3E}">
        <p14:creationId xmlns:p14="http://schemas.microsoft.com/office/powerpoint/2010/main" val="27813141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52A3A5FA-B5EE-E645-9A52-9AECD3092196}"/>
              </a:ext>
            </a:extLst>
          </p:cNvPr>
          <p:cNvPicPr>
            <a:picLocks noChangeAspect="1"/>
          </p:cNvPicPr>
          <p:nvPr/>
        </p:nvPicPr>
        <p:blipFill>
          <a:blip r:embed="rId4"/>
          <a:stretch>
            <a:fillRect/>
          </a:stretch>
        </p:blipFill>
        <p:spPr>
          <a:xfrm>
            <a:off x="2029615" y="1462869"/>
            <a:ext cx="8132769" cy="3932261"/>
          </a:xfrm>
          <a:prstGeom prst="rect">
            <a:avLst/>
          </a:prstGeom>
        </p:spPr>
      </p:pic>
    </p:spTree>
    <p:extLst>
      <p:ext uri="{BB962C8B-B14F-4D97-AF65-F5344CB8AC3E}">
        <p14:creationId xmlns:p14="http://schemas.microsoft.com/office/powerpoint/2010/main" val="16230202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37B52560-AF45-AC46-132D-6F021D9D69E3}"/>
              </a:ext>
            </a:extLst>
          </p:cNvPr>
          <p:cNvPicPr>
            <a:picLocks noChangeAspect="1"/>
          </p:cNvPicPr>
          <p:nvPr/>
        </p:nvPicPr>
        <p:blipFill>
          <a:blip r:embed="rId4"/>
          <a:stretch>
            <a:fillRect/>
          </a:stretch>
        </p:blipFill>
        <p:spPr>
          <a:xfrm>
            <a:off x="2419793" y="962954"/>
            <a:ext cx="7352413" cy="4932091"/>
          </a:xfrm>
          <a:prstGeom prst="rect">
            <a:avLst/>
          </a:prstGeom>
        </p:spPr>
      </p:pic>
    </p:spTree>
    <p:extLst>
      <p:ext uri="{BB962C8B-B14F-4D97-AF65-F5344CB8AC3E}">
        <p14:creationId xmlns:p14="http://schemas.microsoft.com/office/powerpoint/2010/main" val="26698887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8B90AEFE-8DD6-15F7-06D5-1B2A1D7B09D0}"/>
              </a:ext>
            </a:extLst>
          </p:cNvPr>
          <p:cNvPicPr>
            <a:picLocks noChangeAspect="1"/>
          </p:cNvPicPr>
          <p:nvPr/>
        </p:nvPicPr>
        <p:blipFill>
          <a:blip r:embed="rId4"/>
          <a:stretch>
            <a:fillRect/>
          </a:stretch>
        </p:blipFill>
        <p:spPr>
          <a:xfrm>
            <a:off x="1752223" y="926375"/>
            <a:ext cx="8687553" cy="5005250"/>
          </a:xfrm>
          <a:prstGeom prst="rect">
            <a:avLst/>
          </a:prstGeom>
        </p:spPr>
      </p:pic>
    </p:spTree>
    <p:extLst>
      <p:ext uri="{BB962C8B-B14F-4D97-AF65-F5344CB8AC3E}">
        <p14:creationId xmlns:p14="http://schemas.microsoft.com/office/powerpoint/2010/main" val="31407336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C8F24012-A434-EB90-226C-3991C6FE5B7A}"/>
              </a:ext>
            </a:extLst>
          </p:cNvPr>
          <p:cNvPicPr>
            <a:picLocks noChangeAspect="1"/>
          </p:cNvPicPr>
          <p:nvPr/>
        </p:nvPicPr>
        <p:blipFill>
          <a:blip r:embed="rId4"/>
          <a:stretch>
            <a:fillRect/>
          </a:stretch>
        </p:blipFill>
        <p:spPr>
          <a:xfrm>
            <a:off x="1566279" y="1322649"/>
            <a:ext cx="9059441" cy="4212701"/>
          </a:xfrm>
          <a:prstGeom prst="rect">
            <a:avLst/>
          </a:prstGeom>
        </p:spPr>
      </p:pic>
    </p:spTree>
    <p:extLst>
      <p:ext uri="{BB962C8B-B14F-4D97-AF65-F5344CB8AC3E}">
        <p14:creationId xmlns:p14="http://schemas.microsoft.com/office/powerpoint/2010/main" val="20230182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31198175-E22E-FF0A-950E-5846AECD7D99}"/>
              </a:ext>
            </a:extLst>
          </p:cNvPr>
          <p:cNvPicPr>
            <a:picLocks noChangeAspect="1"/>
          </p:cNvPicPr>
          <p:nvPr/>
        </p:nvPicPr>
        <p:blipFill>
          <a:blip r:embed="rId4"/>
          <a:stretch>
            <a:fillRect/>
          </a:stretch>
        </p:blipFill>
        <p:spPr>
          <a:xfrm>
            <a:off x="1438252" y="706900"/>
            <a:ext cx="9315495" cy="5444200"/>
          </a:xfrm>
          <a:prstGeom prst="rect">
            <a:avLst/>
          </a:prstGeom>
        </p:spPr>
      </p:pic>
    </p:spTree>
    <p:extLst>
      <p:ext uri="{BB962C8B-B14F-4D97-AF65-F5344CB8AC3E}">
        <p14:creationId xmlns:p14="http://schemas.microsoft.com/office/powerpoint/2010/main" val="6369246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7068B8AE-494E-7025-993D-29B4DD15D2E3}"/>
              </a:ext>
            </a:extLst>
          </p:cNvPr>
          <p:cNvPicPr>
            <a:picLocks noChangeAspect="1"/>
          </p:cNvPicPr>
          <p:nvPr/>
        </p:nvPicPr>
        <p:blipFill>
          <a:blip r:embed="rId4"/>
          <a:stretch>
            <a:fillRect/>
          </a:stretch>
        </p:blipFill>
        <p:spPr>
          <a:xfrm>
            <a:off x="238125" y="1310456"/>
            <a:ext cx="9069984" cy="4237087"/>
          </a:xfrm>
          <a:prstGeom prst="rect">
            <a:avLst/>
          </a:prstGeom>
        </p:spPr>
      </p:pic>
    </p:spTree>
    <p:extLst>
      <p:ext uri="{BB962C8B-B14F-4D97-AF65-F5344CB8AC3E}">
        <p14:creationId xmlns:p14="http://schemas.microsoft.com/office/powerpoint/2010/main" val="12863857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E7D323EC-1C3C-048C-CCAF-485195012447}"/>
              </a:ext>
            </a:extLst>
          </p:cNvPr>
          <p:cNvPicPr>
            <a:picLocks noChangeAspect="1"/>
          </p:cNvPicPr>
          <p:nvPr/>
        </p:nvPicPr>
        <p:blipFill>
          <a:blip r:embed="rId4"/>
          <a:stretch>
            <a:fillRect/>
          </a:stretch>
        </p:blipFill>
        <p:spPr>
          <a:xfrm>
            <a:off x="1648582" y="1090981"/>
            <a:ext cx="8894835" cy="4676037"/>
          </a:xfrm>
          <a:prstGeom prst="rect">
            <a:avLst/>
          </a:prstGeom>
        </p:spPr>
      </p:pic>
    </p:spTree>
    <p:extLst>
      <p:ext uri="{BB962C8B-B14F-4D97-AF65-F5344CB8AC3E}">
        <p14:creationId xmlns:p14="http://schemas.microsoft.com/office/powerpoint/2010/main" val="21281614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ED09D71A-441C-FF5D-1FCE-3A63ED965A89}"/>
              </a:ext>
            </a:extLst>
          </p:cNvPr>
          <p:cNvPicPr>
            <a:picLocks noChangeAspect="1"/>
          </p:cNvPicPr>
          <p:nvPr/>
        </p:nvPicPr>
        <p:blipFill>
          <a:blip r:embed="rId4"/>
          <a:stretch>
            <a:fillRect/>
          </a:stretch>
        </p:blipFill>
        <p:spPr>
          <a:xfrm>
            <a:off x="647700" y="803682"/>
            <a:ext cx="8694701" cy="5250635"/>
          </a:xfrm>
          <a:prstGeom prst="rect">
            <a:avLst/>
          </a:prstGeom>
        </p:spPr>
      </p:pic>
    </p:spTree>
    <p:extLst>
      <p:ext uri="{BB962C8B-B14F-4D97-AF65-F5344CB8AC3E}">
        <p14:creationId xmlns:p14="http://schemas.microsoft.com/office/powerpoint/2010/main" val="4885064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A7DC4D92-262D-0B8D-3EDE-99830EBC912E}"/>
              </a:ext>
            </a:extLst>
          </p:cNvPr>
          <p:cNvPicPr>
            <a:picLocks noChangeAspect="1"/>
          </p:cNvPicPr>
          <p:nvPr/>
        </p:nvPicPr>
        <p:blipFill>
          <a:blip r:embed="rId4"/>
          <a:stretch>
            <a:fillRect/>
          </a:stretch>
        </p:blipFill>
        <p:spPr>
          <a:xfrm>
            <a:off x="457200" y="868458"/>
            <a:ext cx="9159545" cy="5121084"/>
          </a:xfrm>
          <a:prstGeom prst="rect">
            <a:avLst/>
          </a:prstGeom>
        </p:spPr>
      </p:pic>
    </p:spTree>
    <p:extLst>
      <p:ext uri="{BB962C8B-B14F-4D97-AF65-F5344CB8AC3E}">
        <p14:creationId xmlns:p14="http://schemas.microsoft.com/office/powerpoint/2010/main" val="8693461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2CEF0894-2D46-5E7D-13FB-7318F3E4A3CC}"/>
              </a:ext>
            </a:extLst>
          </p:cNvPr>
          <p:cNvPicPr>
            <a:picLocks noChangeAspect="1"/>
          </p:cNvPicPr>
          <p:nvPr/>
        </p:nvPicPr>
        <p:blipFill>
          <a:blip r:embed="rId4"/>
          <a:stretch>
            <a:fillRect/>
          </a:stretch>
        </p:blipFill>
        <p:spPr>
          <a:xfrm>
            <a:off x="2845788" y="1074215"/>
            <a:ext cx="6500423" cy="5431359"/>
          </a:xfrm>
          <a:prstGeom prst="rect">
            <a:avLst/>
          </a:prstGeom>
        </p:spPr>
      </p:pic>
    </p:spTree>
    <p:extLst>
      <p:ext uri="{BB962C8B-B14F-4D97-AF65-F5344CB8AC3E}">
        <p14:creationId xmlns:p14="http://schemas.microsoft.com/office/powerpoint/2010/main" val="10857964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A7EB8722-6B28-FE13-6546-405E148B019C}"/>
              </a:ext>
            </a:extLst>
          </p:cNvPr>
          <p:cNvPicPr>
            <a:picLocks noChangeAspect="1"/>
          </p:cNvPicPr>
          <p:nvPr/>
        </p:nvPicPr>
        <p:blipFill>
          <a:blip r:embed="rId4"/>
          <a:stretch>
            <a:fillRect/>
          </a:stretch>
        </p:blipFill>
        <p:spPr>
          <a:xfrm>
            <a:off x="1408305" y="1454461"/>
            <a:ext cx="9236241" cy="5200339"/>
          </a:xfrm>
          <a:prstGeom prst="rect">
            <a:avLst/>
          </a:prstGeom>
        </p:spPr>
      </p:pic>
    </p:spTree>
    <p:extLst>
      <p:ext uri="{BB962C8B-B14F-4D97-AF65-F5344CB8AC3E}">
        <p14:creationId xmlns:p14="http://schemas.microsoft.com/office/powerpoint/2010/main" val="8327128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0D465F8E-1874-BEE7-6670-867F94BAFD70}"/>
              </a:ext>
            </a:extLst>
          </p:cNvPr>
          <p:cNvPicPr>
            <a:picLocks noChangeAspect="1"/>
          </p:cNvPicPr>
          <p:nvPr/>
        </p:nvPicPr>
        <p:blipFill>
          <a:blip r:embed="rId4"/>
          <a:stretch>
            <a:fillRect/>
          </a:stretch>
        </p:blipFill>
        <p:spPr>
          <a:xfrm>
            <a:off x="695325" y="746527"/>
            <a:ext cx="8887127" cy="5364945"/>
          </a:xfrm>
          <a:prstGeom prst="rect">
            <a:avLst/>
          </a:prstGeom>
        </p:spPr>
      </p:pic>
    </p:spTree>
    <p:extLst>
      <p:ext uri="{BB962C8B-B14F-4D97-AF65-F5344CB8AC3E}">
        <p14:creationId xmlns:p14="http://schemas.microsoft.com/office/powerpoint/2010/main" val="24976451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B6D1DEDA-E6C1-613A-C1B8-3CC67C06937F}"/>
              </a:ext>
            </a:extLst>
          </p:cNvPr>
          <p:cNvPicPr>
            <a:picLocks noChangeAspect="1"/>
          </p:cNvPicPr>
          <p:nvPr/>
        </p:nvPicPr>
        <p:blipFill>
          <a:blip r:embed="rId4"/>
          <a:stretch>
            <a:fillRect/>
          </a:stretch>
        </p:blipFill>
        <p:spPr>
          <a:xfrm>
            <a:off x="1993036" y="1209030"/>
            <a:ext cx="8205927" cy="5334462"/>
          </a:xfrm>
          <a:prstGeom prst="rect">
            <a:avLst/>
          </a:prstGeom>
        </p:spPr>
      </p:pic>
    </p:spTree>
    <p:extLst>
      <p:ext uri="{BB962C8B-B14F-4D97-AF65-F5344CB8AC3E}">
        <p14:creationId xmlns:p14="http://schemas.microsoft.com/office/powerpoint/2010/main" val="40542577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697D583E-A800-9A5C-CA40-D8525F765896}"/>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F516541C-EA44-4FEF-AE41-3D52A3ADFD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D757507-A209-C6FB-5E1B-61B82741ADEF}"/>
              </a:ext>
            </a:extLst>
          </p:cNvPr>
          <p:cNvSpPr txBox="1"/>
          <p:nvPr/>
        </p:nvSpPr>
        <p:spPr>
          <a:xfrm>
            <a:off x="1492469" y="1082566"/>
            <a:ext cx="9217572"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a:ea typeface="+mn-ea"/>
                <a:cs typeface="+mn-cs"/>
              </a:rPr>
              <a:t>Key Accounting Trends </a:t>
            </a:r>
            <a:endParaRPr lang="en-US" sz="2800" b="1" dirty="0">
              <a:solidFill>
                <a:srgbClr val="FF0000"/>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1. Artificial Intelligence &amp; Automation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AI tools are increasingly used for transaction processing, fraud detection, and predictive analytics.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Automation reduces repetitive tasks, freeing accountants to focus on strategic advisory roles.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 Cloud-Based Accounting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Firms are moving to cloud platforms for scalability, real-time collaboration, and remote access.</a:t>
            </a:r>
          </a:p>
        </p:txBody>
      </p:sp>
    </p:spTree>
    <p:extLst>
      <p:ext uri="{BB962C8B-B14F-4D97-AF65-F5344CB8AC3E}">
        <p14:creationId xmlns:p14="http://schemas.microsoft.com/office/powerpoint/2010/main" val="36289904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FF8E42DA-7F86-B57E-A2CC-67AE52B56AEC}"/>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E67DBBA-6756-CDD3-FBC3-CA6AAEA4F4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053AC2A1-BC53-BEDA-22AE-C9E562AE3052}"/>
              </a:ext>
            </a:extLst>
          </p:cNvPr>
          <p:cNvSpPr txBox="1"/>
          <p:nvPr/>
        </p:nvSpPr>
        <p:spPr>
          <a:xfrm>
            <a:off x="2007476" y="1003853"/>
            <a:ext cx="8797158" cy="5539978"/>
          </a:xfrm>
          <a:prstGeom prst="rect">
            <a:avLst/>
          </a:prstGeom>
          <a:noFill/>
        </p:spPr>
        <p:txBody>
          <a:bodyPr wrap="square">
            <a:spAutoFit/>
          </a:bodyPr>
          <a:lstStyle/>
          <a:p>
            <a:pPr>
              <a:defRPr/>
            </a:pPr>
            <a:r>
              <a:rPr lang="en-US" sz="2800" dirty="0">
                <a:solidFill>
                  <a:prstClr val="black"/>
                </a:solidFill>
                <a:latin typeface="Calibri"/>
              </a:rPr>
              <a:t>• 	Cloud adoption supports global teams and flexible work policies.</a:t>
            </a:r>
          </a:p>
          <a:p>
            <a:pPr>
              <a:defRPr/>
            </a:pPr>
            <a:r>
              <a:rPr lang="en-US" sz="2800" dirty="0">
                <a:solidFill>
                  <a:prstClr val="black"/>
                </a:solidFill>
                <a:latin typeface="Calibri"/>
              </a:rPr>
              <a:t>3. Data Analytics &amp; Advisory Services</a:t>
            </a:r>
          </a:p>
          <a:p>
            <a:pPr>
              <a:defRPr/>
            </a:pPr>
            <a:r>
              <a:rPr lang="en-US" sz="2800" dirty="0">
                <a:solidFill>
                  <a:prstClr val="black"/>
                </a:solidFill>
                <a:latin typeface="Calibri"/>
              </a:rPr>
              <a:t>• 	Accountants are expected to develop data interpretation skills to guide business decisions.</a:t>
            </a:r>
          </a:p>
          <a:p>
            <a:pPr>
              <a:defRPr/>
            </a:pPr>
            <a:r>
              <a:rPr lang="en-US" sz="2800" dirty="0">
                <a:solidFill>
                  <a:prstClr val="black"/>
                </a:solidFill>
                <a:latin typeface="Calibri"/>
              </a:rPr>
              <a:t>• 	Advisory services (beyond bookkeeping) are becoming a core revenue stream.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a:rPr>
              <a:t>4. Sustainability &amp; ESG Reporting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a:rPr>
              <a:t>• 	Growing demand for environmental, social, and governance (ESG) metrics in financial reporting.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a:rPr>
              <a:t>• 	Accountants play a role in measuring carbon footprints, diversity metrics, and ethical compliance</a:t>
            </a:r>
            <a:r>
              <a:rPr kumimoji="0" lang="en-US" sz="1800" b="0" i="0" u="none" strike="noStrike" kern="1200" cap="none" spc="0" normalizeH="0" baseline="0" noProof="0" dirty="0">
                <a:ln>
                  <a:noFill/>
                </a:ln>
                <a:solidFill>
                  <a:prstClr val="black"/>
                </a:solidFill>
                <a:effectLst/>
                <a:uLnTx/>
                <a:uFillTx/>
                <a:latin typeface="Calibri"/>
                <a:ea typeface="+mn-ea"/>
                <a:cs typeface="+mn-cs"/>
              </a:rPr>
              <a:t>.</a:t>
            </a:r>
          </a:p>
          <a:p>
            <a:endParaRPr lang="en-US" dirty="0"/>
          </a:p>
        </p:txBody>
      </p:sp>
    </p:spTree>
    <p:extLst>
      <p:ext uri="{BB962C8B-B14F-4D97-AF65-F5344CB8AC3E}">
        <p14:creationId xmlns:p14="http://schemas.microsoft.com/office/powerpoint/2010/main" val="17275228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3F966AD6-9CD0-CE4E-D057-871E58678333}"/>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CEB9A4A-2631-DD92-CDC8-C9FAACA860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957E9B5-3880-BBF1-3BC9-19F629A624DA}"/>
              </a:ext>
            </a:extLst>
          </p:cNvPr>
          <p:cNvSpPr txBox="1"/>
          <p:nvPr/>
        </p:nvSpPr>
        <p:spPr>
          <a:xfrm>
            <a:off x="651640" y="746234"/>
            <a:ext cx="11354175" cy="4401205"/>
          </a:xfrm>
          <a:prstGeom prst="rect">
            <a:avLst/>
          </a:prstGeom>
          <a:noFill/>
        </p:spPr>
        <p:txBody>
          <a:bodyPr wrap="square">
            <a:spAutoFit/>
          </a:bodyPr>
          <a:lstStyle/>
          <a:p>
            <a:pPr marR="0" lvl="0" indent="0" fontAlgn="auto">
              <a:lnSpc>
                <a:spcPct val="100000"/>
              </a:lnSpc>
              <a:spcBef>
                <a:spcPts val="0"/>
              </a:spcBef>
              <a:spcAft>
                <a:spcPts val="0"/>
              </a:spcAft>
              <a:buClrTx/>
              <a:buSzTx/>
              <a:buFontTx/>
              <a:buNone/>
              <a:tabLst/>
              <a:defRPr/>
            </a:pPr>
            <a:r>
              <a:rPr lang="en-US" sz="2800" dirty="0">
                <a:solidFill>
                  <a:prstClr val="black"/>
                </a:solidFill>
                <a:latin typeface="Calibri"/>
              </a:rPr>
              <a:t>5. Blockchain &amp; Forensic Accounting</a:t>
            </a:r>
          </a:p>
          <a:p>
            <a:pPr marR="0" lvl="0" indent="0" fontAlgn="auto">
              <a:lnSpc>
                <a:spcPct val="100000"/>
              </a:lnSpc>
              <a:spcBef>
                <a:spcPts val="0"/>
              </a:spcBef>
              <a:spcAft>
                <a:spcPts val="0"/>
              </a:spcAft>
              <a:buClrTx/>
              <a:buSzTx/>
              <a:buFontTx/>
              <a:buNone/>
              <a:tabLst/>
              <a:defRPr/>
            </a:pPr>
            <a:r>
              <a:rPr lang="en-US" sz="2800" dirty="0">
                <a:solidFill>
                  <a:prstClr val="black"/>
                </a:solidFill>
                <a:latin typeface="Calibri"/>
              </a:rPr>
              <a:t>• 	Blockchain is being explored for secure, transparent transaction recording.</a:t>
            </a:r>
          </a:p>
          <a:p>
            <a:pPr marR="0" lvl="0" indent="0" fontAlgn="auto">
              <a:lnSpc>
                <a:spcPct val="100000"/>
              </a:lnSpc>
              <a:spcBef>
                <a:spcPts val="0"/>
              </a:spcBef>
              <a:spcAft>
                <a:spcPts val="0"/>
              </a:spcAft>
              <a:buClrTx/>
              <a:buSzTx/>
              <a:buFontTx/>
              <a:buNone/>
              <a:tabLst/>
              <a:defRPr/>
            </a:pPr>
            <a:r>
              <a:rPr lang="en-US" sz="2800" dirty="0">
                <a:solidFill>
                  <a:prstClr val="black"/>
                </a:solidFill>
                <a:latin typeface="Calibri"/>
              </a:rPr>
              <a:t>• 	Forensic accounting is expanding due to cybersecurity risks and financial crime investigations.</a:t>
            </a:r>
          </a:p>
          <a:p>
            <a:pPr marR="0" lvl="0" indent="0" fontAlgn="auto">
              <a:lnSpc>
                <a:spcPct val="100000"/>
              </a:lnSpc>
              <a:spcBef>
                <a:spcPts val="0"/>
              </a:spcBef>
              <a:spcAft>
                <a:spcPts val="0"/>
              </a:spcAft>
              <a:buClrTx/>
              <a:buSzTx/>
              <a:buFontTx/>
              <a:buNone/>
              <a:tabLst/>
              <a:defRPr/>
            </a:pPr>
            <a:r>
              <a:rPr lang="en-US" sz="2800" dirty="0">
                <a:solidFill>
                  <a:prstClr val="black"/>
                </a:solidFill>
                <a:latin typeface="Calibri"/>
              </a:rPr>
              <a:t>6. Remote Work &amp; Outsourcing</a:t>
            </a:r>
          </a:p>
          <a:p>
            <a:pPr marR="0" lvl="0" indent="0" fontAlgn="auto">
              <a:lnSpc>
                <a:spcPct val="100000"/>
              </a:lnSpc>
              <a:spcBef>
                <a:spcPts val="0"/>
              </a:spcBef>
              <a:spcAft>
                <a:spcPts val="0"/>
              </a:spcAft>
              <a:buClrTx/>
              <a:buSzTx/>
              <a:buFontTx/>
              <a:buNone/>
              <a:tabLst/>
              <a:defRPr/>
            </a:pPr>
            <a:r>
              <a:rPr lang="en-US" sz="2800" dirty="0">
                <a:solidFill>
                  <a:prstClr val="black"/>
                </a:solidFill>
                <a:latin typeface="Calibri"/>
              </a:rPr>
              <a:t>• 	Flexible work policies are reshaping accounting firms.</a:t>
            </a:r>
          </a:p>
          <a:p>
            <a:pPr marR="0" lvl="0" indent="0" fontAlgn="auto">
              <a:lnSpc>
                <a:spcPct val="100000"/>
              </a:lnSpc>
              <a:spcBef>
                <a:spcPts val="0"/>
              </a:spcBef>
              <a:spcAft>
                <a:spcPts val="0"/>
              </a:spcAft>
              <a:buClrTx/>
              <a:buSzTx/>
              <a:buFontTx/>
              <a:buNone/>
              <a:tabLst/>
              <a:defRPr/>
            </a:pPr>
            <a:r>
              <a:rPr lang="en-US" sz="2800" dirty="0">
                <a:solidFill>
                  <a:prstClr val="black"/>
                </a:solidFill>
                <a:latin typeface="Calibri"/>
              </a:rPr>
              <a:t>• 	Outsourcing routine tasks to specialized providers is common, allowing firms to focus on high-value services.</a:t>
            </a:r>
          </a:p>
          <a:p>
            <a:pPr marR="0" lvl="0" indent="0" fontAlgn="auto">
              <a:lnSpc>
                <a:spcPct val="100000"/>
              </a:lnSpc>
              <a:spcBef>
                <a:spcPts val="0"/>
              </a:spcBef>
              <a:spcAft>
                <a:spcPts val="0"/>
              </a:spcAft>
              <a:buClrTx/>
              <a:buSzTx/>
              <a:buFontTx/>
              <a:buNone/>
              <a:tabLst/>
              <a:defRPr/>
            </a:pPr>
            <a:r>
              <a:rPr lang="en-US" sz="2800" dirty="0">
                <a:solidFill>
                  <a:prstClr val="black"/>
                </a:solidFill>
                <a:latin typeface="Calibri"/>
              </a:rPr>
              <a:t>7. • 	Accountants must stay current with global compliance frameworks</a:t>
            </a:r>
          </a:p>
        </p:txBody>
      </p:sp>
    </p:spTree>
    <p:extLst>
      <p:ext uri="{BB962C8B-B14F-4D97-AF65-F5344CB8AC3E}">
        <p14:creationId xmlns:p14="http://schemas.microsoft.com/office/powerpoint/2010/main" val="35996067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C6926257-A328-7DC0-2A06-4479A32D8A97}"/>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AE297976-3C13-F71B-EE8A-0AB838AE69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7C63CD8-0A3C-A6C6-07DE-9C4A91964A24}"/>
              </a:ext>
            </a:extLst>
          </p:cNvPr>
          <p:cNvSpPr txBox="1"/>
          <p:nvPr/>
        </p:nvSpPr>
        <p:spPr>
          <a:xfrm>
            <a:off x="1082566" y="1006476"/>
            <a:ext cx="9574924" cy="4401205"/>
          </a:xfrm>
          <a:prstGeom prst="rect">
            <a:avLst/>
          </a:prstGeom>
          <a:noFill/>
        </p:spPr>
        <p:txBody>
          <a:bodyPr wrap="square">
            <a:spAutoFit/>
          </a:bodyPr>
          <a:lstStyle/>
          <a:p>
            <a:pPr>
              <a:defRPr/>
            </a:pPr>
            <a:r>
              <a:rPr lang="en-US" sz="2800" dirty="0">
                <a:solidFill>
                  <a:prstClr val="black"/>
                </a:solidFill>
                <a:latin typeface="Calibri"/>
              </a:rPr>
              <a:t>Sustainability reporting involves companies disclosing their environmental, social, and economic performance to stakeholders, reflecting their commitment to sustainable development. This practice has grown over the past three decades, with companies voluntarily sharing non-financial information to meet global sustainability goals. Sustainability reports help enhance corporate legitimacy, improve transparency, and provide insights into a company’s environmental and social impacts. Guiding standards are set by Global Reporting Initiative.</a:t>
            </a:r>
          </a:p>
        </p:txBody>
      </p:sp>
    </p:spTree>
    <p:extLst>
      <p:ext uri="{BB962C8B-B14F-4D97-AF65-F5344CB8AC3E}">
        <p14:creationId xmlns:p14="http://schemas.microsoft.com/office/powerpoint/2010/main" val="34880085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C5C5776-C797-4324-869F-668A98319D90}"/>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purl.org/dc/terms/"/>
    <ds:schemaRef ds:uri="http://purl.org/dc/dcmitype/"/>
    <ds:schemaRef ds:uri="http://schemas.microsoft.com/office/2006/metadata/properties"/>
    <ds:schemaRef ds:uri="aca13214-df29-4e3c-a050-857c0bf7bd8e"/>
    <ds:schemaRef ds:uri="http://www.w3.org/XML/1998/namespace"/>
    <ds:schemaRef ds:uri="http://schemas.microsoft.com/office/2006/documentManagement/types"/>
    <ds:schemaRef ds:uri="688354b5-287c-4cda-825e-1d7935aea40e"/>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295</TotalTime>
  <Words>333</Words>
  <Application>Microsoft Office PowerPoint</Application>
  <PresentationFormat>Widescreen</PresentationFormat>
  <Paragraphs>34</Paragraphs>
  <Slides>51</Slides>
  <Notes>50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62</cp:revision>
  <dcterms:created xsi:type="dcterms:W3CDTF">2023-04-29T09:08:00Z</dcterms:created>
  <dcterms:modified xsi:type="dcterms:W3CDTF">2025-12-03T23:41:46Z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