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emf" ContentType="image/x-emf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docx" ContentType="application/vnd.openxmlformats-officedocument.wordprocessingml.document"/>
  <Default Extension="gif" ContentType="image/gif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tags/tag1.xml" ContentType="application/vnd.openxmlformats-officedocument.presentationml.tags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tags/tag2.xml" ContentType="application/vnd.openxmlformats-officedocument.presentationml.tags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tags/tag3.xml" ContentType="application/vnd.openxmlformats-officedocument.presentationml.tags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tags/tag4.xml" ContentType="application/vnd.openxmlformats-officedocument.presentationml.tags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tags/tag5.xml" ContentType="application/vnd.openxmlformats-officedocument.presentationml.tags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tags/tag6.xml" ContentType="application/vnd.openxmlformats-officedocument.presentationml.tags+xml"/>
  <Override PartName="/ppt/notesSlides/notesSlide34.xml" ContentType="application/vnd.openxmlformats-officedocument.presentationml.notesSlide+xml"/>
  <Override PartName="/ppt/tags/tag7.xml" ContentType="application/vnd.openxmlformats-officedocument.presentationml.tags+xml"/>
  <Override PartName="/ppt/notesSlides/notesSlide35.xml" ContentType="application/vnd.openxmlformats-officedocument.presentationml.notesSlide+xml"/>
  <Override PartName="/ppt/tags/tag8.xml" ContentType="application/vnd.openxmlformats-officedocument.presentationml.tags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tags/tag9.xml" ContentType="application/vnd.openxmlformats-officedocument.presentationml.tags+xml"/>
  <Override PartName="/ppt/notesSlides/notesSlide39.xml" ContentType="application/vnd.openxmlformats-officedocument.presentationml.notesSlide+xml"/>
  <Override PartName="/ppt/tags/tag10.xml" ContentType="application/vnd.openxmlformats-officedocument.presentationml.tags+xml"/>
  <Override PartName="/ppt/notesSlides/notesSlide40.xml" ContentType="application/vnd.openxmlformats-officedocument.presentationml.notesSlide+xml"/>
  <Override PartName="/ppt/tags/tag11.xml" ContentType="application/vnd.openxmlformats-officedocument.presentationml.tags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8"/>
  </p:notesMasterIdLst>
  <p:handoutMasterIdLst>
    <p:handoutMasterId r:id="rId49"/>
  </p:handoutMasterIdLst>
  <p:sldIdLst>
    <p:sldId id="302" r:id="rId2"/>
    <p:sldId id="303" r:id="rId3"/>
    <p:sldId id="304" r:id="rId4"/>
    <p:sldId id="305" r:id="rId5"/>
    <p:sldId id="256" r:id="rId6"/>
    <p:sldId id="257" r:id="rId7"/>
    <p:sldId id="258" r:id="rId8"/>
    <p:sldId id="259" r:id="rId9"/>
    <p:sldId id="307" r:id="rId10"/>
    <p:sldId id="260" r:id="rId11"/>
    <p:sldId id="261" r:id="rId12"/>
    <p:sldId id="262" r:id="rId13"/>
    <p:sldId id="263" r:id="rId14"/>
    <p:sldId id="266" r:id="rId15"/>
    <p:sldId id="267" r:id="rId16"/>
    <p:sldId id="268" r:id="rId17"/>
    <p:sldId id="269" r:id="rId18"/>
    <p:sldId id="270" r:id="rId19"/>
    <p:sldId id="271" r:id="rId20"/>
    <p:sldId id="272" r:id="rId21"/>
    <p:sldId id="273" r:id="rId22"/>
    <p:sldId id="274" r:id="rId23"/>
    <p:sldId id="275" r:id="rId24"/>
    <p:sldId id="309" r:id="rId25"/>
    <p:sldId id="289" r:id="rId26"/>
    <p:sldId id="276" r:id="rId27"/>
    <p:sldId id="279" r:id="rId28"/>
    <p:sldId id="278" r:id="rId29"/>
    <p:sldId id="280" r:id="rId30"/>
    <p:sldId id="281" r:id="rId31"/>
    <p:sldId id="283" r:id="rId32"/>
    <p:sldId id="284" r:id="rId33"/>
    <p:sldId id="285" r:id="rId34"/>
    <p:sldId id="286" r:id="rId35"/>
    <p:sldId id="287" r:id="rId36"/>
    <p:sldId id="306" r:id="rId37"/>
    <p:sldId id="290" r:id="rId38"/>
    <p:sldId id="293" r:id="rId39"/>
    <p:sldId id="294" r:id="rId40"/>
    <p:sldId id="295" r:id="rId41"/>
    <p:sldId id="296" r:id="rId42"/>
    <p:sldId id="298" r:id="rId43"/>
    <p:sldId id="291" r:id="rId44"/>
    <p:sldId id="297" r:id="rId45"/>
    <p:sldId id="301" r:id="rId46"/>
    <p:sldId id="308" r:id="rId47"/>
  </p:sldIdLst>
  <p:sldSz cx="12192000" cy="6858000"/>
  <p:notesSz cx="7010400" cy="92964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967" autoAdjust="0"/>
  </p:normalViewPr>
  <p:slideViewPr>
    <p:cSldViewPr snapToGrid="0">
      <p:cViewPr varScale="1">
        <p:scale>
          <a:sx n="74" d="100"/>
          <a:sy n="74" d="100"/>
        </p:scale>
        <p:origin x="936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20" d="100"/>
        <a:sy n="12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notesMaster" Target="notesMasters/notesMaster1.xml"/><Relationship Id="rId8" Type="http://schemas.openxmlformats.org/officeDocument/2006/relationships/slide" Target="slides/slide7.xml"/><Relationship Id="rId51" Type="http://schemas.openxmlformats.org/officeDocument/2006/relationships/viewProps" Target="view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2.png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7840" cy="466434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970938" y="0"/>
            <a:ext cx="3037840" cy="466434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r">
              <a:defRPr sz="1200"/>
            </a:lvl1pPr>
          </a:lstStyle>
          <a:p>
            <a:fld id="{EDE88587-598B-4CF4-BBBA-339BD9CB7617}" type="datetimeFigureOut">
              <a:rPr lang="en-US" smtClean="0"/>
              <a:t>3/14/2023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829967"/>
            <a:ext cx="3037840" cy="466433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970938" y="8829967"/>
            <a:ext cx="3037840" cy="466433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r">
              <a:defRPr sz="1200"/>
            </a:lvl1pPr>
          </a:lstStyle>
          <a:p>
            <a:fld id="{049AF900-7310-4D28-82FB-61A73B1ABDE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6796620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7840" cy="466434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70938" y="0"/>
            <a:ext cx="3037840" cy="466434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r">
              <a:defRPr sz="1200"/>
            </a:lvl1pPr>
          </a:lstStyle>
          <a:p>
            <a:fld id="{5281B3D8-961B-4C59-9C7A-B962C429026F}" type="datetimeFigureOut">
              <a:rPr lang="en-US" smtClean="0"/>
              <a:t>3/14/2023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717550" y="1162050"/>
            <a:ext cx="5575300" cy="31369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177" tIns="46589" rIns="93177" bIns="46589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1040" y="4473892"/>
            <a:ext cx="5608320" cy="3660458"/>
          </a:xfrm>
          <a:prstGeom prst="rect">
            <a:avLst/>
          </a:prstGeom>
        </p:spPr>
        <p:txBody>
          <a:bodyPr vert="horz" lIns="93177" tIns="46589" rIns="93177" bIns="46589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29967"/>
            <a:ext cx="3037840" cy="466433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70938" y="8829967"/>
            <a:ext cx="3037840" cy="466433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r">
              <a:defRPr sz="1200"/>
            </a:lvl1pPr>
          </a:lstStyle>
          <a:p>
            <a:fld id="{A45D214E-D3C7-4282-A092-A808BE559E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3242643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C50C16-9E45-4E19-BF6B-FF7F79D116F3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669512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98D863A-8089-4ED6-BEED-2786BFBD73F3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0201943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9CC501E-7E0E-46E9-93DB-0B5874311745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670309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9CC501E-7E0E-46E9-93DB-0B5874311745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6030104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E94B06EA-C492-8740-BC87-64DAA7CFB181}" type="slidenum">
              <a:rPr lang="en-AU"/>
              <a:pPr/>
              <a:t>9</a:t>
            </a:fld>
            <a:endParaRPr lang="en-AU" dirty="0"/>
          </a:p>
        </p:txBody>
      </p:sp>
      <p:sp>
        <p:nvSpPr>
          <p:cNvPr id="4710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710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dirty="0">
              <a:latin typeface="Times New Roman" pitchFamily="-11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281480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5D214E-D3C7-4282-A092-A808BE559EA4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558602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5D214E-D3C7-4282-A092-A808BE559EA4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9197454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5D214E-D3C7-4282-A092-A808BE559EA4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9210660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5D214E-D3C7-4282-A092-A808BE559EA4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7212574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5D214E-D3C7-4282-A092-A808BE559EA4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2149966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5D214E-D3C7-4282-A092-A808BE559EA4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6006871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5D214E-D3C7-4282-A092-A808BE559EA4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125455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5D214E-D3C7-4282-A092-A808BE559EA4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3057761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5D214E-D3C7-4282-A092-A808BE559EA4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4686981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5D214E-D3C7-4282-A092-A808BE559EA4}" type="slidenum">
              <a:rPr lang="en-US" smtClean="0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79773757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5D214E-D3C7-4282-A092-A808BE559EA4}" type="slidenum">
              <a:rPr lang="en-US" smtClean="0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96377494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5D214E-D3C7-4282-A092-A808BE559EA4}" type="slidenum">
              <a:rPr lang="en-US" smtClean="0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08735414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57066" indent="-291179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64717" indent="-232943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30604" indent="-232943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96491" indent="-232943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62377" indent="-23294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3028264" indent="-23294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94151" indent="-23294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960038" indent="-23294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654CBFFD-9916-45E6-A8C5-7397D719B3F4}" type="slidenum">
              <a:rPr lang="en-US" altLang="en-US"/>
              <a:pPr/>
              <a:t>22</a:t>
            </a:fld>
            <a:endParaRPr lang="en-US" altLang="en-US"/>
          </a:p>
        </p:txBody>
      </p:sp>
      <p:sp>
        <p:nvSpPr>
          <p:cNvPr id="2457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4580" name="Rectangle 3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eaLnBrk="1" hangingPunct="1"/>
            <a:endParaRPr lang="en-US" altLang="en-US" dirty="0" smtClean="0"/>
          </a:p>
        </p:txBody>
      </p:sp>
    </p:spTree>
    <p:extLst>
      <p:ext uri="{BB962C8B-B14F-4D97-AF65-F5344CB8AC3E}">
        <p14:creationId xmlns:p14="http://schemas.microsoft.com/office/powerpoint/2010/main" val="656336341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5D214E-D3C7-4282-A092-A808BE559EA4}" type="slidenum">
              <a:rPr lang="en-US" smtClean="0"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71554001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22A862E5-F976-9E4D-B095-B4CB8BE1F1C7}" type="slidenum">
              <a:rPr lang="en-AU"/>
              <a:pPr/>
              <a:t>24</a:t>
            </a:fld>
            <a:endParaRPr lang="en-AU" dirty="0"/>
          </a:p>
        </p:txBody>
      </p:sp>
      <p:sp>
        <p:nvSpPr>
          <p:cNvPr id="4505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506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dirty="0">
              <a:latin typeface="Times New Roman" pitchFamily="-11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11781809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5D214E-D3C7-4282-A092-A808BE559EA4}" type="slidenum">
              <a:rPr lang="en-US" smtClean="0"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042079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5D214E-D3C7-4282-A092-A808BE559EA4}" type="slidenum">
              <a:rPr lang="en-US" smtClean="0"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85692836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5D214E-D3C7-4282-A092-A808BE559EA4}" type="slidenum">
              <a:rPr lang="en-US" smtClean="0"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2677733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6EC19E9C-B69F-7445-B22B-164B4BA7C0F3}" type="slidenum">
              <a:rPr lang="en-AU"/>
              <a:pPr/>
              <a:t>28</a:t>
            </a:fld>
            <a:endParaRPr lang="en-AU" dirty="0"/>
          </a:p>
        </p:txBody>
      </p:sp>
      <p:sp>
        <p:nvSpPr>
          <p:cNvPr id="3277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277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dirty="0">
              <a:latin typeface="Times New Roman" pitchFamily="-11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26103826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5D214E-D3C7-4282-A092-A808BE559EA4}" type="slidenum">
              <a:rPr lang="en-US" smtClean="0"/>
              <a:t>29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1531180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5D214E-D3C7-4282-A092-A808BE559EA4}" type="slidenum">
              <a:rPr lang="en-US" smtClean="0"/>
              <a:t>30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59041520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5D214E-D3C7-4282-A092-A808BE559EA4}" type="slidenum">
              <a:rPr lang="en-US" smtClean="0"/>
              <a:t>31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8451370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5D214E-D3C7-4282-A092-A808BE559EA4}" type="slidenum">
              <a:rPr lang="en-US" smtClean="0"/>
              <a:t>32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85484364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5D214E-D3C7-4282-A092-A808BE559EA4}" type="slidenum">
              <a:rPr lang="en-US" smtClean="0"/>
              <a:t>33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34042891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57066" indent="-291179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64717" indent="-23294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30604" indent="-23294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96491" indent="-23294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62377" indent="-23294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3028264" indent="-23294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94151" indent="-23294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960038" indent="-23294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19888ED6-88DD-4D5C-9022-314591B3A05F}" type="slidenum">
              <a:rPr lang="ar-SA" altLang="en-US"/>
              <a:pPr eaLnBrk="1" hangingPunct="1"/>
              <a:t>34</a:t>
            </a:fld>
            <a:endParaRPr lang="en-US" altLang="en-US"/>
          </a:p>
        </p:txBody>
      </p:sp>
      <p:sp>
        <p:nvSpPr>
          <p:cNvPr id="3891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891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algn="l" eaLnBrk="1" hangingPunct="1"/>
            <a:endParaRPr lang="en-US" altLang="en-US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71657709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5D214E-D3C7-4282-A092-A808BE559EA4}" type="slidenum">
              <a:rPr lang="en-US" smtClean="0"/>
              <a:t>35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0675721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5D214E-D3C7-4282-A092-A808BE559EA4}" type="slidenum">
              <a:rPr lang="en-US" smtClean="0"/>
              <a:t>36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89752453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5D214E-D3C7-4282-A092-A808BE559EA4}" type="slidenum">
              <a:rPr lang="en-US" smtClean="0"/>
              <a:t>37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0283624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EEC6D1BF-FFB5-8D4C-8299-7BCB84DEA870}" type="slidenum">
              <a:rPr lang="en-AU"/>
              <a:pPr/>
              <a:t>38</a:t>
            </a:fld>
            <a:endParaRPr lang="en-AU" dirty="0"/>
          </a:p>
        </p:txBody>
      </p:sp>
      <p:sp>
        <p:nvSpPr>
          <p:cNvPr id="3891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891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dirty="0">
              <a:latin typeface="Times New Roman" pitchFamily="-11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0722603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EEC6D1BF-FFB5-8D4C-8299-7BCB84DEA870}" type="slidenum">
              <a:rPr lang="en-AU"/>
              <a:pPr/>
              <a:t>39</a:t>
            </a:fld>
            <a:endParaRPr lang="en-AU" dirty="0"/>
          </a:p>
        </p:txBody>
      </p:sp>
      <p:sp>
        <p:nvSpPr>
          <p:cNvPr id="3891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891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b="0" dirty="0">
              <a:latin typeface="Times New Roman" pitchFamily="-11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34150054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510F401B-C546-074B-8628-0E880E4930D0}" type="slidenum">
              <a:rPr lang="en-AU"/>
              <a:pPr/>
              <a:t>40</a:t>
            </a:fld>
            <a:endParaRPr lang="en-AU" dirty="0"/>
          </a:p>
        </p:txBody>
      </p:sp>
      <p:sp>
        <p:nvSpPr>
          <p:cNvPr id="4096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096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dirty="0">
              <a:latin typeface="Times New Roman" pitchFamily="-11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81220998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D0AD9722-3152-6446-9AA4-C7BEB448E507}" type="slidenum">
              <a:rPr lang="en-AU"/>
              <a:pPr/>
              <a:t>41</a:t>
            </a:fld>
            <a:endParaRPr lang="en-AU" dirty="0"/>
          </a:p>
        </p:txBody>
      </p:sp>
      <p:sp>
        <p:nvSpPr>
          <p:cNvPr id="430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30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dirty="0">
              <a:latin typeface="Times New Roman" pitchFamily="-11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71425199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b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96B4704-35C5-FE4A-8DDF-C541CD54E575}" type="slidenum">
              <a:rPr lang="en-AU" smtClean="0"/>
              <a:pPr>
                <a:defRPr/>
              </a:pPr>
              <a:t>42</a:t>
            </a:fld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714245008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217A0C48-98AC-904B-98F1-8C943E0BE643}" type="slidenum">
              <a:rPr lang="en-AU"/>
              <a:pPr/>
              <a:t>43</a:t>
            </a:fld>
            <a:endParaRPr lang="en-AU" dirty="0"/>
          </a:p>
        </p:txBody>
      </p:sp>
      <p:sp>
        <p:nvSpPr>
          <p:cNvPr id="3686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686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dirty="0">
              <a:latin typeface="Times New Roman" pitchFamily="-11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01270296"/>
      </p:ext>
    </p:extLst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96B4704-35C5-FE4A-8DDF-C541CD54E575}" type="slidenum">
              <a:rPr lang="en-AU" smtClean="0"/>
              <a:pPr>
                <a:defRPr/>
              </a:pPr>
              <a:t>44</a:t>
            </a:fld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1352064471"/>
      </p:ext>
    </p:extLst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183A9D24-3F96-594F-A734-7F26196D568E}" type="slidenum">
              <a:rPr lang="en-AU"/>
              <a:pPr/>
              <a:t>45</a:t>
            </a:fld>
            <a:endParaRPr lang="en-AU" dirty="0"/>
          </a:p>
        </p:txBody>
      </p:sp>
      <p:sp>
        <p:nvSpPr>
          <p:cNvPr id="4915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915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dirty="0"/>
          </a:p>
          <a:p>
            <a:endParaRPr lang="en-US" dirty="0">
              <a:latin typeface="Times New Roman" pitchFamily="-11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32560446"/>
      </p:ext>
    </p:extLst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9CC501E-7E0E-46E9-93DB-0B5874311745}" type="slidenum">
              <a:rPr lang="en-US" smtClean="0"/>
              <a:t>46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1838608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emf"/><Relationship Id="rId4" Type="http://schemas.openxmlformats.org/officeDocument/2006/relationships/image" Target="../media/image3.emf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emf"/><Relationship Id="rId4" Type="http://schemas.openxmlformats.org/officeDocument/2006/relationships/image" Target="../media/image3.emf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emf"/><Relationship Id="rId4" Type="http://schemas.openxmlformats.org/officeDocument/2006/relationships/image" Target="../media/image3.emf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Secure operating Systems                             Dr. Hesham Salman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BF43A1-5F87-494B-B23A-6EF100BF4E2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0954673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Secure operating Systems                             Dr. Hesham Salman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BF43A1-5F87-494B-B23A-6EF100BF4E2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516127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Secure operating Systems                             Dr. Hesham Salman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BF43A1-5F87-494B-B23A-6EF100BF4E2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4349357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Secure operating Systems                             Dr. Hesham Salman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BF43A1-5F87-494B-B23A-6EF100BF4E2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0934373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Secure operating Systems                             Dr. Hesham Salman</a:t>
            </a: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BF43A1-5F87-494B-B23A-6EF100BF4E2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6884652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Secure operating Systems                             Dr. Hesham Salman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BF43A1-5F87-494B-B23A-6EF100BF4E2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283072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Secure operating Systems                             Dr. Hesham Salman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BF43A1-5F87-494B-B23A-6EF100BF4E2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2511035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Secure operating Systems                             Dr. Hesham Salman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BF43A1-5F87-494B-B23A-6EF100BF4E2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3345564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Secure operating Systems                             Dr. Hesham Salman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BF43A1-5F87-494B-B23A-6EF100BF4E2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0067627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Secure operating Systems                             Dr. Hesham Salman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BF43A1-5F87-494B-B23A-6EF100BF4E2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081441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Secure operating Systems                             Dr. Hesham Salman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BF43A1-5F87-494B-B23A-6EF100BF4E2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7427834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7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1338"/>
          </a:xfrm>
        </p:spPr>
        <p:txBody>
          <a:bodyPr/>
          <a:lstStyle/>
          <a:p>
            <a:pPr lvl="0"/>
            <a:endParaRPr lang="en-US" dirty="0"/>
          </a:p>
        </p:txBody>
      </p:sp>
      <p:pic>
        <p:nvPicPr>
          <p:cNvPr id="8" name="Picture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874165" y="5963405"/>
            <a:ext cx="9479635" cy="196096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13" name="TextBox 12"/>
          <p:cNvSpPr txBox="1"/>
          <p:nvPr userDrawn="1"/>
        </p:nvSpPr>
        <p:spPr>
          <a:xfrm>
            <a:off x="170224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7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03035742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5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7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1338"/>
          </a:xfrm>
        </p:spPr>
        <p:txBody>
          <a:bodyPr/>
          <a:lstStyle/>
          <a:p>
            <a:pPr lvl="0"/>
            <a:endParaRPr lang="en-US" dirty="0"/>
          </a:p>
        </p:txBody>
      </p:sp>
      <p:pic>
        <p:nvPicPr>
          <p:cNvPr id="8" name="Picture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874165" y="5954663"/>
            <a:ext cx="9902229" cy="20483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13" name="TextBox 12"/>
          <p:cNvSpPr txBox="1"/>
          <p:nvPr userDrawn="1"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56321644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7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1338"/>
          </a:xfrm>
        </p:spPr>
        <p:txBody>
          <a:bodyPr/>
          <a:lstStyle/>
          <a:p>
            <a:pPr lvl="0"/>
            <a:endParaRPr lang="en-US" dirty="0"/>
          </a:p>
        </p:txBody>
      </p:sp>
      <p:pic>
        <p:nvPicPr>
          <p:cNvPr id="8" name="Picture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874165" y="5963405"/>
            <a:ext cx="9479635" cy="196096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13" name="TextBox 12"/>
          <p:cNvSpPr txBox="1"/>
          <p:nvPr userDrawn="1"/>
        </p:nvSpPr>
        <p:spPr>
          <a:xfrm>
            <a:off x="170224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26249987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Secure operating Systems                             Dr. Hesham Salman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BF43A1-5F87-494B-B23A-6EF100BF4E2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924626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emf"/><Relationship Id="rId3" Type="http://schemas.openxmlformats.org/officeDocument/2006/relationships/image" Target="../media/image5.emf"/><Relationship Id="rId7" Type="http://schemas.openxmlformats.org/officeDocument/2006/relationships/image" Target="../media/image9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emf"/><Relationship Id="rId5" Type="http://schemas.openxmlformats.org/officeDocument/2006/relationships/image" Target="../media/image7.emf"/><Relationship Id="rId4" Type="http://schemas.openxmlformats.org/officeDocument/2006/relationships/image" Target="../media/image6.em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em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4.emf"/><Relationship Id="rId4" Type="http://schemas.openxmlformats.org/officeDocument/2006/relationships/image" Target="../media/image3.e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3.emf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wmf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wmf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3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3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0.xml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2.xml"/><Relationship Id="rId4" Type="http://schemas.openxmlformats.org/officeDocument/2006/relationships/image" Target="../media/image15.wmf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2.xml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3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4.xml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4.xml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4" Type="http://schemas.openxmlformats.org/officeDocument/2006/relationships/image" Target="../media/image16.gif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1.xml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5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1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1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4.xml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6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5.xml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6.xml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8.xml"/><Relationship Id="rId6" Type="http://schemas.openxmlformats.org/officeDocument/2006/relationships/image" Target="../media/image21.wmf"/><Relationship Id="rId5" Type="http://schemas.openxmlformats.org/officeDocument/2006/relationships/image" Target="../media/image20.wmf"/><Relationship Id="rId4" Type="http://schemas.openxmlformats.org/officeDocument/2006/relationships/image" Target="../media/image19.pn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7.xml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22.png"/><Relationship Id="rId5" Type="http://schemas.openxmlformats.org/officeDocument/2006/relationships/package" Target="../embeddings/Microsoft_Word_Document1.docx"/><Relationship Id="rId4" Type="http://schemas.openxmlformats.org/officeDocument/2006/relationships/oleObject" Target="../embeddings/oleObject1.bin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emf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12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9.xml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9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0.xml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10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1.xml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11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4.emf"/><Relationship Id="rId4" Type="http://schemas.openxmlformats.org/officeDocument/2006/relationships/image" Target="../media/image3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71964" y="-117903"/>
            <a:ext cx="12335929" cy="7093806"/>
          </a:xfrm>
          <a:prstGeom prst="rect">
            <a:avLst/>
          </a:prstGeom>
        </p:spPr>
      </p:pic>
      <p:sp>
        <p:nvSpPr>
          <p:cNvPr id="17" name="Rectangle 16"/>
          <p:cNvSpPr/>
          <p:nvPr/>
        </p:nvSpPr>
        <p:spPr>
          <a:xfrm rot="10800000">
            <a:off x="-156351" y="-135287"/>
            <a:ext cx="12504703" cy="7128574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  <a:alpha val="27000"/>
                </a:schemeClr>
              </a:gs>
              <a:gs pos="100000">
                <a:srgbClr val="FF9518">
                  <a:alpha val="39000"/>
                </a:srgb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872252" y="-394410"/>
            <a:ext cx="5721151" cy="6563668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092102" y="261049"/>
            <a:ext cx="6714451" cy="1972334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39261" y="-101602"/>
            <a:ext cx="4169394" cy="7137043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2827402" y="770162"/>
            <a:ext cx="6146947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</a:rPr>
              <a:t>Secure Operating systems  </a:t>
            </a:r>
            <a:endParaRPr lang="en-US" sz="2800" dirty="0">
              <a:solidFill>
                <a:schemeClr val="bg1"/>
              </a:solidFill>
            </a:endParaRPr>
          </a:p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by Dr. Hesham </a:t>
            </a:r>
            <a:r>
              <a:rPr lang="en-US" sz="2800" dirty="0" err="1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Abou</a:t>
            </a:r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</a:t>
            </a:r>
            <a:r>
              <a:rPr lang="en-US" sz="2800" dirty="0" err="1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Elfetouh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4934428"/>
            <a:ext cx="1699476" cy="1524000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 rot="10800000">
            <a:off x="4213509" y="5202019"/>
            <a:ext cx="4220509" cy="98831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4910906" y="5403789"/>
            <a:ext cx="327833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FF9518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</a:t>
            </a:r>
            <a:r>
              <a:rPr lang="en-US" sz="3200" b="1" dirty="0" smtClean="0">
                <a:solidFill>
                  <a:srgbClr val="FF9518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7</a:t>
            </a:r>
            <a:endParaRPr lang="en-US" sz="3200" b="1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Secure operating Systems                             Dr. Hesham Salman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BF43A1-5F87-494B-B23A-6EF100BF4E2D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34721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280"/>
    </mc:Choice>
    <mc:Fallback xmlns="">
      <p:transition spd="slow" advTm="13280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1990870" y="1462064"/>
            <a:ext cx="8141958" cy="15081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 smtClean="0"/>
              <a:t>In Previous</a:t>
            </a:r>
            <a:r>
              <a:rPr lang="ar-EG" sz="3200" b="1" dirty="0" smtClean="0"/>
              <a:t> </a:t>
            </a:r>
            <a:r>
              <a:rPr lang="en-US" sz="3200" b="1" dirty="0" smtClean="0"/>
              <a:t>Lecture you learned:</a:t>
            </a:r>
            <a:endParaRPr lang="en-US" sz="3200" b="1" dirty="0"/>
          </a:p>
          <a:p>
            <a:endParaRPr lang="en-US" dirty="0" smtClean="0"/>
          </a:p>
          <a:p>
            <a:pPr marL="285750" lvl="0" indent="-285750">
              <a:buFont typeface="Arial" panose="020B0604020202020204" pitchFamily="34" charset="0"/>
              <a:buChar char="•"/>
            </a:pPr>
            <a:endParaRPr lang="en-US" sz="2400" b="1" dirty="0"/>
          </a:p>
          <a:p>
            <a:pPr marL="285750" lvl="0" indent="-285750"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11" name="Text Placeholder 2"/>
          <p:cNvSpPr>
            <a:spLocks noGrp="1"/>
          </p:cNvSpPr>
          <p:nvPr>
            <p:ph idx="1"/>
          </p:nvPr>
        </p:nvSpPr>
        <p:spPr>
          <a:xfrm>
            <a:off x="1874165" y="1705744"/>
            <a:ext cx="7997456" cy="4201570"/>
          </a:xfrm>
        </p:spPr>
        <p:txBody>
          <a:bodyPr>
            <a:normAutofit/>
          </a:bodyPr>
          <a:lstStyle/>
          <a:p>
            <a:pPr marL="342900" indent="-342900">
              <a:lnSpc>
                <a:spcPct val="120000"/>
              </a:lnSpc>
            </a:pPr>
            <a:endParaRPr lang="en-US" b="1" dirty="0" smtClean="0"/>
          </a:p>
          <a:p>
            <a:r>
              <a:rPr lang="en-US" altLang="en-US" sz="2000" b="1" dirty="0"/>
              <a:t>User authentication</a:t>
            </a:r>
          </a:p>
          <a:p>
            <a:pPr lvl="1">
              <a:lnSpc>
                <a:spcPct val="200000"/>
              </a:lnSpc>
            </a:pPr>
            <a:r>
              <a:rPr lang="en-US" altLang="en-US" sz="2000" dirty="0"/>
              <a:t>Password </a:t>
            </a:r>
            <a:r>
              <a:rPr lang="en-US" altLang="en-US" sz="2000" dirty="0" smtClean="0"/>
              <a:t>authentication</a:t>
            </a:r>
          </a:p>
          <a:p>
            <a:pPr lvl="1">
              <a:lnSpc>
                <a:spcPct val="200000"/>
              </a:lnSpc>
            </a:pPr>
            <a:r>
              <a:rPr lang="en-US" altLang="en-US" sz="2000" dirty="0" smtClean="0"/>
              <a:t>Access control</a:t>
            </a:r>
            <a:endParaRPr lang="en-US" altLang="en-US" sz="2000" dirty="0"/>
          </a:p>
          <a:p>
            <a:pPr lvl="1">
              <a:lnSpc>
                <a:spcPct val="200000"/>
              </a:lnSpc>
            </a:pPr>
            <a:r>
              <a:rPr lang="en-US" sz="2000" dirty="0"/>
              <a:t>Probable Passwords</a:t>
            </a:r>
          </a:p>
          <a:p>
            <a:pPr lvl="1">
              <a:lnSpc>
                <a:spcPct val="200000"/>
              </a:lnSpc>
            </a:pPr>
            <a:r>
              <a:rPr lang="en-US" sz="2000" dirty="0"/>
              <a:t>Passwords Likely for a User</a:t>
            </a:r>
          </a:p>
          <a:p>
            <a:pPr marL="342900" indent="-342900">
              <a:lnSpc>
                <a:spcPct val="150000"/>
              </a:lnSpc>
            </a:pPr>
            <a:endParaRPr lang="en-US" b="1" dirty="0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4294967295"/>
          </p:nvPr>
        </p:nvSpPr>
        <p:spPr>
          <a:xfrm>
            <a:off x="3718627" y="6240060"/>
            <a:ext cx="5331855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r>
              <a:rPr lang="en-US" sz="1200" b="1" dirty="0" smtClean="0"/>
              <a:t>Secure operating Systems                             Dr. Hesham Salman</a:t>
            </a:r>
            <a:endParaRPr lang="en-US" sz="1200" b="1" dirty="0"/>
          </a:p>
        </p:txBody>
      </p:sp>
      <p:sp>
        <p:nvSpPr>
          <p:cNvPr id="10" name="TextBox 9"/>
          <p:cNvSpPr txBox="1"/>
          <p:nvPr/>
        </p:nvSpPr>
        <p:spPr>
          <a:xfrm>
            <a:off x="651740" y="620434"/>
            <a:ext cx="443980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3200" b="1" dirty="0" smtClean="0">
                <a:solidFill>
                  <a:srgbClr val="FF0000"/>
                </a:solidFill>
              </a:rPr>
              <a:t> </a:t>
            </a:r>
            <a:r>
              <a:rPr lang="en-US" sz="3200" b="1" dirty="0" smtClean="0">
                <a:solidFill>
                  <a:schemeClr val="bg1"/>
                </a:solidFill>
              </a:rPr>
              <a:t>07</a:t>
            </a:r>
            <a:r>
              <a:rPr lang="en-US" sz="3200" b="1" dirty="0" smtClean="0">
                <a:solidFill>
                  <a:srgbClr val="FF0000"/>
                </a:solidFill>
              </a:rPr>
              <a:t>              Introduction</a:t>
            </a:r>
            <a:endParaRPr lang="en-US" sz="32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211949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1846"/>
    </mc:Choice>
    <mc:Fallback xmlns="">
      <p:transition spd="slow" advTm="41846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206332" y="532982"/>
            <a:ext cx="405353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chemeClr val="bg1"/>
                </a:solidFill>
              </a:rPr>
              <a:t>Lecture</a:t>
            </a:r>
            <a:r>
              <a:rPr lang="en-US" sz="32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</a:t>
            </a:r>
            <a:r>
              <a:rPr lang="en-US" sz="3200" b="1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7</a:t>
            </a:r>
            <a:r>
              <a:rPr lang="en-US" sz="3200" b="1" dirty="0" smtClean="0">
                <a:solidFill>
                  <a:schemeClr val="bg1"/>
                </a:solidFill>
              </a:rPr>
              <a:t> TOPICS</a:t>
            </a:r>
            <a:endParaRPr lang="en-US" sz="3200" b="1" dirty="0" smtClean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  <a:p>
            <a:endParaRPr lang="en-US" sz="3200" b="1" dirty="0">
              <a:solidFill>
                <a:schemeClr val="bg1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" y="166256"/>
            <a:ext cx="21717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b="1" dirty="0" smtClean="0">
                <a:solidFill>
                  <a:srgbClr val="FF9518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7</a:t>
            </a:r>
            <a:endParaRPr lang="en-US" sz="2800" b="1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2305821" y="1195530"/>
            <a:ext cx="7591646" cy="51706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400" b="1" dirty="0" smtClean="0"/>
              <a:t>This chapter covers the following topics and concepts:</a:t>
            </a:r>
          </a:p>
          <a:p>
            <a:pPr marL="342900" indent="-34290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sz="2000" dirty="0"/>
              <a:t>Password</a:t>
            </a:r>
            <a:r>
              <a:rPr lang="en-US" sz="2400" dirty="0"/>
              <a:t> </a:t>
            </a:r>
            <a:r>
              <a:rPr lang="en-US" sz="2000" dirty="0"/>
              <a:t>Selection Criteria</a:t>
            </a:r>
          </a:p>
          <a:p>
            <a:pPr marL="342900" indent="-34290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sz="2000" dirty="0"/>
              <a:t>One-Time </a:t>
            </a:r>
            <a:r>
              <a:rPr lang="en-US" sz="2000" dirty="0" smtClean="0"/>
              <a:t>Passwords</a:t>
            </a:r>
          </a:p>
          <a:p>
            <a:pPr marL="342900" indent="-34290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altLang="en-US" sz="2000" dirty="0"/>
              <a:t>Challenge-response </a:t>
            </a:r>
            <a:r>
              <a:rPr lang="en-US" altLang="en-US" sz="2000" dirty="0" smtClean="0"/>
              <a:t>Authentication</a:t>
            </a:r>
          </a:p>
          <a:p>
            <a:pPr marL="342900" indent="-34290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sz="2000" dirty="0"/>
              <a:t>Attacks on </a:t>
            </a:r>
            <a:r>
              <a:rPr lang="en-US" sz="2000" dirty="0" smtClean="0"/>
              <a:t>Passwords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altLang="en-US" sz="2000" b="1" dirty="0" smtClean="0"/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sz="2000" b="1" dirty="0" smtClean="0"/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sz="2000" b="1" dirty="0"/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sz="2400" b="1" dirty="0" smtClean="0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4294967295"/>
          </p:nvPr>
        </p:nvSpPr>
        <p:spPr>
          <a:xfrm>
            <a:off x="4597810" y="6319116"/>
            <a:ext cx="4114800" cy="365125"/>
          </a:xfrm>
        </p:spPr>
        <p:txBody>
          <a:bodyPr/>
          <a:lstStyle/>
          <a:p>
            <a:r>
              <a:rPr lang="en-US" dirty="0" smtClean="0"/>
              <a:t>Secure operating Systems                             Dr. Hesham Salman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405511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8238"/>
    </mc:Choice>
    <mc:Fallback xmlns="">
      <p:transition spd="slow" advTm="58238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550718" y="606056"/>
            <a:ext cx="59351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 smtClean="0">
                <a:solidFill>
                  <a:schemeClr val="bg1"/>
                </a:solidFill>
              </a:rPr>
              <a:t>  07            Lecture</a:t>
            </a:r>
            <a:r>
              <a:rPr lang="en-US" sz="3200" b="1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</a:t>
            </a:r>
            <a:r>
              <a:rPr lang="en-US" sz="3200" b="1" dirty="0">
                <a:solidFill>
                  <a:schemeClr val="bg1"/>
                </a:solidFill>
              </a:rPr>
              <a:t>7</a:t>
            </a:r>
            <a:r>
              <a:rPr lang="en-US" sz="3200" b="1" dirty="0" smtClean="0">
                <a:solidFill>
                  <a:schemeClr val="bg1"/>
                </a:solidFill>
              </a:rPr>
              <a:t> GOALS</a:t>
            </a:r>
            <a:endParaRPr lang="en-US" sz="32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398279" y="1427941"/>
            <a:ext cx="966628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2400" b="1" dirty="0"/>
              <a:t>When you complete this chapter, you will be able to</a:t>
            </a:r>
            <a:r>
              <a:rPr lang="en-US" sz="2400" b="1" dirty="0" smtClean="0"/>
              <a:t>:</a:t>
            </a:r>
          </a:p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altLang="zh-CN" sz="2400" dirty="0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4294967295"/>
          </p:nvPr>
        </p:nvSpPr>
        <p:spPr>
          <a:xfrm>
            <a:off x="3508744" y="6422622"/>
            <a:ext cx="4114800" cy="365125"/>
          </a:xfrm>
        </p:spPr>
        <p:txBody>
          <a:bodyPr/>
          <a:lstStyle/>
          <a:p>
            <a:r>
              <a:rPr lang="en-US" smtClean="0"/>
              <a:t>Secure operating Systems                             Dr. Hesham Salman</a:t>
            </a:r>
            <a:endParaRPr lang="en-US"/>
          </a:p>
        </p:txBody>
      </p:sp>
      <p:sp>
        <p:nvSpPr>
          <p:cNvPr id="3" name="Rectangle 2"/>
          <p:cNvSpPr/>
          <p:nvPr/>
        </p:nvSpPr>
        <p:spPr>
          <a:xfrm>
            <a:off x="1676400" y="2028105"/>
            <a:ext cx="8153400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sz="2000" dirty="0"/>
              <a:t>Describe the Password Selection Criteria</a:t>
            </a:r>
          </a:p>
          <a:p>
            <a:pPr marL="342900" indent="-34290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altLang="zh-CN" sz="2000" dirty="0" smtClean="0"/>
              <a:t>Explain the </a:t>
            </a:r>
            <a:r>
              <a:rPr lang="en-US" sz="2000" dirty="0"/>
              <a:t>One-Time Passwords</a:t>
            </a:r>
          </a:p>
          <a:p>
            <a:pPr marL="342900" indent="-342900" algn="just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sz="2000" dirty="0" smtClean="0"/>
              <a:t>Describe </a:t>
            </a:r>
            <a:r>
              <a:rPr lang="en-US" sz="2000" dirty="0"/>
              <a:t>the </a:t>
            </a:r>
            <a:r>
              <a:rPr lang="en-US" altLang="en-US" sz="2000" dirty="0"/>
              <a:t>Advantages of salt</a:t>
            </a:r>
          </a:p>
          <a:p>
            <a:pPr marL="342900" indent="-342900" algn="just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altLang="zh-CN" sz="2000" dirty="0" smtClean="0"/>
              <a:t>Explain </a:t>
            </a:r>
            <a:r>
              <a:rPr lang="en-US" altLang="zh-CN" sz="2000" dirty="0"/>
              <a:t>the </a:t>
            </a:r>
            <a:r>
              <a:rPr lang="en-US" sz="2000" dirty="0"/>
              <a:t>Attacks on Passwords</a:t>
            </a:r>
          </a:p>
        </p:txBody>
      </p:sp>
    </p:spTree>
    <p:extLst>
      <p:ext uri="{BB962C8B-B14F-4D97-AF65-F5344CB8AC3E}">
        <p14:creationId xmlns:p14="http://schemas.microsoft.com/office/powerpoint/2010/main" val="8266617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4026"/>
    </mc:Choice>
    <mc:Fallback xmlns="">
      <p:transition spd="slow" advTm="54026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99138" y="217980"/>
            <a:ext cx="10515600" cy="1325563"/>
          </a:xfrm>
        </p:spPr>
        <p:txBody>
          <a:bodyPr>
            <a:normAutofit/>
          </a:bodyPr>
          <a:lstStyle/>
          <a:p>
            <a:r>
              <a:rPr lang="en-US" b="1" dirty="0" smtClean="0">
                <a:solidFill>
                  <a:schemeClr val="bg1"/>
                </a:solidFill>
              </a:rPr>
              <a:t>Password Selection Criteria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b="1" dirty="0" smtClean="0"/>
              <a:t>Use characters other than just AZ.</a:t>
            </a:r>
          </a:p>
          <a:p>
            <a:pPr lvl="1"/>
            <a:r>
              <a:rPr lang="en-US" dirty="0" smtClean="0"/>
              <a:t>If passwords are chosen from the letters AZ, there are only 26 possibilities for each character.</a:t>
            </a:r>
          </a:p>
          <a:p>
            <a:pPr lvl="1"/>
            <a:r>
              <a:rPr lang="en-US" dirty="0" smtClean="0"/>
              <a:t>Adding digits expands the number of possibilities to 36.</a:t>
            </a:r>
          </a:p>
          <a:p>
            <a:pPr lvl="1"/>
            <a:r>
              <a:rPr lang="en-US" dirty="0" smtClean="0"/>
              <a:t>Using both uppercase and lowercase letters plus digits expands the number of possible characters to 62.</a:t>
            </a:r>
          </a:p>
          <a:p>
            <a:pPr lvl="1"/>
            <a:r>
              <a:rPr lang="en-US" dirty="0" smtClean="0"/>
              <a:t>It takes about 100 hours to test all 6-letter words chosen from letters of one case only, but it takes about 2 years to test all 6-symbol passwords from upper- and lowercase letters and digits.</a:t>
            </a:r>
            <a:endParaRPr lang="en-US" dirty="0"/>
          </a:p>
        </p:txBody>
      </p:sp>
      <p:sp>
        <p:nvSpPr>
          <p:cNvPr id="4" name="Rectangle 3"/>
          <p:cNvSpPr/>
          <p:nvPr/>
        </p:nvSpPr>
        <p:spPr>
          <a:xfrm>
            <a:off x="838200" y="756745"/>
            <a:ext cx="359979" cy="32582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smtClean="0"/>
              <a:t>7</a:t>
            </a:r>
            <a:endParaRPr lang="en-US" sz="2800" b="1" dirty="0"/>
          </a:p>
        </p:txBody>
      </p:sp>
    </p:spTree>
    <p:extLst>
      <p:ext uri="{BB962C8B-B14F-4D97-AF65-F5344CB8AC3E}">
        <p14:creationId xmlns:p14="http://schemas.microsoft.com/office/powerpoint/2010/main" val="38585003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66481"/>
    </mc:Choice>
    <mc:Fallback xmlns="">
      <p:transition spd="slow" advTm="166481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404241" y="175938"/>
            <a:ext cx="6708228" cy="1325563"/>
          </a:xfrm>
        </p:spPr>
        <p:txBody>
          <a:bodyPr>
            <a:normAutofit/>
          </a:bodyPr>
          <a:lstStyle/>
          <a:p>
            <a:r>
              <a:rPr lang="en-US" sz="3600" b="1" dirty="0" smtClean="0">
                <a:solidFill>
                  <a:schemeClr val="bg1"/>
                </a:solidFill>
              </a:rPr>
              <a:t>Password Selection Criteria (count)</a:t>
            </a:r>
            <a:endParaRPr lang="en-US" sz="3600" dirty="0">
              <a:solidFill>
                <a:schemeClr val="bg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32489" y="1657459"/>
            <a:ext cx="10515600" cy="4351338"/>
          </a:xfrm>
        </p:spPr>
        <p:txBody>
          <a:bodyPr/>
          <a:lstStyle/>
          <a:p>
            <a:r>
              <a:rPr lang="en-US" b="1" dirty="0" smtClean="0"/>
              <a:t>Choose long passwords</a:t>
            </a:r>
          </a:p>
          <a:p>
            <a:pPr lvl="1"/>
            <a:r>
              <a:rPr lang="en-US" dirty="0" smtClean="0"/>
              <a:t>Choosing longer passwords makes it less likely that a password will be uncovered.</a:t>
            </a:r>
          </a:p>
          <a:p>
            <a:pPr lvl="1"/>
            <a:r>
              <a:rPr lang="en-US" dirty="0" smtClean="0"/>
              <a:t>Remember that a brute force penetration can stop as soon as the password is found.</a:t>
            </a:r>
          </a:p>
          <a:p>
            <a:pPr lvl="1"/>
            <a:r>
              <a:rPr lang="en-US" dirty="0" smtClean="0"/>
              <a:t>Some penetrators will try the easy cases known words and short passwords and move on to another target if those attacks fail.</a:t>
            </a:r>
          </a:p>
          <a:p>
            <a:r>
              <a:rPr lang="en-US" b="1" dirty="0" smtClean="0"/>
              <a:t>Avoid actual names or words</a:t>
            </a:r>
          </a:p>
          <a:p>
            <a:pPr lvl="1"/>
            <a:r>
              <a:rPr lang="en-US" dirty="0" smtClean="0"/>
              <a:t>there are 26</a:t>
            </a:r>
            <a:r>
              <a:rPr lang="en-US" baseline="30000" dirty="0" smtClean="0"/>
              <a:t>6</a:t>
            </a:r>
            <a:r>
              <a:rPr lang="en-US" dirty="0" smtClean="0"/>
              <a:t> or about 300 million 6-letter "words", but there are only about 150,000 words in a good dictionary.</a:t>
            </a:r>
          </a:p>
          <a:p>
            <a:pPr lvl="1"/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24081966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50709"/>
    </mc:Choice>
    <mc:Fallback xmlns="">
      <p:transition spd="slow" advTm="250709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62504" y="175939"/>
            <a:ext cx="10515600" cy="1325563"/>
          </a:xfrm>
        </p:spPr>
        <p:txBody>
          <a:bodyPr>
            <a:normAutofit/>
          </a:bodyPr>
          <a:lstStyle/>
          <a:p>
            <a:r>
              <a:rPr lang="en-US" sz="4000" b="1" dirty="0" smtClean="0">
                <a:solidFill>
                  <a:schemeClr val="bg1"/>
                </a:solidFill>
              </a:rPr>
              <a:t>Password Selection Criteria (count)</a:t>
            </a:r>
            <a:endParaRPr lang="en-US" sz="4000" dirty="0">
              <a:solidFill>
                <a:schemeClr val="bg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Choose an unlikely password</a:t>
            </a:r>
          </a:p>
          <a:p>
            <a:pPr lvl="1"/>
            <a:r>
              <a:rPr lang="en-US" dirty="0" smtClean="0"/>
              <a:t>To remember the password easily, you want one that has special meaning to you</a:t>
            </a:r>
          </a:p>
          <a:p>
            <a:pPr lvl="1"/>
            <a:r>
              <a:rPr lang="en-US" dirty="0" smtClean="0"/>
              <a:t>you don't want someone else to be able to guess this special meaning.</a:t>
            </a:r>
          </a:p>
          <a:p>
            <a:pPr lvl="1"/>
            <a:r>
              <a:rPr lang="en-US" dirty="0" smtClean="0"/>
              <a:t>The first letters of words from a song, a few letters from different words of a private phrase, or a memorable football team are examples of reasonable passwords.</a:t>
            </a:r>
          </a:p>
          <a:p>
            <a:pPr lvl="1"/>
            <a:r>
              <a:rPr lang="en-US" dirty="0" smtClean="0"/>
              <a:t>Password-cracking tools also test replacements of 0 (zero) for o or O (letter "oh") and 1 (one) for l (letter "ell") or $ for S (letter "</a:t>
            </a:r>
            <a:r>
              <a:rPr lang="en-US" dirty="0" err="1" smtClean="0"/>
              <a:t>ess</a:t>
            </a:r>
            <a:r>
              <a:rPr lang="en-US" dirty="0" smtClean="0"/>
              <a:t>").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015987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24089"/>
    </mc:Choice>
    <mc:Fallback xmlns="">
      <p:transition spd="slow" advTm="224089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41483" y="207470"/>
            <a:ext cx="7160172" cy="1325563"/>
          </a:xfrm>
        </p:spPr>
        <p:txBody>
          <a:bodyPr>
            <a:normAutofit/>
          </a:bodyPr>
          <a:lstStyle/>
          <a:p>
            <a:r>
              <a:rPr lang="en-US" sz="4000" b="1" dirty="0" smtClean="0">
                <a:solidFill>
                  <a:schemeClr val="bg1"/>
                </a:solidFill>
              </a:rPr>
              <a:t>Password Selection Criteria (count)</a:t>
            </a:r>
            <a:endParaRPr lang="en-US" sz="4000" dirty="0">
              <a:solidFill>
                <a:schemeClr val="bg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21676" y="1533033"/>
            <a:ext cx="10515600" cy="4351338"/>
          </a:xfrm>
        </p:spPr>
        <p:txBody>
          <a:bodyPr/>
          <a:lstStyle/>
          <a:p>
            <a:r>
              <a:rPr lang="en-US" b="1" dirty="0" smtClean="0"/>
              <a:t>Change the password regularly</a:t>
            </a:r>
          </a:p>
          <a:p>
            <a:pPr lvl="1"/>
            <a:r>
              <a:rPr lang="en-US" dirty="0" smtClean="0"/>
              <a:t>Even if there is no reason to suspect that the password has been compromised, change is advised.</a:t>
            </a:r>
          </a:p>
          <a:p>
            <a:pPr lvl="1"/>
            <a:endParaRPr lang="en-US" dirty="0" smtClean="0"/>
          </a:p>
          <a:p>
            <a:pPr lvl="1"/>
            <a:r>
              <a:rPr lang="en-US" b="1" dirty="0" smtClean="0"/>
              <a:t>Don't write it down</a:t>
            </a:r>
          </a:p>
          <a:p>
            <a:pPr lvl="1"/>
            <a:endParaRPr lang="en-US" b="1" dirty="0" smtClean="0"/>
          </a:p>
          <a:p>
            <a:r>
              <a:rPr lang="en-US" b="1" dirty="0" smtClean="0"/>
              <a:t>Don't tell anyone else</a:t>
            </a:r>
          </a:p>
          <a:p>
            <a:pPr lvl="1"/>
            <a:r>
              <a:rPr lang="en-US" dirty="0" smtClean="0"/>
              <a:t>The easiest attack is </a:t>
            </a:r>
            <a:r>
              <a:rPr lang="en-US" dirty="0"/>
              <a:t>social engineering</a:t>
            </a:r>
            <a:r>
              <a:rPr lang="en-US" dirty="0" smtClean="0"/>
              <a:t>, in which the attacker contacts the system's administrator or a user to elicit the password in some way.</a:t>
            </a:r>
          </a:p>
          <a:p>
            <a:pPr lvl="1"/>
            <a:r>
              <a:rPr lang="en-US" dirty="0" smtClean="0"/>
              <a:t>Under no circumstances should you ever give out your private password.</a:t>
            </a:r>
            <a:endParaRPr lang="en-US" b="1" dirty="0" smtClean="0"/>
          </a:p>
          <a:p>
            <a:pPr lvl="1"/>
            <a:endParaRPr lang="en-US" dirty="0" smtClean="0"/>
          </a:p>
          <a:p>
            <a:pPr lvl="1">
              <a:buNone/>
            </a:pP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20049878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70651"/>
    </mc:Choice>
    <mc:Fallback xmlns="">
      <p:transition spd="slow" advTm="170651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9378" name="Rectangle 1026"/>
          <p:cNvSpPr>
            <a:spLocks noGrp="1" noChangeArrowheads="1"/>
          </p:cNvSpPr>
          <p:nvPr>
            <p:ph type="title"/>
          </p:nvPr>
        </p:nvSpPr>
        <p:spPr>
          <a:xfrm>
            <a:off x="2246586" y="69746"/>
            <a:ext cx="7317828" cy="1325563"/>
          </a:xfrm>
        </p:spPr>
        <p:txBody>
          <a:bodyPr/>
          <a:lstStyle/>
          <a:p>
            <a:r>
              <a:rPr lang="en-US" b="1" dirty="0">
                <a:solidFill>
                  <a:schemeClr val="bg1"/>
                </a:solidFill>
              </a:rPr>
              <a:t>Password Selection Techniques</a:t>
            </a:r>
          </a:p>
        </p:txBody>
      </p:sp>
      <p:sp>
        <p:nvSpPr>
          <p:cNvPr id="6" name="Freeform 5"/>
          <p:cNvSpPr/>
          <p:nvPr/>
        </p:nvSpPr>
        <p:spPr>
          <a:xfrm>
            <a:off x="1828800" y="4972216"/>
            <a:ext cx="8610600" cy="680887"/>
          </a:xfrm>
          <a:custGeom>
            <a:avLst/>
            <a:gdLst>
              <a:gd name="connsiteX0" fmla="*/ 0 w 8610600"/>
              <a:gd name="connsiteY0" fmla="*/ 0 h 1011845"/>
              <a:gd name="connsiteX1" fmla="*/ 8610600 w 8610600"/>
              <a:gd name="connsiteY1" fmla="*/ 0 h 1011845"/>
              <a:gd name="connsiteX2" fmla="*/ 8610600 w 8610600"/>
              <a:gd name="connsiteY2" fmla="*/ 1011845 h 1011845"/>
              <a:gd name="connsiteX3" fmla="*/ 0 w 8610600"/>
              <a:gd name="connsiteY3" fmla="*/ 1011845 h 1011845"/>
              <a:gd name="connsiteX4" fmla="*/ 0 w 8610600"/>
              <a:gd name="connsiteY4" fmla="*/ 0 h 10118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610600" h="1011845">
                <a:moveTo>
                  <a:pt x="0" y="0"/>
                </a:moveTo>
                <a:lnTo>
                  <a:pt x="8610600" y="0"/>
                </a:lnTo>
                <a:lnTo>
                  <a:pt x="8610600" y="1011845"/>
                </a:lnTo>
                <a:lnTo>
                  <a:pt x="0" y="1011845"/>
                </a:lnTo>
                <a:lnTo>
                  <a:pt x="0" y="0"/>
                </a:lnTo>
                <a:close/>
              </a:path>
            </a:pathLst>
          </a:custGeom>
          <a:solidFill>
            <a:schemeClr val="tx2">
              <a:lumMod val="40000"/>
              <a:lumOff val="60000"/>
            </a:schemeClr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2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70688" tIns="170688" rIns="170688" bIns="636137" numCol="1" spcCol="1270" anchor="ctr" anchorCtr="0">
            <a:noAutofit/>
          </a:bodyPr>
          <a:lstStyle/>
          <a:p>
            <a:pPr algn="ctr" defTabSz="10668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2400" b="1" dirty="0">
                <a:ln>
                  <a:solidFill>
                    <a:srgbClr val="0E0A99"/>
                  </a:solidFill>
                </a:ln>
                <a:solidFill>
                  <a:schemeClr val="tx2">
                    <a:lumMod val="50000"/>
                  </a:schemeClr>
                </a:solidFill>
              </a:rPr>
              <a:t>proactive password checking</a:t>
            </a:r>
          </a:p>
        </p:txBody>
      </p:sp>
      <p:sp>
        <p:nvSpPr>
          <p:cNvPr id="7" name="Freeform 6"/>
          <p:cNvSpPr/>
          <p:nvPr/>
        </p:nvSpPr>
        <p:spPr>
          <a:xfrm>
            <a:off x="1814348" y="5316434"/>
            <a:ext cx="4305299" cy="731520"/>
          </a:xfrm>
          <a:custGeom>
            <a:avLst/>
            <a:gdLst>
              <a:gd name="connsiteX0" fmla="*/ 0 w 4305299"/>
              <a:gd name="connsiteY0" fmla="*/ 0 h 465448"/>
              <a:gd name="connsiteX1" fmla="*/ 4305299 w 4305299"/>
              <a:gd name="connsiteY1" fmla="*/ 0 h 465448"/>
              <a:gd name="connsiteX2" fmla="*/ 4305299 w 4305299"/>
              <a:gd name="connsiteY2" fmla="*/ 465448 h 465448"/>
              <a:gd name="connsiteX3" fmla="*/ 0 w 4305299"/>
              <a:gd name="connsiteY3" fmla="*/ 465448 h 465448"/>
              <a:gd name="connsiteX4" fmla="*/ 0 w 4305299"/>
              <a:gd name="connsiteY4" fmla="*/ 0 h 4654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305299" h="465448">
                <a:moveTo>
                  <a:pt x="0" y="0"/>
                </a:moveTo>
                <a:lnTo>
                  <a:pt x="4305299" y="0"/>
                </a:lnTo>
                <a:lnTo>
                  <a:pt x="4305299" y="465448"/>
                </a:lnTo>
                <a:lnTo>
                  <a:pt x="0" y="465448"/>
                </a:lnTo>
                <a:lnTo>
                  <a:pt x="0" y="0"/>
                </a:lnTo>
                <a:close/>
              </a:path>
            </a:pathLst>
          </a:custGeom>
        </p:spPr>
        <p:style>
          <a:lnRef idx="1"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lnRef>
          <a:fillRef idx="1"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78232" tIns="13970" rIns="78232" bIns="13970" numCol="1" spcCol="1270" anchor="ctr" anchorCtr="0">
            <a:noAutofit/>
          </a:bodyPr>
          <a:lstStyle/>
          <a:p>
            <a:pPr algn="ctr" defTabSz="4889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1600" dirty="0"/>
              <a:t>user is allowed to select their own password, however the system checks to see if the password is allowable, and if  not, rejects it</a:t>
            </a:r>
          </a:p>
        </p:txBody>
      </p:sp>
      <p:sp>
        <p:nvSpPr>
          <p:cNvPr id="8" name="Freeform 7"/>
          <p:cNvSpPr/>
          <p:nvPr/>
        </p:nvSpPr>
        <p:spPr>
          <a:xfrm>
            <a:off x="6115051" y="5323735"/>
            <a:ext cx="4305299" cy="731520"/>
          </a:xfrm>
          <a:custGeom>
            <a:avLst/>
            <a:gdLst>
              <a:gd name="connsiteX0" fmla="*/ 0 w 4305299"/>
              <a:gd name="connsiteY0" fmla="*/ 0 h 465448"/>
              <a:gd name="connsiteX1" fmla="*/ 4305299 w 4305299"/>
              <a:gd name="connsiteY1" fmla="*/ 0 h 465448"/>
              <a:gd name="connsiteX2" fmla="*/ 4305299 w 4305299"/>
              <a:gd name="connsiteY2" fmla="*/ 465448 h 465448"/>
              <a:gd name="connsiteX3" fmla="*/ 0 w 4305299"/>
              <a:gd name="connsiteY3" fmla="*/ 465448 h 465448"/>
              <a:gd name="connsiteX4" fmla="*/ 0 w 4305299"/>
              <a:gd name="connsiteY4" fmla="*/ 0 h 4654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305299" h="465448">
                <a:moveTo>
                  <a:pt x="0" y="0"/>
                </a:moveTo>
                <a:lnTo>
                  <a:pt x="4305299" y="0"/>
                </a:lnTo>
                <a:lnTo>
                  <a:pt x="4305299" y="465448"/>
                </a:lnTo>
                <a:lnTo>
                  <a:pt x="0" y="465448"/>
                </a:lnTo>
                <a:lnTo>
                  <a:pt x="0" y="0"/>
                </a:lnTo>
                <a:close/>
              </a:path>
            </a:pathLst>
          </a:custGeom>
        </p:spPr>
        <p:style>
          <a:lnRef idx="1"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lnRef>
          <a:fillRef idx="1"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78232" tIns="13970" rIns="78232" bIns="13970" numCol="1" spcCol="1270" anchor="ctr" anchorCtr="0">
            <a:noAutofit/>
          </a:bodyPr>
          <a:lstStyle/>
          <a:p>
            <a:pPr algn="ctr" defTabSz="4889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1600" dirty="0"/>
              <a:t>goal is to  eliminate guessable passwords while allowing the user to select a password that is memorable</a:t>
            </a:r>
          </a:p>
        </p:txBody>
      </p:sp>
      <p:sp>
        <p:nvSpPr>
          <p:cNvPr id="9" name="Freeform 8"/>
          <p:cNvSpPr/>
          <p:nvPr/>
        </p:nvSpPr>
        <p:spPr>
          <a:xfrm>
            <a:off x="1809750" y="3667772"/>
            <a:ext cx="8610600" cy="1341014"/>
          </a:xfrm>
          <a:custGeom>
            <a:avLst/>
            <a:gdLst>
              <a:gd name="connsiteX0" fmla="*/ 0 w 8610600"/>
              <a:gd name="connsiteY0" fmla="*/ 545034 h 1556218"/>
              <a:gd name="connsiteX1" fmla="*/ 4110773 w 8610600"/>
              <a:gd name="connsiteY1" fmla="*/ 545034 h 1556218"/>
              <a:gd name="connsiteX2" fmla="*/ 4110773 w 8610600"/>
              <a:gd name="connsiteY2" fmla="*/ 389055 h 1556218"/>
              <a:gd name="connsiteX3" fmla="*/ 3916246 w 8610600"/>
              <a:gd name="connsiteY3" fmla="*/ 389055 h 1556218"/>
              <a:gd name="connsiteX4" fmla="*/ 4305300 w 8610600"/>
              <a:gd name="connsiteY4" fmla="*/ 0 h 1556218"/>
              <a:gd name="connsiteX5" fmla="*/ 4694355 w 8610600"/>
              <a:gd name="connsiteY5" fmla="*/ 389055 h 1556218"/>
              <a:gd name="connsiteX6" fmla="*/ 4499827 w 8610600"/>
              <a:gd name="connsiteY6" fmla="*/ 389055 h 1556218"/>
              <a:gd name="connsiteX7" fmla="*/ 4499827 w 8610600"/>
              <a:gd name="connsiteY7" fmla="*/ 545034 h 1556218"/>
              <a:gd name="connsiteX8" fmla="*/ 8610600 w 8610600"/>
              <a:gd name="connsiteY8" fmla="*/ 545034 h 1556218"/>
              <a:gd name="connsiteX9" fmla="*/ 8610600 w 8610600"/>
              <a:gd name="connsiteY9" fmla="*/ 1556218 h 1556218"/>
              <a:gd name="connsiteX10" fmla="*/ 0 w 8610600"/>
              <a:gd name="connsiteY10" fmla="*/ 1556218 h 1556218"/>
              <a:gd name="connsiteX11" fmla="*/ 0 w 8610600"/>
              <a:gd name="connsiteY11" fmla="*/ 545034 h 155621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8610600" h="1556218">
                <a:moveTo>
                  <a:pt x="8610600" y="1011184"/>
                </a:moveTo>
                <a:lnTo>
                  <a:pt x="4499827" y="1011184"/>
                </a:lnTo>
                <a:lnTo>
                  <a:pt x="4499827" y="1167163"/>
                </a:lnTo>
                <a:lnTo>
                  <a:pt x="4694354" y="1167163"/>
                </a:lnTo>
                <a:lnTo>
                  <a:pt x="4305300" y="1556217"/>
                </a:lnTo>
                <a:lnTo>
                  <a:pt x="3916245" y="1167163"/>
                </a:lnTo>
                <a:lnTo>
                  <a:pt x="4110773" y="1167163"/>
                </a:lnTo>
                <a:lnTo>
                  <a:pt x="4110773" y="1011184"/>
                </a:lnTo>
                <a:lnTo>
                  <a:pt x="0" y="1011184"/>
                </a:lnTo>
                <a:lnTo>
                  <a:pt x="0" y="1"/>
                </a:lnTo>
                <a:lnTo>
                  <a:pt x="8610600" y="1"/>
                </a:lnTo>
                <a:lnTo>
                  <a:pt x="8610600" y="1011184"/>
                </a:lnTo>
                <a:close/>
              </a:path>
            </a:pathLst>
          </a:custGeom>
          <a:solidFill>
            <a:schemeClr val="tx2">
              <a:lumMod val="40000"/>
              <a:lumOff val="60000"/>
            </a:schemeClr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2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70688" tIns="170688" rIns="170688" bIns="1180675" numCol="1" spcCol="1270" anchor="ctr" anchorCtr="0">
            <a:noAutofit/>
          </a:bodyPr>
          <a:lstStyle/>
          <a:p>
            <a:pPr algn="ctr" defTabSz="10668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2400" b="1" dirty="0">
                <a:ln>
                  <a:solidFill>
                    <a:srgbClr val="0E0A99"/>
                  </a:solidFill>
                </a:ln>
                <a:solidFill>
                  <a:schemeClr val="tx2">
                    <a:lumMod val="50000"/>
                  </a:schemeClr>
                </a:solidFill>
              </a:rPr>
              <a:t>reactive password checking</a:t>
            </a:r>
          </a:p>
        </p:txBody>
      </p:sp>
      <p:sp>
        <p:nvSpPr>
          <p:cNvPr id="11" name="Freeform 10"/>
          <p:cNvSpPr/>
          <p:nvPr/>
        </p:nvSpPr>
        <p:spPr>
          <a:xfrm>
            <a:off x="1809750" y="4026459"/>
            <a:ext cx="8610600" cy="472256"/>
          </a:xfrm>
          <a:custGeom>
            <a:avLst/>
            <a:gdLst>
              <a:gd name="connsiteX0" fmla="*/ 0 w 8610600"/>
              <a:gd name="connsiteY0" fmla="*/ 0 h 465309"/>
              <a:gd name="connsiteX1" fmla="*/ 8610600 w 8610600"/>
              <a:gd name="connsiteY1" fmla="*/ 0 h 465309"/>
              <a:gd name="connsiteX2" fmla="*/ 8610600 w 8610600"/>
              <a:gd name="connsiteY2" fmla="*/ 465309 h 465309"/>
              <a:gd name="connsiteX3" fmla="*/ 0 w 8610600"/>
              <a:gd name="connsiteY3" fmla="*/ 465309 h 465309"/>
              <a:gd name="connsiteX4" fmla="*/ 0 w 8610600"/>
              <a:gd name="connsiteY4" fmla="*/ 0 h 4653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610600" h="465309">
                <a:moveTo>
                  <a:pt x="0" y="0"/>
                </a:moveTo>
                <a:lnTo>
                  <a:pt x="8610600" y="0"/>
                </a:lnTo>
                <a:lnTo>
                  <a:pt x="8610600" y="465309"/>
                </a:lnTo>
                <a:lnTo>
                  <a:pt x="0" y="465309"/>
                </a:lnTo>
                <a:lnTo>
                  <a:pt x="0" y="0"/>
                </a:lnTo>
                <a:close/>
              </a:path>
            </a:pathLst>
          </a:custGeom>
        </p:spPr>
        <p:style>
          <a:lnRef idx="1"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lnRef>
          <a:fillRef idx="1"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78232" tIns="13970" rIns="78232" bIns="13970" numCol="1" spcCol="1270" anchor="ctr" anchorCtr="0">
            <a:noAutofit/>
          </a:bodyPr>
          <a:lstStyle/>
          <a:p>
            <a:pPr algn="ctr" defTabSz="4889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2000" dirty="0"/>
              <a:t>system periodically runs its own password cracker to find guessable passwords</a:t>
            </a:r>
          </a:p>
        </p:txBody>
      </p:sp>
      <p:sp>
        <p:nvSpPr>
          <p:cNvPr id="12" name="Freeform 11"/>
          <p:cNvSpPr/>
          <p:nvPr/>
        </p:nvSpPr>
        <p:spPr>
          <a:xfrm>
            <a:off x="1790700" y="2412095"/>
            <a:ext cx="8610600" cy="1378826"/>
          </a:xfrm>
          <a:custGeom>
            <a:avLst/>
            <a:gdLst>
              <a:gd name="connsiteX0" fmla="*/ 0 w 8610600"/>
              <a:gd name="connsiteY0" fmla="*/ 545034 h 1556218"/>
              <a:gd name="connsiteX1" fmla="*/ 4110773 w 8610600"/>
              <a:gd name="connsiteY1" fmla="*/ 545034 h 1556218"/>
              <a:gd name="connsiteX2" fmla="*/ 4110773 w 8610600"/>
              <a:gd name="connsiteY2" fmla="*/ 389055 h 1556218"/>
              <a:gd name="connsiteX3" fmla="*/ 3916246 w 8610600"/>
              <a:gd name="connsiteY3" fmla="*/ 389055 h 1556218"/>
              <a:gd name="connsiteX4" fmla="*/ 4305300 w 8610600"/>
              <a:gd name="connsiteY4" fmla="*/ 0 h 1556218"/>
              <a:gd name="connsiteX5" fmla="*/ 4694355 w 8610600"/>
              <a:gd name="connsiteY5" fmla="*/ 389055 h 1556218"/>
              <a:gd name="connsiteX6" fmla="*/ 4499827 w 8610600"/>
              <a:gd name="connsiteY6" fmla="*/ 389055 h 1556218"/>
              <a:gd name="connsiteX7" fmla="*/ 4499827 w 8610600"/>
              <a:gd name="connsiteY7" fmla="*/ 545034 h 1556218"/>
              <a:gd name="connsiteX8" fmla="*/ 8610600 w 8610600"/>
              <a:gd name="connsiteY8" fmla="*/ 545034 h 1556218"/>
              <a:gd name="connsiteX9" fmla="*/ 8610600 w 8610600"/>
              <a:gd name="connsiteY9" fmla="*/ 1556218 h 1556218"/>
              <a:gd name="connsiteX10" fmla="*/ 0 w 8610600"/>
              <a:gd name="connsiteY10" fmla="*/ 1556218 h 1556218"/>
              <a:gd name="connsiteX11" fmla="*/ 0 w 8610600"/>
              <a:gd name="connsiteY11" fmla="*/ 545034 h 155621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8610600" h="1556218">
                <a:moveTo>
                  <a:pt x="8610600" y="1011184"/>
                </a:moveTo>
                <a:lnTo>
                  <a:pt x="4499827" y="1011184"/>
                </a:lnTo>
                <a:lnTo>
                  <a:pt x="4499827" y="1167163"/>
                </a:lnTo>
                <a:lnTo>
                  <a:pt x="4694354" y="1167163"/>
                </a:lnTo>
                <a:lnTo>
                  <a:pt x="4305300" y="1556217"/>
                </a:lnTo>
                <a:lnTo>
                  <a:pt x="3916245" y="1167163"/>
                </a:lnTo>
                <a:lnTo>
                  <a:pt x="4110773" y="1167163"/>
                </a:lnTo>
                <a:lnTo>
                  <a:pt x="4110773" y="1011184"/>
                </a:lnTo>
                <a:lnTo>
                  <a:pt x="0" y="1011184"/>
                </a:lnTo>
                <a:lnTo>
                  <a:pt x="0" y="1"/>
                </a:lnTo>
                <a:lnTo>
                  <a:pt x="8610600" y="1"/>
                </a:lnTo>
                <a:lnTo>
                  <a:pt x="8610600" y="1011184"/>
                </a:lnTo>
                <a:close/>
              </a:path>
            </a:pathLst>
          </a:custGeom>
          <a:solidFill>
            <a:schemeClr val="tx2">
              <a:lumMod val="40000"/>
              <a:lumOff val="60000"/>
            </a:schemeClr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2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70688" tIns="170688" rIns="170688" bIns="1180675" numCol="1" spcCol="1270" anchor="ctr" anchorCtr="0">
            <a:noAutofit/>
          </a:bodyPr>
          <a:lstStyle/>
          <a:p>
            <a:pPr algn="ctr" defTabSz="10668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2400" b="1" dirty="0">
                <a:ln>
                  <a:solidFill>
                    <a:srgbClr val="0E0A99"/>
                  </a:solidFill>
                </a:ln>
                <a:solidFill>
                  <a:schemeClr val="tx2">
                    <a:lumMod val="50000"/>
                  </a:schemeClr>
                </a:solidFill>
              </a:rPr>
              <a:t>computer generated passwords</a:t>
            </a:r>
          </a:p>
        </p:txBody>
      </p:sp>
      <p:sp>
        <p:nvSpPr>
          <p:cNvPr id="13" name="Freeform 12"/>
          <p:cNvSpPr/>
          <p:nvPr/>
        </p:nvSpPr>
        <p:spPr>
          <a:xfrm>
            <a:off x="1828800" y="2737071"/>
            <a:ext cx="8610600" cy="442597"/>
          </a:xfrm>
          <a:custGeom>
            <a:avLst/>
            <a:gdLst>
              <a:gd name="connsiteX0" fmla="*/ 0 w 8610600"/>
              <a:gd name="connsiteY0" fmla="*/ 0 h 465309"/>
              <a:gd name="connsiteX1" fmla="*/ 8610600 w 8610600"/>
              <a:gd name="connsiteY1" fmla="*/ 0 h 465309"/>
              <a:gd name="connsiteX2" fmla="*/ 8610600 w 8610600"/>
              <a:gd name="connsiteY2" fmla="*/ 465309 h 465309"/>
              <a:gd name="connsiteX3" fmla="*/ 0 w 8610600"/>
              <a:gd name="connsiteY3" fmla="*/ 465309 h 465309"/>
              <a:gd name="connsiteX4" fmla="*/ 0 w 8610600"/>
              <a:gd name="connsiteY4" fmla="*/ 0 h 4653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610600" h="465309">
                <a:moveTo>
                  <a:pt x="0" y="0"/>
                </a:moveTo>
                <a:lnTo>
                  <a:pt x="8610600" y="0"/>
                </a:lnTo>
                <a:lnTo>
                  <a:pt x="8610600" y="465309"/>
                </a:lnTo>
                <a:lnTo>
                  <a:pt x="0" y="465309"/>
                </a:lnTo>
                <a:lnTo>
                  <a:pt x="0" y="0"/>
                </a:lnTo>
                <a:close/>
              </a:path>
            </a:pathLst>
          </a:custGeom>
        </p:spPr>
        <p:style>
          <a:lnRef idx="1"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lnRef>
          <a:fillRef idx="1"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78232" tIns="13970" rIns="78232" bIns="13970" numCol="1" spcCol="1270" anchor="ctr" anchorCtr="0">
            <a:noAutofit/>
          </a:bodyPr>
          <a:lstStyle/>
          <a:p>
            <a:pPr algn="ctr" defTabSz="4889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2000" dirty="0"/>
              <a:t>users have trouble remembering them</a:t>
            </a:r>
          </a:p>
        </p:txBody>
      </p:sp>
      <p:sp>
        <p:nvSpPr>
          <p:cNvPr id="14" name="Freeform 13"/>
          <p:cNvSpPr/>
          <p:nvPr/>
        </p:nvSpPr>
        <p:spPr>
          <a:xfrm>
            <a:off x="1828800" y="1265404"/>
            <a:ext cx="8610600" cy="1233377"/>
          </a:xfrm>
          <a:custGeom>
            <a:avLst/>
            <a:gdLst>
              <a:gd name="connsiteX0" fmla="*/ 0 w 8610600"/>
              <a:gd name="connsiteY0" fmla="*/ 545034 h 1556218"/>
              <a:gd name="connsiteX1" fmla="*/ 4110773 w 8610600"/>
              <a:gd name="connsiteY1" fmla="*/ 545034 h 1556218"/>
              <a:gd name="connsiteX2" fmla="*/ 4110773 w 8610600"/>
              <a:gd name="connsiteY2" fmla="*/ 389055 h 1556218"/>
              <a:gd name="connsiteX3" fmla="*/ 3916246 w 8610600"/>
              <a:gd name="connsiteY3" fmla="*/ 389055 h 1556218"/>
              <a:gd name="connsiteX4" fmla="*/ 4305300 w 8610600"/>
              <a:gd name="connsiteY4" fmla="*/ 0 h 1556218"/>
              <a:gd name="connsiteX5" fmla="*/ 4694355 w 8610600"/>
              <a:gd name="connsiteY5" fmla="*/ 389055 h 1556218"/>
              <a:gd name="connsiteX6" fmla="*/ 4499827 w 8610600"/>
              <a:gd name="connsiteY6" fmla="*/ 389055 h 1556218"/>
              <a:gd name="connsiteX7" fmla="*/ 4499827 w 8610600"/>
              <a:gd name="connsiteY7" fmla="*/ 545034 h 1556218"/>
              <a:gd name="connsiteX8" fmla="*/ 8610600 w 8610600"/>
              <a:gd name="connsiteY8" fmla="*/ 545034 h 1556218"/>
              <a:gd name="connsiteX9" fmla="*/ 8610600 w 8610600"/>
              <a:gd name="connsiteY9" fmla="*/ 1556218 h 1556218"/>
              <a:gd name="connsiteX10" fmla="*/ 0 w 8610600"/>
              <a:gd name="connsiteY10" fmla="*/ 1556218 h 1556218"/>
              <a:gd name="connsiteX11" fmla="*/ 0 w 8610600"/>
              <a:gd name="connsiteY11" fmla="*/ 545034 h 155621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8610600" h="1556218">
                <a:moveTo>
                  <a:pt x="8610600" y="1011184"/>
                </a:moveTo>
                <a:lnTo>
                  <a:pt x="4499827" y="1011184"/>
                </a:lnTo>
                <a:lnTo>
                  <a:pt x="4499827" y="1167163"/>
                </a:lnTo>
                <a:lnTo>
                  <a:pt x="4694354" y="1167163"/>
                </a:lnTo>
                <a:lnTo>
                  <a:pt x="4305300" y="1556217"/>
                </a:lnTo>
                <a:lnTo>
                  <a:pt x="3916245" y="1167163"/>
                </a:lnTo>
                <a:lnTo>
                  <a:pt x="4110773" y="1167163"/>
                </a:lnTo>
                <a:lnTo>
                  <a:pt x="4110773" y="1011184"/>
                </a:lnTo>
                <a:lnTo>
                  <a:pt x="0" y="1011184"/>
                </a:lnTo>
                <a:lnTo>
                  <a:pt x="0" y="1"/>
                </a:lnTo>
                <a:lnTo>
                  <a:pt x="8610600" y="1"/>
                </a:lnTo>
                <a:lnTo>
                  <a:pt x="8610600" y="1011184"/>
                </a:lnTo>
                <a:close/>
              </a:path>
            </a:pathLst>
          </a:custGeom>
          <a:solidFill>
            <a:schemeClr val="tx2">
              <a:lumMod val="40000"/>
              <a:lumOff val="60000"/>
            </a:schemeClr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2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70688" tIns="170689" rIns="170688" bIns="1180675" numCol="1" spcCol="1270" anchor="ctr" anchorCtr="0">
            <a:noAutofit/>
          </a:bodyPr>
          <a:lstStyle/>
          <a:p>
            <a:pPr algn="ctr" defTabSz="10668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2400" b="1" dirty="0">
                <a:ln>
                  <a:solidFill>
                    <a:srgbClr val="0E0A99"/>
                  </a:solidFill>
                </a:ln>
                <a:solidFill>
                  <a:schemeClr val="tx2">
                    <a:lumMod val="50000"/>
                  </a:schemeClr>
                </a:solidFill>
              </a:rPr>
              <a:t>user education</a:t>
            </a:r>
          </a:p>
        </p:txBody>
      </p:sp>
      <p:sp>
        <p:nvSpPr>
          <p:cNvPr id="15" name="Freeform 14"/>
          <p:cNvSpPr/>
          <p:nvPr/>
        </p:nvSpPr>
        <p:spPr>
          <a:xfrm>
            <a:off x="1828800" y="1538748"/>
            <a:ext cx="8610600" cy="483830"/>
          </a:xfrm>
          <a:custGeom>
            <a:avLst/>
            <a:gdLst>
              <a:gd name="connsiteX0" fmla="*/ 0 w 8610600"/>
              <a:gd name="connsiteY0" fmla="*/ 0 h 465309"/>
              <a:gd name="connsiteX1" fmla="*/ 8610600 w 8610600"/>
              <a:gd name="connsiteY1" fmla="*/ 0 h 465309"/>
              <a:gd name="connsiteX2" fmla="*/ 8610600 w 8610600"/>
              <a:gd name="connsiteY2" fmla="*/ 465309 h 465309"/>
              <a:gd name="connsiteX3" fmla="*/ 0 w 8610600"/>
              <a:gd name="connsiteY3" fmla="*/ 465309 h 465309"/>
              <a:gd name="connsiteX4" fmla="*/ 0 w 8610600"/>
              <a:gd name="connsiteY4" fmla="*/ 0 h 4653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610600" h="465309">
                <a:moveTo>
                  <a:pt x="0" y="0"/>
                </a:moveTo>
                <a:lnTo>
                  <a:pt x="8610600" y="0"/>
                </a:lnTo>
                <a:lnTo>
                  <a:pt x="8610600" y="465309"/>
                </a:lnTo>
                <a:lnTo>
                  <a:pt x="0" y="465309"/>
                </a:lnTo>
                <a:lnTo>
                  <a:pt x="0" y="0"/>
                </a:lnTo>
                <a:close/>
              </a:path>
            </a:pathLst>
          </a:custGeom>
        </p:spPr>
        <p:style>
          <a:lnRef idx="1"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lnRef>
          <a:fillRef idx="1"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78232" tIns="13970" rIns="78232" bIns="13970" numCol="1" spcCol="1270" anchor="ctr" anchorCtr="0">
            <a:noAutofit/>
          </a:bodyPr>
          <a:lstStyle/>
          <a:p>
            <a:pPr algn="ctr" defTabSz="4889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2000" dirty="0"/>
              <a:t>users can be told the importance of using hard to guess passwords and              can be provided with guidelines for selecting strong passwords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5320078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90714"/>
    </mc:Choice>
    <mc:Fallback xmlns="">
      <p:transition spd="slow" advTm="29071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1" grpId="0" animBg="1"/>
      <p:bldP spid="12" grpId="0" animBg="1"/>
      <p:bldP spid="13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414752" y="500062"/>
            <a:ext cx="10515600" cy="1325563"/>
          </a:xfrm>
        </p:spPr>
        <p:txBody>
          <a:bodyPr>
            <a:normAutofit/>
          </a:bodyPr>
          <a:lstStyle/>
          <a:p>
            <a:r>
              <a:rPr lang="en-US" b="1" dirty="0" smtClean="0">
                <a:solidFill>
                  <a:schemeClr val="bg1"/>
                </a:solidFill>
              </a:rPr>
              <a:t>One-Time Passwords</a:t>
            </a:r>
            <a:r>
              <a:rPr lang="en-US" b="1" dirty="0" smtClean="0"/>
              <a:t/>
            </a:r>
            <a:br>
              <a:rPr lang="en-US" b="1" dirty="0" smtClean="0"/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A </a:t>
            </a:r>
            <a:r>
              <a:rPr lang="en-US" b="1" dirty="0" smtClean="0"/>
              <a:t>one-time password</a:t>
            </a:r>
            <a:r>
              <a:rPr lang="en-US" dirty="0" smtClean="0"/>
              <a:t> is one that changes every time it is used.</a:t>
            </a:r>
          </a:p>
          <a:p>
            <a:r>
              <a:rPr lang="en-US" dirty="0" smtClean="0"/>
              <a:t>Instead of assigning a static phrase to a user, the system assigns a </a:t>
            </a:r>
            <a:r>
              <a:rPr lang="en-US" i="1" dirty="0" smtClean="0"/>
              <a:t>static mathematical function</a:t>
            </a:r>
            <a:r>
              <a:rPr lang="en-US" dirty="0" smtClean="0"/>
              <a:t>.</a:t>
            </a:r>
          </a:p>
          <a:p>
            <a:r>
              <a:rPr lang="en-US" dirty="0" smtClean="0"/>
              <a:t>The system provides an argument to the function, and the user computes and returns the function value.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509402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73772"/>
    </mc:Choice>
    <mc:Fallback xmlns="">
      <p:transition spd="slow" advTm="173772"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20159" y="133897"/>
            <a:ext cx="6718738" cy="1325563"/>
          </a:xfrm>
        </p:spPr>
        <p:txBody>
          <a:bodyPr>
            <a:normAutofit/>
          </a:bodyPr>
          <a:lstStyle/>
          <a:p>
            <a:r>
              <a:rPr lang="en-US" sz="4000" b="1" dirty="0" smtClean="0">
                <a:solidFill>
                  <a:schemeClr val="bg1"/>
                </a:solidFill>
              </a:rPr>
              <a:t>one-time password functions</a:t>
            </a:r>
            <a:endParaRPr lang="en-US" sz="4000" b="1" dirty="0">
              <a:solidFill>
                <a:schemeClr val="bg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f(x) = x + 1.</a:t>
            </a:r>
          </a:p>
          <a:p>
            <a:pPr lvl="1"/>
            <a:r>
              <a:rPr lang="en-US" dirty="0" smtClean="0"/>
              <a:t>the system prompts with a value for x, and the user enters the value x + 1.</a:t>
            </a:r>
          </a:p>
          <a:p>
            <a:pPr lvl="1"/>
            <a:r>
              <a:rPr lang="en-US" dirty="0" smtClean="0"/>
              <a:t>The kinds of mathematical functions used are limited only by the ability of the user to compute the response quickly and easily.</a:t>
            </a:r>
          </a:p>
          <a:p>
            <a:pPr lvl="1"/>
            <a:r>
              <a:rPr lang="en-US" dirty="0" smtClean="0"/>
              <a:t>Other similar possibilities are:</a:t>
            </a:r>
          </a:p>
          <a:p>
            <a:pPr lvl="2"/>
            <a:r>
              <a:rPr lang="en-US" dirty="0" smtClean="0"/>
              <a:t>f(x) = 3x</a:t>
            </a:r>
            <a:r>
              <a:rPr lang="en-US" baseline="30000" dirty="0" smtClean="0"/>
              <a:t>2</a:t>
            </a:r>
            <a:r>
              <a:rPr lang="en-US" dirty="0" smtClean="0"/>
              <a:t> - 9x + 2.</a:t>
            </a:r>
          </a:p>
          <a:p>
            <a:pPr lvl="2"/>
            <a:r>
              <a:rPr lang="en-US" dirty="0" smtClean="0"/>
              <a:t>f(x) = d * h, where d is the date and h is the hour of the current time. 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279621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90358"/>
    </mc:Choice>
    <mc:Fallback xmlns="">
      <p:transition spd="slow" advTm="190358"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51690" y="133897"/>
            <a:ext cx="6687207" cy="1325563"/>
          </a:xfrm>
        </p:spPr>
        <p:txBody>
          <a:bodyPr/>
          <a:lstStyle/>
          <a:p>
            <a:r>
              <a:rPr lang="en-US" b="1" dirty="0" smtClean="0">
                <a:solidFill>
                  <a:schemeClr val="bg1"/>
                </a:solidFill>
              </a:rPr>
              <a:t>one-time password functions</a:t>
            </a:r>
            <a:endParaRPr lang="en-US" b="1" dirty="0">
              <a:solidFill>
                <a:schemeClr val="bg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(x) = r(x)</a:t>
            </a:r>
          </a:p>
          <a:p>
            <a:pPr lvl="1"/>
            <a:r>
              <a:rPr lang="en-US" dirty="0" smtClean="0"/>
              <a:t>the receiver uses the argument as the seed for a random number generator.</a:t>
            </a:r>
          </a:p>
          <a:p>
            <a:pPr lvl="1"/>
            <a:r>
              <a:rPr lang="en-US" dirty="0" smtClean="0"/>
              <a:t>The user replies with the value of the first random number generated.</a:t>
            </a:r>
          </a:p>
          <a:p>
            <a:pPr lvl="1"/>
            <a:r>
              <a:rPr lang="en-US" dirty="0" smtClean="0"/>
              <a:t>A variant of this scheme uses x as a number of random numbers to generate.</a:t>
            </a:r>
          </a:p>
          <a:p>
            <a:pPr lvl="1"/>
            <a:r>
              <a:rPr lang="en-US" dirty="0" smtClean="0"/>
              <a:t>The receiver generates x random numbers and sends the </a:t>
            </a:r>
            <a:r>
              <a:rPr lang="en-US" dirty="0" err="1" smtClean="0"/>
              <a:t>xth</a:t>
            </a:r>
            <a:r>
              <a:rPr lang="en-US" dirty="0" smtClean="0"/>
              <a:t> of these to the host. 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762130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67554"/>
    </mc:Choice>
    <mc:Fallback xmlns="">
      <p:transition spd="slow" advTm="167554"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62200" y="175939"/>
            <a:ext cx="6771290" cy="1325563"/>
          </a:xfrm>
        </p:spPr>
        <p:txBody>
          <a:bodyPr/>
          <a:lstStyle/>
          <a:p>
            <a:r>
              <a:rPr lang="en-US" b="1" dirty="0" smtClean="0">
                <a:solidFill>
                  <a:schemeClr val="bg1"/>
                </a:solidFill>
              </a:rPr>
              <a:t>one-time password functions</a:t>
            </a:r>
            <a:endParaRPr lang="en-US" b="1" dirty="0">
              <a:solidFill>
                <a:schemeClr val="bg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f(a</a:t>
            </a:r>
            <a:r>
              <a:rPr lang="en-US" baseline="-25000" dirty="0" smtClean="0"/>
              <a:t>1</a:t>
            </a:r>
            <a:r>
              <a:rPr lang="en-US" dirty="0" smtClean="0"/>
              <a:t>a</a:t>
            </a:r>
            <a:r>
              <a:rPr lang="en-US" baseline="-25000" dirty="0" smtClean="0"/>
              <a:t>2</a:t>
            </a:r>
            <a:r>
              <a:rPr lang="en-US" dirty="0" smtClean="0"/>
              <a:t>a</a:t>
            </a:r>
            <a:r>
              <a:rPr lang="en-US" baseline="-25000" dirty="0" smtClean="0"/>
              <a:t>3</a:t>
            </a:r>
            <a:r>
              <a:rPr lang="en-US" dirty="0" smtClean="0"/>
              <a:t>a</a:t>
            </a:r>
            <a:r>
              <a:rPr lang="en-US" baseline="-25000" dirty="0" smtClean="0"/>
              <a:t>4</a:t>
            </a:r>
            <a:r>
              <a:rPr lang="en-US" dirty="0" smtClean="0"/>
              <a:t>a</a:t>
            </a:r>
            <a:r>
              <a:rPr lang="en-US" baseline="-25000" dirty="0" smtClean="0"/>
              <a:t>5</a:t>
            </a:r>
            <a:r>
              <a:rPr lang="en-US" dirty="0" smtClean="0"/>
              <a:t>a</a:t>
            </a:r>
            <a:r>
              <a:rPr lang="en-US" baseline="-25000" dirty="0" smtClean="0"/>
              <a:t>6</a:t>
            </a:r>
            <a:r>
              <a:rPr lang="en-US" dirty="0" smtClean="0"/>
              <a:t>) = a</a:t>
            </a:r>
            <a:r>
              <a:rPr lang="en-US" baseline="-25000" dirty="0" smtClean="0"/>
              <a:t>3</a:t>
            </a:r>
            <a:r>
              <a:rPr lang="en-US" dirty="0" smtClean="0"/>
              <a:t>a</a:t>
            </a:r>
            <a:r>
              <a:rPr lang="en-US" baseline="-25000" dirty="0" smtClean="0"/>
              <a:t>1</a:t>
            </a:r>
            <a:r>
              <a:rPr lang="en-US" dirty="0" smtClean="0"/>
              <a:t>a</a:t>
            </a:r>
            <a:r>
              <a:rPr lang="en-US" baseline="-25000" dirty="0" smtClean="0"/>
              <a:t>1</a:t>
            </a:r>
            <a:r>
              <a:rPr lang="en-US" dirty="0" smtClean="0"/>
              <a:t>a</a:t>
            </a:r>
            <a:r>
              <a:rPr lang="en-US" baseline="-25000" dirty="0" smtClean="0"/>
              <a:t>4</a:t>
            </a:r>
          </a:p>
          <a:p>
            <a:pPr lvl="1"/>
            <a:r>
              <a:rPr lang="en-US" dirty="0" smtClean="0"/>
              <a:t>the system provides a character string, which the user must transform in some predetermined manner.</a:t>
            </a:r>
          </a:p>
          <a:p>
            <a:pPr lvl="1"/>
            <a:endParaRPr lang="en-US" dirty="0"/>
          </a:p>
          <a:p>
            <a:r>
              <a:rPr lang="en-US" dirty="0" smtClean="0"/>
              <a:t>f(E(x)) = E(D(E(x)) + 1)</a:t>
            </a:r>
          </a:p>
          <a:p>
            <a:pPr lvl="1"/>
            <a:r>
              <a:rPr lang="en-US" dirty="0" smtClean="0"/>
              <a:t>In this function, the computer sends an encrypted value, E(x).</a:t>
            </a:r>
          </a:p>
          <a:p>
            <a:pPr lvl="1"/>
            <a:r>
              <a:rPr lang="en-US" dirty="0" smtClean="0"/>
              <a:t> The user must decrypt the value, perform some mathematical function, and encrypt the result to return it to the system.</a:t>
            </a:r>
          </a:p>
          <a:p>
            <a:pPr lvl="1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431534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55198"/>
    </mc:Choice>
    <mc:Fallback xmlns="">
      <p:transition spd="slow" advTm="255198"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>
          <a:xfrm>
            <a:off x="2446283" y="132556"/>
            <a:ext cx="6865883" cy="1325563"/>
          </a:xfrm>
        </p:spPr>
        <p:txBody>
          <a:bodyPr/>
          <a:lstStyle/>
          <a:p>
            <a:pPr eaLnBrk="1" hangingPunct="1"/>
            <a:r>
              <a:rPr lang="en-US" altLang="en-US" sz="3600" b="1" dirty="0">
                <a:solidFill>
                  <a:schemeClr val="bg1"/>
                </a:solidFill>
              </a:rPr>
              <a:t>Challenge-response Authentication</a:t>
            </a:r>
          </a:p>
        </p:txBody>
      </p:sp>
      <p:sp>
        <p:nvSpPr>
          <p:cNvPr id="15363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buFontTx/>
              <a:buNone/>
            </a:pPr>
            <a:r>
              <a:rPr lang="en-US" altLang="en-US" u="sng" smtClean="0">
                <a:solidFill>
                  <a:srgbClr val="FF0000"/>
                </a:solidFill>
              </a:rPr>
              <a:t>Goal:</a:t>
            </a:r>
            <a:r>
              <a:rPr lang="en-US" altLang="en-US" smtClean="0"/>
              <a:t> Bob wants Alice to “prove” her identity to him</a:t>
            </a:r>
          </a:p>
        </p:txBody>
      </p:sp>
      <p:sp>
        <p:nvSpPr>
          <p:cNvPr id="15364" name="Text Box 4"/>
          <p:cNvSpPr txBox="1">
            <a:spLocks noChangeArrowheads="1"/>
          </p:cNvSpPr>
          <p:nvPr/>
        </p:nvSpPr>
        <p:spPr bwMode="auto">
          <a:xfrm>
            <a:off x="2051051" y="2654300"/>
            <a:ext cx="55467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US" altLang="en-US" sz="2400" u="sng">
                <a:solidFill>
                  <a:srgbClr val="FF0000"/>
                </a:solidFill>
                <a:latin typeface="Comic Sans MS" panose="030F0702030302020204" pitchFamily="66" charset="0"/>
              </a:rPr>
              <a:t>Protocol ap1.0:</a:t>
            </a:r>
            <a:r>
              <a:rPr lang="en-US" altLang="en-US" sz="2400">
                <a:solidFill>
                  <a:srgbClr val="FF0000"/>
                </a:solidFill>
                <a:latin typeface="Comic Sans MS" panose="030F0702030302020204" pitchFamily="66" charset="0"/>
              </a:rPr>
              <a:t> </a:t>
            </a:r>
            <a:r>
              <a:rPr lang="en-US" altLang="en-US" sz="2400">
                <a:latin typeface="Comic Sans MS" panose="030F0702030302020204" pitchFamily="66" charset="0"/>
              </a:rPr>
              <a:t>Alice says “I am Alice”</a:t>
            </a:r>
          </a:p>
        </p:txBody>
      </p:sp>
      <p:sp>
        <p:nvSpPr>
          <p:cNvPr id="15365" name="Text Box 5"/>
          <p:cNvSpPr txBox="1">
            <a:spLocks noChangeArrowheads="1"/>
          </p:cNvSpPr>
          <p:nvPr/>
        </p:nvSpPr>
        <p:spPr bwMode="auto">
          <a:xfrm>
            <a:off x="6805614" y="4135438"/>
            <a:ext cx="2757487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US" altLang="en-US" sz="2400">
                <a:latin typeface="Comic Sans MS" panose="030F0702030302020204" pitchFamily="66" charset="0"/>
              </a:rPr>
              <a:t>Failure scenario??</a:t>
            </a:r>
          </a:p>
        </p:txBody>
      </p:sp>
      <p:pic>
        <p:nvPicPr>
          <p:cNvPr id="15366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11388" y="3721101"/>
            <a:ext cx="698500" cy="862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7" name="Picture 7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41738" y="4592638"/>
            <a:ext cx="1082675" cy="129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8" name="Picture 8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363" y="3811588"/>
            <a:ext cx="812800" cy="830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369" name="Line 9"/>
          <p:cNvSpPr>
            <a:spLocks noChangeShapeType="1"/>
          </p:cNvSpPr>
          <p:nvPr/>
        </p:nvSpPr>
        <p:spPr bwMode="auto">
          <a:xfrm>
            <a:off x="3014664" y="4248150"/>
            <a:ext cx="1870075" cy="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5370" name="Text Box 10"/>
          <p:cNvSpPr txBox="1">
            <a:spLocks noChangeArrowheads="1"/>
          </p:cNvSpPr>
          <p:nvPr/>
        </p:nvSpPr>
        <p:spPr bwMode="auto">
          <a:xfrm>
            <a:off x="2981325" y="3749675"/>
            <a:ext cx="1881188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US" altLang="en-US" sz="2400">
                <a:latin typeface="Comic Sans MS" panose="030F0702030302020204" pitchFamily="66" charset="0"/>
              </a:rPr>
              <a:t>“I am Alice”</a:t>
            </a:r>
          </a:p>
        </p:txBody>
      </p:sp>
    </p:spTree>
    <p:extLst>
      <p:ext uri="{BB962C8B-B14F-4D97-AF65-F5344CB8AC3E}">
        <p14:creationId xmlns:p14="http://schemas.microsoft.com/office/powerpoint/2010/main" val="42049323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210"/>
    </mc:Choice>
    <mc:Fallback xmlns="">
      <p:transition spd="slow" advTm="60210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35776" x="508000" y="5289550"/>
          <p14:tracePt t="35820" x="508000" y="5283200"/>
          <p14:tracePt t="35845" x="508000" y="5276850"/>
          <p14:tracePt t="35851" x="508000" y="5270500"/>
          <p14:tracePt t="35865" x="514350" y="5251450"/>
          <p14:tracePt t="35881" x="565150" y="5226050"/>
          <p14:tracePt t="35898" x="654050" y="5181600"/>
          <p14:tracePt t="35915" x="781050" y="5124450"/>
          <p14:tracePt t="35931" x="908050" y="5067300"/>
          <p14:tracePt t="35948" x="1016000" y="5029200"/>
          <p14:tracePt t="35965" x="1104900" y="4991100"/>
          <p14:tracePt t="35981" x="1174750" y="4965700"/>
          <p14:tracePt t="35998" x="1250950" y="4940300"/>
          <p14:tracePt t="36015" x="1371600" y="4908550"/>
          <p14:tracePt t="36031" x="1473200" y="4889500"/>
          <p14:tracePt t="36048" x="1600200" y="4876800"/>
          <p14:tracePt t="36065" x="1733550" y="4857750"/>
          <p14:tracePt t="36083" x="1917700" y="4832350"/>
          <p14:tracePt t="36100" x="2019300" y="4813300"/>
          <p14:tracePt t="36116" x="2120900" y="4800600"/>
          <p14:tracePt t="36132" x="2228850" y="4775200"/>
          <p14:tracePt t="36149" x="2317750" y="4743450"/>
          <p14:tracePt t="36166" x="2381250" y="4730750"/>
          <p14:tracePt t="36183" x="2419350" y="4711700"/>
          <p14:tracePt t="36200" x="2463800" y="4686300"/>
          <p14:tracePt t="36216" x="2508250" y="4654550"/>
          <p14:tracePt t="36232" x="2571750" y="4622800"/>
          <p14:tracePt t="36249" x="2609850" y="4603750"/>
          <p14:tracePt t="36266" x="2622550" y="4591050"/>
          <p14:tracePt t="36283" x="2635250" y="4584700"/>
          <p14:tracePt t="36299" x="2641600" y="4578350"/>
          <p14:tracePt t="36346" x="2647950" y="4578350"/>
          <p14:tracePt t="36354" x="2654300" y="4578350"/>
          <p14:tracePt t="36366" x="2673350" y="4578350"/>
          <p14:tracePt t="36382" x="2705100" y="4578350"/>
          <p14:tracePt t="36400" x="2774950" y="4603750"/>
          <p14:tracePt t="36416" x="2825750" y="4629150"/>
          <p14:tracePt t="36432" x="2908300" y="4654550"/>
          <p14:tracePt t="36449" x="2997200" y="4673600"/>
          <p14:tracePt t="36466" x="3054350" y="4686300"/>
          <p14:tracePt t="36482" x="3086100" y="4692650"/>
          <p14:tracePt t="36500" x="3117850" y="4699000"/>
          <p14:tracePt t="36516" x="3136900" y="4705350"/>
          <p14:tracePt t="36532" x="3175000" y="4705350"/>
          <p14:tracePt t="36549" x="3219450" y="4705350"/>
          <p14:tracePt t="36566" x="3276600" y="4699000"/>
          <p14:tracePt t="36582" x="3340100" y="4686300"/>
          <p14:tracePt t="36600" x="3416300" y="4686300"/>
          <p14:tracePt t="36616" x="3454400" y="4686300"/>
          <p14:tracePt t="36632" x="3511550" y="4686300"/>
          <p14:tracePt t="36649" x="3594100" y="4686300"/>
          <p14:tracePt t="36666" x="3676650" y="4686300"/>
          <p14:tracePt t="36682" x="3797300" y="4692650"/>
          <p14:tracePt t="36700" x="3975100" y="4699000"/>
          <p14:tracePt t="36716" x="4102100" y="4699000"/>
          <p14:tracePt t="36732" x="4197350" y="4699000"/>
          <p14:tracePt t="36749" x="4292600" y="4699000"/>
          <p14:tracePt t="36766" x="4368800" y="4699000"/>
          <p14:tracePt t="36782" x="4457700" y="4699000"/>
          <p14:tracePt t="36788" x="4495800" y="4699000"/>
          <p14:tracePt t="36799" x="4559300" y="4699000"/>
          <p14:tracePt t="36816" x="4635500" y="4699000"/>
          <p14:tracePt t="36832" x="4705350" y="4699000"/>
          <p14:tracePt t="36849" x="4775200" y="4699000"/>
          <p14:tracePt t="36866" x="4851400" y="4679950"/>
          <p14:tracePt t="36882" x="4940300" y="4648200"/>
          <p14:tracePt t="36899" x="5099050" y="4610100"/>
          <p14:tracePt t="36916" x="5207000" y="4578350"/>
          <p14:tracePt t="36932" x="5314950" y="4546600"/>
          <p14:tracePt t="36949" x="5410200" y="4514850"/>
          <p14:tracePt t="36966" x="5499100" y="4489450"/>
          <p14:tracePt t="36982" x="5568950" y="4470400"/>
          <p14:tracePt t="36999" x="5645150" y="4445000"/>
          <p14:tracePt t="37016" x="5683250" y="4419600"/>
          <p14:tracePt t="37032" x="5708650" y="4413250"/>
          <p14:tracePt t="37049" x="5721350" y="4400550"/>
          <p14:tracePt t="37065" x="5727700" y="4394200"/>
          <p14:tracePt t="37082" x="5734050" y="4381500"/>
          <p14:tracePt t="37098" x="5740400" y="4375150"/>
          <p14:tracePt t="37114" x="5740400" y="4368800"/>
          <p14:tracePt t="37131" x="5740400" y="4362450"/>
          <p14:tracePt t="37148" x="5740400" y="4356100"/>
          <p14:tracePt t="37166" x="5740400" y="4349750"/>
          <p14:tracePt t="37182" x="5740400" y="4337050"/>
          <p14:tracePt t="37199" x="5746750" y="4318000"/>
          <p14:tracePt t="37216" x="5746750" y="4292600"/>
          <p14:tracePt t="37232" x="5753100" y="4267200"/>
          <p14:tracePt t="37249" x="5753100" y="4229100"/>
          <p14:tracePt t="37266" x="5753100" y="4197350"/>
          <p14:tracePt t="37282" x="5753100" y="4159250"/>
          <p14:tracePt t="37288" x="5753100" y="4146550"/>
          <p14:tracePt t="37300" x="5753100" y="4127500"/>
          <p14:tracePt t="37316" x="5753100" y="4102100"/>
          <p14:tracePt t="37332" x="5746750" y="4083050"/>
          <p14:tracePt t="37349" x="5746750" y="4076700"/>
          <p14:tracePt t="37366" x="5746750" y="4064000"/>
          <p14:tracePt t="37606" x="5746750" y="4057650"/>
          <p14:tracePt t="37614" x="5740400" y="4057650"/>
          <p14:tracePt t="37619" x="5740400" y="4051300"/>
          <p14:tracePt t="37632" x="5740400" y="4038600"/>
          <p14:tracePt t="37649" x="5727700" y="4025900"/>
          <p14:tracePt t="37666" x="5715000" y="4006850"/>
          <p14:tracePt t="37682" x="5702300" y="3994150"/>
          <p14:tracePt t="37700" x="5689600" y="3981450"/>
          <p14:tracePt t="37732" x="5683250" y="3968750"/>
          <p14:tracePt t="37749" x="5676900" y="3968750"/>
          <p14:tracePt t="37798" x="5670550" y="3968750"/>
          <p14:tracePt t="37806" x="5664200" y="3968750"/>
          <p14:tracePt t="37816" x="5657850" y="3968750"/>
          <p14:tracePt t="37832" x="5638800" y="3968750"/>
          <p14:tracePt t="37849" x="5619750" y="3968750"/>
          <p14:tracePt t="37865" x="5594350" y="3968750"/>
          <p14:tracePt t="37882" x="5568950" y="3968750"/>
          <p14:tracePt t="37900" x="5543550" y="3968750"/>
          <p14:tracePt t="37916" x="5530850" y="3968750"/>
          <p14:tracePt t="37932" x="5505450" y="3968750"/>
          <p14:tracePt t="37949" x="5473700" y="3968750"/>
          <p14:tracePt t="37965" x="5448300" y="3962400"/>
          <p14:tracePt t="37982" x="5422900" y="3962400"/>
          <p14:tracePt t="37998" x="5391150" y="3962400"/>
          <p14:tracePt t="38014" x="5365750" y="3962400"/>
          <p14:tracePt t="38031" x="5321300" y="3962400"/>
          <p14:tracePt t="38048" x="5295900" y="3962400"/>
          <p14:tracePt t="38065" x="5270500" y="3962400"/>
          <p14:tracePt t="38081" x="5251450" y="3968750"/>
          <p14:tracePt t="38098" x="5232400" y="3975100"/>
          <p14:tracePt t="38114" x="5219700" y="3994150"/>
          <p14:tracePt t="38131" x="5200650" y="4000500"/>
          <p14:tracePt t="38147" x="5194300" y="4013200"/>
          <p14:tracePt t="38164" x="5187950" y="4025900"/>
          <p14:tracePt t="38181" x="5181600" y="4044950"/>
          <p14:tracePt t="38197" x="5175250" y="4064000"/>
          <p14:tracePt t="38214" x="5162550" y="4089400"/>
          <p14:tracePt t="38230" x="5149850" y="4114800"/>
          <p14:tracePt t="38247" x="5137150" y="4152900"/>
          <p14:tracePt t="38264" x="5130800" y="4178300"/>
          <p14:tracePt t="38280" x="5130800" y="4216400"/>
          <p14:tracePt t="38297" x="5130800" y="4260850"/>
          <p14:tracePt t="38300" x="5130800" y="4267200"/>
          <p14:tracePt t="38314" x="5130800" y="4305300"/>
          <p14:tracePt t="38332" x="5130800" y="4349750"/>
          <p14:tracePt t="38348" x="5130800" y="4387850"/>
          <p14:tracePt t="38364" x="5130800" y="4432300"/>
          <p14:tracePt t="38381" x="5149850" y="4476750"/>
          <p14:tracePt t="38398" x="5187950" y="4514850"/>
          <p14:tracePt t="38414" x="5238750" y="4540250"/>
          <p14:tracePt t="38431" x="5264150" y="4546600"/>
          <p14:tracePt t="38448" x="5276850" y="4546600"/>
          <p14:tracePt t="38464" x="5295900" y="4546600"/>
          <p14:tracePt t="38481" x="5308600" y="4540250"/>
          <p14:tracePt t="38498" x="5321300" y="4508500"/>
          <p14:tracePt t="38514" x="5334000" y="4476750"/>
          <p14:tracePt t="38531" x="5346700" y="4445000"/>
          <p14:tracePt t="38548" x="5353050" y="4419600"/>
          <p14:tracePt t="38564" x="5365750" y="4406900"/>
          <p14:tracePt t="38581" x="5365750" y="4381500"/>
          <p14:tracePt t="38598" x="5372100" y="4356100"/>
          <p14:tracePt t="38614" x="5372100" y="4337050"/>
          <p14:tracePt t="38631" x="5372100" y="4311650"/>
          <p14:tracePt t="38648" x="5378450" y="4305300"/>
          <p14:tracePt t="38664" x="5384800" y="4298950"/>
          <p14:tracePt t="40106" x="5384800" y="4292600"/>
          <p14:tracePt t="40126" x="5372100" y="4286250"/>
          <p14:tracePt t="40131" x="5359400" y="4279900"/>
          <p14:tracePt t="40148" x="5321300" y="4267200"/>
          <p14:tracePt t="40165" x="5270500" y="4248150"/>
          <p14:tracePt t="40181" x="5213350" y="4229100"/>
          <p14:tracePt t="40198" x="5156200" y="4216400"/>
          <p14:tracePt t="40215" x="5086350" y="4197350"/>
          <p14:tracePt t="40217" x="5080000" y="4197350"/>
          <p14:tracePt t="40232" x="5022850" y="4184650"/>
          <p14:tracePt t="40247" x="4959350" y="4171950"/>
          <p14:tracePt t="40264" x="4889500" y="4165600"/>
          <p14:tracePt t="40280" x="4813300" y="4165600"/>
          <p14:tracePt t="40296" x="4768850" y="4165600"/>
          <p14:tracePt t="40316" x="4705350" y="4165600"/>
          <p14:tracePt t="40332" x="4622800" y="4165600"/>
          <p14:tracePt t="40348" x="4533900" y="4165600"/>
          <p14:tracePt t="40365" x="4451350" y="4165600"/>
          <p14:tracePt t="40370" x="4432300" y="4165600"/>
          <p14:tracePt t="40381" x="4356100" y="4165600"/>
          <p14:tracePt t="40398" x="4260850" y="4165600"/>
          <p14:tracePt t="40415" x="4159250" y="4159250"/>
          <p14:tracePt t="40432" x="4000500" y="4133850"/>
          <p14:tracePt t="40448" x="3898900" y="4133850"/>
          <p14:tracePt t="40464" x="3810000" y="4133850"/>
          <p14:tracePt t="40481" x="3740150" y="4133850"/>
          <p14:tracePt t="40498" x="3702050" y="4133850"/>
          <p14:tracePt t="40514" x="3657600" y="4133850"/>
          <p14:tracePt t="40532" x="3613150" y="4133850"/>
          <p14:tracePt t="40549" x="3568700" y="4133850"/>
          <p14:tracePt t="40565" x="3505200" y="4133850"/>
          <p14:tracePt t="40581" x="3448050" y="4133850"/>
          <p14:tracePt t="40598" x="3365500" y="4133850"/>
          <p14:tracePt t="40615" x="3276600" y="4133850"/>
          <p14:tracePt t="40632" x="3181350" y="4140200"/>
          <p14:tracePt t="40648" x="3124200" y="4146550"/>
          <p14:tracePt t="40664" x="3079750" y="4146550"/>
          <p14:tracePt t="40681" x="3060700" y="4146550"/>
          <p14:tracePt t="40698" x="3041650" y="4146550"/>
          <p14:tracePt t="40714" x="3035300" y="4146550"/>
          <p14:tracePt t="40732" x="3016250" y="4146550"/>
          <p14:tracePt t="40748" x="2997200" y="4146550"/>
          <p14:tracePt t="40764" x="2984500" y="4146550"/>
          <p14:tracePt t="40781" x="2940050" y="4146550"/>
          <p14:tracePt t="40798" x="2901950" y="4146550"/>
          <p14:tracePt t="40815" x="2863850" y="4146550"/>
          <p14:tracePt t="40832" x="2838450" y="4146550"/>
          <p14:tracePt t="40848" x="2832100" y="4146550"/>
          <p14:tracePt t="41002" x="2825750" y="4146550"/>
          <p14:tracePt t="41013" x="2819400" y="4146550"/>
          <p14:tracePt t="41020" x="2813050" y="4146550"/>
          <p14:tracePt t="41032" x="2800350" y="4146550"/>
          <p14:tracePt t="41064" x="2794000" y="4152900"/>
          <p14:tracePt t="41081" x="2787650" y="4152900"/>
          <p14:tracePt t="41098" x="2781300" y="4152900"/>
          <p14:tracePt t="41132" x="2774950" y="4159250"/>
          <p14:tracePt t="41164" x="2768600" y="4159250"/>
          <p14:tracePt t="41181" x="2762250" y="4159250"/>
          <p14:tracePt t="41198" x="2755900" y="4165600"/>
          <p14:tracePt t="41339" x="2749550" y="4165600"/>
          <p14:tracePt t="41342" x="2743200" y="4165600"/>
          <p14:tracePt t="41347" x="2736850" y="4165600"/>
          <p14:tracePt t="41363" x="2730500" y="4165600"/>
          <p14:tracePt t="41380" x="2711450" y="4165600"/>
          <p14:tracePt t="41398" x="2692400" y="4171950"/>
          <p14:tracePt t="41414" x="2686050" y="4171950"/>
          <p14:tracePt t="41431" x="2686050" y="4178300"/>
          <p14:tracePt t="41584" x="2679700" y="4178300"/>
          <p14:tracePt t="41592" x="2673350" y="4178300"/>
          <p14:tracePt t="41608" x="2667000" y="4178300"/>
          <p14:tracePt t="41616" x="2667000" y="4184650"/>
          <p14:tracePt t="41631" x="2654300" y="4191000"/>
          <p14:tracePt t="41648" x="2641600" y="4191000"/>
          <p14:tracePt t="41696" x="2635250" y="4191000"/>
          <p14:tracePt t="41708" x="2635250" y="4197350"/>
          <p14:tracePt t="44888" x="2641600" y="4197350"/>
          <p14:tracePt t="44900" x="2647950" y="4197350"/>
          <p14:tracePt t="44908" x="2647950" y="4191000"/>
          <p14:tracePt t="45004" x="2647950" y="4184650"/>
          <p14:tracePt t="45016" x="2654300" y="4184650"/>
          <p14:tracePt t="45048" x="2660650" y="4184650"/>
          <p14:tracePt t="45060" x="2667000" y="4184650"/>
          <p14:tracePt t="45084" x="2673350" y="4184650"/>
          <p14:tracePt t="45120" x="2673350" y="4178300"/>
          <p14:tracePt t="45132" x="2679700" y="4178300"/>
          <p14:tracePt t="45152" x="2679700" y="4171950"/>
          <p14:tracePt t="45164" x="2686050" y="4171950"/>
          <p14:tracePt t="45169" x="2686050" y="4165600"/>
          <p14:tracePt t="45180" x="2692400" y="4165600"/>
          <p14:tracePt t="45196" x="2698750" y="4159250"/>
          <p14:tracePt t="45214" x="2711450" y="4152900"/>
          <p14:tracePt t="45230" x="2717800" y="4146550"/>
          <p14:tracePt t="45246" x="2743200" y="4146550"/>
          <p14:tracePt t="45263" x="2768600" y="4140200"/>
          <p14:tracePt t="45280" x="2806700" y="4133850"/>
          <p14:tracePt t="45296" x="2851150" y="4133850"/>
          <p14:tracePt t="45313" x="2940050" y="4133850"/>
          <p14:tracePt t="45330" x="2997200" y="4133850"/>
          <p14:tracePt t="45347" x="3060700" y="4133850"/>
          <p14:tracePt t="45363" x="3105150" y="4133850"/>
          <p14:tracePt t="45380" x="3143250" y="4133850"/>
          <p14:tracePt t="45396" x="3168650" y="4133850"/>
          <p14:tracePt t="45413" x="3206750" y="4133850"/>
          <p14:tracePt t="45430" x="3251200" y="4133850"/>
          <p14:tracePt t="45446" x="3295650" y="4133850"/>
          <p14:tracePt t="45463" x="3359150" y="4133850"/>
          <p14:tracePt t="45469" x="3390900" y="4133850"/>
          <p14:tracePt t="45480" x="3441700" y="4133850"/>
          <p14:tracePt t="45496" x="3511550" y="4133850"/>
          <p14:tracePt t="45513" x="3619500" y="4133850"/>
          <p14:tracePt t="45528" x="3683000" y="4133850"/>
          <p14:tracePt t="45545" x="3752850" y="4127500"/>
          <p14:tracePt t="45562" x="3771900" y="4127500"/>
          <p14:tracePt t="45578" x="3784600" y="4121150"/>
          <p14:tracePt t="46976" x="3784600" y="4127500"/>
          <p14:tracePt t="46981" x="3784600" y="4140200"/>
          <p14:tracePt t="46996" x="3784600" y="4152900"/>
          <p14:tracePt t="47001" x="3778250" y="4159250"/>
          <p14:tracePt t="47012" x="3778250" y="4171950"/>
          <p14:tracePt t="47030" x="3759200" y="4197350"/>
          <p14:tracePt t="47046" x="3759200" y="4222750"/>
          <p14:tracePt t="47062" x="3740150" y="4248150"/>
          <p14:tracePt t="47079" x="3740150" y="4260850"/>
          <p14:tracePt t="47096" x="3727450" y="4279900"/>
          <p14:tracePt t="47112" x="3714750" y="4292600"/>
          <p14:tracePt t="47129" x="3702050" y="4318000"/>
          <p14:tracePt t="47146" x="3689350" y="4343400"/>
          <p14:tracePt t="47162" x="3676650" y="4362450"/>
          <p14:tracePt t="47179" x="3663950" y="4387850"/>
          <p14:tracePt t="47196" x="3651250" y="4413250"/>
          <p14:tracePt t="47212" x="3632200" y="4445000"/>
          <p14:tracePt t="47230" x="3613150" y="4476750"/>
          <p14:tracePt t="47246" x="3600450" y="4508500"/>
          <p14:tracePt t="47262" x="3587750" y="4533900"/>
          <p14:tracePt t="47279" x="3575050" y="4552950"/>
          <p14:tracePt t="47295" x="3575050" y="4565650"/>
          <p14:tracePt t="47312" x="3562350" y="4584700"/>
          <p14:tracePt t="47330" x="3549650" y="4603750"/>
          <p14:tracePt t="47346" x="3536950" y="4616450"/>
          <p14:tracePt t="47362" x="3530600" y="4629150"/>
          <p14:tracePt t="47379" x="3511550" y="4654550"/>
          <p14:tracePt t="47396" x="3498850" y="4673600"/>
          <p14:tracePt t="47412" x="3486150" y="4692650"/>
          <p14:tracePt t="47430" x="3467100" y="4724400"/>
          <p14:tracePt t="47446" x="3454400" y="4737100"/>
          <p14:tracePt t="47462" x="3441700" y="4756150"/>
          <p14:tracePt t="47479" x="3435350" y="4768850"/>
          <p14:tracePt t="47496" x="3429000" y="4775200"/>
          <p14:tracePt t="47501" x="3422650" y="4781550"/>
          <p14:tracePt t="47512" x="3416300" y="4787900"/>
          <p14:tracePt t="47529" x="3416300" y="4794250"/>
          <p14:tracePt t="47547" x="3409950" y="4806950"/>
          <p14:tracePt t="47562" x="3397250" y="4819650"/>
          <p14:tracePt t="47579" x="3397250" y="4832350"/>
          <p14:tracePt t="47594" x="3384550" y="4851400"/>
          <p14:tracePt t="47611" x="3384550" y="4864100"/>
          <p14:tracePt t="47627" x="3365500" y="4883150"/>
          <p14:tracePt t="47644" x="3365500" y="4895850"/>
          <p14:tracePt t="47661" x="3359150" y="4902200"/>
          <p14:tracePt t="47678" x="3352800" y="4914900"/>
          <p14:tracePt t="47694" x="3352800" y="4927600"/>
          <p14:tracePt t="47711" x="3346450" y="4933950"/>
          <p14:tracePt t="47729" x="3340100" y="4940300"/>
          <p14:tracePt t="47762" x="3333750" y="4946650"/>
          <p14:tracePt t="47779" x="3327400" y="4959350"/>
          <p14:tracePt t="47795" x="3321050" y="4965700"/>
          <p14:tracePt t="47812" x="3314700" y="4978400"/>
          <p14:tracePt t="47828" x="3302000" y="4997450"/>
          <p14:tracePt t="47846" x="3282950" y="5029200"/>
          <p14:tracePt t="47862" x="3270250" y="5048250"/>
          <p14:tracePt t="47879" x="3257550" y="5073650"/>
          <p14:tracePt t="47895" x="3251200" y="5092700"/>
          <p14:tracePt t="47912" x="3238500" y="5111750"/>
          <p14:tracePt t="47929" x="3232150" y="5130800"/>
          <p14:tracePt t="47945" x="3232150" y="5137150"/>
          <p14:tracePt t="47979" x="3225800" y="5143500"/>
          <p14:tracePt t="47995" x="3225800" y="5149850"/>
          <p14:tracePt t="48011" x="3219450" y="5162550"/>
          <p14:tracePt t="48015" x="3213100" y="5162550"/>
          <p14:tracePt t="48027" x="3206750" y="5175250"/>
          <p14:tracePt t="48044" x="3200400" y="5194300"/>
          <p14:tracePt t="48061" x="3194050" y="5207000"/>
          <p14:tracePt t="48077" x="3187700" y="5219700"/>
          <p14:tracePt t="48094" x="3187700" y="5226050"/>
          <p14:tracePt t="48111" x="3187700" y="5232400"/>
          <p14:tracePt t="48127" x="3187700" y="5238750"/>
          <p14:tracePt t="48161" x="3187700" y="5245100"/>
          <p14:tracePt t="48177" x="3181350" y="5245100"/>
          <p14:tracePt t="48194" x="3181350" y="5251450"/>
          <p14:tracePt t="49494" x="3181350" y="5245100"/>
          <p14:tracePt t="49554" x="3181350" y="5238750"/>
          <p14:tracePt t="49562" x="3181350" y="5232400"/>
          <p14:tracePt t="49570" x="3181350" y="5226050"/>
          <p14:tracePt t="49586" x="3181350" y="5219700"/>
          <p14:tracePt t="49595" x="3181350" y="5213350"/>
          <p14:tracePt t="49612" x="3194050" y="5194300"/>
          <p14:tracePt t="49628" x="3200400" y="5162550"/>
          <p14:tracePt t="49645" x="3219450" y="5124450"/>
          <p14:tracePt t="49661" x="3238500" y="5086350"/>
          <p14:tracePt t="49678" x="3263900" y="5041900"/>
          <p14:tracePt t="49695" x="3289300" y="4997450"/>
          <p14:tracePt t="49712" x="3314700" y="4959350"/>
          <p14:tracePt t="49728" x="3327400" y="4927600"/>
          <p14:tracePt t="49745" x="3346450" y="4902200"/>
          <p14:tracePt t="49760" x="3384550" y="4864100"/>
          <p14:tracePt t="49777" x="3429000" y="4819650"/>
          <p14:tracePt t="49793" x="3492500" y="4762500"/>
          <p14:tracePt t="49810" x="3594100" y="4699000"/>
          <p14:tracePt t="49827" x="3708400" y="4622800"/>
          <p14:tracePt t="49843" x="3816350" y="4552950"/>
          <p14:tracePt t="49860" x="3917950" y="4502150"/>
          <p14:tracePt t="49877" x="4044950" y="4457700"/>
          <p14:tracePt t="49893" x="4184650" y="4413250"/>
          <p14:tracePt t="49910" x="4343400" y="4387850"/>
          <p14:tracePt t="49927" x="4527550" y="4362450"/>
          <p14:tracePt t="49943" x="4667250" y="4343400"/>
          <p14:tracePt t="49960" x="4794250" y="4343400"/>
          <p14:tracePt t="49978" x="4902200" y="4343400"/>
          <p14:tracePt t="49996" x="5035550" y="4343400"/>
          <p14:tracePt t="50012" x="5137150" y="4343400"/>
          <p14:tracePt t="50028" x="5219700" y="4343400"/>
          <p14:tracePt t="50045" x="5308600" y="4343400"/>
          <p14:tracePt t="50050" x="5334000" y="4343400"/>
          <p14:tracePt t="50061" x="5403850" y="4356100"/>
          <p14:tracePt t="50078" x="5511800" y="4375150"/>
          <p14:tracePt t="50096" x="5645150" y="4394200"/>
          <p14:tracePt t="50112" x="5734050" y="4406900"/>
          <p14:tracePt t="50128" x="5816600" y="4419600"/>
          <p14:tracePt t="50145" x="5911850" y="4432300"/>
          <p14:tracePt t="50161" x="6026150" y="4451350"/>
          <p14:tracePt t="50178" x="6153150" y="4470400"/>
          <p14:tracePt t="50195" x="6261100" y="4483100"/>
          <p14:tracePt t="50212" x="6330950" y="4489450"/>
          <p14:tracePt t="50228" x="6362700" y="4489450"/>
          <p14:tracePt t="50245" x="6381750" y="4489450"/>
          <p14:tracePt t="50261" x="6388100" y="4489450"/>
          <p14:tracePt t="50278" x="6400800" y="4489450"/>
          <p14:tracePt t="50294" x="6407150" y="4489450"/>
          <p14:tracePt t="50312" x="6426200" y="4489450"/>
          <p14:tracePt t="50328" x="6470650" y="4489450"/>
          <p14:tracePt t="50345" x="6515100" y="4495800"/>
          <p14:tracePt t="50361" x="6572250" y="4514850"/>
          <p14:tracePt t="50378" x="6623050" y="4533900"/>
          <p14:tracePt t="50394" x="6654800" y="4533900"/>
          <p14:tracePt t="50412" x="6686550" y="4546600"/>
          <p14:tracePt t="50428" x="6699250" y="4552950"/>
          <p14:tracePt t="50444" x="6718300" y="4559300"/>
          <p14:tracePt t="50461" x="6731000" y="4565650"/>
          <p14:tracePt t="50478" x="6737350" y="4565650"/>
          <p14:tracePt t="50495" x="6756400" y="4578350"/>
          <p14:tracePt t="50512" x="6781800" y="4591050"/>
          <p14:tracePt t="50528" x="6813550" y="4603750"/>
          <p14:tracePt t="50544" x="6864350" y="4616450"/>
          <p14:tracePt t="50561" x="6889750" y="4629150"/>
          <p14:tracePt t="50567" x="6908800" y="4641850"/>
          <p14:tracePt t="50578" x="6921500" y="4648200"/>
          <p14:tracePt t="50594" x="6940550" y="4654550"/>
          <p14:tracePt t="50612" x="6953250" y="4660900"/>
          <p14:tracePt t="50628" x="6953250" y="4667250"/>
          <p14:tracePt t="50644" x="6959600" y="4667250"/>
          <p14:tracePt t="50661" x="6965950" y="4667250"/>
          <p14:tracePt t="50682" x="6972300" y="4673600"/>
          <p14:tracePt t="50722" x="6972300" y="4679950"/>
          <p14:tracePt t="50918" x="6972300" y="4686300"/>
          <p14:tracePt t="50923" x="6972300" y="4692650"/>
          <p14:tracePt t="50931" x="6972300" y="4699000"/>
          <p14:tracePt t="50958" x="6972300" y="4705350"/>
          <p14:tracePt t="50966" x="6972300" y="4711700"/>
          <p14:tracePt t="52502" x="6972300" y="4718050"/>
          <p14:tracePt t="52514" x="6965950" y="4718050"/>
          <p14:tracePt t="52526" x="6959600" y="4718050"/>
          <p14:tracePt t="52542" x="6953250" y="4718050"/>
          <p14:tracePt t="52548" x="6940550" y="4718050"/>
          <p14:tracePt t="52560" x="6927850" y="4718050"/>
          <p14:tracePt t="52577" x="6902450" y="4718050"/>
          <p14:tracePt t="52594" x="6877050" y="4718050"/>
          <p14:tracePt t="52600" x="6864350" y="4718050"/>
          <p14:tracePt t="52610" x="6858000" y="4718050"/>
          <p14:tracePt t="52628" x="6819900" y="4705350"/>
          <p14:tracePt t="52644" x="6788150" y="4699000"/>
          <p14:tracePt t="52660" x="6762750" y="4692650"/>
          <p14:tracePt t="52677" x="6724650" y="4673600"/>
          <p14:tracePt t="52694" x="6692900" y="4654550"/>
          <p14:tracePt t="52710" x="6661150" y="4641850"/>
          <p14:tracePt t="52727" x="6616700" y="4629150"/>
          <p14:tracePt t="52744" x="6591300" y="4610100"/>
          <p14:tracePt t="52760" x="6553200" y="4591050"/>
          <p14:tracePt t="52777" x="6508750" y="4572000"/>
          <p14:tracePt t="52794" x="6470650" y="4552950"/>
          <p14:tracePt t="52810" x="6432550" y="4540250"/>
          <p14:tracePt t="52812" x="6426200" y="4533900"/>
          <p14:tracePt t="52828" x="6400800" y="4527550"/>
          <p14:tracePt t="52866" x="6394450" y="4527550"/>
          <p14:tracePt t="52879" x="6388100" y="4527550"/>
          <p14:tracePt t="52894" x="6381750" y="4527550"/>
          <p14:tracePt t="52910" x="6350000" y="4527550"/>
          <p14:tracePt t="52927" x="6305550" y="4521200"/>
          <p14:tracePt t="52942" x="6273800" y="4514850"/>
          <p14:tracePt t="52959" x="6229350" y="4502150"/>
          <p14:tracePt t="52976" x="6203950" y="4489450"/>
          <p14:tracePt t="52994" x="6172200" y="4476750"/>
          <p14:tracePt t="53010" x="6159500" y="4470400"/>
          <p14:tracePt t="53026" x="6146800" y="4464050"/>
          <p14:tracePt t="53174" x="6146800" y="4457700"/>
          <p14:tracePt t="53193" x="6146800" y="4451350"/>
          <p14:tracePt t="53206" x="6146800" y="4445000"/>
          <p14:tracePt t="53222" x="6146800" y="4438650"/>
          <p14:tracePt t="53227" x="6146800" y="4432300"/>
          <p14:tracePt t="53244" x="6146800" y="4419600"/>
          <p14:tracePt t="53260" x="6146800" y="4413250"/>
          <p14:tracePt t="53277" x="6146800" y="4394200"/>
          <p14:tracePt t="53294" x="6146800" y="4387850"/>
          <p14:tracePt t="53310" x="6146800" y="4381500"/>
          <p14:tracePt t="53327" x="6146800" y="4375150"/>
          <p14:tracePt t="53344" x="6146800" y="4368800"/>
          <p14:tracePt t="53360" x="6146800" y="4362450"/>
          <p14:tracePt t="53434" x="6146800" y="4356100"/>
          <p14:tracePt t="53446" x="6146800" y="4349750"/>
          <p14:tracePt t="53470" x="6146800" y="4343400"/>
          <p14:tracePt t="53478" x="6146800" y="4337050"/>
          <p14:tracePt t="53490" x="6140450" y="4330700"/>
          <p14:tracePt t="53502" x="6134100" y="4324350"/>
          <p14:tracePt t="53510" x="6134100" y="4318000"/>
          <p14:tracePt t="53527" x="6127750" y="4305300"/>
          <p14:tracePt t="53560" x="6127750" y="4292600"/>
          <p14:tracePt t="53593" x="6121400" y="4286250"/>
          <p14:tracePt t="53611" x="6121400" y="4279900"/>
          <p14:tracePt t="53627" x="6115050" y="4273550"/>
          <p14:tracePt t="53643" x="6115050" y="4267200"/>
          <p14:tracePt t="53660" x="6115050" y="4254500"/>
          <p14:tracePt t="53677" x="6115050" y="4248150"/>
          <p14:tracePt t="53710" x="6115050" y="4241800"/>
          <p14:tracePt t="53981" x="6115050" y="4235450"/>
          <p14:tracePt t="53989" x="6115050" y="4229100"/>
          <p14:tracePt t="54030" x="6115050" y="4222750"/>
          <p14:tracePt t="56494" x="6108700" y="4216400"/>
          <p14:tracePt t="56511" x="6102350" y="4210050"/>
          <p14:tracePt t="56547" x="6096000" y="4210050"/>
          <p14:tracePt t="56560" x="6089650" y="4203700"/>
          <p14:tracePt t="56575" x="6083300" y="4197350"/>
          <p14:tracePt t="56583" x="6083300" y="4191000"/>
          <p14:tracePt t="56591" x="6076950" y="4191000"/>
          <p14:tracePt t="56608" x="6057900" y="4178300"/>
          <p14:tracePt t="56625" x="6038850" y="4152900"/>
          <p14:tracePt t="56641" x="6019800" y="4127500"/>
          <p14:tracePt t="56658" x="6000750" y="4108450"/>
          <p14:tracePt t="56675" x="5988050" y="4095750"/>
          <p14:tracePt t="56691" x="5975350" y="4076700"/>
          <p14:tracePt t="56708" x="5962650" y="4064000"/>
          <p14:tracePt t="56725" x="5949950" y="4057650"/>
          <p14:tracePt t="56741" x="5949950" y="4051300"/>
          <p14:tracePt t="56758" x="5937250" y="4038600"/>
          <p14:tracePt t="56791" x="5930900" y="4032250"/>
          <p14:tracePt t="56808" x="5918200" y="4025900"/>
          <p14:tracePt t="56825" x="5905500" y="4006850"/>
          <p14:tracePt t="56841" x="5899150" y="3994150"/>
          <p14:tracePt t="56858" x="5886450" y="3975100"/>
          <p14:tracePt t="56875" x="5873750" y="3956050"/>
          <p14:tracePt t="56891" x="5867400" y="3943350"/>
          <p14:tracePt t="56908" x="5861050" y="3930650"/>
          <p14:tracePt t="56924" x="5848350" y="3911600"/>
          <p14:tracePt t="56941" x="5822950" y="3873500"/>
          <p14:tracePt t="56958" x="5784850" y="3822700"/>
          <p14:tracePt t="56975" x="5734050" y="3765550"/>
          <p14:tracePt t="56991" x="5664200" y="3702050"/>
          <p14:tracePt t="57008" x="5588000" y="3625850"/>
          <p14:tracePt t="57025" x="5448300" y="3524250"/>
          <p14:tracePt t="57041" x="5346700" y="3460750"/>
          <p14:tracePt t="57058" x="5270500" y="3403600"/>
          <p14:tracePt t="57074" x="5200650" y="3352800"/>
          <p14:tracePt t="57091" x="5137150" y="3314700"/>
          <p14:tracePt t="57108" x="5073650" y="3276600"/>
          <p14:tracePt t="57125" x="5010150" y="3244850"/>
          <p14:tracePt t="57141" x="4933950" y="3194050"/>
          <p14:tracePt t="57158" x="4883150" y="3162300"/>
          <p14:tracePt t="57161" x="4876800" y="3155950"/>
          <p14:tracePt t="57174" x="4845050" y="3136900"/>
          <p14:tracePt t="57191" x="4800600" y="3105150"/>
          <p14:tracePt t="57207" x="4737100" y="3054350"/>
          <p14:tracePt t="57226" x="4660900" y="3003550"/>
          <p14:tracePt t="57242" x="4610100" y="2959100"/>
          <p14:tracePt t="57259" x="4552950" y="2908300"/>
          <p14:tracePt t="57276" x="4502150" y="2863850"/>
          <p14:tracePt t="57292" x="4457700" y="2825750"/>
          <p14:tracePt t="57310" x="4419600" y="2800350"/>
          <p14:tracePt t="57326" x="4400550" y="2794000"/>
          <p14:tracePt t="57342" x="4394200" y="2781300"/>
          <p14:tracePt t="57359" x="4387850" y="2781300"/>
          <p14:tracePt t="57400" x="4381500" y="2781300"/>
          <p14:tracePt t="57420" x="4381500" y="2774950"/>
          <p14:tracePt t="57429" x="4375150" y="2774950"/>
          <p14:tracePt t="57442" x="4356100" y="2762250"/>
          <p14:tracePt t="57459" x="4318000" y="2724150"/>
          <p14:tracePt t="57475" x="4248150" y="2667000"/>
          <p14:tracePt t="57492" x="4133850" y="2597150"/>
          <p14:tracePt t="57510" x="4006850" y="2520950"/>
          <p14:tracePt t="57526" x="3937000" y="2482850"/>
          <p14:tracePt t="57542" x="3892550" y="2457450"/>
          <p14:tracePt t="57559" x="3873500" y="2444750"/>
          <p14:tracePt t="57576" x="3867150" y="2444750"/>
          <p14:tracePt t="57592" x="3860800" y="2444750"/>
          <p14:tracePt t="57648" x="3854450" y="2438400"/>
          <p14:tracePt t="57664" x="3848100" y="2438400"/>
          <p14:tracePt t="57670" x="3841750" y="2432050"/>
          <p14:tracePt t="57676" x="3835400" y="2432050"/>
          <p14:tracePt t="57692" x="3810000" y="2406650"/>
          <p14:tracePt t="57710" x="3784600" y="2374900"/>
          <p14:tracePt t="57726" x="3759200" y="2355850"/>
          <p14:tracePt t="57742" x="3733800" y="2336800"/>
          <p14:tracePt t="57759" x="3708400" y="2317750"/>
          <p14:tracePt t="57776" x="3683000" y="2298700"/>
          <p14:tracePt t="57792" x="3651250" y="2273300"/>
          <p14:tracePt t="57810" x="3613150" y="2241550"/>
          <p14:tracePt t="57826" x="3575050" y="2216150"/>
          <p14:tracePt t="57842" x="3530600" y="2171700"/>
          <p14:tracePt t="57859" x="3492500" y="2139950"/>
          <p14:tracePt t="57875" x="3435350" y="2095500"/>
          <p14:tracePt t="57892" x="3397250" y="2057400"/>
          <p14:tracePt t="57910" x="3359150" y="2012950"/>
          <p14:tracePt t="57926" x="3340100" y="1987550"/>
          <p14:tracePt t="57942" x="3333750" y="1968500"/>
          <p14:tracePt t="57959" x="3327400" y="1955800"/>
          <p14:tracePt t="58028" x="3327400" y="1949450"/>
          <p14:tracePt t="58036" x="3327400" y="1943100"/>
          <p14:tracePt t="58042" x="3321050" y="1936750"/>
          <p14:tracePt t="58059" x="3308350" y="1924050"/>
          <p14:tracePt t="58074" x="3295650" y="1905000"/>
          <p14:tracePt t="58091" x="3270250" y="1873250"/>
          <p14:tracePt t="58109" x="3232150" y="1822450"/>
          <p14:tracePt t="58126" x="3187700" y="1771650"/>
          <p14:tracePt t="58142" x="3162300" y="1727200"/>
          <p14:tracePt t="58159" x="3136900" y="1695450"/>
          <p14:tracePt t="58175" x="3124200" y="1682750"/>
          <p14:tracePt t="58192" x="3111500" y="1676400"/>
          <p14:tracePt t="58243" x="3111500" y="1670050"/>
          <p14:tracePt t="58246" x="3105150" y="1670050"/>
          <p14:tracePt t="58257" x="3092450" y="1663700"/>
          <p14:tracePt t="58275" x="3060700" y="1651000"/>
          <p14:tracePt t="58292" x="2990850" y="1612900"/>
          <p14:tracePt t="58309" x="2921000" y="1581150"/>
          <p14:tracePt t="58326" x="2825750" y="1530350"/>
          <p14:tracePt t="58342" x="2755900" y="1498600"/>
          <p14:tracePt t="58359" x="2698750" y="1454150"/>
          <p14:tracePt t="58375" x="2635250" y="1416050"/>
          <p14:tracePt t="58392" x="2571750" y="1384300"/>
          <p14:tracePt t="58408" x="2508250" y="1333500"/>
          <p14:tracePt t="58411" x="2489200" y="1327150"/>
          <p14:tracePt t="58426" x="2432050" y="1295400"/>
          <p14:tracePt t="58442" x="2374900" y="1257300"/>
          <p14:tracePt t="58459" x="2336800" y="1238250"/>
          <p14:tracePt t="58475" x="2298700" y="1200150"/>
          <p14:tracePt t="58492" x="2260600" y="1155700"/>
          <p14:tracePt t="58508" x="2235200" y="1117600"/>
          <p14:tracePt t="58526" x="2197100" y="1085850"/>
          <p14:tracePt t="58542" x="2165350" y="1041400"/>
          <p14:tracePt t="58558" x="2127250" y="1003300"/>
          <p14:tracePt t="58575" x="2101850" y="971550"/>
          <p14:tracePt t="58592" x="2082800" y="946150"/>
          <p14:tracePt t="58608" x="2070100" y="933450"/>
          <p14:tracePt t="58626" x="2057400" y="908050"/>
          <p14:tracePt t="58642" x="2051050" y="901700"/>
          <p14:tracePt t="58658" x="2038350" y="889000"/>
          <p14:tracePt t="58675" x="2019300" y="863600"/>
          <p14:tracePt t="58680" x="2019300" y="857250"/>
          <p14:tracePt t="58692" x="1993900" y="819150"/>
          <p14:tracePt t="58708" x="1968500" y="768350"/>
          <p14:tracePt t="58726" x="1917700" y="698500"/>
          <p14:tracePt t="58742" x="1873250" y="635000"/>
          <p14:tracePt t="58758" x="1835150" y="584200"/>
          <p14:tracePt t="58775" x="1803400" y="539750"/>
          <p14:tracePt t="58792" x="1784350" y="508000"/>
          <p14:tracePt t="58808" x="1758950" y="469900"/>
          <p14:tracePt t="58826" x="1727200" y="419100"/>
          <p14:tracePt t="58842" x="1701800" y="374650"/>
          <p14:tracePt t="58858" x="1676400" y="330200"/>
          <p14:tracePt t="58875" x="1644650" y="298450"/>
          <p14:tracePt t="58892" x="1619250" y="266700"/>
          <p14:tracePt t="58908" x="1593850" y="228600"/>
          <p14:tracePt t="58925" x="1555750" y="190500"/>
          <p14:tracePt t="58942" x="1524000" y="146050"/>
          <p14:tracePt t="58958" x="1485900" y="101600"/>
          <p14:tracePt t="58975" x="1454150" y="76200"/>
          <p14:tracePt t="58992" x="1416050" y="50800"/>
          <p14:tracePt t="59008" x="1403350" y="38100"/>
          <p14:tracePt t="59010" x="1397000" y="31750"/>
          <p14:tracePt t="59025" x="1390650" y="25400"/>
          <p14:tracePt t="59042" x="1384300" y="19050"/>
          <p14:tracePt t="59058" x="1377950" y="12700"/>
          <p14:tracePt t="59160" x="1371600" y="12700"/>
          <p14:tracePt t="59168" x="1365250" y="12700"/>
          <p14:tracePt t="59182" x="1352550" y="12700"/>
          <p14:tracePt t="59192" x="1346200" y="12700"/>
          <p14:tracePt t="59208" x="1333500" y="12700"/>
          <p14:tracePt t="59210" x="1327150" y="12700"/>
          <p14:tracePt t="59225" x="1301750" y="12700"/>
          <p14:tracePt t="60041" x="1206500" y="44450"/>
          <p14:tracePt t="60196" x="1206500" y="50800"/>
          <p14:tracePt t="60204" x="1206500" y="57150"/>
          <p14:tracePt t="60210" x="1206500" y="69850"/>
        </p14:tracePtLst>
      </p14:laserTraceLst>
    </p:ext>
  </p:extLs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>
          <a:xfrm>
            <a:off x="2339976" y="155575"/>
            <a:ext cx="6278507" cy="1325563"/>
          </a:xfrm>
        </p:spPr>
        <p:txBody>
          <a:bodyPr/>
          <a:lstStyle/>
          <a:p>
            <a:pPr eaLnBrk="1" hangingPunct="1"/>
            <a:r>
              <a:rPr lang="en-US" altLang="en-US" b="1" dirty="0" smtClean="0">
                <a:solidFill>
                  <a:schemeClr val="bg1"/>
                </a:solidFill>
              </a:rPr>
              <a:t>Authentication</a:t>
            </a:r>
          </a:p>
        </p:txBody>
      </p:sp>
      <p:sp>
        <p:nvSpPr>
          <p:cNvPr id="16387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buFontTx/>
              <a:buNone/>
            </a:pPr>
            <a:r>
              <a:rPr lang="en-US" altLang="en-US" u="sng" smtClean="0">
                <a:solidFill>
                  <a:srgbClr val="FF0000"/>
                </a:solidFill>
              </a:rPr>
              <a:t>Goal:</a:t>
            </a:r>
            <a:r>
              <a:rPr lang="en-US" altLang="en-US" smtClean="0"/>
              <a:t> Bob wants Alice to “prove” her identity to him</a:t>
            </a:r>
          </a:p>
        </p:txBody>
      </p:sp>
      <p:sp>
        <p:nvSpPr>
          <p:cNvPr id="16388" name="Text Box 4"/>
          <p:cNvSpPr txBox="1">
            <a:spLocks noChangeArrowheads="1"/>
          </p:cNvSpPr>
          <p:nvPr/>
        </p:nvSpPr>
        <p:spPr bwMode="auto">
          <a:xfrm>
            <a:off x="2051051" y="2654300"/>
            <a:ext cx="55467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US" altLang="en-US" sz="2400" u="sng">
                <a:solidFill>
                  <a:srgbClr val="FF0000"/>
                </a:solidFill>
                <a:latin typeface="Comic Sans MS" panose="030F0702030302020204" pitchFamily="66" charset="0"/>
              </a:rPr>
              <a:t>Protocol ap1.0:</a:t>
            </a:r>
            <a:r>
              <a:rPr lang="en-US" altLang="en-US" sz="2400">
                <a:solidFill>
                  <a:srgbClr val="FF0000"/>
                </a:solidFill>
                <a:latin typeface="Comic Sans MS" panose="030F0702030302020204" pitchFamily="66" charset="0"/>
              </a:rPr>
              <a:t> </a:t>
            </a:r>
            <a:r>
              <a:rPr lang="en-US" altLang="en-US" sz="2400">
                <a:latin typeface="Comic Sans MS" panose="030F0702030302020204" pitchFamily="66" charset="0"/>
              </a:rPr>
              <a:t>Alice says “I am Alice”</a:t>
            </a:r>
          </a:p>
        </p:txBody>
      </p:sp>
      <p:sp>
        <p:nvSpPr>
          <p:cNvPr id="16389" name="Text Box 5"/>
          <p:cNvSpPr txBox="1">
            <a:spLocks noChangeArrowheads="1"/>
          </p:cNvSpPr>
          <p:nvPr/>
        </p:nvSpPr>
        <p:spPr bwMode="auto">
          <a:xfrm>
            <a:off x="6857152" y="3411866"/>
            <a:ext cx="3522662" cy="19389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US" altLang="en-US" sz="2400" dirty="0">
                <a:latin typeface="Comic Sans MS" panose="030F0702030302020204" pitchFamily="66" charset="0"/>
              </a:rPr>
              <a:t>in a network,</a:t>
            </a:r>
          </a:p>
          <a:p>
            <a:pPr algn="ctr"/>
            <a:r>
              <a:rPr lang="en-US" altLang="en-US" sz="2400" dirty="0">
                <a:latin typeface="Comic Sans MS" panose="030F0702030302020204" pitchFamily="66" charset="0"/>
              </a:rPr>
              <a:t>Bob can not “see” Alice, so Trudy simply declares</a:t>
            </a:r>
          </a:p>
          <a:p>
            <a:pPr algn="ctr"/>
            <a:r>
              <a:rPr lang="en-US" altLang="en-US" sz="2400" dirty="0">
                <a:latin typeface="Comic Sans MS" panose="030F0702030302020204" pitchFamily="66" charset="0"/>
              </a:rPr>
              <a:t>herself to be Alice</a:t>
            </a:r>
          </a:p>
        </p:txBody>
      </p:sp>
      <p:pic>
        <p:nvPicPr>
          <p:cNvPr id="16390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11388" y="3721101"/>
            <a:ext cx="698500" cy="862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91" name="Picture 7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90864" y="4643439"/>
            <a:ext cx="1082675" cy="129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92" name="Picture 8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45063" y="3813176"/>
            <a:ext cx="812800" cy="83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393" name="Line 9"/>
          <p:cNvSpPr>
            <a:spLocks noChangeShapeType="1"/>
          </p:cNvSpPr>
          <p:nvPr/>
        </p:nvSpPr>
        <p:spPr bwMode="auto">
          <a:xfrm flipV="1">
            <a:off x="4169568" y="4309270"/>
            <a:ext cx="773113" cy="1027113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6394" name="Text Box 10"/>
          <p:cNvSpPr txBox="1">
            <a:spLocks noChangeArrowheads="1"/>
          </p:cNvSpPr>
          <p:nvPr/>
        </p:nvSpPr>
        <p:spPr bwMode="auto">
          <a:xfrm>
            <a:off x="4556125" y="5002213"/>
            <a:ext cx="1881188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US" altLang="en-US" sz="2400">
                <a:latin typeface="Comic Sans MS" panose="030F0702030302020204" pitchFamily="66" charset="0"/>
              </a:rPr>
              <a:t>“I am Alice”</a:t>
            </a:r>
          </a:p>
        </p:txBody>
      </p:sp>
    </p:spTree>
    <p:extLst>
      <p:ext uri="{BB962C8B-B14F-4D97-AF65-F5344CB8AC3E}">
        <p14:creationId xmlns:p14="http://schemas.microsoft.com/office/powerpoint/2010/main" val="33002982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5882"/>
    </mc:Choice>
    <mc:Fallback xmlns="">
      <p:transition spd="slow" advTm="45882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5888" x="717550" y="5245100"/>
          <p14:tracePt t="5977" x="717550" y="5238750"/>
          <p14:tracePt t="5986" x="717550" y="5226050"/>
          <p14:tracePt t="5994" x="723900" y="5200650"/>
          <p14:tracePt t="6012" x="800100" y="5080000"/>
          <p14:tracePt t="6028" x="869950" y="5003800"/>
          <p14:tracePt t="6044" x="939800" y="4921250"/>
          <p14:tracePt t="6061" x="1016000" y="4838700"/>
          <p14:tracePt t="6078" x="1085850" y="4737100"/>
          <p14:tracePt t="6083" x="1123950" y="4686300"/>
          <p14:tracePt t="6094" x="1155700" y="4629150"/>
          <p14:tracePt t="6112" x="1238250" y="4495800"/>
          <p14:tracePt t="6128" x="1301750" y="4381500"/>
          <p14:tracePt t="6144" x="1346200" y="4298950"/>
          <p14:tracePt t="6161" x="1403350" y="4222750"/>
          <p14:tracePt t="6178" x="1454150" y="4140200"/>
          <p14:tracePt t="6194" x="1504950" y="4083050"/>
          <p14:tracePt t="6212" x="1549400" y="4038600"/>
          <p14:tracePt t="6228" x="1619250" y="4000500"/>
          <p14:tracePt t="6244" x="1720850" y="3962400"/>
          <p14:tracePt t="6261" x="1816100" y="3917950"/>
          <p14:tracePt t="6277" x="1898650" y="3873500"/>
          <p14:tracePt t="6294" x="1968500" y="3829050"/>
          <p14:tracePt t="6311" x="2032000" y="3778250"/>
          <p14:tracePt t="6328" x="2076450" y="3752850"/>
          <p14:tracePt t="6344" x="2120900" y="3727450"/>
          <p14:tracePt t="6361" x="2146300" y="3714750"/>
          <p14:tracePt t="6378" x="2190750" y="3702050"/>
          <p14:tracePt t="6394" x="2254250" y="3702050"/>
          <p14:tracePt t="6411" x="2463800" y="3702050"/>
          <p14:tracePt t="6428" x="2635250" y="3689350"/>
          <p14:tracePt t="6444" x="2832100" y="3663950"/>
          <p14:tracePt t="6461" x="3028950" y="3632200"/>
          <p14:tracePt t="6477" x="3251200" y="3594100"/>
          <p14:tracePt t="6494" x="3454400" y="3517900"/>
          <p14:tracePt t="6511" x="3670300" y="3467100"/>
          <p14:tracePt t="6528" x="3816350" y="3435350"/>
          <p14:tracePt t="6544" x="3949700" y="3390900"/>
          <p14:tracePt t="6561" x="4044950" y="3371850"/>
          <p14:tracePt t="6577" x="4127500" y="3352800"/>
          <p14:tracePt t="6594" x="4203700" y="3346450"/>
          <p14:tracePt t="6600" x="4235450" y="3346450"/>
          <p14:tracePt t="6611" x="4279900" y="3346450"/>
          <p14:tracePt t="6628" x="4349750" y="3346450"/>
          <p14:tracePt t="6644" x="4432300" y="3346450"/>
          <p14:tracePt t="6661" x="4540250" y="3365500"/>
          <p14:tracePt t="6677" x="4660900" y="3371850"/>
          <p14:tracePt t="6694" x="4826000" y="3371850"/>
          <p14:tracePt t="6710" x="4997450" y="3371850"/>
          <p14:tracePt t="6711" x="5048250" y="3371850"/>
          <p14:tracePt t="6726" x="5187950" y="3371850"/>
          <p14:tracePt t="6743" x="5435600" y="3371850"/>
          <p14:tracePt t="6759" x="5626100" y="3371850"/>
          <p14:tracePt t="6776" x="5797550" y="3371850"/>
          <p14:tracePt t="6794" x="5949950" y="3371850"/>
          <p14:tracePt t="6811" x="6108700" y="3371850"/>
          <p14:tracePt t="6828" x="6216650" y="3371850"/>
          <p14:tracePt t="6844" x="6337300" y="3371850"/>
          <p14:tracePt t="6861" x="6470650" y="3371850"/>
          <p14:tracePt t="6877" x="6591300" y="3371850"/>
          <p14:tracePt t="6894" x="6692900" y="3371850"/>
          <p14:tracePt t="6911" x="6781800" y="3371850"/>
          <p14:tracePt t="6928" x="6826250" y="3371850"/>
          <p14:tracePt t="6944" x="6851650" y="3371850"/>
          <p14:tracePt t="6961" x="6858000" y="3371850"/>
          <p14:tracePt t="6977" x="6870700" y="3371850"/>
          <p14:tracePt t="6994" x="6883400" y="3371850"/>
          <p14:tracePt t="7011" x="6902450" y="3378200"/>
          <p14:tracePt t="7028" x="6921500" y="3384550"/>
          <p14:tracePt t="7044" x="6946900" y="3397250"/>
          <p14:tracePt t="7061" x="6965950" y="3409950"/>
          <p14:tracePt t="7077" x="6997700" y="3435350"/>
          <p14:tracePt t="7094" x="7042150" y="3467100"/>
          <p14:tracePt t="7111" x="7105650" y="3524250"/>
          <p14:tracePt t="7128" x="7137400" y="3562350"/>
          <p14:tracePt t="7144" x="7150100" y="3575050"/>
          <p14:tracePt t="7161" x="7150100" y="3587750"/>
          <p14:tracePt t="7177" x="7156450" y="3587750"/>
          <p14:tracePt t="7194" x="7162800" y="3594100"/>
          <p14:tracePt t="7211" x="7162800" y="3600450"/>
          <p14:tracePt t="7227" x="7162800" y="3606800"/>
          <p14:tracePt t="7244" x="7162800" y="3619500"/>
          <p14:tracePt t="7261" x="7162800" y="3632200"/>
          <p14:tracePt t="7277" x="7169150" y="3644900"/>
          <p14:tracePt t="7294" x="7181850" y="3657600"/>
          <p14:tracePt t="7311" x="7188200" y="3670300"/>
          <p14:tracePt t="7574" x="7188200" y="3676650"/>
          <p14:tracePt t="7581" x="7188200" y="3683000"/>
          <p14:tracePt t="7594" x="7181850" y="3683000"/>
          <p14:tracePt t="7610" x="7175500" y="3683000"/>
          <p14:tracePt t="7627" x="7169150" y="3683000"/>
          <p14:tracePt t="7734" x="7169150" y="3689350"/>
          <p14:tracePt t="7746" x="7169150" y="3695700"/>
          <p14:tracePt t="7758" x="7169150" y="3702050"/>
          <p14:tracePt t="7774" x="7169150" y="3708400"/>
          <p14:tracePt t="7796" x="7169150" y="3714750"/>
          <p14:tracePt t="7817" x="7169150" y="3721100"/>
          <p14:tracePt t="7821" x="7169150" y="3727450"/>
          <p14:tracePt t="7829" x="7169150" y="3733800"/>
          <p14:tracePt t="7844" x="7169150" y="3746500"/>
          <p14:tracePt t="7860" x="7169150" y="3778250"/>
          <p14:tracePt t="7877" x="7169150" y="3810000"/>
          <p14:tracePt t="7894" x="7169150" y="3848100"/>
          <p14:tracePt t="7910" x="7169150" y="3860800"/>
          <p14:tracePt t="7928" x="7169150" y="3886200"/>
          <p14:tracePt t="7944" x="7169150" y="3898900"/>
          <p14:tracePt t="7960" x="7169150" y="3917950"/>
          <p14:tracePt t="7977" x="7169150" y="3937000"/>
          <p14:tracePt t="7994" x="7162800" y="3962400"/>
          <p14:tracePt t="8010" x="7162800" y="3975100"/>
          <p14:tracePt t="8027" x="7156450" y="4000500"/>
          <p14:tracePt t="8044" x="7156450" y="4006850"/>
          <p14:tracePt t="8060" x="7150100" y="4013200"/>
          <p14:tracePt t="8077" x="7150100" y="4019550"/>
          <p14:tracePt t="8150" x="7150100" y="4025900"/>
          <p14:tracePt t="8162" x="7150100" y="4032250"/>
          <p14:tracePt t="8168" x="7143750" y="4038600"/>
          <p14:tracePt t="8194" x="7137400" y="4051300"/>
          <p14:tracePt t="8210" x="7137400" y="4057650"/>
          <p14:tracePt t="8228" x="7137400" y="4070350"/>
          <p14:tracePt t="8244" x="7131050" y="4083050"/>
          <p14:tracePt t="8260" x="7124700" y="4095750"/>
          <p14:tracePt t="8277" x="7118350" y="4114800"/>
          <p14:tracePt t="8294" x="7105650" y="4121150"/>
          <p14:tracePt t="8310" x="7092950" y="4140200"/>
          <p14:tracePt t="8327" x="7092950" y="4152900"/>
          <p14:tracePt t="8344" x="7086600" y="4159250"/>
          <p14:tracePt t="8360" x="7080250" y="4165600"/>
          <p14:tracePt t="8377" x="7073900" y="4171950"/>
          <p14:tracePt t="8393" x="7067550" y="4178300"/>
          <p14:tracePt t="8410" x="7054850" y="4191000"/>
          <p14:tracePt t="8427" x="7029450" y="4197350"/>
          <p14:tracePt t="8444" x="7004050" y="4216400"/>
          <p14:tracePt t="8460" x="6985000" y="4222750"/>
          <p14:tracePt t="8477" x="6965950" y="4229100"/>
          <p14:tracePt t="8493" x="6934200" y="4241800"/>
          <p14:tracePt t="8510" x="6902450" y="4260850"/>
          <p14:tracePt t="8527" x="6858000" y="4273550"/>
          <p14:tracePt t="8544" x="6832600" y="4279900"/>
          <p14:tracePt t="8560" x="6794500" y="4292600"/>
          <p14:tracePt t="8577" x="6756400" y="4292600"/>
          <p14:tracePt t="8593" x="6699250" y="4298950"/>
          <p14:tracePt t="8610" x="6648450" y="4298950"/>
          <p14:tracePt t="8626" x="6616700" y="4305300"/>
          <p14:tracePt t="8628" x="6610350" y="4305300"/>
          <p14:tracePt t="8643" x="6604000" y="4305300"/>
          <p14:tracePt t="8659" x="6597650" y="4305300"/>
          <p14:tracePt t="8714" x="6591300" y="4305300"/>
          <p14:tracePt t="8719" x="6572250" y="4305300"/>
          <p14:tracePt t="8727" x="6534150" y="4305300"/>
          <p14:tracePt t="8744" x="6445250" y="4286250"/>
          <p14:tracePt t="8760" x="6362700" y="4273550"/>
          <p14:tracePt t="8777" x="6292850" y="4260850"/>
          <p14:tracePt t="8793" x="6235700" y="4260850"/>
          <p14:tracePt t="8810" x="6153150" y="4260850"/>
          <p14:tracePt t="8827" x="6070600" y="4260850"/>
          <p14:tracePt t="8842" x="6000750" y="4260850"/>
          <p14:tracePt t="8859" x="5937250" y="4260850"/>
          <p14:tracePt t="8875" x="5918200" y="4267200"/>
          <p14:tracePt t="8892" x="5892800" y="4279900"/>
          <p14:tracePt t="8910" x="5854700" y="4286250"/>
          <p14:tracePt t="8927" x="5829300" y="4305300"/>
          <p14:tracePt t="8943" x="5803900" y="4318000"/>
          <p14:tracePt t="8960" x="5772150" y="4330700"/>
          <p14:tracePt t="8977" x="5727700" y="4349750"/>
          <p14:tracePt t="8994" x="5676900" y="4375150"/>
          <p14:tracePt t="9010" x="5626100" y="4400550"/>
          <p14:tracePt t="9027" x="5594350" y="4413250"/>
          <p14:tracePt t="9043" x="5562600" y="4438650"/>
          <p14:tracePt t="9060" x="5543550" y="4451350"/>
          <p14:tracePt t="9076" x="5530850" y="4464050"/>
          <p14:tracePt t="9094" x="5492750" y="4483100"/>
          <p14:tracePt t="9110" x="5473700" y="4495800"/>
          <p14:tracePt t="9127" x="5441950" y="4508500"/>
          <p14:tracePt t="9143" x="5397500" y="4533900"/>
          <p14:tracePt t="9150" x="5378450" y="4546600"/>
          <p14:tracePt t="9160" x="5346700" y="4552950"/>
          <p14:tracePt t="9176" x="5289550" y="4578350"/>
          <p14:tracePt t="9194" x="5238750" y="4591050"/>
          <p14:tracePt t="9211" x="5207000" y="4591050"/>
          <p14:tracePt t="9226" x="5181600" y="4591050"/>
          <p14:tracePt t="9243" x="5162550" y="4591050"/>
          <p14:tracePt t="9260" x="5130800" y="4584700"/>
          <p14:tracePt t="9277" x="5111750" y="4559300"/>
          <p14:tracePt t="9294" x="5080000" y="4508500"/>
          <p14:tracePt t="9310" x="5048250" y="4464050"/>
          <p14:tracePt t="9326" x="5003800" y="4413250"/>
          <p14:tracePt t="9343" x="4972050" y="4362450"/>
          <p14:tracePt t="9360" x="4953000" y="4318000"/>
          <p14:tracePt t="9376" x="4953000" y="4267200"/>
          <p14:tracePt t="9394" x="4953000" y="4171950"/>
          <p14:tracePt t="9410" x="4959350" y="4095750"/>
          <p14:tracePt t="9426" x="4991100" y="4032250"/>
          <p14:tracePt t="9443" x="5035550" y="3975100"/>
          <p14:tracePt t="9460" x="5099050" y="3924300"/>
          <p14:tracePt t="9476" x="5162550" y="3879850"/>
          <p14:tracePt t="9493" x="5187950" y="3854450"/>
          <p14:tracePt t="9620" x="5187950" y="3848100"/>
          <p14:tracePt t="9626" x="5175250" y="3835400"/>
          <p14:tracePt t="9643" x="5111750" y="3816350"/>
          <p14:tracePt t="9648" x="5086350" y="3803650"/>
          <p14:tracePt t="9660" x="5029200" y="3784600"/>
          <p14:tracePt t="9676" x="4864100" y="3752850"/>
          <p14:tracePt t="9678" x="4826000" y="3752850"/>
          <p14:tracePt t="9694" x="4686300" y="3759200"/>
          <p14:tracePt t="9710" x="4540250" y="3778250"/>
          <p14:tracePt t="9726" x="4394200" y="3803650"/>
          <p14:tracePt t="9743" x="4260850" y="3810000"/>
          <p14:tracePt t="9760" x="4133850" y="3841750"/>
          <p14:tracePt t="9776" x="4051300" y="3841750"/>
          <p14:tracePt t="9794" x="3962400" y="3860800"/>
          <p14:tracePt t="9810" x="3886200" y="3867150"/>
          <p14:tracePt t="9826" x="3797300" y="3867150"/>
          <p14:tracePt t="9843" x="3727450" y="3867150"/>
          <p14:tracePt t="9859" x="3657600" y="3867150"/>
          <p14:tracePt t="9876" x="3575050" y="3841750"/>
          <p14:tracePt t="9892" x="3517900" y="3829050"/>
          <p14:tracePt t="9894" x="3498850" y="3822700"/>
          <p14:tracePt t="9909" x="3435350" y="3810000"/>
          <p14:tracePt t="9925" x="3352800" y="3797300"/>
          <p14:tracePt t="9942" x="3263900" y="3784600"/>
          <p14:tracePt t="9960" x="3181350" y="3784600"/>
          <p14:tracePt t="9976" x="3117850" y="3784600"/>
          <p14:tracePt t="9993" x="2997200" y="3790950"/>
          <p14:tracePt t="10010" x="2895600" y="3816350"/>
          <p14:tracePt t="10026" x="2825750" y="3848100"/>
          <p14:tracePt t="10043" x="2787650" y="3854450"/>
          <p14:tracePt t="10060" x="2755900" y="3873500"/>
          <p14:tracePt t="10076" x="2736850" y="3879850"/>
          <p14:tracePt t="10094" x="2717800" y="3892550"/>
          <p14:tracePt t="10110" x="2679700" y="3917950"/>
          <p14:tracePt t="10126" x="2628900" y="3949700"/>
          <p14:tracePt t="10143" x="2590800" y="3968750"/>
          <p14:tracePt t="10159" x="2565400" y="3975100"/>
          <p14:tracePt t="10165" x="2552700" y="3987800"/>
          <p14:tracePt t="10176" x="2540000" y="3994150"/>
          <p14:tracePt t="10192" x="2527300" y="3994150"/>
          <p14:tracePt t="10209" x="2520950" y="4000500"/>
          <p14:tracePt t="11316" x="2527300" y="4000500"/>
          <p14:tracePt t="11324" x="2533650" y="4000500"/>
          <p14:tracePt t="11329" x="2546350" y="4000500"/>
          <p14:tracePt t="11343" x="2565400" y="4000500"/>
          <p14:tracePt t="11359" x="2603500" y="4000500"/>
          <p14:tracePt t="11376" x="2647950" y="4000500"/>
          <p14:tracePt t="11392" x="2692400" y="4000500"/>
          <p14:tracePt t="11394" x="2698750" y="4000500"/>
          <p14:tracePt t="11410" x="2743200" y="4000500"/>
          <p14:tracePt t="11426" x="2781300" y="4000500"/>
          <p14:tracePt t="11442" x="2813050" y="3994150"/>
          <p14:tracePt t="11459" x="2832100" y="3994150"/>
          <p14:tracePt t="11476" x="2851150" y="3987800"/>
          <p14:tracePt t="11492" x="2863850" y="3987800"/>
          <p14:tracePt t="11513" x="2870200" y="3987800"/>
          <p14:tracePt t="11526" x="2876550" y="3987800"/>
          <p14:tracePt t="11604" x="2876550" y="3981450"/>
          <p14:tracePt t="11609" x="2882900" y="3981450"/>
          <p14:tracePt t="11629" x="2889250" y="3981450"/>
          <p14:tracePt t="11642" x="2895600" y="3975100"/>
          <p14:tracePt t="11659" x="2908300" y="3975100"/>
          <p14:tracePt t="12498" x="2901950" y="3975100"/>
          <p14:tracePt t="13020" x="2901950" y="3968750"/>
          <p14:tracePt t="13032" x="2901950" y="3962400"/>
          <p14:tracePt t="13048" x="2914650" y="3956050"/>
          <p14:tracePt t="13059" x="2927350" y="3943350"/>
          <p14:tracePt t="13075" x="2946400" y="3943350"/>
          <p14:tracePt t="13092" x="2971800" y="3943350"/>
          <p14:tracePt t="13108" x="2984500" y="3937000"/>
          <p14:tracePt t="13141" x="2990850" y="3937000"/>
          <p14:tracePt t="13326" x="2997200" y="3937000"/>
          <p14:tracePt t="13333" x="3003550" y="3937000"/>
          <p14:tracePt t="13341" x="3009900" y="3937000"/>
          <p14:tracePt t="13357" x="3028950" y="3937000"/>
          <p14:tracePt t="13374" x="3041650" y="3937000"/>
          <p14:tracePt t="13391" x="3048000" y="3937000"/>
          <p14:tracePt t="13407" x="3054350" y="3937000"/>
          <p14:tracePt t="13916" x="3060700" y="3937000"/>
          <p14:tracePt t="13922" x="3092450" y="3937000"/>
          <p14:tracePt t="13925" x="3105150" y="3937000"/>
          <p14:tracePt t="13942" x="3194050" y="3937000"/>
          <p14:tracePt t="13958" x="3327400" y="3937000"/>
          <p14:tracePt t="13975" x="3486150" y="3937000"/>
          <p14:tracePt t="13992" x="3721100" y="3937000"/>
          <p14:tracePt t="14008" x="3968750" y="3937000"/>
          <p14:tracePt t="14025" x="4203700" y="3937000"/>
          <p14:tracePt t="14042" x="4324350" y="3937000"/>
          <p14:tracePt t="14058" x="4387850" y="3937000"/>
          <p14:tracePt t="14075" x="4413250" y="3937000"/>
          <p14:tracePt t="14092" x="4419600" y="3937000"/>
          <p14:tracePt t="14576" x="4425950" y="3937000"/>
          <p14:tracePt t="14940" x="4419600" y="3937000"/>
          <p14:tracePt t="14944" x="4413250" y="3937000"/>
          <p14:tracePt t="14957" x="4394200" y="3943350"/>
          <p14:tracePt t="14974" x="4375150" y="3943350"/>
          <p14:tracePt t="14991" x="4356100" y="3956050"/>
          <p14:tracePt t="15008" x="4330700" y="3968750"/>
          <p14:tracePt t="15025" x="4292600" y="3987800"/>
          <p14:tracePt t="15042" x="4241800" y="4025900"/>
          <p14:tracePt t="15058" x="4203700" y="4057650"/>
          <p14:tracePt t="15075" x="4165600" y="4083050"/>
          <p14:tracePt t="15091" x="4127500" y="4108450"/>
          <p14:tracePt t="15107" x="4095750" y="4133850"/>
          <p14:tracePt t="15123" x="4070350" y="4152900"/>
          <p14:tracePt t="15140" x="4038600" y="4191000"/>
          <p14:tracePt t="15157" x="4000500" y="4235450"/>
          <p14:tracePt t="15173" x="3968750" y="4279900"/>
          <p14:tracePt t="15190" x="3943350" y="4318000"/>
          <p14:tracePt t="15207" x="3905250" y="4368800"/>
          <p14:tracePt t="15223" x="3879850" y="4419600"/>
          <p14:tracePt t="15240" x="3848100" y="4483100"/>
          <p14:tracePt t="15243" x="3848100" y="4489450"/>
          <p14:tracePt t="15257" x="3816350" y="4578350"/>
          <p14:tracePt t="15273" x="3778250" y="4648200"/>
          <p14:tracePt t="15290" x="3752850" y="4711700"/>
          <p14:tracePt t="15306" x="3727450" y="4781550"/>
          <p14:tracePt t="15324" x="3708400" y="4838700"/>
          <p14:tracePt t="15340" x="3676650" y="4908550"/>
          <p14:tracePt t="15358" x="3644900" y="4978400"/>
          <p14:tracePt t="15374" x="3613150" y="5035550"/>
          <p14:tracePt t="15390" x="3594100" y="5080000"/>
          <p14:tracePt t="15407" x="3575050" y="5118100"/>
          <p14:tracePt t="15424" x="3562350" y="5162550"/>
          <p14:tracePt t="15440" x="3543300" y="5187950"/>
          <p14:tracePt t="15457" x="3543300" y="5219700"/>
          <p14:tracePt t="15474" x="3530600" y="5245100"/>
          <p14:tracePt t="15490" x="3524250" y="5276850"/>
          <p14:tracePt t="15507" x="3517900" y="5308600"/>
          <p14:tracePt t="15524" x="3505200" y="5340350"/>
          <p14:tracePt t="15540" x="3492500" y="5372100"/>
          <p14:tracePt t="15557" x="3479800" y="5416550"/>
          <p14:tracePt t="15573" x="3467100" y="5441950"/>
          <p14:tracePt t="15590" x="3454400" y="5473700"/>
          <p14:tracePt t="15607" x="3441700" y="5499100"/>
          <p14:tracePt t="15623" x="3435350" y="5530850"/>
          <p14:tracePt t="15640" x="3422650" y="5549900"/>
          <p14:tracePt t="15657" x="3422650" y="5568950"/>
          <p14:tracePt t="15673" x="3409950" y="5581650"/>
          <p14:tracePt t="15690" x="3409950" y="5588000"/>
          <p14:tracePt t="15707" x="3409950" y="5600700"/>
          <p14:tracePt t="15723" x="3409950" y="5613400"/>
          <p14:tracePt t="15740" x="3409950" y="5626100"/>
          <p14:tracePt t="15757" x="3409950" y="5645150"/>
          <p14:tracePt t="15773" x="3409950" y="5657850"/>
          <p14:tracePt t="15790" x="3403600" y="5670550"/>
          <p14:tracePt t="15807" x="3403600" y="5683250"/>
          <p14:tracePt t="15840" x="3403600" y="5689600"/>
          <p14:tracePt t="15887" x="3403600" y="5695950"/>
          <p14:tracePt t="15895" x="3403600" y="5702300"/>
          <p14:tracePt t="15907" x="3403600" y="5708650"/>
          <p14:tracePt t="16066" x="3397250" y="5708650"/>
          <p14:tracePt t="16078" x="3397250" y="5715000"/>
          <p14:tracePt t="16114" x="3390900" y="5715000"/>
          <p14:tracePt t="16126" x="3390900" y="5721350"/>
          <p14:tracePt t="16142" x="3390900" y="5727700"/>
          <p14:tracePt t="16147" x="3390900" y="5734050"/>
          <p14:tracePt t="16158" x="3390900" y="5740400"/>
          <p14:tracePt t="16174" x="3390900" y="5759450"/>
          <p14:tracePt t="16191" x="3390900" y="5784850"/>
          <p14:tracePt t="16208" x="3390900" y="5797550"/>
          <p14:tracePt t="16224" x="3390900" y="5803900"/>
          <p14:tracePt t="16241" x="3390900" y="5816600"/>
          <p14:tracePt t="16324" x="3390900" y="5822950"/>
          <p14:tracePt t="16345" x="3390900" y="5829300"/>
          <p14:tracePt t="16372" x="3384550" y="5835650"/>
          <p14:tracePt t="16376" x="3384550" y="5842000"/>
          <p14:tracePt t="16389" x="3384550" y="5848350"/>
          <p14:tracePt t="17385" x="3384550" y="5854700"/>
          <p14:tracePt t="17389" x="3378200" y="5861050"/>
          <p14:tracePt t="17396" x="3378200" y="5867400"/>
          <p14:tracePt t="17406" x="3378200" y="5873750"/>
          <p14:tracePt t="17424" x="3378200" y="5892800"/>
          <p14:tracePt t="17440" x="3378200" y="5918200"/>
          <p14:tracePt t="17457" x="3378200" y="5930900"/>
          <p14:tracePt t="17474" x="3378200" y="5943600"/>
          <p14:tracePt t="17570" x="3384550" y="5943600"/>
          <p14:tracePt t="17578" x="3390900" y="5930900"/>
          <p14:tracePt t="17590" x="3409950" y="5905500"/>
          <p14:tracePt t="17606" x="3435350" y="5854700"/>
          <p14:tracePt t="17624" x="3454400" y="5816600"/>
          <p14:tracePt t="17640" x="3467100" y="5797550"/>
          <p14:tracePt t="17657" x="3473450" y="5784850"/>
          <p14:tracePt t="17674" x="3492500" y="5759450"/>
          <p14:tracePt t="17689" x="3505200" y="5753100"/>
          <p14:tracePt t="17706" x="3524250" y="5740400"/>
          <p14:tracePt t="17723" x="3536950" y="5721350"/>
          <p14:tracePt t="17739" x="3556000" y="5708650"/>
          <p14:tracePt t="17756" x="3568700" y="5683250"/>
          <p14:tracePt t="17773" x="3581400" y="5645150"/>
          <p14:tracePt t="17789" x="3606800" y="5588000"/>
          <p14:tracePt t="17806" x="3625850" y="5505450"/>
          <p14:tracePt t="17810" x="3625850" y="5486400"/>
          <p14:tracePt t="17823" x="3625850" y="5410200"/>
          <p14:tracePt t="17840" x="3606800" y="5340350"/>
          <p14:tracePt t="17856" x="3594100" y="5289550"/>
          <p14:tracePt t="17873" x="3575050" y="5264150"/>
          <p14:tracePt t="17889" x="3556000" y="5251450"/>
          <p14:tracePt t="17906" x="3543300" y="5245100"/>
          <p14:tracePt t="17923" x="3511550" y="5232400"/>
          <p14:tracePt t="17939" x="3479800" y="5232400"/>
          <p14:tracePt t="17956" x="3454400" y="5251450"/>
          <p14:tracePt t="17973" x="3429000" y="5270500"/>
          <p14:tracePt t="17989" x="3409950" y="5302250"/>
          <p14:tracePt t="18006" x="3409950" y="5314950"/>
          <p14:tracePt t="18023" x="3397250" y="5334000"/>
          <p14:tracePt t="18039" x="3397250" y="5346700"/>
          <p14:tracePt t="18073" x="3403600" y="5346700"/>
          <p14:tracePt t="18089" x="3429000" y="5353050"/>
          <p14:tracePt t="18106" x="3460750" y="5353050"/>
          <p14:tracePt t="18123" x="3486150" y="5353050"/>
          <p14:tracePt t="18139" x="3492500" y="5340350"/>
          <p14:tracePt t="18156" x="3498850" y="5314950"/>
          <p14:tracePt t="18173" x="3498850" y="5302250"/>
          <p14:tracePt t="18225" x="3498850" y="5295900"/>
          <p14:tracePt t="18338" x="3505200" y="5295900"/>
          <p14:tracePt t="18346" x="3511550" y="5295900"/>
          <p14:tracePt t="18358" x="3517900" y="5295900"/>
          <p14:tracePt t="18372" x="3530600" y="5295900"/>
          <p14:tracePt t="18910" x="3536950" y="5295900"/>
          <p14:tracePt t="18918" x="3543300" y="5295900"/>
          <p14:tracePt t="18930" x="3549650" y="5295900"/>
          <p14:tracePt t="18940" x="3556000" y="5295900"/>
          <p14:tracePt t="18957" x="3562350" y="5295900"/>
          <p14:tracePt t="18973" x="3568700" y="5295900"/>
          <p14:tracePt t="18990" x="3575050" y="5295900"/>
          <p14:tracePt t="19007" x="3587750" y="5295900"/>
          <p14:tracePt t="19023" x="3600450" y="5295900"/>
          <p14:tracePt t="19040" x="3619500" y="5295900"/>
          <p14:tracePt t="19057" x="3625850" y="5289550"/>
          <p14:tracePt t="19073" x="3638550" y="5289550"/>
          <p14:tracePt t="19090" x="3676650" y="5289550"/>
          <p14:tracePt t="19107" x="3721100" y="5289550"/>
          <p14:tracePt t="19124" x="3829050" y="5289550"/>
          <p14:tracePt t="19140" x="3905250" y="5289550"/>
          <p14:tracePt t="19156" x="3962400" y="5295900"/>
          <p14:tracePt t="19173" x="4032250" y="5308600"/>
          <p14:tracePt t="19190" x="4121150" y="5321300"/>
          <p14:tracePt t="19206" x="4222750" y="5346700"/>
          <p14:tracePt t="19225" x="4349750" y="5359400"/>
          <p14:tracePt t="19240" x="4438650" y="5365750"/>
          <p14:tracePt t="19256" x="4508500" y="5365750"/>
          <p14:tracePt t="19273" x="4565650" y="5365750"/>
          <p14:tracePt t="19290" x="4629150" y="5365750"/>
          <p14:tracePt t="19306" x="4699000" y="5365750"/>
          <p14:tracePt t="19323" x="4781550" y="5365750"/>
          <p14:tracePt t="19340" x="4845050" y="5365750"/>
          <p14:tracePt t="19345" x="4851400" y="5365750"/>
          <p14:tracePt t="19357" x="4889500" y="5365750"/>
          <p14:tracePt t="19373" x="4940300" y="5353050"/>
          <p14:tracePt t="19390" x="4984750" y="5346700"/>
          <p14:tracePt t="19407" x="5016500" y="5334000"/>
          <p14:tracePt t="19423" x="5022850" y="5334000"/>
          <p14:tracePt t="19950" x="5016500" y="5334000"/>
          <p14:tracePt t="19955" x="5010150" y="5334000"/>
          <p14:tracePt t="19973" x="4953000" y="5334000"/>
          <p14:tracePt t="19989" x="4889500" y="5334000"/>
          <p14:tracePt t="20006" x="4686300" y="5321300"/>
          <p14:tracePt t="20023" x="4445000" y="5289550"/>
          <p14:tracePt t="20040" x="4241800" y="5245100"/>
          <p14:tracePt t="20056" x="4057650" y="5194300"/>
          <p14:tracePt t="20073" x="3898900" y="5143500"/>
          <p14:tracePt t="20090" x="3752850" y="5073650"/>
          <p14:tracePt t="20106" x="3606800" y="5010150"/>
          <p14:tracePt t="20123" x="3454400" y="4927600"/>
          <p14:tracePt t="20140" x="3308350" y="4838700"/>
          <p14:tracePt t="20156" x="3181350" y="4756150"/>
          <p14:tracePt t="20173" x="3086100" y="4692650"/>
          <p14:tracePt t="20189" x="3028950" y="4629150"/>
          <p14:tracePt t="20207" x="2978150" y="4572000"/>
          <p14:tracePt t="20224" x="2914650" y="4489450"/>
          <p14:tracePt t="20239" x="2882900" y="4445000"/>
          <p14:tracePt t="20255" x="2844800" y="4406900"/>
          <p14:tracePt t="20271" x="2774950" y="4356100"/>
          <p14:tracePt t="20288" x="2667000" y="4311650"/>
          <p14:tracePt t="20304" x="2609850" y="4286250"/>
          <p14:tracePt t="20321" x="2590800" y="4273550"/>
          <p14:tracePt t="20339" x="2565400" y="4254500"/>
          <p14:tracePt t="20355" x="2520950" y="4216400"/>
          <p14:tracePt t="20372" x="2470150" y="4171950"/>
          <p14:tracePt t="20388" x="2451100" y="4133850"/>
          <p14:tracePt t="20405" x="2451100" y="4121150"/>
          <p14:tracePt t="20422" x="2438400" y="4102100"/>
          <p14:tracePt t="20439" x="2438400" y="4095750"/>
          <p14:tracePt t="20612" x="2438400" y="4102100"/>
          <p14:tracePt t="20616" x="2438400" y="4108450"/>
          <p14:tracePt t="20621" x="2438400" y="4114800"/>
          <p14:tracePt t="20638" x="2451100" y="4159250"/>
          <p14:tracePt t="20655" x="2514600" y="4260850"/>
          <p14:tracePt t="20672" x="2571750" y="4362450"/>
          <p14:tracePt t="20689" x="2667000" y="4483100"/>
          <p14:tracePt t="20706" x="2762250" y="4578350"/>
          <p14:tracePt t="20723" x="2876550" y="4699000"/>
          <p14:tracePt t="20740" x="3016250" y="4806950"/>
          <p14:tracePt t="20756" x="3098800" y="4889500"/>
          <p14:tracePt t="20773" x="3181350" y="4953000"/>
          <p14:tracePt t="20789" x="3251200" y="5003800"/>
          <p14:tracePt t="20806" x="3308350" y="5035550"/>
          <p14:tracePt t="20823" x="3333750" y="5060950"/>
          <p14:tracePt t="20840" x="3365500" y="5086350"/>
          <p14:tracePt t="20856" x="3384550" y="5099050"/>
          <p14:tracePt t="20861" x="3390900" y="5105400"/>
          <p14:tracePt t="20873" x="3397250" y="5118100"/>
          <p14:tracePt t="20889" x="3403600" y="5118100"/>
          <p14:tracePt t="20930" x="3409950" y="5124450"/>
          <p14:tracePt t="20935" x="3422650" y="5130800"/>
          <p14:tracePt t="20956" x="3441700" y="5149850"/>
          <p14:tracePt t="20973" x="3454400" y="5162550"/>
          <p14:tracePt t="20989" x="3473450" y="5187950"/>
          <p14:tracePt t="21006" x="3492500" y="5207000"/>
          <p14:tracePt t="21022" x="3517900" y="5238750"/>
          <p14:tracePt t="21039" x="3530600" y="5257800"/>
          <p14:tracePt t="21056" x="3543300" y="5270500"/>
          <p14:tracePt t="21073" x="3549650" y="5276850"/>
          <p14:tracePt t="21106" x="3556000" y="5283200"/>
          <p14:tracePt t="21845" x="3556000" y="5289550"/>
          <p14:tracePt t="22288" x="3556000" y="5295900"/>
          <p14:tracePt t="22296" x="3556000" y="5302250"/>
          <p14:tracePt t="22336" x="3556000" y="5308600"/>
          <p14:tracePt t="23422" x="3556000" y="5302250"/>
          <p14:tracePt t="23438" x="3556000" y="5295900"/>
          <p14:tracePt t="23466" x="3556000" y="5289550"/>
          <p14:tracePt t="24944" x="3556000" y="5283200"/>
          <p14:tracePt t="26280" x="3556000" y="5276850"/>
          <p14:tracePt t="26292" x="3549650" y="5276850"/>
          <p14:tracePt t="26304" x="3543300" y="5270500"/>
          <p14:tracePt t="26311" x="3543300" y="5264150"/>
          <p14:tracePt t="26321" x="3536950" y="5245100"/>
          <p14:tracePt t="26338" x="3530600" y="5219700"/>
          <p14:tracePt t="26354" x="3524250" y="5194300"/>
          <p14:tracePt t="26371" x="3517900" y="5175250"/>
          <p14:tracePt t="26387" x="3511550" y="5156200"/>
          <p14:tracePt t="26404" x="3511550" y="5124450"/>
          <p14:tracePt t="26421" x="3486150" y="5080000"/>
          <p14:tracePt t="26438" x="3460750" y="5029200"/>
          <p14:tracePt t="26454" x="3416300" y="4972050"/>
          <p14:tracePt t="26471" x="3340100" y="4902200"/>
          <p14:tracePt t="26476" x="3321050" y="4883150"/>
          <p14:tracePt t="26487" x="3238500" y="4819650"/>
          <p14:tracePt t="26504" x="3162300" y="4762500"/>
          <p14:tracePt t="26521" x="3086100" y="4673600"/>
          <p14:tracePt t="26538" x="3028950" y="4616450"/>
          <p14:tracePt t="26554" x="2997200" y="4572000"/>
          <p14:tracePt t="26571" x="2965450" y="4533900"/>
          <p14:tracePt t="26587" x="2946400" y="4502150"/>
          <p14:tracePt t="26604" x="2933700" y="4483100"/>
          <p14:tracePt t="26621" x="2927350" y="4470400"/>
          <p14:tracePt t="26648" x="2927350" y="4464050"/>
          <p14:tracePt t="26654" x="2927350" y="4457700"/>
          <p14:tracePt t="26671" x="2927350" y="4445000"/>
          <p14:tracePt t="26687" x="2927350" y="4438650"/>
          <p14:tracePt t="26704" x="2927350" y="4432300"/>
          <p14:tracePt t="26721" x="2927350" y="4425950"/>
          <p14:tracePt t="27028" x="2927350" y="4419600"/>
          <p14:tracePt t="27033" x="2927350" y="4413250"/>
          <p14:tracePt t="27040" x="2927350" y="4406900"/>
          <p14:tracePt t="27054" x="2946400" y="4394200"/>
          <p14:tracePt t="27071" x="2978150" y="4375150"/>
          <p14:tracePt t="27087" x="3009900" y="4356100"/>
          <p14:tracePt t="27104" x="3048000" y="4343400"/>
          <p14:tracePt t="27121" x="3098800" y="4330700"/>
          <p14:tracePt t="27138" x="3168650" y="4330700"/>
          <p14:tracePt t="27154" x="3232150" y="4330700"/>
          <p14:tracePt t="27171" x="3302000" y="4330700"/>
          <p14:tracePt t="27187" x="3371850" y="4330700"/>
          <p14:tracePt t="27204" x="3422650" y="4324350"/>
          <p14:tracePt t="27220" x="3473450" y="4324350"/>
          <p14:tracePt t="27237" x="3530600" y="4324350"/>
          <p14:tracePt t="27254" x="3562350" y="4311650"/>
          <p14:tracePt t="27270" x="3613150" y="4311650"/>
          <p14:tracePt t="27287" x="3683000" y="4286250"/>
          <p14:tracePt t="27304" x="3746500" y="4273550"/>
          <p14:tracePt t="27320" x="3797300" y="4260850"/>
          <p14:tracePt t="27338" x="3848100" y="4248150"/>
          <p14:tracePt t="27354" x="3860800" y="4248150"/>
          <p14:tracePt t="27371" x="3867150" y="4241800"/>
          <p14:tracePt t="33562" x="3860800" y="4241800"/>
          <p14:tracePt t="33570" x="3854450" y="4241800"/>
          <p14:tracePt t="33690" x="3848100" y="4241800"/>
          <p14:tracePt t="33713" x="3841750" y="4241800"/>
          <p14:tracePt t="33717" x="3835400" y="4241800"/>
          <p14:tracePt t="33721" x="3835400" y="4248150"/>
          <p14:tracePt t="33734" x="3829050" y="4254500"/>
          <p14:tracePt t="33751" x="3816350" y="4260850"/>
          <p14:tracePt t="33767" x="3803650" y="4273550"/>
          <p14:tracePt t="33854" x="3797300" y="4273550"/>
          <p14:tracePt t="33866" x="3790950" y="4279900"/>
          <p14:tracePt t="33872" x="3784600" y="4286250"/>
          <p14:tracePt t="33885" x="3784600" y="4292600"/>
          <p14:tracePt t="33901" x="3778250" y="4292600"/>
          <p14:tracePt t="33918" x="3771900" y="4305300"/>
          <p14:tracePt t="33936" x="3752850" y="4324350"/>
          <p14:tracePt t="33952" x="3740150" y="4330700"/>
          <p14:tracePt t="33968" x="3727450" y="4337050"/>
          <p14:tracePt t="33985" x="3714750" y="4356100"/>
          <p14:tracePt t="34001" x="3695700" y="4375150"/>
          <p14:tracePt t="34018" x="3670300" y="4406900"/>
          <p14:tracePt t="34035" x="3644900" y="4445000"/>
          <p14:tracePt t="34052" x="3632200" y="4457700"/>
          <p14:tracePt t="34068" x="3625850" y="4476750"/>
          <p14:tracePt t="34085" x="3619500" y="4476750"/>
          <p14:tracePt t="34101" x="3613150" y="4476750"/>
          <p14:tracePt t="34118" x="3613150" y="4483100"/>
          <p14:tracePt t="34204" x="3613150" y="4489450"/>
          <p14:tracePt t="34208" x="3606800" y="4489450"/>
          <p14:tracePt t="34218" x="3600450" y="4489450"/>
          <p14:tracePt t="34235" x="3581400" y="4502150"/>
          <p14:tracePt t="34252" x="3556000" y="4514850"/>
          <p14:tracePt t="34268" x="3530600" y="4527550"/>
          <p14:tracePt t="34285" x="3517900" y="4533900"/>
          <p14:tracePt t="34301" x="3505200" y="4533900"/>
          <p14:tracePt t="34318" x="3505200" y="4540250"/>
          <p14:tracePt t="34717" x="3498850" y="4540250"/>
          <p14:tracePt t="34761" x="3492500" y="4540250"/>
          <p14:tracePt t="34778" x="3486150" y="4540250"/>
          <p14:tracePt t="34794" x="3486150" y="4533900"/>
          <p14:tracePt t="34798" x="3479800" y="4533900"/>
          <p14:tracePt t="34803" x="3479800" y="4527550"/>
          <p14:tracePt t="34846" x="3479800" y="4521200"/>
          <p14:tracePt t="34853" x="3479800" y="4514850"/>
          <p14:tracePt t="34874" x="3479800" y="4508500"/>
          <p14:tracePt t="34894" x="3479800" y="4502150"/>
          <p14:tracePt t="34906" x="3473450" y="4495800"/>
          <p14:tracePt t="34942" x="3473450" y="4489450"/>
          <p14:tracePt t="34962" x="3473450" y="4483100"/>
          <p14:tracePt t="34966" x="3467100" y="4483100"/>
          <p14:tracePt t="34984" x="3467100" y="4476750"/>
          <p14:tracePt t="35078" x="3460750" y="4470400"/>
          <p14:tracePt t="35094" x="3460750" y="4464050"/>
          <p14:tracePt t="35170" x="3460750" y="4457700"/>
          <p14:tracePt t="35177" x="3460750" y="4451350"/>
          <p14:tracePt t="35220" x="3454400" y="4445000"/>
          <p14:tracePt t="35237" x="3454400" y="4438650"/>
          <p14:tracePt t="35245" x="3448050" y="4432300"/>
          <p14:tracePt t="35253" x="3448050" y="4425950"/>
          <p14:tracePt t="35282" x="3448050" y="4419600"/>
          <p14:tracePt t="41712" x="3448050" y="4413250"/>
          <p14:tracePt t="41720" x="3448050" y="4406900"/>
          <p14:tracePt t="41752" x="3448050" y="4400550"/>
          <p14:tracePt t="41780" x="3441700" y="4394200"/>
          <p14:tracePt t="41800" x="3441700" y="4387850"/>
          <p14:tracePt t="41808" x="3435350" y="4387850"/>
          <p14:tracePt t="41815" x="3435350" y="4381500"/>
          <p14:tracePt t="41832" x="3435350" y="4362450"/>
          <p14:tracePt t="41849" x="3429000" y="4343400"/>
          <p14:tracePt t="41866" x="3416300" y="4324350"/>
          <p14:tracePt t="41882" x="3409950" y="4305300"/>
          <p14:tracePt t="41899" x="3397250" y="4273550"/>
          <p14:tracePt t="41915" x="3390900" y="4267200"/>
          <p14:tracePt t="41932" x="3384550" y="4248150"/>
          <p14:tracePt t="41949" x="3384550" y="4241800"/>
          <p14:tracePt t="41988" x="3378200" y="4241800"/>
          <p14:tracePt t="42000" x="3371850" y="4235450"/>
          <p14:tracePt t="42448" x="3371850" y="4229100"/>
          <p14:tracePt t="42456" x="3371850" y="4222750"/>
          <p14:tracePt t="42465" x="3365500" y="4216400"/>
          <p14:tracePt t="42482" x="3352800" y="4210050"/>
          <p14:tracePt t="42499" x="3340100" y="4191000"/>
          <p14:tracePt t="42532" x="3321050" y="4191000"/>
          <p14:tracePt t="42579" x="3314700" y="4191000"/>
          <p14:tracePt t="42584" x="3308350" y="4191000"/>
          <p14:tracePt t="42598" x="3282950" y="4191000"/>
          <p14:tracePt t="42614" x="3251200" y="4191000"/>
          <p14:tracePt t="42631" x="3219450" y="4191000"/>
          <p14:tracePt t="42647" x="3206750" y="4184650"/>
          <p14:tracePt t="42664" x="3187700" y="4178300"/>
          <p14:tracePt t="42682" x="3155950" y="4159250"/>
          <p14:tracePt t="42698" x="3136900" y="4159250"/>
          <p14:tracePt t="42715" x="3124200" y="4146550"/>
          <p14:tracePt t="42732" x="3117850" y="4146550"/>
          <p14:tracePt t="42749" x="3111500" y="4133850"/>
          <p14:tracePt t="42766" x="3098800" y="4127500"/>
          <p14:tracePt t="42782" x="3092450" y="4121150"/>
          <p14:tracePt t="42799" x="3086100" y="4108450"/>
          <p14:tracePt t="42804" x="3079750" y="4102100"/>
          <p14:tracePt t="42815" x="3067050" y="4089400"/>
          <p14:tracePt t="42832" x="3054350" y="4076700"/>
          <p14:tracePt t="42848" x="3041650" y="4057650"/>
          <p14:tracePt t="42866" x="3022600" y="4025900"/>
          <p14:tracePt t="42882" x="2997200" y="3994150"/>
          <p14:tracePt t="42898" x="2965450" y="3943350"/>
          <p14:tracePt t="42915" x="2940050" y="3886200"/>
          <p14:tracePt t="42932" x="2895600" y="3810000"/>
          <p14:tracePt t="42948" x="2863850" y="3727450"/>
          <p14:tracePt t="42966" x="2806700" y="3587750"/>
          <p14:tracePt t="42982" x="2755900" y="3473450"/>
          <p14:tracePt t="42998" x="2705100" y="3371850"/>
          <p14:tracePt t="43015" x="2667000" y="3270250"/>
          <p14:tracePt t="43032" x="2635250" y="3162300"/>
          <p14:tracePt t="43049" x="2590800" y="3041650"/>
          <p14:tracePt t="43066" x="2559050" y="2940050"/>
          <p14:tracePt t="43082" x="2540000" y="2857500"/>
          <p14:tracePt t="43098" x="2508250" y="2749550"/>
          <p14:tracePt t="43115" x="2482850" y="2654300"/>
          <p14:tracePt t="43132" x="2463800" y="2571750"/>
          <p14:tracePt t="43148" x="2444750" y="2495550"/>
          <p14:tracePt t="43166" x="2425700" y="2400300"/>
          <p14:tracePt t="43182" x="2406650" y="2330450"/>
          <p14:tracePt t="43199" x="2393950" y="2247900"/>
          <p14:tracePt t="43216" x="2374900" y="2165350"/>
          <p14:tracePt t="43232" x="2362200" y="2082800"/>
          <p14:tracePt t="43248" x="2349500" y="2000250"/>
          <p14:tracePt t="43266" x="2336800" y="1885950"/>
          <p14:tracePt t="43282" x="2330450" y="1816100"/>
          <p14:tracePt t="43298" x="2317750" y="1746250"/>
          <p14:tracePt t="43315" x="2311400" y="1676400"/>
          <p14:tracePt t="43320" x="2311400" y="1663700"/>
          <p14:tracePt t="43332" x="2305050" y="1619250"/>
          <p14:tracePt t="43348" x="2298700" y="1549400"/>
          <p14:tracePt t="43365" x="2279650" y="1460500"/>
          <p14:tracePt t="43382" x="2266950" y="1397000"/>
          <p14:tracePt t="43398" x="2260600" y="1333500"/>
          <p14:tracePt t="43415" x="2254250" y="1270000"/>
          <p14:tracePt t="43432" x="2235200" y="1193800"/>
          <p14:tracePt t="43448" x="2222500" y="1123950"/>
          <p14:tracePt t="43465" x="2216150" y="1041400"/>
          <p14:tracePt t="43482" x="2203450" y="984250"/>
          <p14:tracePt t="43498" x="2197100" y="914400"/>
          <p14:tracePt t="43515" x="2197100" y="882650"/>
          <p14:tracePt t="43531" x="2190750" y="838200"/>
          <p14:tracePt t="43548" x="2178050" y="800100"/>
          <p14:tracePt t="43565" x="2171700" y="755650"/>
          <p14:tracePt t="43582" x="2171700" y="730250"/>
          <p14:tracePt t="43598" x="2171700" y="711200"/>
          <p14:tracePt t="43615" x="2171700" y="685800"/>
          <p14:tracePt t="43632" x="2171700" y="666750"/>
          <p14:tracePt t="43648" x="2171700" y="647700"/>
          <p14:tracePt t="43663" x="2171700" y="635000"/>
          <p14:tracePt t="43680" x="2171700" y="615950"/>
          <p14:tracePt t="43697" x="2171700" y="596900"/>
          <p14:tracePt t="43713" x="2171700" y="584200"/>
          <p14:tracePt t="43731" x="2171700" y="565150"/>
          <p14:tracePt t="43748" x="2165350" y="546100"/>
          <p14:tracePt t="43764" x="2165350" y="533400"/>
          <p14:tracePt t="43780" x="2159000" y="514350"/>
          <p14:tracePt t="43797" x="2146300" y="476250"/>
          <p14:tracePt t="43815" x="2139950" y="450850"/>
          <p14:tracePt t="43831" x="2127250" y="425450"/>
          <p14:tracePt t="43836" x="2120900" y="425450"/>
          <p14:tracePt t="43848" x="2120900" y="412750"/>
          <p14:tracePt t="43866" x="2120900" y="387350"/>
          <p14:tracePt t="43882" x="2114550" y="374650"/>
          <p14:tracePt t="43898" x="2101850" y="361950"/>
          <p14:tracePt t="43931" x="2101850" y="355600"/>
          <p14:tracePt t="43948" x="2101850" y="349250"/>
          <p14:tracePt t="43984" x="2095500" y="349250"/>
          <p14:tracePt t="43989" x="2095500" y="342900"/>
          <p14:tracePt t="43998" x="2095500" y="336550"/>
          <p14:tracePt t="44015" x="2089150" y="323850"/>
          <p14:tracePt t="44032" x="2070100" y="311150"/>
          <p14:tracePt t="44048" x="2063750" y="298450"/>
          <p14:tracePt t="44065" x="2057400" y="285750"/>
          <p14:tracePt t="44081" x="2051050" y="285750"/>
          <p14:tracePt t="44098" x="2051050" y="279400"/>
          <p14:tracePt t="44115" x="2044700" y="266700"/>
          <p14:tracePt t="44131" x="2032000" y="260350"/>
          <p14:tracePt t="44148" x="2025650" y="254000"/>
          <p14:tracePt t="44165" x="2012950" y="247650"/>
          <p14:tracePt t="44181" x="2000250" y="234950"/>
          <p14:tracePt t="44198" x="1987550" y="222250"/>
          <p14:tracePt t="44215" x="1968500" y="209550"/>
          <p14:tracePt t="44232" x="1943100" y="190500"/>
          <p14:tracePt t="44248" x="1930400" y="177800"/>
          <p14:tracePt t="44265" x="1911350" y="171450"/>
          <p14:tracePt t="44281" x="1898650" y="158750"/>
          <p14:tracePt t="44298" x="1885950" y="158750"/>
          <p14:tracePt t="44315" x="1866900" y="146050"/>
          <p14:tracePt t="44332" x="1847850" y="139700"/>
          <p14:tracePt t="44337" x="1841500" y="139700"/>
          <p14:tracePt t="44348" x="1816100" y="139700"/>
          <p14:tracePt t="44365" x="1765300" y="127000"/>
          <p14:tracePt t="44381" x="1733550" y="114300"/>
          <p14:tracePt t="44398" x="1689100" y="114300"/>
          <p14:tracePt t="44414" x="1663700" y="101600"/>
          <p14:tracePt t="44432" x="1638300" y="95250"/>
          <p14:tracePt t="44448" x="1606550" y="88900"/>
          <p14:tracePt t="44465" x="1581150" y="82550"/>
          <p14:tracePt t="44481" x="1536700" y="69850"/>
          <p14:tracePt t="44498" x="1492250" y="69850"/>
          <p14:tracePt t="44515" x="1447800" y="69850"/>
          <p14:tracePt t="44532" x="1428750" y="69850"/>
          <p14:tracePt t="44548" x="1409700" y="69850"/>
          <p14:tracePt t="44565" x="1384300" y="69850"/>
          <p14:tracePt t="44581" x="1365250" y="69850"/>
          <p14:tracePt t="44598" x="1339850" y="69850"/>
          <p14:tracePt t="44616" x="1308100" y="69850"/>
          <p14:tracePt t="45463" x="1212850" y="69850"/>
          <p14:tracePt t="45642" x="1206500" y="69850"/>
          <p14:tracePt t="45662" x="1206500" y="76200"/>
          <p14:tracePt t="45668" x="1225550" y="76200"/>
          <p14:tracePt t="45681" x="1238250" y="82550"/>
          <p14:tracePt t="45698" x="1276350" y="101600"/>
          <p14:tracePt t="45714" x="1308100" y="114300"/>
          <p14:tracePt t="45731" x="1371600" y="139700"/>
          <p14:tracePt t="45748" x="1422400" y="171450"/>
          <p14:tracePt t="45763" x="1485900" y="196850"/>
          <p14:tracePt t="45780" x="1562100" y="228600"/>
          <p14:tracePt t="45796" x="1631950" y="260350"/>
          <p14:tracePt t="45813" x="1714500" y="304800"/>
          <p14:tracePt t="45831" x="1822450" y="387350"/>
          <p14:tracePt t="45848" x="1905000" y="457200"/>
          <p14:tracePt t="45864" x="1993900" y="558800"/>
          <p14:tracePt t="45881" x="2089150" y="679450"/>
        </p14:tracePtLst>
      </p14:laserTraceLst>
    </p:ext>
  </p:extLs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>
          <a:xfrm>
            <a:off x="2530366" y="193677"/>
            <a:ext cx="10515600" cy="1325563"/>
          </a:xfrm>
        </p:spPr>
        <p:txBody>
          <a:bodyPr/>
          <a:lstStyle/>
          <a:p>
            <a:pPr eaLnBrk="1" hangingPunct="1"/>
            <a:r>
              <a:rPr lang="en-US" altLang="en-US" sz="3600" b="1" dirty="0">
                <a:solidFill>
                  <a:schemeClr val="bg1"/>
                </a:solidFill>
              </a:rPr>
              <a:t>Authentication: another try</a:t>
            </a:r>
            <a:endParaRPr lang="en-US" altLang="en-US" b="1" dirty="0" smtClean="0">
              <a:solidFill>
                <a:schemeClr val="bg1"/>
              </a:solidFill>
            </a:endParaRPr>
          </a:p>
        </p:txBody>
      </p:sp>
      <p:sp>
        <p:nvSpPr>
          <p:cNvPr id="17411" name="Text Box 3"/>
          <p:cNvSpPr txBox="1">
            <a:spLocks noChangeArrowheads="1"/>
          </p:cNvSpPr>
          <p:nvPr/>
        </p:nvSpPr>
        <p:spPr bwMode="auto">
          <a:xfrm>
            <a:off x="2160467" y="1825625"/>
            <a:ext cx="7871065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/>
            <a:r>
              <a:rPr lang="en-US" altLang="en-US" sz="2400" u="sng" dirty="0">
                <a:solidFill>
                  <a:srgbClr val="FF0000"/>
                </a:solidFill>
                <a:latin typeface="Comic Sans MS" panose="030F0702030302020204" pitchFamily="66" charset="0"/>
              </a:rPr>
              <a:t>Protocol ap2.0:</a:t>
            </a:r>
            <a:r>
              <a:rPr lang="en-US" altLang="en-US" sz="2400" dirty="0">
                <a:solidFill>
                  <a:srgbClr val="FF0000"/>
                </a:solidFill>
                <a:latin typeface="Comic Sans MS" panose="030F0702030302020204" pitchFamily="66" charset="0"/>
              </a:rPr>
              <a:t> </a:t>
            </a:r>
            <a:r>
              <a:rPr lang="en-US" altLang="en-US" sz="2400" dirty="0">
                <a:latin typeface="Comic Sans MS" panose="030F0702030302020204" pitchFamily="66" charset="0"/>
              </a:rPr>
              <a:t>Alice says “I am Alice” in an IP packet</a:t>
            </a:r>
          </a:p>
          <a:p>
            <a:pPr algn="r"/>
            <a:r>
              <a:rPr lang="en-US" altLang="en-US" sz="2400" dirty="0">
                <a:latin typeface="Comic Sans MS" panose="030F0702030302020204" pitchFamily="66" charset="0"/>
              </a:rPr>
              <a:t>containing her source IP address </a:t>
            </a:r>
          </a:p>
        </p:txBody>
      </p:sp>
      <p:sp>
        <p:nvSpPr>
          <p:cNvPr id="17412" name="Text Box 4"/>
          <p:cNvSpPr txBox="1">
            <a:spLocks noChangeArrowheads="1"/>
          </p:cNvSpPr>
          <p:nvPr/>
        </p:nvSpPr>
        <p:spPr bwMode="auto">
          <a:xfrm>
            <a:off x="7554914" y="4113213"/>
            <a:ext cx="2757487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US" altLang="en-US" sz="2400">
                <a:latin typeface="Comic Sans MS" panose="030F0702030302020204" pitchFamily="66" charset="0"/>
              </a:rPr>
              <a:t>Failure scenario??</a:t>
            </a:r>
          </a:p>
        </p:txBody>
      </p:sp>
      <p:pic>
        <p:nvPicPr>
          <p:cNvPr id="17413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14538" y="3721101"/>
            <a:ext cx="698500" cy="862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4" name="Picture 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79019" y="4667529"/>
            <a:ext cx="1082675" cy="129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5" name="Picture 7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81750" y="3684588"/>
            <a:ext cx="812800" cy="830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416" name="Line 8"/>
          <p:cNvSpPr>
            <a:spLocks noChangeShapeType="1"/>
          </p:cNvSpPr>
          <p:nvPr/>
        </p:nvSpPr>
        <p:spPr bwMode="auto">
          <a:xfrm>
            <a:off x="2762250" y="4262438"/>
            <a:ext cx="3798888" cy="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grpSp>
        <p:nvGrpSpPr>
          <p:cNvPr id="17417" name="Group 9"/>
          <p:cNvGrpSpPr>
            <a:grpSpLocks/>
          </p:cNvGrpSpPr>
          <p:nvPr/>
        </p:nvGrpSpPr>
        <p:grpSpPr bwMode="auto">
          <a:xfrm>
            <a:off x="3070226" y="3433764"/>
            <a:ext cx="2898775" cy="644525"/>
            <a:chOff x="513" y="1791"/>
            <a:chExt cx="1826" cy="406"/>
          </a:xfrm>
        </p:grpSpPr>
        <p:sp>
          <p:nvSpPr>
            <p:cNvPr id="17418" name="Rectangle 10"/>
            <p:cNvSpPr>
              <a:spLocks noChangeArrowheads="1"/>
            </p:cNvSpPr>
            <p:nvPr/>
          </p:nvSpPr>
          <p:spPr bwMode="auto">
            <a:xfrm>
              <a:off x="540" y="1791"/>
              <a:ext cx="1799" cy="399"/>
            </a:xfrm>
            <a:prstGeom prst="rect">
              <a:avLst/>
            </a:prstGeom>
            <a:solidFill>
              <a:srgbClr val="CCFF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endParaRPr lang="en-US" altLang="en-US"/>
            </a:p>
          </p:txBody>
        </p:sp>
        <p:sp>
          <p:nvSpPr>
            <p:cNvPr id="17419" name="Text Box 11"/>
            <p:cNvSpPr txBox="1">
              <a:spLocks noChangeArrowheads="1"/>
            </p:cNvSpPr>
            <p:nvPr/>
          </p:nvSpPr>
          <p:spPr bwMode="auto">
            <a:xfrm>
              <a:off x="1327" y="1877"/>
              <a:ext cx="1007" cy="2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/>
              <a:r>
                <a:rPr lang="en-US" altLang="en-US" sz="2000">
                  <a:latin typeface="Comic Sans MS" panose="030F0702030302020204" pitchFamily="66" charset="0"/>
                </a:rPr>
                <a:t>“I am Alice”</a:t>
              </a:r>
            </a:p>
          </p:txBody>
        </p:sp>
        <p:sp>
          <p:nvSpPr>
            <p:cNvPr id="17420" name="Text Box 12"/>
            <p:cNvSpPr txBox="1">
              <a:spLocks noChangeArrowheads="1"/>
            </p:cNvSpPr>
            <p:nvPr/>
          </p:nvSpPr>
          <p:spPr bwMode="auto">
            <a:xfrm>
              <a:off x="513" y="1793"/>
              <a:ext cx="845" cy="40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/>
              <a:r>
                <a:rPr lang="en-US" altLang="en-US">
                  <a:latin typeface="Comic Sans MS" panose="030F0702030302020204" pitchFamily="66" charset="0"/>
                </a:rPr>
                <a:t>Alice’s </a:t>
              </a:r>
            </a:p>
            <a:p>
              <a:pPr algn="ctr"/>
              <a:r>
                <a:rPr lang="en-US" altLang="en-US">
                  <a:latin typeface="Comic Sans MS" panose="030F0702030302020204" pitchFamily="66" charset="0"/>
                </a:rPr>
                <a:t>IP address</a:t>
              </a:r>
            </a:p>
          </p:txBody>
        </p:sp>
        <p:sp>
          <p:nvSpPr>
            <p:cNvPr id="17421" name="Line 13"/>
            <p:cNvSpPr>
              <a:spLocks noChangeShapeType="1"/>
            </p:cNvSpPr>
            <p:nvPr/>
          </p:nvSpPr>
          <p:spPr bwMode="auto">
            <a:xfrm flipH="1">
              <a:off x="1338" y="1797"/>
              <a:ext cx="0" cy="393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21303174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1039"/>
    </mc:Choice>
    <mc:Fallback xmlns="">
      <p:transition spd="slow" advTm="31039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3559" x="742950" y="5270500"/>
          <p14:tracePt t="3943" x="742950" y="5264150"/>
          <p14:tracePt t="3957" x="749300" y="5257800"/>
          <p14:tracePt t="3963" x="755650" y="5251450"/>
          <p14:tracePt t="3977" x="768350" y="5245100"/>
          <p14:tracePt t="3994" x="768350" y="5226050"/>
          <p14:tracePt t="4010" x="781050" y="5207000"/>
          <p14:tracePt t="4012" x="781050" y="5200650"/>
          <p14:tracePt t="4028" x="806450" y="5175250"/>
          <p14:tracePt t="4044" x="844550" y="5130800"/>
          <p14:tracePt t="4060" x="889000" y="5086350"/>
          <p14:tracePt t="4077" x="908050" y="5060950"/>
          <p14:tracePt t="4094" x="914400" y="5035550"/>
          <p14:tracePt t="4100" x="920750" y="5022850"/>
          <p14:tracePt t="4110" x="927100" y="5016500"/>
          <p14:tracePt t="4127" x="933450" y="4984750"/>
          <p14:tracePt t="4144" x="939800" y="4959350"/>
          <p14:tracePt t="4160" x="952500" y="4927600"/>
          <p14:tracePt t="4177" x="965200" y="4889500"/>
          <p14:tracePt t="4194" x="984250" y="4857750"/>
          <p14:tracePt t="4210" x="1003300" y="4794250"/>
          <p14:tracePt t="4212" x="1016000" y="4781550"/>
          <p14:tracePt t="4227" x="1035050" y="4711700"/>
          <p14:tracePt t="4243" x="1066800" y="4629150"/>
          <p14:tracePt t="4260" x="1092200" y="4559300"/>
          <p14:tracePt t="4277" x="1123950" y="4489450"/>
          <p14:tracePt t="4294" x="1155700" y="4413250"/>
          <p14:tracePt t="4310" x="1187450" y="4343400"/>
          <p14:tracePt t="4327" x="1225550" y="4254500"/>
          <p14:tracePt t="4344" x="1250950" y="4184650"/>
          <p14:tracePt t="4360" x="1276350" y="4121150"/>
          <p14:tracePt t="4377" x="1289050" y="4064000"/>
          <p14:tracePt t="4394" x="1301750" y="4019550"/>
          <p14:tracePt t="4411" x="1320800" y="3975100"/>
          <p14:tracePt t="4428" x="1320800" y="3956050"/>
          <p14:tracePt t="4443" x="1333500" y="3937000"/>
          <p14:tracePt t="4459" x="1333500" y="3924300"/>
          <p14:tracePt t="4475" x="1333500" y="3917950"/>
          <p14:tracePt t="4590" x="1333500" y="3911600"/>
          <p14:tracePt t="4602" x="1339850" y="3911600"/>
          <p14:tracePt t="4866" x="1346200" y="3905250"/>
          <p14:tracePt t="4871" x="1358900" y="3905250"/>
          <p14:tracePt t="4877" x="1377950" y="3898900"/>
          <p14:tracePt t="4893" x="1447800" y="3873500"/>
          <p14:tracePt t="4910" x="1517650" y="3848100"/>
          <p14:tracePt t="4927" x="1619250" y="3822700"/>
          <p14:tracePt t="4944" x="1720850" y="3784600"/>
          <p14:tracePt t="4960" x="1803400" y="3752850"/>
          <p14:tracePt t="4977" x="1885950" y="3727450"/>
          <p14:tracePt t="4993" x="1955800" y="3702050"/>
          <p14:tracePt t="5010" x="2038350" y="3670300"/>
          <p14:tracePt t="5027" x="2120900" y="3638550"/>
          <p14:tracePt t="5044" x="2203450" y="3619500"/>
          <p14:tracePt t="5060" x="2292350" y="3606800"/>
          <p14:tracePt t="5077" x="2400300" y="3594100"/>
          <p14:tracePt t="5082" x="2432050" y="3587750"/>
          <p14:tracePt t="5093" x="2514600" y="3587750"/>
          <p14:tracePt t="5110" x="2654300" y="3587750"/>
          <p14:tracePt t="5128" x="2857500" y="3587750"/>
          <p14:tracePt t="5144" x="2997200" y="3587750"/>
          <p14:tracePt t="5160" x="3117850" y="3587750"/>
          <p14:tracePt t="5177" x="3232150" y="3587750"/>
          <p14:tracePt t="5193" x="3327400" y="3606800"/>
          <p14:tracePt t="5210" x="3390900" y="3619500"/>
          <p14:tracePt t="5227" x="3422650" y="3625850"/>
          <p14:tracePt t="5244" x="3435350" y="3638550"/>
          <p14:tracePt t="5260" x="3454400" y="3638550"/>
          <p14:tracePt t="5276" x="3473450" y="3638550"/>
          <p14:tracePt t="5293" x="3498850" y="3638550"/>
          <p14:tracePt t="5310" x="3536950" y="3638550"/>
          <p14:tracePt t="5327" x="3587750" y="3638550"/>
          <p14:tracePt t="5344" x="3613150" y="3638550"/>
          <p14:tracePt t="5360" x="3625850" y="3644900"/>
          <p14:tracePt t="5405" x="3632200" y="3644900"/>
          <p14:tracePt t="5412" x="3638550" y="3644900"/>
          <p14:tracePt t="5427" x="3644900" y="3663950"/>
          <p14:tracePt t="5444" x="3663950" y="3670300"/>
          <p14:tracePt t="5460" x="3676650" y="3676650"/>
          <p14:tracePt t="5476" x="3689350" y="3683000"/>
          <p14:tracePt t="5493" x="3702050" y="3689350"/>
          <p14:tracePt t="5774" x="3702050" y="3695700"/>
          <p14:tracePt t="5842" x="3695700" y="3695700"/>
          <p14:tracePt t="5850" x="3689350" y="3695700"/>
          <p14:tracePt t="5860" x="3676650" y="3702050"/>
          <p14:tracePt t="5876" x="3657600" y="3708400"/>
          <p14:tracePt t="5893" x="3625850" y="3708400"/>
          <p14:tracePt t="5910" x="3594100" y="3714750"/>
          <p14:tracePt t="5926" x="3562350" y="3714750"/>
          <p14:tracePt t="5944" x="3536950" y="3721100"/>
          <p14:tracePt t="5960" x="3517900" y="3727450"/>
          <p14:tracePt t="5976" x="3486150" y="3727450"/>
          <p14:tracePt t="5993" x="3422650" y="3740150"/>
          <p14:tracePt t="6010" x="3359150" y="3759200"/>
          <p14:tracePt t="6026" x="3308350" y="3765550"/>
          <p14:tracePt t="6044" x="3276600" y="3778250"/>
          <p14:tracePt t="6060" x="3263900" y="3778250"/>
          <p14:tracePt t="6110" x="3257550" y="3778250"/>
          <p14:tracePt t="6118" x="3251200" y="3778250"/>
          <p14:tracePt t="6126" x="3244850" y="3778250"/>
          <p14:tracePt t="6143" x="3238500" y="3784600"/>
          <p14:tracePt t="6160" x="3232150" y="3790950"/>
          <p14:tracePt t="6702" x="3225800" y="3790950"/>
          <p14:tracePt t="6738" x="3219450" y="3790950"/>
          <p14:tracePt t="6754" x="3213100" y="3790950"/>
          <p14:tracePt t="6886" x="3206750" y="3790950"/>
          <p14:tracePt t="6894" x="3200400" y="3790950"/>
          <p14:tracePt t="7109" x="3194050" y="3790950"/>
          <p14:tracePt t="7118" x="3187700" y="3790950"/>
          <p14:tracePt t="7165" x="3181350" y="3790950"/>
          <p14:tracePt t="7181" x="3175000" y="3790950"/>
          <p14:tracePt t="7262" x="3168650" y="3790950"/>
          <p14:tracePt t="7267" x="3168650" y="3803650"/>
          <p14:tracePt t="7302" x="3168650" y="3810000"/>
          <p14:tracePt t="7309" x="3162300" y="3810000"/>
          <p14:tracePt t="7326" x="3155950" y="3816350"/>
          <p14:tracePt t="7342" x="3155950" y="3822700"/>
          <p14:tracePt t="7360" x="3149600" y="3835400"/>
          <p14:tracePt t="7376" x="3149600" y="3841750"/>
          <p14:tracePt t="7392" x="3143250" y="3848100"/>
          <p14:tracePt t="7409" x="3136900" y="3867150"/>
          <p14:tracePt t="7442" x="3136900" y="3873500"/>
          <p14:tracePt t="7460" x="3130550" y="3879850"/>
          <p14:tracePt t="7476" x="3124200" y="3886200"/>
          <p14:tracePt t="7492" x="3124200" y="3898900"/>
          <p14:tracePt t="7509" x="3124200" y="3911600"/>
          <p14:tracePt t="7526" x="3117850" y="3924300"/>
          <p14:tracePt t="7543" x="3105150" y="3937000"/>
          <p14:tracePt t="7560" x="3105150" y="3949700"/>
          <p14:tracePt t="7576" x="3105150" y="3962400"/>
          <p14:tracePt t="7593" x="3105150" y="3987800"/>
          <p14:tracePt t="7608" x="3105150" y="4013200"/>
          <p14:tracePt t="7625" x="3105150" y="4025900"/>
          <p14:tracePt t="7641" x="3105150" y="4044950"/>
          <p14:tracePt t="7645" x="3105150" y="4051300"/>
          <p14:tracePt t="7660" x="3105150" y="4064000"/>
          <p14:tracePt t="7676" x="3105150" y="4076700"/>
          <p14:tracePt t="7692" x="3105150" y="4083050"/>
          <p14:tracePt t="7862" x="3105150" y="4089400"/>
          <p14:tracePt t="7882" x="3111500" y="4089400"/>
          <p14:tracePt t="7890" x="3117850" y="4089400"/>
          <p14:tracePt t="7895" x="3130550" y="4089400"/>
          <p14:tracePt t="7909" x="3143250" y="4089400"/>
          <p14:tracePt t="7925" x="3162300" y="4089400"/>
          <p14:tracePt t="7941" x="3181350" y="4089400"/>
          <p14:tracePt t="8110" x="3187700" y="4089400"/>
          <p14:tracePt t="8115" x="3194050" y="4089400"/>
          <p14:tracePt t="8146" x="3200400" y="4089400"/>
          <p14:tracePt t="8154" x="3206750" y="4089400"/>
          <p14:tracePt t="8159" x="3213100" y="4089400"/>
          <p14:tracePt t="8176" x="3225800" y="4089400"/>
          <p14:tracePt t="8192" x="3244850" y="4089400"/>
          <p14:tracePt t="8209" x="3276600" y="4089400"/>
          <p14:tracePt t="8226" x="3308350" y="4083050"/>
          <p14:tracePt t="8242" x="3333750" y="4083050"/>
          <p14:tracePt t="8260" x="3359150" y="4083050"/>
          <p14:tracePt t="8276" x="3378200" y="4083050"/>
          <p14:tracePt t="8292" x="3397250" y="4076700"/>
          <p14:tracePt t="8309" x="3416300" y="4076700"/>
          <p14:tracePt t="8326" x="3435350" y="4076700"/>
          <p14:tracePt t="8342" x="3448050" y="4076700"/>
          <p14:tracePt t="8359" x="3486150" y="4076700"/>
          <p14:tracePt t="8376" x="3511550" y="4070350"/>
          <p14:tracePt t="8392" x="3556000" y="4057650"/>
          <p14:tracePt t="8409" x="3587750" y="4057650"/>
          <p14:tracePt t="8426" x="3625850" y="4057650"/>
          <p14:tracePt t="8442" x="3651250" y="4057650"/>
          <p14:tracePt t="8459" x="3663950" y="4051300"/>
          <p14:tracePt t="9056" x="3670300" y="4051300"/>
          <p14:tracePt t="9072" x="3676650" y="4051300"/>
          <p14:tracePt t="9088" x="3683000" y="4051300"/>
          <p14:tracePt t="9108" x="3689350" y="4051300"/>
          <p14:tracePt t="9120" x="3695700" y="4051300"/>
          <p14:tracePt t="9129" x="3708400" y="4051300"/>
          <p14:tracePt t="9159" x="3721100" y="4044950"/>
          <p14:tracePt t="9176" x="3733800" y="4044950"/>
          <p14:tracePt t="9192" x="3740150" y="4038600"/>
          <p14:tracePt t="9208" x="3746500" y="4038600"/>
          <p14:tracePt t="9324" x="3752850" y="4038600"/>
          <p14:tracePt t="10300" x="3759200" y="4038600"/>
          <p14:tracePt t="10308" x="3765550" y="4038600"/>
          <p14:tracePt t="10314" x="3771900" y="4038600"/>
          <p14:tracePt t="10325" x="3784600" y="4038600"/>
          <p14:tracePt t="10342" x="3803650" y="4038600"/>
          <p14:tracePt t="10358" x="3810000" y="4038600"/>
          <p14:tracePt t="10375" x="3816350" y="4038600"/>
          <p14:tracePt t="10391" x="3829050" y="4038600"/>
          <p14:tracePt t="10408" x="3835400" y="4038600"/>
          <p14:tracePt t="10492" x="3841750" y="4038600"/>
          <p14:tracePt t="10508" x="3848100" y="4038600"/>
          <p14:tracePt t="10552" x="3854450" y="4038600"/>
          <p14:tracePt t="10560" x="3860800" y="4038600"/>
          <p14:tracePt t="10568" x="3867150" y="4038600"/>
          <p14:tracePt t="10604" x="3873500" y="4038600"/>
          <p14:tracePt t="10616" x="3879850" y="4038600"/>
          <p14:tracePt t="10632" x="3886200" y="4038600"/>
          <p14:tracePt t="10641" x="3892550" y="4038600"/>
          <p14:tracePt t="10664" x="3898900" y="4038600"/>
          <p14:tracePt t="10684" x="3905250" y="4038600"/>
          <p14:tracePt t="10692" x="3911600" y="4038600"/>
          <p14:tracePt t="10728" x="3917950" y="4038600"/>
          <p14:tracePt t="10740" x="3924300" y="4038600"/>
          <p14:tracePt t="10748" x="3930650" y="4038600"/>
          <p14:tracePt t="10758" x="3943350" y="4038600"/>
          <p14:tracePt t="10775" x="3956050" y="4038600"/>
          <p14:tracePt t="10790" x="3968750" y="4038600"/>
          <p14:tracePt t="10807" x="3994150" y="4038600"/>
          <p14:tracePt t="10823" x="4025900" y="4038600"/>
          <p14:tracePt t="10840" x="4064000" y="4038600"/>
          <p14:tracePt t="10857" x="4108450" y="4038600"/>
          <p14:tracePt t="10873" x="4152900" y="4038600"/>
          <p14:tracePt t="10890" x="4178300" y="4038600"/>
          <p14:tracePt t="10907" x="4191000" y="4038600"/>
          <p14:tracePt t="10923" x="4197350" y="4038600"/>
          <p14:tracePt t="11010" x="4203700" y="4038600"/>
          <p14:tracePt t="11071" x="4210050" y="4038600"/>
          <p14:tracePt t="11094" x="4216400" y="4038600"/>
          <p14:tracePt t="11098" x="4222750" y="4038600"/>
          <p14:tracePt t="11122" x="4229100" y="4038600"/>
          <p14:tracePt t="11151" x="4235450" y="4038600"/>
          <p14:tracePt t="12220" x="4241800" y="4038600"/>
          <p14:tracePt t="12240" x="4248150" y="4038600"/>
          <p14:tracePt t="12252" x="4254500" y="4038600"/>
          <p14:tracePt t="13328" x="4260850" y="4038600"/>
          <p14:tracePt t="13336" x="4267200" y="4038600"/>
          <p14:tracePt t="13948" x="4267200" y="4044950"/>
          <p14:tracePt t="13955" x="4273550" y="4051300"/>
          <p14:tracePt t="13966" x="4279900" y="4051300"/>
          <p14:tracePt t="13972" x="4286250" y="4051300"/>
          <p14:tracePt t="13990" x="4298950" y="4064000"/>
          <p14:tracePt t="14007" x="4318000" y="4064000"/>
          <p14:tracePt t="14024" x="4324350" y="4064000"/>
          <p14:tracePt t="14040" x="4330700" y="4076700"/>
          <p14:tracePt t="14058" x="4349750" y="4076700"/>
          <p14:tracePt t="14073" x="4362450" y="4083050"/>
          <p14:tracePt t="14090" x="4381500" y="4083050"/>
          <p14:tracePt t="14107" x="4406900" y="4083050"/>
          <p14:tracePt t="14124" x="4438650" y="4083050"/>
          <p14:tracePt t="14140" x="4483100" y="4083050"/>
          <p14:tracePt t="14157" x="4533900" y="4064000"/>
          <p14:tracePt t="14174" x="4597400" y="4006850"/>
          <p14:tracePt t="14190" x="4654550" y="3924300"/>
          <p14:tracePt t="14207" x="4711700" y="3797300"/>
          <p14:tracePt t="14224" x="4775200" y="3676650"/>
          <p14:tracePt t="14240" x="4813300" y="3562350"/>
          <p14:tracePt t="14258" x="4864100" y="3390900"/>
          <p14:tracePt t="14274" x="4895850" y="3257550"/>
          <p14:tracePt t="14279" x="4908550" y="3232150"/>
          <p14:tracePt t="14290" x="4940300" y="3136900"/>
          <p14:tracePt t="14307" x="4953000" y="3041650"/>
          <p14:tracePt t="14323" x="4959350" y="2959100"/>
          <p14:tracePt t="14340" x="4965700" y="2876550"/>
          <p14:tracePt t="14357" x="4972050" y="2800350"/>
          <p14:tracePt t="14374" x="4972050" y="2755900"/>
          <p14:tracePt t="14390" x="4972050" y="2730500"/>
          <p14:tracePt t="14407" x="4972050" y="2705100"/>
          <p14:tracePt t="14424" x="4972050" y="2679700"/>
          <p14:tracePt t="14440" x="4972050" y="2667000"/>
          <p14:tracePt t="14457" x="4972050" y="2641600"/>
          <p14:tracePt t="14474" x="4972050" y="2622550"/>
          <p14:tracePt t="14490" x="4978400" y="2603500"/>
          <p14:tracePt t="14507" x="4991100" y="2559050"/>
          <p14:tracePt t="14523" x="4997450" y="2495550"/>
          <p14:tracePt t="14539" x="4997450" y="2457450"/>
          <p14:tracePt t="14555" x="5003800" y="2393950"/>
          <p14:tracePt t="14572" x="5010150" y="2355850"/>
          <p14:tracePt t="14590" x="5010150" y="2324100"/>
          <p14:tracePt t="14692" x="5010150" y="2317750"/>
          <p14:tracePt t="14703" x="5016500" y="2317750"/>
          <p14:tracePt t="14748" x="5022850" y="2317750"/>
          <p14:tracePt t="14756" x="5029200" y="2317750"/>
          <p14:tracePt t="14761" x="5041900" y="2317750"/>
          <p14:tracePt t="14774" x="5060950" y="2324100"/>
          <p14:tracePt t="14790" x="5099050" y="2336800"/>
          <p14:tracePt t="14807" x="5130800" y="2343150"/>
          <p14:tracePt t="14823" x="5156200" y="2343150"/>
          <p14:tracePt t="14840" x="5181600" y="2343150"/>
          <p14:tracePt t="14857" x="5219700" y="2330450"/>
          <p14:tracePt t="14874" x="5245100" y="2330450"/>
          <p14:tracePt t="14890" x="5295900" y="2317750"/>
          <p14:tracePt t="14907" x="5378450" y="2311400"/>
          <p14:tracePt t="14923" x="5486400" y="2292350"/>
          <p14:tracePt t="14940" x="5581650" y="2286000"/>
          <p14:tracePt t="14955" x="5670550" y="2266950"/>
          <p14:tracePt t="14972" x="5753100" y="2260600"/>
          <p14:tracePt t="14989" x="5810250" y="2247900"/>
          <p14:tracePt t="15005" x="5854700" y="2241550"/>
          <p14:tracePt t="15022" x="5899150" y="2235200"/>
          <p14:tracePt t="15038" x="5956300" y="2228850"/>
          <p14:tracePt t="15055" x="6007100" y="2222500"/>
          <p14:tracePt t="15072" x="6051550" y="2216150"/>
          <p14:tracePt t="15089" x="6089650" y="2216150"/>
          <p14:tracePt t="15105" x="6108700" y="2216150"/>
          <p14:tracePt t="15122" x="6146800" y="2216150"/>
          <p14:tracePt t="15138" x="6197600" y="2216150"/>
          <p14:tracePt t="15155" x="6261100" y="2216150"/>
          <p14:tracePt t="15172" x="6311900" y="2216150"/>
          <p14:tracePt t="15189" x="6369050" y="2216150"/>
          <p14:tracePt t="15206" x="6400800" y="2216150"/>
          <p14:tracePt t="15251" x="6407150" y="2216150"/>
          <p14:tracePt t="15255" x="6419850" y="2216150"/>
          <p14:tracePt t="15272" x="6445250" y="2216150"/>
          <p14:tracePt t="15278" x="6483350" y="2216150"/>
          <p14:tracePt t="15290" x="6534150" y="2216150"/>
          <p14:tracePt t="15306" x="6623050" y="2216150"/>
          <p14:tracePt t="15323" x="6724650" y="2222500"/>
          <p14:tracePt t="15339" x="6807200" y="2228850"/>
          <p14:tracePt t="15356" x="6883400" y="2235200"/>
          <p14:tracePt t="15373" x="6972300" y="2235200"/>
          <p14:tracePt t="15390" x="7029450" y="2235200"/>
          <p14:tracePt t="15406" x="7086600" y="2235200"/>
          <p14:tracePt t="15423" x="7143750" y="2235200"/>
          <p14:tracePt t="15440" x="7181850" y="2235200"/>
          <p14:tracePt t="15456" x="7239000" y="2235200"/>
          <p14:tracePt t="15474" x="7289800" y="2235200"/>
          <p14:tracePt t="15489" x="7327900" y="2235200"/>
          <p14:tracePt t="15506" x="7366000" y="2235200"/>
          <p14:tracePt t="15523" x="7391400" y="2235200"/>
          <p14:tracePt t="15540" x="7429500" y="2235200"/>
          <p14:tracePt t="15556" x="7467600" y="2235200"/>
          <p14:tracePt t="15573" x="7543800" y="2235200"/>
          <p14:tracePt t="15590" x="7620000" y="2235200"/>
          <p14:tracePt t="15606" x="7670800" y="2235200"/>
          <p14:tracePt t="15623" x="7696200" y="2235200"/>
          <p14:tracePt t="15640" x="7715250" y="2235200"/>
          <p14:tracePt t="15656" x="7721600" y="2235200"/>
          <p14:tracePt t="15938" x="7727950" y="2235200"/>
          <p14:tracePt t="15958" x="7734300" y="2235200"/>
          <p14:tracePt t="15978" x="7740650" y="2235200"/>
          <p14:tracePt t="16006" x="7740650" y="2241550"/>
          <p14:tracePt t="16142" x="7747000" y="2241550"/>
          <p14:tracePt t="16150" x="7753350" y="2241550"/>
          <p14:tracePt t="16174" x="7759700" y="2241550"/>
          <p14:tracePt t="16186" x="7766050" y="2241550"/>
          <p14:tracePt t="16191" x="7772400" y="2241550"/>
          <p14:tracePt t="16214" x="7778750" y="2241550"/>
          <p14:tracePt t="16223" x="7785100" y="2241550"/>
          <p14:tracePt t="16240" x="7804150" y="2241550"/>
          <p14:tracePt t="16256" x="7810500" y="2247900"/>
          <p14:tracePt t="16273" x="7829550" y="2247900"/>
          <p14:tracePt t="16289" x="7848600" y="2247900"/>
          <p14:tracePt t="16306" x="7874000" y="2254250"/>
          <p14:tracePt t="16312" x="7886700" y="2254250"/>
          <p14:tracePt t="16323" x="7918450" y="2254250"/>
          <p14:tracePt t="16340" x="7962900" y="2254250"/>
          <p14:tracePt t="16356" x="8013700" y="2254250"/>
          <p14:tracePt t="16373" x="8045450" y="2254250"/>
          <p14:tracePt t="16389" x="8064500" y="2254250"/>
          <p14:tracePt t="16406" x="8077200" y="2254250"/>
          <p14:tracePt t="16423" x="8089900" y="2254250"/>
          <p14:tracePt t="16514" x="8096250" y="2254250"/>
          <p14:tracePt t="16519" x="8108950" y="2254250"/>
          <p14:tracePt t="16523" x="8115300" y="2254250"/>
          <p14:tracePt t="16540" x="8153400" y="2254250"/>
          <p14:tracePt t="16556" x="8223250" y="2260600"/>
          <p14:tracePt t="16573" x="8312150" y="2273300"/>
          <p14:tracePt t="16589" x="8420100" y="2273300"/>
          <p14:tracePt t="16606" x="8502650" y="2279650"/>
          <p14:tracePt t="16623" x="8566150" y="2298700"/>
          <p14:tracePt t="16640" x="8604250" y="2298700"/>
          <p14:tracePt t="16656" x="8636000" y="2305050"/>
          <p14:tracePt t="16673" x="8680450" y="2305050"/>
          <p14:tracePt t="16690" x="8731250" y="2305050"/>
          <p14:tracePt t="16706" x="8794750" y="2305050"/>
          <p14:tracePt t="16723" x="8877300" y="2292350"/>
          <p14:tracePt t="16740" x="8947150" y="2292350"/>
          <p14:tracePt t="16757" x="9004300" y="2286000"/>
          <p14:tracePt t="16773" x="9029700" y="2273300"/>
          <p14:tracePt t="16789" x="9048750" y="2273300"/>
          <p14:tracePt t="16806" x="9061450" y="2273300"/>
          <p14:tracePt t="16823" x="9080500" y="2273300"/>
          <p14:tracePt t="16828" x="9086850" y="2273300"/>
          <p14:tracePt t="16840" x="9093200" y="2273300"/>
          <p14:tracePt t="16856" x="9105900" y="2273300"/>
          <p14:tracePt t="16873" x="9112250" y="2266950"/>
          <p14:tracePt t="16889" x="9131300" y="2266950"/>
          <p14:tracePt t="16906" x="9144000" y="2266950"/>
          <p14:tracePt t="16923" x="9150350" y="2266950"/>
          <p14:tracePt t="16939" x="9163050" y="2266950"/>
          <p14:tracePt t="16956" x="9175750" y="2266950"/>
          <p14:tracePt t="16973" x="9188450" y="2260600"/>
          <p14:tracePt t="16989" x="9207500" y="2254250"/>
          <p14:tracePt t="17006" x="9232900" y="2247900"/>
          <p14:tracePt t="17023" x="9271000" y="2228850"/>
          <p14:tracePt t="17040" x="9309100" y="2222500"/>
          <p14:tracePt t="17056" x="9340850" y="2209800"/>
          <p14:tracePt t="17073" x="9372600" y="2203450"/>
          <p14:tracePt t="17089" x="9378950" y="2203450"/>
          <p14:tracePt t="17106" x="9385300" y="2203450"/>
          <p14:tracePt t="17610" x="9385300" y="2197100"/>
          <p14:tracePt t="17621" x="9391650" y="2197100"/>
          <p14:tracePt t="17627" x="9391650" y="2190750"/>
          <p14:tracePt t="18022" x="9398000" y="2190750"/>
          <p14:tracePt t="18027" x="9404350" y="2190750"/>
          <p14:tracePt t="18039" x="9410700" y="2197100"/>
          <p14:tracePt t="18055" x="9410700" y="2222500"/>
          <p14:tracePt t="18072" x="9410700" y="2273300"/>
          <p14:tracePt t="18089" x="9398000" y="2317750"/>
          <p14:tracePt t="18106" x="9366250" y="2362200"/>
          <p14:tracePt t="18122" x="9321800" y="2425700"/>
          <p14:tracePt t="18140" x="9245600" y="2508250"/>
          <p14:tracePt t="18155" x="9169400" y="2584450"/>
          <p14:tracePt t="18171" x="9074150" y="2667000"/>
          <p14:tracePt t="18187" x="8966200" y="2736850"/>
          <p14:tracePt t="18204" x="8851900" y="2800350"/>
          <p14:tracePt t="18221" x="8750300" y="2844800"/>
          <p14:tracePt t="18237" x="8667750" y="2876550"/>
          <p14:tracePt t="18256" x="8597900" y="2901950"/>
          <p14:tracePt t="18272" x="8566150" y="2921000"/>
          <p14:tracePt t="18289" x="8502650" y="2933700"/>
          <p14:tracePt t="18305" x="8439150" y="2952750"/>
          <p14:tracePt t="18322" x="8388350" y="2965450"/>
          <p14:tracePt t="18339" x="8337550" y="2971800"/>
          <p14:tracePt t="18356" x="8299450" y="2971800"/>
          <p14:tracePt t="18372" x="8248650" y="2971800"/>
          <p14:tracePt t="18389" x="8172450" y="2971800"/>
          <p14:tracePt t="18405" x="8089900" y="2971800"/>
          <p14:tracePt t="18422" x="8032750" y="2971800"/>
          <p14:tracePt t="18439" x="7943850" y="2971800"/>
          <p14:tracePt t="18456" x="7874000" y="2971800"/>
          <p14:tracePt t="18472" x="7810500" y="2971800"/>
          <p14:tracePt t="18489" x="7772400" y="2971800"/>
          <p14:tracePt t="18505" x="7753350" y="2971800"/>
          <p14:tracePt t="18522" x="7740650" y="2971800"/>
          <p14:tracePt t="18539" x="7734300" y="2971800"/>
          <p14:tracePt t="18602" x="7727950" y="2971800"/>
          <p14:tracePt t="18610" x="7721600" y="2971800"/>
          <p14:tracePt t="18658" x="7715250" y="2971800"/>
          <p14:tracePt t="18665" x="7708900" y="2971800"/>
          <p14:tracePt t="18678" x="7702550" y="2971800"/>
          <p14:tracePt t="18694" x="7696200" y="2971800"/>
          <p14:tracePt t="18757" x="7689850" y="2965450"/>
          <p14:tracePt t="18791" x="7689850" y="2959100"/>
          <p14:tracePt t="18798" x="7689850" y="2952750"/>
          <p14:tracePt t="18805" x="7689850" y="2946400"/>
          <p14:tracePt t="18822" x="7689850" y="2933700"/>
          <p14:tracePt t="18839" x="7689850" y="2927350"/>
          <p14:tracePt t="18856" x="7702550" y="2914650"/>
          <p14:tracePt t="18860" x="7708900" y="2914650"/>
          <p14:tracePt t="18872" x="7721600" y="2901950"/>
          <p14:tracePt t="18888" x="7747000" y="2895600"/>
          <p14:tracePt t="18905" x="7772400" y="2882900"/>
          <p14:tracePt t="18921" x="7797800" y="2876550"/>
          <p14:tracePt t="18938" x="7823200" y="2876550"/>
          <p14:tracePt t="18955" x="7861300" y="2870200"/>
          <p14:tracePt t="18971" x="7893050" y="2863850"/>
          <p14:tracePt t="18988" x="7918450" y="2857500"/>
          <p14:tracePt t="19004" x="7943850" y="2851150"/>
          <p14:tracePt t="19021" x="7962900" y="2851150"/>
          <p14:tracePt t="19038" x="7988300" y="2844800"/>
          <p14:tracePt t="19055" x="8013700" y="2844800"/>
          <p14:tracePt t="19072" x="8051800" y="2838450"/>
          <p14:tracePt t="19089" x="8077200" y="2832100"/>
          <p14:tracePt t="19105" x="8102600" y="2825750"/>
          <p14:tracePt t="19122" x="8140700" y="2813050"/>
          <p14:tracePt t="19139" x="8166100" y="2800350"/>
          <p14:tracePt t="19156" x="8191500" y="2800350"/>
          <p14:tracePt t="19172" x="8204200" y="2800350"/>
          <p14:tracePt t="19189" x="8223250" y="2787650"/>
          <p14:tracePt t="19205" x="8235950" y="2781300"/>
          <p14:tracePt t="19222" x="8248650" y="2781300"/>
          <p14:tracePt t="19237" x="8261350" y="2781300"/>
          <p14:tracePt t="19254" x="8280400" y="2774950"/>
          <p14:tracePt t="19271" x="8293100" y="2774950"/>
          <p14:tracePt t="19287" x="8299450" y="2774950"/>
          <p14:tracePt t="19306" x="8305800" y="2774950"/>
          <p14:tracePt t="19339" x="8318500" y="2774950"/>
          <p14:tracePt t="19356" x="8324850" y="2774950"/>
          <p14:tracePt t="19372" x="8337550" y="2774950"/>
          <p14:tracePt t="19388" x="8350250" y="2774950"/>
          <p14:tracePt t="19405" x="8388350" y="2762250"/>
          <p14:tracePt t="19422" x="8445500" y="2762250"/>
          <p14:tracePt t="19438" x="8496300" y="2762250"/>
          <p14:tracePt t="19456" x="8566150" y="2762250"/>
          <p14:tracePt t="19472" x="8629650" y="2762250"/>
          <p14:tracePt t="19489" x="8705850" y="2762250"/>
          <p14:tracePt t="19505" x="8737600" y="2762250"/>
          <p14:tracePt t="19522" x="8769350" y="2762250"/>
          <p14:tracePt t="19538" x="8807450" y="2762250"/>
          <p14:tracePt t="19540" x="8820150" y="2762250"/>
          <p14:tracePt t="19556" x="8858250" y="2762250"/>
          <p14:tracePt t="19571" x="8896350" y="2762250"/>
          <p14:tracePt t="19587" x="8947150" y="2762250"/>
          <p14:tracePt t="19605" x="8991600" y="2762250"/>
          <p14:tracePt t="19622" x="9023350" y="2762250"/>
          <p14:tracePt t="19638" x="9048750" y="2762250"/>
          <p14:tracePt t="19656" x="9067800" y="2762250"/>
          <p14:tracePt t="19672" x="9093200" y="2762250"/>
          <p14:tracePt t="19688" x="9118600" y="2762250"/>
          <p14:tracePt t="19705" x="9156700" y="2762250"/>
          <p14:tracePt t="19722" x="9175750" y="2762250"/>
          <p14:tracePt t="19738" x="9201150" y="2755900"/>
          <p14:tracePt t="19756" x="9220200" y="2755900"/>
          <p14:tracePt t="19778" x="9226550" y="2755900"/>
          <p14:tracePt t="19802" x="9232900" y="2755900"/>
          <p14:tracePt t="19810" x="9239250" y="2755900"/>
          <p14:tracePt t="19822" x="9245600" y="2755900"/>
          <p14:tracePt t="19838" x="9271000" y="2743200"/>
          <p14:tracePt t="19856" x="9309100" y="2736850"/>
          <p14:tracePt t="19872" x="9321800" y="2736850"/>
          <p14:tracePt t="19888" x="9334500" y="2736850"/>
          <p14:tracePt t="19905" x="9347200" y="2730500"/>
          <p14:tracePt t="21178" x="9340850" y="2730500"/>
          <p14:tracePt t="21190" x="9334500" y="2730500"/>
          <p14:tracePt t="21196" x="9321800" y="2730500"/>
          <p14:tracePt t="21205" x="9309100" y="2730500"/>
          <p14:tracePt t="21221" x="9271000" y="2730500"/>
          <p14:tracePt t="21238" x="9239250" y="2730500"/>
          <p14:tracePt t="21255" x="9182100" y="2743200"/>
          <p14:tracePt t="21272" x="9156700" y="2755900"/>
          <p14:tracePt t="21288" x="9118600" y="2768600"/>
          <p14:tracePt t="21305" x="9093200" y="2781300"/>
          <p14:tracePt t="21321" x="9067800" y="2787650"/>
          <p14:tracePt t="21338" x="9042400" y="2794000"/>
          <p14:tracePt t="21355" x="9023350" y="2794000"/>
          <p14:tracePt t="21370" x="8991600" y="2806700"/>
          <p14:tracePt t="21387" x="8972550" y="2806700"/>
          <p14:tracePt t="21405" x="8959850" y="2813050"/>
          <p14:tracePt t="21421" x="8947150" y="2813050"/>
          <p14:tracePt t="21438" x="8934450" y="2813050"/>
          <p14:tracePt t="21455" x="8928100" y="2819400"/>
          <p14:tracePt t="21471" x="8915400" y="2819400"/>
          <p14:tracePt t="21488" x="8902700" y="2819400"/>
          <p14:tracePt t="21504" x="8877300" y="2819400"/>
          <p14:tracePt t="21521" x="8851900" y="2838450"/>
          <p14:tracePt t="21538" x="8813800" y="2844800"/>
          <p14:tracePt t="21555" x="8769350" y="2863850"/>
          <p14:tracePt t="21572" x="8737600" y="2870200"/>
          <p14:tracePt t="21588" x="8712200" y="2876550"/>
          <p14:tracePt t="21604" x="8686800" y="2889250"/>
          <p14:tracePt t="21621" x="8667750" y="2895600"/>
          <p14:tracePt t="21638" x="8648700" y="2901950"/>
          <p14:tracePt t="21654" x="8629650" y="2908300"/>
          <p14:tracePt t="21672" x="8616950" y="2914650"/>
          <p14:tracePt t="21688" x="8578850" y="2921000"/>
          <p14:tracePt t="21704" x="8553450" y="2933700"/>
          <p14:tracePt t="21721" x="8515350" y="2940050"/>
          <p14:tracePt t="21738" x="8477250" y="2952750"/>
          <p14:tracePt t="21754" x="8451850" y="2965450"/>
          <p14:tracePt t="21771" x="8426450" y="2978150"/>
          <p14:tracePt t="21788" x="8401050" y="2984500"/>
          <p14:tracePt t="21804" x="8375650" y="2997200"/>
          <p14:tracePt t="21821" x="8356600" y="3009900"/>
          <p14:tracePt t="21838" x="8337550" y="3016250"/>
          <p14:tracePt t="21854" x="8312150" y="3028950"/>
          <p14:tracePt t="21872" x="8274050" y="3048000"/>
          <p14:tracePt t="21888" x="8248650" y="3060700"/>
          <p14:tracePt t="21904" x="8229600" y="3079750"/>
          <p14:tracePt t="21910" x="8216900" y="3086100"/>
          <p14:tracePt t="21921" x="8191500" y="3105150"/>
          <p14:tracePt t="21938" x="8172450" y="3124200"/>
          <p14:tracePt t="21954" x="8166100" y="3136900"/>
          <p14:tracePt t="21971" x="8147050" y="3143250"/>
          <p14:tracePt t="21987" x="8121650" y="3149600"/>
          <p14:tracePt t="22004" x="8102600" y="3168650"/>
          <p14:tracePt t="22021" x="8083550" y="3187700"/>
          <p14:tracePt t="22038" x="8070850" y="3200400"/>
          <p14:tracePt t="22054" x="8058150" y="3213100"/>
          <p14:tracePt t="22071" x="8039100" y="3213100"/>
          <p14:tracePt t="22088" x="8026400" y="3225800"/>
          <p14:tracePt t="22104" x="8020050" y="3232150"/>
          <p14:tracePt t="22121" x="8007350" y="3238500"/>
          <p14:tracePt t="22137" x="7994650" y="3244850"/>
          <p14:tracePt t="22154" x="7981950" y="3263900"/>
          <p14:tracePt t="22171" x="7962900" y="3276600"/>
          <p14:tracePt t="22187" x="7950200" y="3282950"/>
          <p14:tracePt t="22204" x="7931150" y="3295650"/>
          <p14:tracePt t="22221" x="7924800" y="3308350"/>
          <p14:tracePt t="22237" x="7912100" y="3308350"/>
          <p14:tracePt t="22254" x="7899400" y="3321050"/>
          <p14:tracePt t="22271" x="7893050" y="3327400"/>
          <p14:tracePt t="22288" x="7886700" y="3340100"/>
          <p14:tracePt t="22304" x="7874000" y="3346450"/>
          <p14:tracePt t="22321" x="7867650" y="3352800"/>
          <p14:tracePt t="22337" x="7861300" y="3352800"/>
          <p14:tracePt t="22354" x="7854950" y="3352800"/>
          <p14:tracePt t="22371" x="7854950" y="3359150"/>
          <p14:tracePt t="22510" x="7848600" y="3359150"/>
          <p14:tracePt t="22522" x="7848600" y="3365500"/>
          <p14:tracePt t="22818" x="7842250" y="3365500"/>
          <p14:tracePt t="22823" x="7835900" y="3371850"/>
          <p14:tracePt t="22837" x="7829550" y="3378200"/>
          <p14:tracePt t="22854" x="7816850" y="3384550"/>
          <p14:tracePt t="22871" x="7804150" y="3390900"/>
          <p14:tracePt t="22887" x="7804150" y="3397250"/>
          <p14:tracePt t="23032" x="7797800" y="3397250"/>
          <p14:tracePt t="23048" x="7791450" y="3397250"/>
          <p14:tracePt t="23240" x="7785100" y="3397250"/>
          <p14:tracePt t="23400" x="7778750" y="3397250"/>
          <p14:tracePt t="23412" x="7778750" y="3403600"/>
          <p14:tracePt t="23612" x="7778750" y="3397250"/>
          <p14:tracePt t="23816" x="7778750" y="3390900"/>
          <p14:tracePt t="23960" x="7778750" y="3384550"/>
          <p14:tracePt t="23965" x="7778750" y="3378200"/>
          <p14:tracePt t="23980" x="7778750" y="3371850"/>
          <p14:tracePt t="23992" x="7778750" y="3365500"/>
          <p14:tracePt t="24004" x="7778750" y="3359150"/>
          <p14:tracePt t="24032" x="7778750" y="3352800"/>
          <p14:tracePt t="24040" x="7778750" y="3346450"/>
          <p14:tracePt t="24064" x="7778750" y="3340100"/>
          <p14:tracePt t="24088" x="7778750" y="3333750"/>
          <p14:tracePt t="24104" x="7778750" y="3327400"/>
          <p14:tracePt t="24116" x="7778750" y="3321050"/>
          <p14:tracePt t="24328" x="7778750" y="3327400"/>
          <p14:tracePt t="24336" x="7778750" y="3333750"/>
          <p14:tracePt t="24344" x="7778750" y="3340100"/>
          <p14:tracePt t="24354" x="7778750" y="3346450"/>
          <p14:tracePt t="24370" x="7778750" y="3359150"/>
          <p14:tracePt t="24387" x="7778750" y="3371850"/>
          <p14:tracePt t="24403" x="7778750" y="3384550"/>
          <p14:tracePt t="24437" x="7778750" y="3397250"/>
          <p14:tracePt t="24454" x="7778750" y="3403600"/>
          <p14:tracePt t="24487" x="7778750" y="3409950"/>
          <p14:tracePt t="25415" x="7785100" y="3409950"/>
          <p14:tracePt t="25618" x="7785100" y="3403600"/>
          <p14:tracePt t="25627" x="7785100" y="3397250"/>
          <p14:tracePt t="25635" x="7785100" y="3390900"/>
          <p14:tracePt t="25651" x="7785100" y="3384550"/>
          <p14:tracePt t="25670" x="7785100" y="3371850"/>
          <p14:tracePt t="25686" x="7785100" y="3359150"/>
          <p14:tracePt t="25703" x="7785100" y="3346450"/>
          <p14:tracePt t="25824" x="7785100" y="3340100"/>
          <p14:tracePt t="25831" x="7785100" y="3333750"/>
          <p14:tracePt t="25840" x="7785100" y="3327400"/>
          <p14:tracePt t="25854" x="7753350" y="3289300"/>
          <p14:tracePt t="25870" x="7689850" y="3251200"/>
          <p14:tracePt t="25886" x="7632700" y="3219450"/>
          <p14:tracePt t="25903" x="7607300" y="3206750"/>
          <p14:tracePt t="25919" x="7581900" y="3187700"/>
          <p14:tracePt t="25936" x="7543800" y="3162300"/>
          <p14:tracePt t="25953" x="7480300" y="3149600"/>
          <p14:tracePt t="25970" x="7423150" y="3124200"/>
          <p14:tracePt t="25986" x="7340600" y="3111500"/>
          <p14:tracePt t="25992" x="7302500" y="3111500"/>
          <p14:tracePt t="26003" x="7207250" y="3105150"/>
          <p14:tracePt t="26020" x="7086600" y="3098800"/>
          <p14:tracePt t="26036" x="6972300" y="3098800"/>
          <p14:tracePt t="26054" x="6858000" y="3098800"/>
          <p14:tracePt t="26070" x="6775450" y="3098800"/>
          <p14:tracePt t="26086" x="6705600" y="3098800"/>
          <p14:tracePt t="26103" x="6642100" y="3105150"/>
          <p14:tracePt t="26120" x="6584950" y="3111500"/>
          <p14:tracePt t="26136" x="6534150" y="3117850"/>
          <p14:tracePt t="26153" x="6432550" y="3124200"/>
          <p14:tracePt t="26170" x="6318250" y="3124200"/>
          <p14:tracePt t="26186" x="6210300" y="3124200"/>
          <p14:tracePt t="26203" x="6096000" y="3117850"/>
          <p14:tracePt t="26219" x="6007100" y="3098800"/>
          <p14:tracePt t="26236" x="5924550" y="3067050"/>
          <p14:tracePt t="26254" x="5835650" y="3041650"/>
          <p14:tracePt t="26270" x="5778500" y="3035300"/>
          <p14:tracePt t="26286" x="5721350" y="3035300"/>
          <p14:tracePt t="26303" x="5657850" y="3022600"/>
          <p14:tracePt t="26319" x="5575300" y="3016250"/>
          <p14:tracePt t="26336" x="5473700" y="3016250"/>
          <p14:tracePt t="26353" x="5308600" y="3016250"/>
          <p14:tracePt t="26369" x="5175250" y="3016250"/>
          <p14:tracePt t="26386" x="5054600" y="3016250"/>
          <p14:tracePt t="26403" x="4933950" y="3009900"/>
          <p14:tracePt t="26419" x="4813300" y="3009900"/>
          <p14:tracePt t="26436" x="4711700" y="3009900"/>
          <p14:tracePt t="26453" x="4584700" y="3009900"/>
          <p14:tracePt t="26470" x="4495800" y="3009900"/>
          <p14:tracePt t="26486" x="4419600" y="3009900"/>
          <p14:tracePt t="26491" x="4400550" y="3009900"/>
          <p14:tracePt t="26503" x="4337050" y="3009900"/>
          <p14:tracePt t="26519" x="4254500" y="3009900"/>
          <p14:tracePt t="26536" x="4184650" y="3009900"/>
          <p14:tracePt t="26553" x="4121150" y="3009900"/>
          <p14:tracePt t="26570" x="4076700" y="3009900"/>
          <p14:tracePt t="26586" x="4051300" y="3009900"/>
          <p14:tracePt t="26603" x="4038600" y="3009900"/>
          <p14:tracePt t="26619" x="4025900" y="3009900"/>
          <p14:tracePt t="26636" x="4006850" y="3009900"/>
          <p14:tracePt t="26651" x="3987800" y="3009900"/>
          <p14:tracePt t="26668" x="3981450" y="3009900"/>
          <p14:tracePt t="26685" x="3968750" y="3009900"/>
          <p14:tracePt t="26800" x="3968750" y="3016250"/>
          <p14:tracePt t="27200" x="3968750" y="3022600"/>
          <p14:tracePt t="27205" x="3962400" y="3022600"/>
          <p14:tracePt t="27219" x="3949700" y="3022600"/>
          <p14:tracePt t="27236" x="3930650" y="3035300"/>
          <p14:tracePt t="27252" x="3924300" y="3035300"/>
          <p14:tracePt t="27269" x="3917950" y="3035300"/>
          <p14:tracePt t="27332" x="3911600" y="3035300"/>
          <p14:tracePt t="27344" x="3905250" y="3035300"/>
          <p14:tracePt t="27360" x="3898900" y="3035300"/>
          <p14:tracePt t="27370" x="3886200" y="3035300"/>
          <p14:tracePt t="27386" x="3867150" y="3035300"/>
          <p14:tracePt t="27402" x="3835400" y="3035300"/>
          <p14:tracePt t="27419" x="3816350" y="3035300"/>
          <p14:tracePt t="27436" x="3784600" y="3035300"/>
          <p14:tracePt t="27452" x="3771900" y="3028950"/>
          <p14:tracePt t="27469" x="3759200" y="3028950"/>
          <p14:tracePt t="27486" x="3752850" y="3028950"/>
          <p14:tracePt t="27503" x="3746500" y="3028950"/>
          <p14:tracePt t="27519" x="3740150" y="3022600"/>
          <p14:tracePt t="27536" x="3740150" y="3016250"/>
          <p14:tracePt t="27552" x="3727450" y="3016250"/>
          <p14:tracePt t="27569" x="3708400" y="3009900"/>
          <p14:tracePt t="27586" x="3702050" y="3003550"/>
          <p14:tracePt t="27619" x="3695700" y="3003550"/>
          <p14:tracePt t="27636" x="3689350" y="3003550"/>
          <p14:tracePt t="27652" x="3676650" y="3003550"/>
          <p14:tracePt t="27669" x="3657600" y="3003550"/>
          <p14:tracePt t="27686" x="3638550" y="3003550"/>
          <p14:tracePt t="27701" x="3613150" y="3003550"/>
          <p14:tracePt t="27718" x="3594100" y="3003550"/>
          <p14:tracePt t="27734" x="3581400" y="3003550"/>
          <p14:tracePt t="27751" x="3568700" y="3003550"/>
          <p14:tracePt t="27767" x="3562350" y="3003550"/>
          <p14:tracePt t="27784" x="3549650" y="3003550"/>
          <p14:tracePt t="27802" x="3536950" y="3003550"/>
          <p14:tracePt t="27819" x="3517900" y="3003550"/>
          <p14:tracePt t="27836" x="3498850" y="2990850"/>
          <p14:tracePt t="27852" x="3479800" y="2984500"/>
          <p14:tracePt t="27869" x="3435350" y="2959100"/>
          <p14:tracePt t="27886" x="3403600" y="2940050"/>
          <p14:tracePt t="27902" x="3378200" y="2921000"/>
          <p14:tracePt t="27919" x="3371850" y="2914650"/>
          <p14:tracePt t="27936" x="3365500" y="2908300"/>
          <p14:tracePt t="27968" x="3359150" y="2908300"/>
          <p14:tracePt t="27984" x="3352800" y="2908300"/>
          <p14:tracePt t="27989" x="3346450" y="2908300"/>
          <p14:tracePt t="28002" x="3333750" y="2908300"/>
          <p14:tracePt t="28019" x="3314700" y="2914650"/>
          <p14:tracePt t="28036" x="3302000" y="2921000"/>
          <p14:tracePt t="28052" x="3289300" y="2921000"/>
          <p14:tracePt t="28069" x="3282950" y="2927350"/>
          <p14:tracePt t="28086" x="3263900" y="2933700"/>
          <p14:tracePt t="28102" x="3251200" y="2933700"/>
          <p14:tracePt t="28119" x="3251200" y="2940050"/>
          <p14:tracePt t="28135" x="3244850" y="2940050"/>
          <p14:tracePt t="28169" x="3238500" y="2940050"/>
          <p14:tracePt t="28186" x="3219450" y="2940050"/>
          <p14:tracePt t="28202" x="3206750" y="2940050"/>
          <p14:tracePt t="28219" x="3187700" y="2940050"/>
          <p14:tracePt t="28235" x="3168650" y="2933700"/>
          <p14:tracePt t="28252" x="3136900" y="2927350"/>
          <p14:tracePt t="28269" x="3098800" y="2921000"/>
          <p14:tracePt t="28286" x="3060700" y="2921000"/>
          <p14:tracePt t="28302" x="3022600" y="2921000"/>
          <p14:tracePt t="28319" x="2990850" y="2921000"/>
          <p14:tracePt t="28335" x="2952750" y="2921000"/>
          <p14:tracePt t="28352" x="2914650" y="2921000"/>
          <p14:tracePt t="28369" x="2857500" y="2921000"/>
          <p14:tracePt t="28386" x="2806700" y="2921000"/>
          <p14:tracePt t="28402" x="2787650" y="2921000"/>
          <p14:tracePt t="28419" x="2781300" y="2921000"/>
          <p14:tracePt t="28435" x="2774950" y="2914650"/>
          <p14:tracePt t="28469" x="2755900" y="2908300"/>
          <p14:tracePt t="28486" x="2730500" y="2901950"/>
          <p14:tracePt t="28502" x="2705100" y="2889250"/>
          <p14:tracePt t="28519" x="2686050" y="2882900"/>
          <p14:tracePt t="28524" x="2679700" y="2876550"/>
          <p14:tracePt t="28535" x="2660650" y="2870200"/>
          <p14:tracePt t="28552" x="2635250" y="2857500"/>
          <p14:tracePt t="28569" x="2597150" y="2838450"/>
          <p14:tracePt t="28586" x="2571750" y="2825750"/>
          <p14:tracePt t="28602" x="2552700" y="2813050"/>
          <p14:tracePt t="28619" x="2546350" y="2806700"/>
          <p14:tracePt t="28635" x="2533650" y="2800350"/>
          <p14:tracePt t="28652" x="2508250" y="2787650"/>
          <p14:tracePt t="28669" x="2470150" y="2774950"/>
          <p14:tracePt t="28686" x="2432050" y="2755900"/>
          <p14:tracePt t="28702" x="2406650" y="2736850"/>
          <p14:tracePt t="28719" x="2374900" y="2717800"/>
          <p14:tracePt t="28735" x="2355850" y="2698750"/>
          <p14:tracePt t="28752" x="2336800" y="2679700"/>
          <p14:tracePt t="28770" x="2311400" y="2635250"/>
          <p14:tracePt t="28784" x="2305050" y="2616200"/>
          <p14:tracePt t="28801" x="2279650" y="2571750"/>
          <p14:tracePt t="28817" x="2260600" y="2533650"/>
          <p14:tracePt t="28834" x="2241550" y="2489200"/>
          <p14:tracePt t="28850" x="2228850" y="2438400"/>
          <p14:tracePt t="28867" x="2209800" y="2374900"/>
          <p14:tracePt t="28884" x="2190750" y="2324100"/>
          <p14:tracePt t="28901" x="2178050" y="2279650"/>
          <p14:tracePt t="28917" x="2171700" y="2247900"/>
          <p14:tracePt t="28934" x="2165350" y="2241550"/>
          <p14:tracePt t="28950" x="2165350" y="2235200"/>
          <p14:tracePt t="28967" x="2165350" y="2209800"/>
          <p14:tracePt t="28984" x="2165350" y="2184400"/>
          <p14:tracePt t="29000" x="2159000" y="2133600"/>
          <p14:tracePt t="29017" x="2159000" y="2070100"/>
          <p14:tracePt t="29034" x="2159000" y="2012950"/>
          <p14:tracePt t="29051" x="2159000" y="1955800"/>
          <p14:tracePt t="29067" x="2165350" y="1905000"/>
          <p14:tracePt t="29085" x="2171700" y="1816100"/>
          <p14:tracePt t="29102" x="2190750" y="1758950"/>
          <p14:tracePt t="29119" x="2197100" y="1708150"/>
          <p14:tracePt t="29135" x="2203450" y="1657350"/>
          <p14:tracePt t="29152" x="2216150" y="1606550"/>
          <p14:tracePt t="29169" x="2235200" y="1549400"/>
          <p14:tracePt t="29171" x="2241550" y="1530350"/>
          <p14:tracePt t="29186" x="2273300" y="1460500"/>
          <p14:tracePt t="29202" x="2286000" y="1416050"/>
          <p14:tracePt t="29218" x="2305050" y="1377950"/>
          <p14:tracePt t="29235" x="2324100" y="1327150"/>
          <p14:tracePt t="29252" x="2362200" y="1270000"/>
          <p14:tracePt t="29268" x="2393950" y="1200150"/>
          <p14:tracePt t="29286" x="2444750" y="1111250"/>
          <p14:tracePt t="29302" x="2470150" y="1035050"/>
          <p14:tracePt t="29318" x="2495550" y="952500"/>
          <p14:tracePt t="29335" x="2508250" y="876300"/>
          <p14:tracePt t="29352" x="2520950" y="793750"/>
          <p14:tracePt t="29368" x="2527300" y="717550"/>
          <p14:tracePt t="29386" x="2527300" y="628650"/>
          <p14:tracePt t="29402" x="2520950" y="571500"/>
          <p14:tracePt t="29418" x="2508250" y="508000"/>
          <p14:tracePt t="29435" x="2508250" y="469900"/>
          <p14:tracePt t="29452" x="2508250" y="438150"/>
          <p14:tracePt t="29468" x="2501900" y="400050"/>
          <p14:tracePt t="29486" x="2489200" y="342900"/>
          <p14:tracePt t="29502" x="2463800" y="298450"/>
          <p14:tracePt t="29518" x="2432050" y="260350"/>
          <p14:tracePt t="29535" x="2406650" y="241300"/>
          <p14:tracePt t="29540" x="2400300" y="228600"/>
          <p14:tracePt t="29552" x="2381250" y="222250"/>
          <p14:tracePt t="29568" x="2349500" y="203200"/>
          <p14:tracePt t="29585" x="2311400" y="196850"/>
          <p14:tracePt t="29601" x="2260600" y="177800"/>
          <p14:tracePt t="29617" x="2197100" y="158750"/>
          <p14:tracePt t="29634" x="2127250" y="139700"/>
          <p14:tracePt t="29651" x="2063750" y="120650"/>
          <p14:tracePt t="29667" x="2019300" y="107950"/>
          <p14:tracePt t="29684" x="1962150" y="95250"/>
          <p14:tracePt t="29701" x="1854200" y="63500"/>
          <p14:tracePt t="29717" x="1790700" y="44450"/>
          <p14:tracePt t="29734" x="1746250" y="31750"/>
          <p14:tracePt t="29750" x="1720850" y="31750"/>
          <p14:tracePt t="29767" x="1701800" y="31750"/>
          <p14:tracePt t="29784" x="1676400" y="31750"/>
          <p14:tracePt t="29800" x="1638300" y="31750"/>
          <p14:tracePt t="29817" x="1562100" y="31750"/>
          <p14:tracePt t="29833" x="1511300" y="38100"/>
          <p14:tracePt t="29850" x="1473200" y="38100"/>
          <p14:tracePt t="29867" x="1460500" y="44450"/>
          <p14:tracePt t="29903" x="1454150" y="50800"/>
          <p14:tracePt t="29918" x="1441450" y="50800"/>
          <p14:tracePt t="29936" x="1409700" y="63500"/>
          <p14:tracePt t="29951" x="1397000" y="63500"/>
          <p14:tracePt t="29969" x="1390650" y="69850"/>
          <p14:tracePt t="30002" x="1384300" y="69850"/>
          <p14:tracePt t="30018" x="1365250" y="69850"/>
          <p14:tracePt t="30035" x="1346200" y="88900"/>
          <p14:tracePt t="30051" x="1314450" y="101600"/>
          <p14:tracePt t="30067" x="1289050" y="114300"/>
          <p14:tracePt t="30884" x="1270000" y="114300"/>
        </p14:tracePtLst>
      </p14:laserTraceLst>
    </p:ext>
  </p:extLs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>
          <a:xfrm>
            <a:off x="2363788" y="187837"/>
            <a:ext cx="6622557" cy="1325563"/>
          </a:xfrm>
        </p:spPr>
        <p:txBody>
          <a:bodyPr/>
          <a:lstStyle/>
          <a:p>
            <a:pPr eaLnBrk="1" hangingPunct="1"/>
            <a:r>
              <a:rPr lang="en-US" altLang="en-US" sz="3600" b="1" dirty="0">
                <a:solidFill>
                  <a:schemeClr val="bg1"/>
                </a:solidFill>
              </a:rPr>
              <a:t>Authentication: another try</a:t>
            </a:r>
            <a:endParaRPr lang="en-US" altLang="en-US" b="1" dirty="0" smtClean="0">
              <a:solidFill>
                <a:schemeClr val="bg1"/>
              </a:solidFill>
            </a:endParaRPr>
          </a:p>
        </p:txBody>
      </p:sp>
      <p:sp>
        <p:nvSpPr>
          <p:cNvPr id="18435" name="Text Box 3"/>
          <p:cNvSpPr txBox="1">
            <a:spLocks noChangeArrowheads="1"/>
          </p:cNvSpPr>
          <p:nvPr/>
        </p:nvSpPr>
        <p:spPr bwMode="auto">
          <a:xfrm>
            <a:off x="2160467" y="2020213"/>
            <a:ext cx="7871065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/>
            <a:r>
              <a:rPr lang="en-US" altLang="en-US" sz="2400" u="sng" dirty="0">
                <a:solidFill>
                  <a:srgbClr val="FF0000"/>
                </a:solidFill>
                <a:latin typeface="Comic Sans MS" panose="030F0702030302020204" pitchFamily="66" charset="0"/>
              </a:rPr>
              <a:t>Protocol ap2.0:</a:t>
            </a:r>
            <a:r>
              <a:rPr lang="en-US" altLang="en-US" sz="2400" dirty="0">
                <a:solidFill>
                  <a:srgbClr val="FF0000"/>
                </a:solidFill>
                <a:latin typeface="Comic Sans MS" panose="030F0702030302020204" pitchFamily="66" charset="0"/>
              </a:rPr>
              <a:t> </a:t>
            </a:r>
            <a:r>
              <a:rPr lang="en-US" altLang="en-US" sz="2400" dirty="0">
                <a:latin typeface="Comic Sans MS" panose="030F0702030302020204" pitchFamily="66" charset="0"/>
              </a:rPr>
              <a:t>Alice says “I am Alice” in an IP packet</a:t>
            </a:r>
          </a:p>
          <a:p>
            <a:pPr algn="r"/>
            <a:r>
              <a:rPr lang="en-US" altLang="en-US" sz="2400" dirty="0">
                <a:latin typeface="Comic Sans MS" panose="030F0702030302020204" pitchFamily="66" charset="0"/>
              </a:rPr>
              <a:t>containing her source IP address </a:t>
            </a:r>
          </a:p>
        </p:txBody>
      </p:sp>
      <p:sp>
        <p:nvSpPr>
          <p:cNvPr id="18436" name="Text Box 4"/>
          <p:cNvSpPr txBox="1">
            <a:spLocks noChangeArrowheads="1"/>
          </p:cNvSpPr>
          <p:nvPr/>
        </p:nvSpPr>
        <p:spPr bwMode="auto">
          <a:xfrm>
            <a:off x="7875588" y="3986213"/>
            <a:ext cx="2792412" cy="15696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US" altLang="en-US" sz="2400" dirty="0">
                <a:latin typeface="Comic Sans MS" panose="030F0702030302020204" pitchFamily="66" charset="0"/>
              </a:rPr>
              <a:t>Trudy can create</a:t>
            </a:r>
          </a:p>
          <a:p>
            <a:pPr algn="ctr"/>
            <a:r>
              <a:rPr lang="en-US" altLang="en-US" sz="2400" dirty="0">
                <a:latin typeface="Comic Sans MS" panose="030F0702030302020204" pitchFamily="66" charset="0"/>
              </a:rPr>
              <a:t>a packet “spoofing”</a:t>
            </a:r>
          </a:p>
          <a:p>
            <a:pPr algn="ctr"/>
            <a:r>
              <a:rPr lang="en-US" altLang="en-US" sz="2400" dirty="0">
                <a:latin typeface="Comic Sans MS" panose="030F0702030302020204" pitchFamily="66" charset="0"/>
              </a:rPr>
              <a:t>Alice’s address</a:t>
            </a:r>
          </a:p>
        </p:txBody>
      </p:sp>
      <p:pic>
        <p:nvPicPr>
          <p:cNvPr id="18437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14538" y="3721101"/>
            <a:ext cx="698500" cy="862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38" name="Picture 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77407" y="4625976"/>
            <a:ext cx="1082675" cy="129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39" name="Picture 7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81750" y="3684588"/>
            <a:ext cx="812800" cy="830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440" name="Line 8"/>
          <p:cNvSpPr>
            <a:spLocks noChangeShapeType="1"/>
          </p:cNvSpPr>
          <p:nvPr/>
        </p:nvSpPr>
        <p:spPr bwMode="auto">
          <a:xfrm flipV="1">
            <a:off x="4270375" y="4033103"/>
            <a:ext cx="2111375" cy="123825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grpSp>
        <p:nvGrpSpPr>
          <p:cNvPr id="18441" name="Group 9"/>
          <p:cNvGrpSpPr>
            <a:grpSpLocks/>
          </p:cNvGrpSpPr>
          <p:nvPr/>
        </p:nvGrpSpPr>
        <p:grpSpPr bwMode="auto">
          <a:xfrm>
            <a:off x="4956176" y="4938714"/>
            <a:ext cx="2898775" cy="644525"/>
            <a:chOff x="513" y="1791"/>
            <a:chExt cx="1826" cy="406"/>
          </a:xfrm>
        </p:grpSpPr>
        <p:sp>
          <p:nvSpPr>
            <p:cNvPr id="18442" name="Rectangle 10"/>
            <p:cNvSpPr>
              <a:spLocks noChangeArrowheads="1"/>
            </p:cNvSpPr>
            <p:nvPr/>
          </p:nvSpPr>
          <p:spPr bwMode="auto">
            <a:xfrm>
              <a:off x="540" y="1791"/>
              <a:ext cx="1799" cy="399"/>
            </a:xfrm>
            <a:prstGeom prst="rect">
              <a:avLst/>
            </a:prstGeom>
            <a:solidFill>
              <a:srgbClr val="CCFF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endParaRPr lang="en-US" altLang="en-US"/>
            </a:p>
          </p:txBody>
        </p:sp>
        <p:sp>
          <p:nvSpPr>
            <p:cNvPr id="18443" name="Text Box 11"/>
            <p:cNvSpPr txBox="1">
              <a:spLocks noChangeArrowheads="1"/>
            </p:cNvSpPr>
            <p:nvPr/>
          </p:nvSpPr>
          <p:spPr bwMode="auto">
            <a:xfrm>
              <a:off x="1327" y="1877"/>
              <a:ext cx="1007" cy="2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/>
              <a:r>
                <a:rPr lang="en-US" altLang="en-US" sz="2000">
                  <a:latin typeface="Comic Sans MS" panose="030F0702030302020204" pitchFamily="66" charset="0"/>
                </a:rPr>
                <a:t>“I am Alice”</a:t>
              </a:r>
            </a:p>
          </p:txBody>
        </p:sp>
        <p:sp>
          <p:nvSpPr>
            <p:cNvPr id="18444" name="Text Box 12"/>
            <p:cNvSpPr txBox="1">
              <a:spLocks noChangeArrowheads="1"/>
            </p:cNvSpPr>
            <p:nvPr/>
          </p:nvSpPr>
          <p:spPr bwMode="auto">
            <a:xfrm>
              <a:off x="513" y="1793"/>
              <a:ext cx="845" cy="40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/>
              <a:r>
                <a:rPr lang="en-US" altLang="en-US">
                  <a:latin typeface="Comic Sans MS" panose="030F0702030302020204" pitchFamily="66" charset="0"/>
                </a:rPr>
                <a:t>Alice’s </a:t>
              </a:r>
            </a:p>
            <a:p>
              <a:pPr algn="ctr"/>
              <a:r>
                <a:rPr lang="en-US" altLang="en-US">
                  <a:latin typeface="Comic Sans MS" panose="030F0702030302020204" pitchFamily="66" charset="0"/>
                </a:rPr>
                <a:t>IP address</a:t>
              </a:r>
            </a:p>
          </p:txBody>
        </p:sp>
        <p:sp>
          <p:nvSpPr>
            <p:cNvPr id="18445" name="Line 13"/>
            <p:cNvSpPr>
              <a:spLocks noChangeShapeType="1"/>
            </p:cNvSpPr>
            <p:nvPr/>
          </p:nvSpPr>
          <p:spPr bwMode="auto">
            <a:xfrm flipH="1">
              <a:off x="1338" y="1797"/>
              <a:ext cx="0" cy="393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13419875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9844"/>
    </mc:Choice>
    <mc:Fallback xmlns="">
      <p:transition spd="slow" advTm="49844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7940" x="654050" y="5295900"/>
          <p14:tracePt t="8301" x="654050" y="5289550"/>
          <p14:tracePt t="8307" x="679450" y="5283200"/>
          <p14:tracePt t="8312" x="685800" y="5283200"/>
          <p14:tracePt t="8328" x="755650" y="5251450"/>
          <p14:tracePt t="8345" x="825500" y="5226050"/>
          <p14:tracePt t="8361" x="927100" y="5194300"/>
          <p14:tracePt t="8378" x="1047750" y="5162550"/>
          <p14:tracePt t="8395" x="1181100" y="5105400"/>
          <p14:tracePt t="8411" x="1308100" y="5080000"/>
          <p14:tracePt t="8427" x="1428750" y="5054600"/>
          <p14:tracePt t="8443" x="1549400" y="5029200"/>
          <p14:tracePt t="8460" x="1682750" y="5003800"/>
          <p14:tracePt t="8476" x="1892300" y="4984750"/>
          <p14:tracePt t="8493" x="2152650" y="4953000"/>
          <p14:tracePt t="8510" x="2438400" y="4908550"/>
          <p14:tracePt t="8527" x="2806700" y="4857750"/>
          <p14:tracePt t="8543" x="3067050" y="4838700"/>
          <p14:tracePt t="8560" x="3282950" y="4819650"/>
          <p14:tracePt t="8576" x="3486150" y="4787900"/>
          <p14:tracePt t="8593" x="3663950" y="4762500"/>
          <p14:tracePt t="8610" x="3810000" y="4737100"/>
          <p14:tracePt t="8627" x="4000500" y="4724400"/>
          <p14:tracePt t="8643" x="4216400" y="4724400"/>
          <p14:tracePt t="8660" x="4406900" y="4724400"/>
          <p14:tracePt t="8663" x="4457700" y="4724400"/>
          <p14:tracePt t="8678" x="4610100" y="4724400"/>
          <p14:tracePt t="8695" x="4845050" y="4724400"/>
          <p14:tracePt t="8712" x="5060950" y="4724400"/>
          <p14:tracePt t="8728" x="5283200" y="4724400"/>
          <p14:tracePt t="8744" x="5518150" y="4724400"/>
          <p14:tracePt t="8761" x="5772150" y="4724400"/>
          <p14:tracePt t="8778" x="6019800" y="4724400"/>
          <p14:tracePt t="8795" x="6343650" y="4724400"/>
          <p14:tracePt t="8812" x="6623050" y="4724400"/>
          <p14:tracePt t="8828" x="6858000" y="4724400"/>
          <p14:tracePt t="8844" x="7035800" y="4724400"/>
          <p14:tracePt t="8861" x="7194550" y="4711700"/>
          <p14:tracePt t="8878" x="7340600" y="4679950"/>
          <p14:tracePt t="8895" x="7461250" y="4635500"/>
          <p14:tracePt t="8897" x="7486650" y="4629150"/>
          <p14:tracePt t="8912" x="7594600" y="4603750"/>
          <p14:tracePt t="8928" x="7689850" y="4572000"/>
          <p14:tracePt t="8944" x="7785100" y="4559300"/>
          <p14:tracePt t="8961" x="7874000" y="4540250"/>
          <p14:tracePt t="8978" x="7981950" y="4527550"/>
          <p14:tracePt t="8995" x="8096250" y="4508500"/>
          <p14:tracePt t="9012" x="8216900" y="4495800"/>
          <p14:tracePt t="9028" x="8286750" y="4489450"/>
          <p14:tracePt t="9044" x="8331200" y="4483100"/>
          <p14:tracePt t="9061" x="8343900" y="4483100"/>
          <p14:tracePt t="9078" x="8362950" y="4483100"/>
          <p14:tracePt t="9094" x="8375650" y="4483100"/>
          <p14:tracePt t="9112" x="8413750" y="4483100"/>
          <p14:tracePt t="9128" x="8451850" y="4483100"/>
          <p14:tracePt t="9144" x="8483600" y="4483100"/>
          <p14:tracePt t="9161" x="8509000" y="4483100"/>
          <p14:tracePt t="9178" x="8528050" y="4483100"/>
          <p14:tracePt t="9184" x="8534400" y="4483100"/>
          <p14:tracePt t="9195" x="8547100" y="4483100"/>
          <p14:tracePt t="9211" x="8610600" y="4483100"/>
          <p14:tracePt t="9228" x="8693150" y="4483100"/>
          <p14:tracePt t="9244" x="8775700" y="4476750"/>
          <p14:tracePt t="9261" x="8832850" y="4476750"/>
          <p14:tracePt t="9277" x="8877300" y="4476750"/>
          <p14:tracePt t="9294" x="8909050" y="4470400"/>
          <p14:tracePt t="9311" x="8928100" y="4457700"/>
          <p14:tracePt t="9328" x="8934450" y="4457700"/>
          <p14:tracePt t="9344" x="8940800" y="4457700"/>
          <p14:tracePt t="9361" x="8947150" y="4457700"/>
          <p14:tracePt t="9378" x="8959850" y="4451350"/>
          <p14:tracePt t="9394" x="8966200" y="4445000"/>
          <p14:tracePt t="9411" x="8985250" y="4438650"/>
          <p14:tracePt t="9428" x="8991600" y="4438650"/>
          <p14:tracePt t="9444" x="9004300" y="4432300"/>
          <p14:tracePt t="9461" x="9004300" y="4425950"/>
          <p14:tracePt t="9477" x="9017000" y="4425950"/>
          <p14:tracePt t="9493" x="9023350" y="4425950"/>
          <p14:tracePt t="9556" x="9029700" y="4425950"/>
          <p14:tracePt t="9565" x="9042400" y="4419600"/>
          <p14:tracePt t="9576" x="9067800" y="4406900"/>
          <p14:tracePt t="9593" x="9131300" y="4400550"/>
          <p14:tracePt t="9609" x="9245600" y="4400550"/>
          <p14:tracePt t="9626" x="9359900" y="4387850"/>
          <p14:tracePt t="9643" x="9499600" y="4387850"/>
          <p14:tracePt t="9660" x="9620250" y="4387850"/>
          <p14:tracePt t="9676" x="9721850" y="4387850"/>
          <p14:tracePt t="9679" x="9747250" y="4387850"/>
          <p14:tracePt t="9693" x="9798050" y="4387850"/>
          <p14:tracePt t="9709" x="9848850" y="4387850"/>
          <p14:tracePt t="9726" x="9893300" y="4387850"/>
          <p14:tracePt t="9743" x="9925050" y="4387850"/>
          <p14:tracePt t="9760" x="9944100" y="4387850"/>
          <p14:tracePt t="9776" x="9950450" y="4387850"/>
          <p14:tracePt t="9810" x="9956800" y="4387850"/>
          <p14:tracePt t="9957" x="9963150" y="4387850"/>
          <p14:tracePt t="9968" x="9969500" y="4387850"/>
          <p14:tracePt t="9976" x="9975850" y="4387850"/>
          <p14:tracePt t="9992" x="9994900" y="4394200"/>
          <p14:tracePt t="10009" x="10007600" y="4413250"/>
          <p14:tracePt t="10026" x="10026650" y="4425950"/>
          <p14:tracePt t="10043" x="10045700" y="4432300"/>
          <p14:tracePt t="10059" x="10045700" y="4438650"/>
          <p14:tracePt t="10076" x="10058400" y="4445000"/>
          <p14:tracePt t="10093" x="10071100" y="4457700"/>
          <p14:tracePt t="10109" x="10083800" y="4457700"/>
          <p14:tracePt t="10126" x="10096500" y="4470400"/>
          <p14:tracePt t="10183" x="10102850" y="4476750"/>
          <p14:tracePt t="10192" x="10109200" y="4476750"/>
          <p14:tracePt t="10199" x="10115550" y="4476750"/>
          <p14:tracePt t="10210" x="10121900" y="4483100"/>
          <p14:tracePt t="10226" x="10134600" y="4489450"/>
          <p14:tracePt t="10243" x="10147300" y="4508500"/>
          <p14:tracePt t="10260" x="10153650" y="4521200"/>
          <p14:tracePt t="10276" x="10166350" y="4533900"/>
          <p14:tracePt t="10294" x="10172700" y="4546600"/>
          <p14:tracePt t="10311" x="10185400" y="4559300"/>
          <p14:tracePt t="10326" x="10185400" y="4565650"/>
          <p14:tracePt t="10343" x="10185400" y="4572000"/>
          <p14:tracePt t="10360" x="10185400" y="4578350"/>
          <p14:tracePt t="10376" x="10191750" y="4584700"/>
          <p14:tracePt t="10632" x="10198100" y="4591050"/>
          <p14:tracePt t="10718" x="10204450" y="4591050"/>
          <p14:tracePt t="10723" x="10204450" y="4597400"/>
          <p14:tracePt t="10726" x="10204450" y="4603750"/>
          <p14:tracePt t="10742" x="10210800" y="4603750"/>
          <p14:tracePt t="10759" x="10217150" y="4616450"/>
          <p14:tracePt t="10793" x="10217150" y="4622800"/>
          <p14:tracePt t="10904" x="10217150" y="4629150"/>
          <p14:tracePt t="10908" x="10223500" y="4635500"/>
          <p14:tracePt t="10913" x="10229850" y="4635500"/>
          <p14:tracePt t="10926" x="10236200" y="4635500"/>
          <p14:tracePt t="10943" x="10236200" y="4641850"/>
          <p14:tracePt t="11018" x="10236200" y="4648200"/>
          <p14:tracePt t="11026" x="10236200" y="4654550"/>
          <p14:tracePt t="11030" x="10242550" y="4654550"/>
          <p14:tracePt t="11043" x="10248900" y="4667250"/>
          <p14:tracePt t="11059" x="10261600" y="4673600"/>
          <p14:tracePt t="11076" x="10267950" y="4686300"/>
          <p14:tracePt t="11093" x="10274300" y="4692650"/>
          <p14:tracePt t="11126" x="10280650" y="4699000"/>
          <p14:tracePt t="11334" x="10280650" y="4705350"/>
          <p14:tracePt t="11338" x="10280650" y="4711700"/>
          <p14:tracePt t="11343" x="10280650" y="4718050"/>
          <p14:tracePt t="11359" x="10280650" y="4724400"/>
          <p14:tracePt t="11375" x="10280650" y="4737100"/>
          <p14:tracePt t="11392" x="10280650" y="4743450"/>
          <p14:tracePt t="11946" x="10280650" y="4749800"/>
          <p14:tracePt t="11950" x="10280650" y="4756150"/>
          <p14:tracePt t="11959" x="10287000" y="4762500"/>
          <p14:tracePt t="11975" x="10299700" y="4768850"/>
          <p14:tracePt t="11992" x="10312400" y="4794250"/>
          <p14:tracePt t="12009" x="10344150" y="4813300"/>
          <p14:tracePt t="12025" x="10363200" y="4819650"/>
          <p14:tracePt t="12042" x="10388600" y="4826000"/>
          <p14:tracePt t="12059" x="10394950" y="4832350"/>
          <p14:tracePt t="12075" x="10401300" y="4832350"/>
          <p14:tracePt t="12092" x="10401300" y="4838700"/>
          <p14:tracePt t="12700" x="10407650" y="4838700"/>
          <p14:tracePt t="12727" x="10414000" y="4838700"/>
          <p14:tracePt t="17617" x="10420350" y="4845050"/>
          <p14:tracePt t="17642" x="10420350" y="4851400"/>
          <p14:tracePt t="17658" x="10420350" y="4857750"/>
          <p14:tracePt t="17670" x="10420350" y="4864100"/>
          <p14:tracePt t="20290" x="10420350" y="4870450"/>
          <p14:tracePt t="20298" x="10420350" y="4876800"/>
          <p14:tracePt t="21978" x="10420350" y="4883150"/>
          <p14:tracePt t="21986" x="10420350" y="4889500"/>
          <p14:tracePt t="21994" x="10420350" y="4895850"/>
          <p14:tracePt t="22007" x="10407650" y="4895850"/>
          <p14:tracePt t="22040" x="10401300" y="4895850"/>
          <p14:tracePt t="22154" x="10394950" y="4895850"/>
          <p14:tracePt t="22165" x="10388600" y="4895850"/>
          <p14:tracePt t="22173" x="10369550" y="4895850"/>
          <p14:tracePt t="22190" x="10312400" y="4902200"/>
          <p14:tracePt t="22207" x="10248900" y="4908550"/>
          <p14:tracePt t="22223" x="10179050" y="4914900"/>
          <p14:tracePt t="22240" x="10134600" y="4921250"/>
          <p14:tracePt t="22257" x="10102850" y="4921250"/>
          <p14:tracePt t="22273" x="10090150" y="4927600"/>
          <p14:tracePt t="22307" x="10083800" y="4927600"/>
          <p14:tracePt t="22324" x="10064750" y="4927600"/>
          <p14:tracePt t="22340" x="10033000" y="4933950"/>
          <p14:tracePt t="22356" x="10001250" y="4933950"/>
          <p14:tracePt t="22373" x="9956800" y="4933950"/>
          <p14:tracePt t="22390" x="9912350" y="4933950"/>
          <p14:tracePt t="22407" x="9867900" y="4933950"/>
          <p14:tracePt t="22424" x="9817100" y="4933950"/>
          <p14:tracePt t="22440" x="9772650" y="4933950"/>
          <p14:tracePt t="22456" x="9696450" y="4933950"/>
          <p14:tracePt t="22463" x="9645650" y="4933950"/>
          <p14:tracePt t="22473" x="9607550" y="4933950"/>
          <p14:tracePt t="22490" x="9537700" y="4933950"/>
          <p14:tracePt t="22506" x="9486900" y="4933950"/>
          <p14:tracePt t="22524" x="9423400" y="4933950"/>
          <p14:tracePt t="22540" x="9391650" y="4933950"/>
          <p14:tracePt t="22556" x="9340850" y="4933950"/>
          <p14:tracePt t="22573" x="9239250" y="4933950"/>
          <p14:tracePt t="22590" x="9137650" y="4927600"/>
          <p14:tracePt t="22608" x="8940800" y="4914900"/>
          <p14:tracePt t="22624" x="8794750" y="4902200"/>
          <p14:tracePt t="22640" x="8642350" y="4883150"/>
          <p14:tracePt t="22657" x="8483600" y="4857750"/>
          <p14:tracePt t="22673" x="8350250" y="4838700"/>
          <p14:tracePt t="22690" x="8210550" y="4819650"/>
          <p14:tracePt t="22707" x="8070850" y="4794250"/>
          <p14:tracePt t="22724" x="7956550" y="4781550"/>
          <p14:tracePt t="22740" x="7854950" y="4781550"/>
          <p14:tracePt t="22756" x="7734300" y="4762500"/>
          <p14:tracePt t="22772" x="7632700" y="4762500"/>
          <p14:tracePt t="22789" x="7537450" y="4762500"/>
          <p14:tracePt t="22806" x="7435850" y="4762500"/>
          <p14:tracePt t="22822" x="7334250" y="4762500"/>
          <p14:tracePt t="22839" x="7188200" y="4762500"/>
          <p14:tracePt t="22856" x="7080250" y="4762500"/>
          <p14:tracePt t="22872" x="6972300" y="4781550"/>
          <p14:tracePt t="22889" x="6889750" y="4800600"/>
          <p14:tracePt t="22906" x="6807200" y="4819650"/>
          <p14:tracePt t="22922" x="6724650" y="4845050"/>
          <p14:tracePt t="22940" x="6629400" y="4876800"/>
          <p14:tracePt t="22955" x="6565900" y="4889500"/>
          <p14:tracePt t="22972" x="6508750" y="4902200"/>
          <p14:tracePt t="22977" x="6496050" y="4902200"/>
          <p14:tracePt t="22989" x="6470650" y="4908550"/>
          <p14:tracePt t="23006" x="6438900" y="4908550"/>
          <p14:tracePt t="23022" x="6400800" y="4921250"/>
          <p14:tracePt t="23039" x="6362700" y="4921250"/>
          <p14:tracePt t="23055" x="6330950" y="4927600"/>
          <p14:tracePt t="23072" x="6292850" y="4940300"/>
          <p14:tracePt t="23089" x="6261100" y="4940300"/>
          <p14:tracePt t="23105" x="6235700" y="4940300"/>
          <p14:tracePt t="23122" x="6223000" y="4940300"/>
          <p14:tracePt t="23138" x="6216650" y="4940300"/>
          <p14:tracePt t="23209" x="6210300" y="4940300"/>
          <p14:tracePt t="23213" x="6203950" y="4940300"/>
          <p14:tracePt t="23222" x="6191250" y="4940300"/>
          <p14:tracePt t="23239" x="6159500" y="4940300"/>
          <p14:tracePt t="23256" x="6121400" y="4940300"/>
          <p14:tracePt t="23272" x="6089650" y="4940300"/>
          <p14:tracePt t="23289" x="6070600" y="4940300"/>
          <p14:tracePt t="23305" x="6057900" y="4940300"/>
          <p14:tracePt t="23322" x="6045200" y="4946650"/>
          <p14:tracePt t="23340" x="6019800" y="4965700"/>
          <p14:tracePt t="23355" x="5988050" y="4991100"/>
          <p14:tracePt t="23372" x="5937250" y="5029200"/>
          <p14:tracePt t="23389" x="5873750" y="5080000"/>
          <p14:tracePt t="23405" x="5822950" y="5111750"/>
          <p14:tracePt t="23422" x="5797550" y="5130800"/>
          <p14:tracePt t="23439" x="5784850" y="5137150"/>
          <p14:tracePt t="23489" x="5784850" y="5143500"/>
          <p14:tracePt t="23498" x="5778500" y="5143500"/>
          <p14:tracePt t="23506" x="5772150" y="5149850"/>
          <p14:tracePt t="23523" x="5759450" y="5168900"/>
          <p14:tracePt t="23539" x="5753100" y="5175250"/>
          <p14:tracePt t="23556" x="5740400" y="5181600"/>
          <p14:tracePt t="23573" x="5740400" y="5187950"/>
          <p14:tracePt t="23589" x="5734050" y="5194300"/>
          <p14:tracePt t="23606" x="5734050" y="5200650"/>
          <p14:tracePt t="23858" x="5727700" y="5207000"/>
          <p14:tracePt t="23865" x="5721350" y="5213350"/>
          <p14:tracePt t="23875" x="5702300" y="5226050"/>
          <p14:tracePt t="23889" x="5683250" y="5238750"/>
          <p14:tracePt t="23906" x="5664200" y="5245100"/>
          <p14:tracePt t="23923" x="5657850" y="5251450"/>
          <p14:tracePt t="24074" x="5651500" y="5251450"/>
          <p14:tracePt t="24089" x="5645150" y="5257800"/>
          <p14:tracePt t="24098" x="5645150" y="5264150"/>
          <p14:tracePt t="24106" x="5632450" y="5264150"/>
          <p14:tracePt t="24123" x="5600700" y="5276850"/>
          <p14:tracePt t="24140" x="5575300" y="5283200"/>
          <p14:tracePt t="24155" x="5556250" y="5289550"/>
          <p14:tracePt t="24171" x="5524500" y="5302250"/>
          <p14:tracePt t="24188" x="5499100" y="5314950"/>
          <p14:tracePt t="24205" x="5473700" y="5314950"/>
          <p14:tracePt t="24223" x="5473700" y="5321300"/>
          <p14:tracePt t="24736" x="5467350" y="5321300"/>
          <p14:tracePt t="24776" x="5461000" y="5321300"/>
          <p14:tracePt t="24820" x="5454650" y="5321300"/>
          <p14:tracePt t="25340" x="5448300" y="5321300"/>
          <p14:tracePt t="25348" x="5441950" y="5321300"/>
          <p14:tracePt t="25823" x="5435600" y="5321300"/>
          <p14:tracePt t="25916" x="5429250" y="5321300"/>
          <p14:tracePt t="25924" x="5422900" y="5321300"/>
          <p14:tracePt t="26044" x="5416550" y="5321300"/>
          <p14:tracePt t="26192" x="5410200" y="5321300"/>
          <p14:tracePt t="26228" x="5403850" y="5321300"/>
          <p14:tracePt t="26400" x="5397500" y="5321300"/>
          <p14:tracePt t="26456" x="5391150" y="5321300"/>
          <p14:tracePt t="26496" x="5384800" y="5314950"/>
          <p14:tracePt t="26600" x="5378450" y="5308600"/>
          <p14:tracePt t="26608" x="5372100" y="5308600"/>
          <p14:tracePt t="26659" x="5365750" y="5302250"/>
          <p14:tracePt t="26684" x="5359400" y="5295900"/>
          <p14:tracePt t="26940" x="5353050" y="5295900"/>
          <p14:tracePt t="26945" x="5353050" y="5289550"/>
          <p14:tracePt t="26955" x="5353050" y="5283200"/>
          <p14:tracePt t="26972" x="5346700" y="5283200"/>
          <p14:tracePt t="26988" x="5340350" y="5264150"/>
          <p14:tracePt t="27032" x="5340350" y="5257800"/>
          <p14:tracePt t="27040" x="5340350" y="5251450"/>
          <p14:tracePt t="27055" x="5327650" y="5232400"/>
          <p14:tracePt t="27071" x="5327650" y="5226050"/>
          <p14:tracePt t="27088" x="5321300" y="5194300"/>
          <p14:tracePt t="27105" x="5308600" y="5162550"/>
          <p14:tracePt t="27121" x="5308600" y="5137150"/>
          <p14:tracePt t="27138" x="5302250" y="5124450"/>
          <p14:tracePt t="27155" x="5302250" y="5105400"/>
          <p14:tracePt t="27188" x="5295900" y="5099050"/>
          <p14:tracePt t="27205" x="5295900" y="5086350"/>
          <p14:tracePt t="27221" x="5295900" y="5048250"/>
          <p14:tracePt t="27238" x="5276850" y="4972050"/>
          <p14:tracePt t="27255" x="5245100" y="4845050"/>
          <p14:tracePt t="27271" x="5194300" y="4673600"/>
          <p14:tracePt t="27288" x="5130800" y="4470400"/>
          <p14:tracePt t="27305" x="5048250" y="4191000"/>
          <p14:tracePt t="27322" x="4978400" y="3924300"/>
          <p14:tracePt t="27337" x="4895850" y="3670300"/>
          <p14:tracePt t="27354" x="4832350" y="3448050"/>
          <p14:tracePt t="27370" x="4787900" y="3289300"/>
          <p14:tracePt t="27387" x="4756150" y="3194050"/>
          <p14:tracePt t="27403" x="4737100" y="3143250"/>
          <p14:tracePt t="27421" x="4737100" y="3130550"/>
          <p14:tracePt t="27438" x="4737100" y="3124200"/>
          <p14:tracePt t="27516" x="4737100" y="3130550"/>
          <p14:tracePt t="27523" x="4737100" y="3136900"/>
          <p14:tracePt t="27538" x="4737100" y="3162300"/>
          <p14:tracePt t="27555" x="4730750" y="3175000"/>
          <p14:tracePt t="27612" x="4730750" y="3168650"/>
          <p14:tracePt t="27617" x="4730750" y="3136900"/>
          <p14:tracePt t="27622" x="4730750" y="3130550"/>
          <p14:tracePt t="27638" x="4730750" y="3060700"/>
          <p14:tracePt t="27655" x="4724400" y="3009900"/>
          <p14:tracePt t="27671" x="4718050" y="2997200"/>
          <p14:tracePt t="28060" x="4718050" y="2990850"/>
          <p14:tracePt t="28065" x="4718050" y="2965450"/>
          <p14:tracePt t="28071" x="4718050" y="2946400"/>
          <p14:tracePt t="28088" x="4730750" y="2870200"/>
          <p14:tracePt t="28105" x="4749800" y="2787650"/>
          <p14:tracePt t="28122" x="4762500" y="2743200"/>
          <p14:tracePt t="28138" x="4768850" y="2717800"/>
          <p14:tracePt t="28155" x="4768850" y="2698750"/>
          <p14:tracePt t="28171" x="4768850" y="2692400"/>
          <p14:tracePt t="28188" x="4775200" y="2692400"/>
          <p14:tracePt t="28344" x="4775200" y="2686050"/>
          <p14:tracePt t="28352" x="4775200" y="2679700"/>
          <p14:tracePt t="28364" x="4775200" y="2673350"/>
          <p14:tracePt t="28372" x="4775200" y="2667000"/>
          <p14:tracePt t="28388" x="4775200" y="2647950"/>
          <p14:tracePt t="28405" x="4775200" y="2609850"/>
          <p14:tracePt t="28421" x="4775200" y="2597150"/>
          <p14:tracePt t="28437" x="4781550" y="2571750"/>
          <p14:tracePt t="28453" x="4794250" y="2559050"/>
          <p14:tracePt t="28515" x="4794250" y="2552700"/>
          <p14:tracePt t="28528" x="4794250" y="2546350"/>
          <p14:tracePt t="28736" x="4794250" y="2540000"/>
          <p14:tracePt t="28744" x="4794250" y="2533650"/>
          <p14:tracePt t="28754" x="4800600" y="2520950"/>
          <p14:tracePt t="28771" x="4806950" y="2514600"/>
          <p14:tracePt t="28804" x="4806950" y="2501900"/>
          <p14:tracePt t="28822" x="4813300" y="2495550"/>
          <p14:tracePt t="28838" x="4826000" y="2482850"/>
          <p14:tracePt t="28854" x="4845050" y="2476500"/>
          <p14:tracePt t="28871" x="4857750" y="2470150"/>
          <p14:tracePt t="28888" x="4883150" y="2470150"/>
          <p14:tracePt t="28904" x="4895850" y="2470150"/>
          <p14:tracePt t="28921" x="4908550" y="2470150"/>
          <p14:tracePt t="29100" x="4914900" y="2470150"/>
          <p14:tracePt t="29105" x="4921250" y="2470150"/>
          <p14:tracePt t="29121" x="4940300" y="2470150"/>
          <p14:tracePt t="29137" x="4953000" y="2470150"/>
          <p14:tracePt t="29232" x="4959350" y="2470150"/>
          <p14:tracePt t="29244" x="4965700" y="2470150"/>
          <p14:tracePt t="29249" x="4972050" y="2470150"/>
          <p14:tracePt t="29260" x="4978400" y="2470150"/>
          <p14:tracePt t="29271" x="4984750" y="2470150"/>
          <p14:tracePt t="29287" x="5003800" y="2470150"/>
          <p14:tracePt t="29304" x="5016500" y="2470150"/>
          <p14:tracePt t="29321" x="5035550" y="2470150"/>
          <p14:tracePt t="29337" x="5048250" y="2470150"/>
          <p14:tracePt t="29354" x="5060950" y="2470150"/>
          <p14:tracePt t="29371" x="5080000" y="2470150"/>
          <p14:tracePt t="29387" x="5086350" y="2470150"/>
          <p14:tracePt t="29404" x="5092700" y="2470150"/>
          <p14:tracePt t="29421" x="5124450" y="2470150"/>
          <p14:tracePt t="29437" x="5137150" y="2470150"/>
          <p14:tracePt t="29454" x="5149850" y="2470150"/>
          <p14:tracePt t="29470" x="5162550" y="2470150"/>
          <p14:tracePt t="29487" x="5168900" y="2470150"/>
          <p14:tracePt t="29503" x="5175250" y="2470150"/>
          <p14:tracePt t="29537" x="5194300" y="2470150"/>
          <p14:tracePt t="29553" x="5200650" y="2470150"/>
          <p14:tracePt t="29569" x="5207000" y="2470150"/>
          <p14:tracePt t="30127" x="5207000" y="2476500"/>
          <p14:tracePt t="30260" x="5213350" y="2476500"/>
          <p14:tracePt t="30265" x="5226050" y="2476500"/>
          <p14:tracePt t="30272" x="5238750" y="2476500"/>
          <p14:tracePt t="30287" x="5264150" y="2476500"/>
          <p14:tracePt t="30304" x="5308600" y="2476500"/>
          <p14:tracePt t="30321" x="5346700" y="2476500"/>
          <p14:tracePt t="30338" x="5378450" y="2476500"/>
          <p14:tracePt t="30354" x="5391150" y="2476500"/>
          <p14:tracePt t="30370" x="5410200" y="2476500"/>
          <p14:tracePt t="30387" x="5416550" y="2476500"/>
          <p14:tracePt t="30404" x="5422900" y="2476500"/>
          <p14:tracePt t="30424" x="5429250" y="2476500"/>
          <p14:tracePt t="30515" x="5435600" y="2476500"/>
          <p14:tracePt t="30574" x="5441950" y="2476500"/>
          <p14:tracePt t="30582" x="5454650" y="2476500"/>
          <p14:tracePt t="30587" x="5467350" y="2476500"/>
          <p14:tracePt t="30604" x="5537200" y="2476500"/>
          <p14:tracePt t="30621" x="5638800" y="2482850"/>
          <p14:tracePt t="30638" x="5727700" y="2482850"/>
          <p14:tracePt t="30654" x="5803900" y="2482850"/>
          <p14:tracePt t="30670" x="5892800" y="2489200"/>
          <p14:tracePt t="30687" x="5962650" y="2495550"/>
          <p14:tracePt t="30704" x="6019800" y="2495550"/>
          <p14:tracePt t="30721" x="6051550" y="2495550"/>
          <p14:tracePt t="30723" x="6064250" y="2495550"/>
          <p14:tracePt t="30738" x="6096000" y="2495550"/>
          <p14:tracePt t="30754" x="6121400" y="2495550"/>
          <p14:tracePt t="30770" x="6140450" y="2489200"/>
          <p14:tracePt t="30804" x="6153150" y="2482850"/>
          <p14:tracePt t="30864" x="6159500" y="2482850"/>
          <p14:tracePt t="30876" x="6165850" y="2482850"/>
          <p14:tracePt t="30882" x="6172200" y="2482850"/>
          <p14:tracePt t="30890" x="6191250" y="2482850"/>
          <p14:tracePt t="30904" x="6210300" y="2482850"/>
          <p14:tracePt t="30921" x="6299200" y="2482850"/>
          <p14:tracePt t="30937" x="6413500" y="2482850"/>
          <p14:tracePt t="30954" x="6534150" y="2482850"/>
          <p14:tracePt t="30970" x="6629400" y="2482850"/>
          <p14:tracePt t="30987" x="6711950" y="2482850"/>
          <p14:tracePt t="31004" x="6756400" y="2482850"/>
          <p14:tracePt t="31020" x="6775450" y="2476500"/>
          <p14:tracePt t="31038" x="6781800" y="2470150"/>
          <p14:tracePt t="31054" x="6788150" y="2470150"/>
          <p14:tracePt t="31112" x="6794500" y="2470150"/>
          <p14:tracePt t="31120" x="6800850" y="2470150"/>
          <p14:tracePt t="31127" x="6800850" y="2463800"/>
          <p14:tracePt t="31137" x="6819900" y="2463800"/>
          <p14:tracePt t="31154" x="6845300" y="2463800"/>
          <p14:tracePt t="31170" x="6864350" y="2457450"/>
          <p14:tracePt t="31187" x="6883400" y="2451100"/>
          <p14:tracePt t="31204" x="6889750" y="2451100"/>
          <p14:tracePt t="31220" x="6908800" y="2438400"/>
          <p14:tracePt t="31237" x="6934200" y="2432050"/>
          <p14:tracePt t="31254" x="6959600" y="2425700"/>
          <p14:tracePt t="31270" x="7004050" y="2419350"/>
          <p14:tracePt t="31288" x="7061200" y="2406650"/>
          <p14:tracePt t="31303" x="7118350" y="2400300"/>
          <p14:tracePt t="31320" x="7156450" y="2381250"/>
          <p14:tracePt t="31340" x="7181850" y="2374900"/>
          <p14:tracePt t="31353" x="7188200" y="2374900"/>
          <p14:tracePt t="31782" x="7194550" y="2374900"/>
          <p14:tracePt t="31798" x="7200900" y="2374900"/>
          <p14:tracePt t="31818" x="7207250" y="2374900"/>
          <p14:tracePt t="31822" x="7219950" y="2374900"/>
          <p14:tracePt t="31837" x="7264400" y="2374900"/>
          <p14:tracePt t="31853" x="7327900" y="2374900"/>
          <p14:tracePt t="31869" x="7416800" y="2381250"/>
          <p14:tracePt t="31885" x="7575550" y="2400300"/>
          <p14:tracePt t="31902" x="7747000" y="2413000"/>
          <p14:tracePt t="31920" x="7975600" y="2413000"/>
          <p14:tracePt t="31937" x="8089900" y="2413000"/>
          <p14:tracePt t="31953" x="8147050" y="2413000"/>
          <p14:tracePt t="31970" x="8185150" y="2413000"/>
          <p14:tracePt t="31987" x="8204200" y="2413000"/>
          <p14:tracePt t="32003" x="8216900" y="2413000"/>
          <p14:tracePt t="32020" x="8223250" y="2413000"/>
          <p14:tracePt t="32037" x="8235950" y="2413000"/>
          <p14:tracePt t="32053" x="8248650" y="2413000"/>
          <p14:tracePt t="32070" x="8267700" y="2413000"/>
          <p14:tracePt t="32087" x="8286750" y="2419350"/>
          <p14:tracePt t="32093" x="8293100" y="2419350"/>
          <p14:tracePt t="32104" x="8324850" y="2425700"/>
          <p14:tracePt t="32120" x="8362950" y="2432050"/>
          <p14:tracePt t="32137" x="8439150" y="2438400"/>
          <p14:tracePt t="32153" x="8534400" y="2451100"/>
          <p14:tracePt t="32170" x="8597900" y="2457450"/>
          <p14:tracePt t="32187" x="8629650" y="2457450"/>
          <p14:tracePt t="32203" x="8642350" y="2457450"/>
          <p14:tracePt t="32286" x="8648700" y="2451100"/>
          <p14:tracePt t="32291" x="8661400" y="2451100"/>
          <p14:tracePt t="32304" x="8686800" y="2451100"/>
          <p14:tracePt t="32319" x="8718550" y="2451100"/>
          <p14:tracePt t="32336" x="8737600" y="2451100"/>
          <p14:tracePt t="32352" x="8756650" y="2451100"/>
          <p14:tracePt t="32369" x="8763000" y="2451100"/>
          <p14:tracePt t="32402" x="8769350" y="2451100"/>
          <p14:tracePt t="32434" x="8769350" y="2444750"/>
          <p14:tracePt t="32446" x="8775700" y="2444750"/>
          <p14:tracePt t="32459" x="8782050" y="2444750"/>
          <p14:tracePt t="32470" x="8788400" y="2444750"/>
          <p14:tracePt t="32487" x="8820150" y="2432050"/>
          <p14:tracePt t="32504" x="8845550" y="2425700"/>
          <p14:tracePt t="32520" x="8890000" y="2425700"/>
          <p14:tracePt t="32536" x="8921750" y="2425700"/>
          <p14:tracePt t="32553" x="8953500" y="2425700"/>
          <p14:tracePt t="32570" x="8997950" y="2425700"/>
          <p14:tracePt t="32587" x="9061450" y="2425700"/>
          <p14:tracePt t="32603" x="9118600" y="2425700"/>
          <p14:tracePt t="32620" x="9175750" y="2425700"/>
          <p14:tracePt t="32636" x="9258300" y="2425700"/>
          <p14:tracePt t="32652" x="9340850" y="2425700"/>
          <p14:tracePt t="32668" x="9410700" y="2419350"/>
          <p14:tracePt t="32685" x="9461500" y="2413000"/>
          <p14:tracePt t="32704" x="9518650" y="2393950"/>
          <p14:tracePt t="32720" x="9550400" y="2393950"/>
          <p14:tracePt t="32736" x="9582150" y="2381250"/>
          <p14:tracePt t="32753" x="9601200" y="2374900"/>
          <p14:tracePt t="32770" x="9620250" y="2368550"/>
          <p14:tracePt t="32787" x="9632950" y="2368550"/>
          <p14:tracePt t="32803" x="9639300" y="2362200"/>
          <p14:tracePt t="33018" x="9645650" y="2362200"/>
          <p14:tracePt t="33058" x="9652000" y="2362200"/>
          <p14:tracePt t="33794" x="9658350" y="2362200"/>
          <p14:tracePt t="33802" x="9664700" y="2362200"/>
          <p14:tracePt t="33808" x="9664700" y="2368550"/>
          <p14:tracePt t="33820" x="9664700" y="2393950"/>
          <p14:tracePt t="33836" x="9677400" y="2425700"/>
          <p14:tracePt t="33853" x="9677400" y="2444750"/>
          <p14:tracePt t="33869" x="9677400" y="2482850"/>
          <p14:tracePt t="33886" x="9677400" y="2527300"/>
          <p14:tracePt t="33903" x="9620250" y="2628900"/>
          <p14:tracePt t="33920" x="9556750" y="2717800"/>
          <p14:tracePt t="33936" x="9480550" y="2813050"/>
          <p14:tracePt t="33953" x="9353550" y="2921000"/>
          <p14:tracePt t="33969" x="9213850" y="3035300"/>
          <p14:tracePt t="33986" x="9074150" y="3130550"/>
          <p14:tracePt t="34003" x="8909050" y="3219450"/>
          <p14:tracePt t="34020" x="8813800" y="3282950"/>
          <p14:tracePt t="34036" x="8705850" y="3333750"/>
          <p14:tracePt t="34053" x="8629650" y="3359150"/>
          <p14:tracePt t="34069" x="8559800" y="3397250"/>
          <p14:tracePt t="34086" x="8502650" y="3429000"/>
          <p14:tracePt t="34103" x="8413750" y="3448050"/>
          <p14:tracePt t="34119" x="8331200" y="3454400"/>
          <p14:tracePt t="34125" x="8312150" y="3454400"/>
          <p14:tracePt t="34136" x="8223250" y="3460750"/>
          <p14:tracePt t="34153" x="8108950" y="3460750"/>
          <p14:tracePt t="34169" x="8013700" y="3467100"/>
          <p14:tracePt t="34186" x="7950200" y="3479800"/>
          <p14:tracePt t="34203" x="7899400" y="3486150"/>
          <p14:tracePt t="34220" x="7867650" y="3486150"/>
          <p14:tracePt t="34236" x="7842250" y="3486150"/>
          <p14:tracePt t="34253" x="7816850" y="3486150"/>
          <p14:tracePt t="34269" x="7759700" y="3486150"/>
          <p14:tracePt t="34286" x="7632700" y="3441700"/>
          <p14:tracePt t="34303" x="7486650" y="3378200"/>
          <p14:tracePt t="34320" x="7397750" y="3340100"/>
          <p14:tracePt t="34336" x="7340600" y="3308350"/>
          <p14:tracePt t="34352" x="7302500" y="3289300"/>
          <p14:tracePt t="34369" x="7289800" y="3276600"/>
          <p14:tracePt t="34386" x="7283450" y="3270250"/>
          <p14:tracePt t="34403" x="7283450" y="3257550"/>
          <p14:tracePt t="34419" x="7283450" y="3251200"/>
          <p14:tracePt t="34436" x="7283450" y="3244850"/>
          <p14:tracePt t="34452" x="7283450" y="3232150"/>
          <p14:tracePt t="34469" x="7283450" y="3219450"/>
          <p14:tracePt t="34486" x="7296150" y="3200400"/>
          <p14:tracePt t="34503" x="7359650" y="3168650"/>
          <p14:tracePt t="34520" x="7448550" y="3155950"/>
          <p14:tracePt t="34536" x="7524750" y="3124200"/>
          <p14:tracePt t="34552" x="7581900" y="3098800"/>
          <p14:tracePt t="34569" x="7651750" y="3073400"/>
          <p14:tracePt t="34586" x="7708900" y="3048000"/>
          <p14:tracePt t="34603" x="7747000" y="3022600"/>
          <p14:tracePt t="34620" x="7791450" y="3003550"/>
          <p14:tracePt t="34625" x="7797800" y="2997200"/>
          <p14:tracePt t="34636" x="7816850" y="2984500"/>
          <p14:tracePt t="34653" x="7835900" y="2965450"/>
          <p14:tracePt t="34669" x="7854950" y="2940050"/>
          <p14:tracePt t="34686" x="7867650" y="2927350"/>
          <p14:tracePt t="34703" x="7874000" y="2914650"/>
          <p14:tracePt t="34704" x="7880350" y="2914650"/>
          <p14:tracePt t="34744" x="7880350" y="2908300"/>
          <p14:tracePt t="34780" x="7880350" y="2901950"/>
          <p14:tracePt t="34788" x="7886700" y="2901950"/>
          <p14:tracePt t="34796" x="7893050" y="2901950"/>
          <p14:tracePt t="34806" x="7899400" y="2901950"/>
          <p14:tracePt t="34820" x="7918450" y="2901950"/>
          <p14:tracePt t="34836" x="7931150" y="2901950"/>
          <p14:tracePt t="34852" x="7956550" y="2908300"/>
          <p14:tracePt t="34869" x="8001000" y="2914650"/>
          <p14:tracePt t="34885" x="8039100" y="2914650"/>
          <p14:tracePt t="34903" x="8089900" y="2914650"/>
          <p14:tracePt t="34919" x="8147050" y="2914650"/>
          <p14:tracePt t="34936" x="8197850" y="2895600"/>
          <p14:tracePt t="34952" x="8235950" y="2882900"/>
          <p14:tracePt t="34969" x="8286750" y="2876550"/>
          <p14:tracePt t="34986" x="8312150" y="2863850"/>
          <p14:tracePt t="35002" x="8331200" y="2863850"/>
          <p14:tracePt t="35019" x="8343900" y="2863850"/>
          <p14:tracePt t="35096" x="8350250" y="2863850"/>
          <p14:tracePt t="35104" x="8356600" y="2863850"/>
          <p14:tracePt t="35108" x="8362950" y="2863850"/>
          <p14:tracePt t="35121" x="8369300" y="2863850"/>
          <p14:tracePt t="35134" x="8375650" y="2863850"/>
          <p14:tracePt t="35151" x="8394700" y="2870200"/>
          <p14:tracePt t="35167" x="8407400" y="2876550"/>
          <p14:tracePt t="35184" x="8420100" y="2889250"/>
          <p14:tracePt t="35201" x="8451850" y="2889250"/>
          <p14:tracePt t="35217" x="8464550" y="2889250"/>
          <p14:tracePt t="35234" x="8483600" y="2895600"/>
          <p14:tracePt t="35251" x="8509000" y="2895600"/>
          <p14:tracePt t="35273" x="8515350" y="2895600"/>
          <p14:tracePt t="35284" x="8528050" y="2895600"/>
          <p14:tracePt t="35301" x="8547100" y="2895600"/>
          <p14:tracePt t="35317" x="8572500" y="2895600"/>
          <p14:tracePt t="35334" x="8604250" y="2895600"/>
          <p14:tracePt t="35351" x="8655050" y="2901950"/>
          <p14:tracePt t="35367" x="8693150" y="2908300"/>
          <p14:tracePt t="35384" x="8718550" y="2908300"/>
          <p14:tracePt t="35401" x="8756650" y="2914650"/>
          <p14:tracePt t="35417" x="8801100" y="2921000"/>
          <p14:tracePt t="35434" x="8845550" y="2940050"/>
          <p14:tracePt t="35451" x="8909050" y="2952750"/>
          <p14:tracePt t="35467" x="8966200" y="2959100"/>
          <p14:tracePt t="35484" x="9004300" y="2965450"/>
          <p14:tracePt t="35501" x="9048750" y="2971800"/>
          <p14:tracePt t="35517" x="9074150" y="2971800"/>
          <p14:tracePt t="35534" x="9099550" y="2971800"/>
          <p14:tracePt t="35551" x="9124950" y="2971800"/>
          <p14:tracePt t="35567" x="9156700" y="2971800"/>
          <p14:tracePt t="35584" x="9194800" y="2965450"/>
          <p14:tracePt t="35601" x="9232900" y="2952750"/>
          <p14:tracePt t="35617" x="9271000" y="2946400"/>
          <p14:tracePt t="35621" x="9277350" y="2946400"/>
          <p14:tracePt t="35634" x="9309100" y="2946400"/>
          <p14:tracePt t="35651" x="9334500" y="2946400"/>
          <p14:tracePt t="35668" x="9353550" y="2946400"/>
          <p14:tracePt t="35685" x="9372600" y="2946400"/>
          <p14:tracePt t="35701" x="9391650" y="2959100"/>
          <p14:tracePt t="35717" x="9417050" y="2971800"/>
          <p14:tracePt t="35734" x="9429750" y="2984500"/>
          <p14:tracePt t="35751" x="9461500" y="2984500"/>
          <p14:tracePt t="35767" x="9467850" y="2984500"/>
          <p14:tracePt t="35784" x="9474200" y="2990850"/>
          <p14:tracePt t="35801" x="9480550" y="2990850"/>
          <p14:tracePt t="36292" x="9480550" y="2997200"/>
          <p14:tracePt t="36300" x="9480550" y="3003550"/>
          <p14:tracePt t="36316" x="9474200" y="3009900"/>
          <p14:tracePt t="36325" x="9467850" y="3016250"/>
          <p14:tracePt t="36334" x="9461500" y="3016250"/>
          <p14:tracePt t="36350" x="9429750" y="3048000"/>
          <p14:tracePt t="36367" x="9410700" y="3073400"/>
          <p14:tracePt t="36384" x="9378950" y="3105150"/>
          <p14:tracePt t="36401" x="9347200" y="3136900"/>
          <p14:tracePt t="36417" x="9315450" y="3168650"/>
          <p14:tracePt t="36434" x="9264650" y="3225800"/>
          <p14:tracePt t="36451" x="9169400" y="3333750"/>
          <p14:tracePt t="36467" x="9105900" y="3422650"/>
          <p14:tracePt t="36484" x="9067800" y="3473450"/>
          <p14:tracePt t="36500" x="9036050" y="3517900"/>
          <p14:tracePt t="36517" x="9017000" y="3543300"/>
          <p14:tracePt t="36534" x="9004300" y="3562350"/>
          <p14:tracePt t="36551" x="8991600" y="3575050"/>
          <p14:tracePt t="36567" x="8978900" y="3600450"/>
          <p14:tracePt t="36584" x="8966200" y="3619500"/>
          <p14:tracePt t="36600" x="8947150" y="3638550"/>
          <p14:tracePt t="36617" x="8928100" y="3663950"/>
          <p14:tracePt t="36620" x="8915400" y="3663950"/>
          <p14:tracePt t="36633" x="8896350" y="3689350"/>
          <p14:tracePt t="36651" x="8858250" y="3721100"/>
          <p14:tracePt t="36667" x="8807450" y="3765550"/>
          <p14:tracePt t="36684" x="8750300" y="3816350"/>
          <p14:tracePt t="36700" x="8699500" y="3867150"/>
          <p14:tracePt t="36717" x="8636000" y="3917950"/>
          <p14:tracePt t="36734" x="8591550" y="3962400"/>
          <p14:tracePt t="36750" x="8572500" y="3981450"/>
          <p14:tracePt t="36767" x="8547100" y="3987800"/>
          <p14:tracePt t="36784" x="8528050" y="3987800"/>
          <p14:tracePt t="36800" x="8496300" y="3981450"/>
          <p14:tracePt t="36817" x="8445500" y="3943350"/>
          <p14:tracePt t="36834" x="8388350" y="3905250"/>
          <p14:tracePt t="36851" x="8299450" y="3835400"/>
          <p14:tracePt t="36867" x="8242300" y="3810000"/>
          <p14:tracePt t="36884" x="8210550" y="3803650"/>
          <p14:tracePt t="36900" x="8172450" y="3803650"/>
          <p14:tracePt t="36917" x="8096250" y="3841750"/>
          <p14:tracePt t="36934" x="8007350" y="3949700"/>
          <p14:tracePt t="36950" x="7943850" y="4114800"/>
          <p14:tracePt t="36967" x="7899400" y="4349750"/>
          <p14:tracePt t="36984" x="7899400" y="4533900"/>
          <p14:tracePt t="37000" x="7962900" y="4673600"/>
          <p14:tracePt t="37017" x="8058150" y="4768850"/>
          <p14:tracePt t="37034" x="8166100" y="4806950"/>
          <p14:tracePt t="37050" x="8274050" y="4819650"/>
          <p14:tracePt t="37052" x="8293100" y="4819650"/>
          <p14:tracePt t="37067" x="8394700" y="4806950"/>
          <p14:tracePt t="37084" x="8470900" y="4768850"/>
          <p14:tracePt t="37101" x="8547100" y="4718050"/>
          <p14:tracePt t="37117" x="8636000" y="4667250"/>
          <p14:tracePt t="37121" x="8661400" y="4641850"/>
          <p14:tracePt t="37134" x="8718550" y="4597400"/>
          <p14:tracePt t="37150" x="8756650" y="4521200"/>
          <p14:tracePt t="37151" x="8763000" y="4508500"/>
          <p14:tracePt t="37167" x="8769350" y="4419600"/>
          <p14:tracePt t="37184" x="8769350" y="4343400"/>
          <p14:tracePt t="37200" x="8763000" y="4298950"/>
          <p14:tracePt t="37217" x="8756650" y="4279900"/>
          <p14:tracePt t="37264" x="8750300" y="4279900"/>
          <p14:tracePt t="37284" x="8743950" y="4279900"/>
          <p14:tracePt t="37292" x="8737600" y="4279900"/>
          <p14:tracePt t="37304" x="8737600" y="4286250"/>
          <p14:tracePt t="37317" x="8737600" y="4292600"/>
          <p14:tracePt t="37333" x="8737600" y="4298950"/>
          <p14:tracePt t="39348" x="8731250" y="4305300"/>
          <p14:tracePt t="39354" x="8724900" y="4318000"/>
          <p14:tracePt t="39367" x="8712200" y="4343400"/>
          <p14:tracePt t="39383" x="8674100" y="4394200"/>
          <p14:tracePt t="39400" x="8642350" y="4432300"/>
          <p14:tracePt t="39417" x="8623300" y="4464050"/>
          <p14:tracePt t="39433" x="8604250" y="4483100"/>
          <p14:tracePt t="39450" x="8578850" y="4502150"/>
          <p14:tracePt t="39467" x="8534400" y="4521200"/>
          <p14:tracePt t="39483" x="8489950" y="4540250"/>
          <p14:tracePt t="39500" x="8432800" y="4546600"/>
          <p14:tracePt t="39517" x="8369300" y="4552950"/>
          <p14:tracePt t="39533" x="8337550" y="4552950"/>
          <p14:tracePt t="39550" x="8331200" y="4552950"/>
          <p14:tracePt t="39587" x="8324850" y="4552950"/>
          <p14:tracePt t="39601" x="8318500" y="4552950"/>
          <p14:tracePt t="39618" x="8305800" y="4552950"/>
          <p14:tracePt t="39634" x="8286750" y="4552950"/>
          <p14:tracePt t="39651" x="8267700" y="4552950"/>
          <p14:tracePt t="39656" x="8267700" y="4546600"/>
          <p14:tracePt t="39667" x="8255000" y="4546600"/>
          <p14:tracePt t="39684" x="8235950" y="4540250"/>
          <p14:tracePt t="39701" x="8216900" y="4540250"/>
          <p14:tracePt t="39718" x="8172450" y="4540250"/>
          <p14:tracePt t="39734" x="8134350" y="4540250"/>
          <p14:tracePt t="39751" x="8077200" y="4533900"/>
          <p14:tracePt t="39767" x="8026400" y="4533900"/>
          <p14:tracePt t="39784" x="8001000" y="4533900"/>
          <p14:tracePt t="39801" x="7975600" y="4533900"/>
          <p14:tracePt t="39818" x="7962900" y="4533900"/>
          <p14:tracePt t="39834" x="7956550" y="4533900"/>
          <p14:tracePt t="39940" x="7950200" y="4533900"/>
          <p14:tracePt t="39948" x="7943850" y="4533900"/>
          <p14:tracePt t="39960" x="7937500" y="4533900"/>
          <p14:tracePt t="39975" x="7931150" y="4533900"/>
          <p14:tracePt t="40026" x="7924800" y="4533900"/>
          <p14:tracePt t="40034" x="7918450" y="4533900"/>
          <p14:tracePt t="40056" x="7912100" y="4533900"/>
          <p14:tracePt t="40061" x="7899400" y="4533900"/>
          <p14:tracePt t="40084" x="7886700" y="4533900"/>
          <p14:tracePt t="40101" x="7867650" y="4527550"/>
          <p14:tracePt t="40118" x="7861300" y="4521200"/>
          <p14:tracePt t="40134" x="7854950" y="4514850"/>
          <p14:tracePt t="40150" x="7848600" y="4508500"/>
          <p14:tracePt t="40204" x="7842250" y="4508500"/>
          <p14:tracePt t="40211" x="7835900" y="4508500"/>
          <p14:tracePt t="40221" x="7816850" y="4508500"/>
          <p14:tracePt t="40234" x="7791450" y="4508500"/>
          <p14:tracePt t="40250" x="7759700" y="4514850"/>
          <p14:tracePt t="40267" x="7727950" y="4540250"/>
          <p14:tracePt t="40284" x="7702550" y="4552950"/>
          <p14:tracePt t="40301" x="7683500" y="4572000"/>
          <p14:tracePt t="40332" x="7677150" y="4572000"/>
          <p14:tracePt t="40344" x="7677150" y="4578350"/>
          <p14:tracePt t="40384" x="7670800" y="4578350"/>
          <p14:tracePt t="40399" x="7664450" y="4578350"/>
          <p14:tracePt t="40412" x="7664450" y="4584700"/>
          <p14:tracePt t="44383" x="7658100" y="4584700"/>
          <p14:tracePt t="44395" x="7651750" y="4591050"/>
          <p14:tracePt t="44401" x="7645400" y="4597400"/>
          <p14:tracePt t="44416" x="7632700" y="4610100"/>
          <p14:tracePt t="44431" x="7600950" y="4635500"/>
          <p14:tracePt t="44448" x="7575550" y="4660900"/>
          <p14:tracePt t="44465" x="7550150" y="4673600"/>
          <p14:tracePt t="44481" x="7524750" y="4686300"/>
          <p14:tracePt t="44498" x="7499350" y="4699000"/>
          <p14:tracePt t="44515" x="7493000" y="4711700"/>
          <p14:tracePt t="45319" x="7486650" y="4711700"/>
          <p14:tracePt t="45326" x="7480300" y="4711700"/>
          <p14:tracePt t="45434" x="7486650" y="4711700"/>
          <p14:tracePt t="45439" x="7493000" y="4705350"/>
          <p14:tracePt t="45449" x="7499350" y="4705350"/>
          <p14:tracePt t="45465" x="7518400" y="4686300"/>
          <p14:tracePt t="45482" x="7537450" y="4673600"/>
          <p14:tracePt t="45499" x="7569200" y="4654550"/>
          <p14:tracePt t="45515" x="7581900" y="4654550"/>
          <p14:tracePt t="45532" x="7588250" y="4654550"/>
          <p14:tracePt t="45549" x="7600950" y="4654550"/>
          <p14:tracePt t="45582" x="7607300" y="4654550"/>
          <p14:tracePt t="45638" x="7607300" y="4648200"/>
          <p14:tracePt t="45643" x="7613650" y="4641850"/>
          <p14:tracePt t="45838" x="7613650" y="4635500"/>
          <p14:tracePt t="45862" x="7613650" y="4622800"/>
          <p14:tracePt t="45869" x="7613650" y="4610100"/>
          <p14:tracePt t="45882" x="7613650" y="4584700"/>
          <p14:tracePt t="45899" x="7613650" y="4521200"/>
          <p14:tracePt t="45916" x="7613650" y="4451350"/>
          <p14:tracePt t="45932" x="7613650" y="4394200"/>
          <p14:tracePt t="45949" x="7613650" y="4311650"/>
          <p14:tracePt t="45965" x="7581900" y="4241800"/>
          <p14:tracePt t="45982" x="7556500" y="4178300"/>
          <p14:tracePt t="45999" x="7518400" y="4121150"/>
          <p14:tracePt t="46015" x="7512050" y="4095750"/>
          <p14:tracePt t="46032" x="7493000" y="4076700"/>
          <p14:tracePt t="46048" x="7480300" y="4064000"/>
          <p14:tracePt t="46065" x="7467600" y="4044950"/>
          <p14:tracePt t="46082" x="7448550" y="4025900"/>
          <p14:tracePt t="46099" x="7416800" y="4000500"/>
          <p14:tracePt t="46116" x="7366000" y="3975100"/>
          <p14:tracePt t="46132" x="7315200" y="3943350"/>
          <p14:tracePt t="46148" x="7239000" y="3905250"/>
          <p14:tracePt t="46165" x="7143750" y="3860800"/>
          <p14:tracePt t="46182" x="7061200" y="3816350"/>
          <p14:tracePt t="46199" x="6921500" y="3746500"/>
          <p14:tracePt t="46216" x="6807200" y="3683000"/>
          <p14:tracePt t="46232" x="6673850" y="3619500"/>
          <p14:tracePt t="46248" x="6540500" y="3556000"/>
          <p14:tracePt t="46264" x="6381750" y="3517900"/>
          <p14:tracePt t="46267" x="6343650" y="3511550"/>
          <p14:tracePt t="46280" x="6235700" y="3498850"/>
          <p14:tracePt t="46297" x="6096000" y="3473450"/>
          <p14:tracePt t="46314" x="6000750" y="3467100"/>
          <p14:tracePt t="46330" x="5886450" y="3448050"/>
          <p14:tracePt t="46347" x="5715000" y="3422650"/>
          <p14:tracePt t="46364" x="5600700" y="3403600"/>
          <p14:tracePt t="46380" x="5486400" y="3397250"/>
          <p14:tracePt t="46397" x="5416550" y="3397250"/>
          <p14:tracePt t="46414" x="5340350" y="3397250"/>
          <p14:tracePt t="46431" x="5226050" y="3397250"/>
          <p14:tracePt t="46447" x="5124450" y="3397250"/>
          <p14:tracePt t="46464" x="5029200" y="3397250"/>
          <p14:tracePt t="46480" x="4959350" y="3390900"/>
          <p14:tracePt t="46497" x="4921250" y="3390900"/>
          <p14:tracePt t="46514" x="4902200" y="3378200"/>
          <p14:tracePt t="46531" x="4883150" y="3371850"/>
          <p14:tracePt t="46547" x="4864100" y="3359150"/>
          <p14:tracePt t="46564" x="4838700" y="3340100"/>
          <p14:tracePt t="46580" x="4806950" y="3302000"/>
          <p14:tracePt t="46597" x="4775200" y="3263900"/>
          <p14:tracePt t="46613" x="4756150" y="3213100"/>
          <p14:tracePt t="46630" x="4730750" y="3155950"/>
          <p14:tracePt t="46647" x="4692650" y="3086100"/>
          <p14:tracePt t="46664" x="4673600" y="3016250"/>
          <p14:tracePt t="46681" x="4654550" y="2952750"/>
          <p14:tracePt t="46697" x="4629150" y="2895600"/>
          <p14:tracePt t="46714" x="4597400" y="2825750"/>
          <p14:tracePt t="46731" x="4546600" y="2730500"/>
          <p14:tracePt t="46747" x="4502150" y="2660650"/>
          <p14:tracePt t="46764" x="4464050" y="2590800"/>
          <p14:tracePt t="46781" x="4419600" y="2527300"/>
          <p14:tracePt t="46784" x="4413250" y="2514600"/>
          <p14:tracePt t="46797" x="4381500" y="2470150"/>
          <p14:tracePt t="46814" x="4330700" y="2425700"/>
          <p14:tracePt t="46831" x="4267200" y="2362200"/>
          <p14:tracePt t="46847" x="4222750" y="2330450"/>
          <p14:tracePt t="46864" x="4191000" y="2311400"/>
          <p14:tracePt t="46881" x="4146550" y="2292350"/>
          <p14:tracePt t="46897" x="4095750" y="2260600"/>
          <p14:tracePt t="46914" x="4032250" y="2222500"/>
          <p14:tracePt t="46931" x="3956050" y="2152650"/>
          <p14:tracePt t="46947" x="3898900" y="2101850"/>
          <p14:tracePt t="46964" x="3835400" y="2044700"/>
          <p14:tracePt t="46981" x="3771900" y="1987550"/>
          <p14:tracePt t="46997" x="3695700" y="1917700"/>
          <p14:tracePt t="47014" x="3606800" y="1847850"/>
          <p14:tracePt t="47031" x="3486150" y="1746250"/>
          <p14:tracePt t="47047" x="3416300" y="1670050"/>
          <p14:tracePt t="47064" x="3359150" y="1612900"/>
          <p14:tracePt t="47081" x="3327400" y="1581150"/>
          <p14:tracePt t="47097" x="3302000" y="1555750"/>
          <p14:tracePt t="47114" x="3289300" y="1543050"/>
          <p14:tracePt t="47131" x="3270250" y="1530350"/>
          <p14:tracePt t="47147" x="3251200" y="1517650"/>
          <p14:tracePt t="47164" x="3225800" y="1504950"/>
          <p14:tracePt t="47181" x="3181350" y="1479550"/>
          <p14:tracePt t="47197" x="3124200" y="1460500"/>
          <p14:tracePt t="47214" x="3054350" y="1447800"/>
          <p14:tracePt t="47231" x="2978150" y="1416050"/>
          <p14:tracePt t="47247" x="2940050" y="1397000"/>
          <p14:tracePt t="47264" x="2914650" y="1384300"/>
          <p14:tracePt t="47281" x="2876550" y="1358900"/>
          <p14:tracePt t="47297" x="2832100" y="1320800"/>
          <p14:tracePt t="47302" x="2825750" y="1320800"/>
          <p14:tracePt t="47314" x="2781300" y="1289050"/>
          <p14:tracePt t="47331" x="2705100" y="1231900"/>
          <p14:tracePt t="47347" x="2635250" y="1187450"/>
          <p14:tracePt t="47363" x="2565400" y="1155700"/>
          <p14:tracePt t="47380" x="2514600" y="1123950"/>
          <p14:tracePt t="47397" x="2463800" y="1098550"/>
          <p14:tracePt t="47414" x="2413000" y="1060450"/>
          <p14:tracePt t="47431" x="2336800" y="1009650"/>
          <p14:tracePt t="47448" x="2279650" y="971550"/>
          <p14:tracePt t="47464" x="2216150" y="914400"/>
          <p14:tracePt t="47481" x="2133600" y="850900"/>
          <p14:tracePt t="47498" x="2051050" y="787400"/>
          <p14:tracePt t="47514" x="1962150" y="717550"/>
          <p14:tracePt t="47531" x="1879600" y="647700"/>
          <p14:tracePt t="47548" x="1822450" y="590550"/>
          <p14:tracePt t="47564" x="1771650" y="546100"/>
          <p14:tracePt t="47580" x="1739900" y="514350"/>
          <p14:tracePt t="47597" x="1727200" y="495300"/>
          <p14:tracePt t="47614" x="1720850" y="469900"/>
          <p14:tracePt t="47630" x="1714500" y="444500"/>
          <p14:tracePt t="47647" x="1714500" y="425450"/>
          <p14:tracePt t="47664" x="1714500" y="406400"/>
          <p14:tracePt t="47680" x="1708150" y="387350"/>
          <p14:tracePt t="47697" x="1708150" y="374650"/>
          <p14:tracePt t="47714" x="1708150" y="361950"/>
          <p14:tracePt t="47730" x="1708150" y="355600"/>
          <p14:tracePt t="47747" x="1708150" y="342900"/>
          <p14:tracePt t="47763" x="1708150" y="330200"/>
          <p14:tracePt t="47780" x="1708150" y="311150"/>
          <p14:tracePt t="47797" x="1708150" y="292100"/>
          <p14:tracePt t="47813" x="1708150" y="279400"/>
          <p14:tracePt t="47830" x="1708150" y="266700"/>
          <p14:tracePt t="47847" x="1708150" y="247650"/>
          <p14:tracePt t="47885" x="1701800" y="241300"/>
          <p14:tracePt t="47889" x="1701800" y="234950"/>
          <p14:tracePt t="47897" x="1689100" y="215900"/>
          <p14:tracePt t="47913" x="1689100" y="203200"/>
          <p14:tracePt t="47930" x="1689100" y="196850"/>
          <p14:tracePt t="47953" x="1682750" y="190500"/>
          <p14:tracePt t="47965" x="1676400" y="190500"/>
          <p14:tracePt t="47980" x="1657350" y="177800"/>
          <p14:tracePt t="47997" x="1651000" y="171450"/>
          <p14:tracePt t="48013" x="1644650" y="165100"/>
          <p14:tracePt t="48030" x="1638300" y="165100"/>
          <p14:tracePt t="48061" x="1631950" y="158750"/>
          <p14:tracePt t="48073" x="1625600" y="158750"/>
          <p14:tracePt t="48085" x="1619250" y="152400"/>
          <p14:tracePt t="48097" x="1619250" y="146050"/>
          <p14:tracePt t="48113" x="1600200" y="139700"/>
          <p14:tracePt t="48130" x="1574800" y="127000"/>
          <p14:tracePt t="48147" x="1536700" y="107950"/>
          <p14:tracePt t="48163" x="1485900" y="95250"/>
          <p14:tracePt t="48180" x="1428750" y="82550"/>
          <p14:tracePt t="48197" x="1365250" y="76200"/>
          <p14:tracePt t="48213" x="1327150" y="76200"/>
          <p14:tracePt t="48230" x="1314450" y="76200"/>
          <p14:tracePt t="48263" x="1308100" y="76200"/>
          <p14:tracePt t="49747" x="1263650" y="50800"/>
        </p14:tracePtLst>
      </p14:laserTraceLst>
    </p:ext>
  </p:extLs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361379" y="155869"/>
            <a:ext cx="6551393" cy="1325563"/>
          </a:xfrm>
        </p:spPr>
        <p:txBody>
          <a:bodyPr/>
          <a:lstStyle/>
          <a:p>
            <a:pPr eaLnBrk="1" hangingPunct="1"/>
            <a:r>
              <a:rPr lang="en-US" altLang="en-US" sz="3600" b="1" dirty="0">
                <a:solidFill>
                  <a:schemeClr val="bg1"/>
                </a:solidFill>
              </a:rPr>
              <a:t>Authentication: another try</a:t>
            </a:r>
            <a:endParaRPr lang="en-US" altLang="en-US" b="1" dirty="0" smtClean="0">
              <a:solidFill>
                <a:schemeClr val="bg1"/>
              </a:solidFill>
            </a:endParaRPr>
          </a:p>
        </p:txBody>
      </p:sp>
      <p:sp>
        <p:nvSpPr>
          <p:cNvPr id="19459" name="Text Box 3"/>
          <p:cNvSpPr txBox="1">
            <a:spLocks noChangeArrowheads="1"/>
          </p:cNvSpPr>
          <p:nvPr/>
        </p:nvSpPr>
        <p:spPr bwMode="auto">
          <a:xfrm>
            <a:off x="2363788" y="2062648"/>
            <a:ext cx="7726795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/>
            <a:r>
              <a:rPr lang="en-US" altLang="en-US" sz="2400" u="sng" dirty="0">
                <a:solidFill>
                  <a:srgbClr val="FF0000"/>
                </a:solidFill>
                <a:latin typeface="Comic Sans MS" panose="030F0702030302020204" pitchFamily="66" charset="0"/>
              </a:rPr>
              <a:t>Protocol ap3.0:</a:t>
            </a:r>
            <a:r>
              <a:rPr lang="en-US" altLang="en-US" sz="2400" dirty="0">
                <a:solidFill>
                  <a:srgbClr val="FF0000"/>
                </a:solidFill>
                <a:latin typeface="Comic Sans MS" panose="030F0702030302020204" pitchFamily="66" charset="0"/>
              </a:rPr>
              <a:t> </a:t>
            </a:r>
            <a:r>
              <a:rPr lang="en-US" altLang="en-US" sz="2400" dirty="0">
                <a:latin typeface="Comic Sans MS" panose="030F0702030302020204" pitchFamily="66" charset="0"/>
              </a:rPr>
              <a:t>Alice says “I am Alice” and sends her</a:t>
            </a:r>
          </a:p>
          <a:p>
            <a:pPr algn="r"/>
            <a:r>
              <a:rPr lang="en-US" altLang="en-US" sz="2400" dirty="0">
                <a:latin typeface="Comic Sans MS" panose="030F0702030302020204" pitchFamily="66" charset="0"/>
              </a:rPr>
              <a:t> secret password to “prove” it.</a:t>
            </a:r>
          </a:p>
        </p:txBody>
      </p:sp>
      <p:sp>
        <p:nvSpPr>
          <p:cNvPr id="19460" name="Text Box 4"/>
          <p:cNvSpPr txBox="1">
            <a:spLocks noChangeArrowheads="1"/>
          </p:cNvSpPr>
          <p:nvPr/>
        </p:nvSpPr>
        <p:spPr bwMode="auto">
          <a:xfrm>
            <a:off x="7554914" y="4113213"/>
            <a:ext cx="2757487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US" altLang="en-US" sz="2400">
                <a:latin typeface="Comic Sans MS" panose="030F0702030302020204" pitchFamily="66" charset="0"/>
              </a:rPr>
              <a:t>Failure scenario??</a:t>
            </a:r>
          </a:p>
        </p:txBody>
      </p:sp>
      <p:pic>
        <p:nvPicPr>
          <p:cNvPr id="19461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14538" y="3721101"/>
            <a:ext cx="698500" cy="862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62" name="Picture 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75027" y="4687888"/>
            <a:ext cx="1082675" cy="129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63" name="Picture 7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65900" y="3670301"/>
            <a:ext cx="812800" cy="83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464" name="Line 8"/>
          <p:cNvSpPr>
            <a:spLocks noChangeShapeType="1"/>
          </p:cNvSpPr>
          <p:nvPr/>
        </p:nvSpPr>
        <p:spPr bwMode="auto">
          <a:xfrm>
            <a:off x="2733675" y="4065588"/>
            <a:ext cx="3798888" cy="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 type="triangle" w="med" len="med"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grpSp>
        <p:nvGrpSpPr>
          <p:cNvPr id="19465" name="Group 9"/>
          <p:cNvGrpSpPr>
            <a:grpSpLocks/>
          </p:cNvGrpSpPr>
          <p:nvPr/>
        </p:nvGrpSpPr>
        <p:grpSpPr bwMode="auto">
          <a:xfrm>
            <a:off x="3003550" y="3306763"/>
            <a:ext cx="3119438" cy="633412"/>
            <a:chOff x="790" y="1799"/>
            <a:chExt cx="1965" cy="399"/>
          </a:xfrm>
        </p:grpSpPr>
        <p:sp>
          <p:nvSpPr>
            <p:cNvPr id="19473" name="Rectangle 10"/>
            <p:cNvSpPr>
              <a:spLocks noChangeArrowheads="1"/>
            </p:cNvSpPr>
            <p:nvPr/>
          </p:nvSpPr>
          <p:spPr bwMode="auto">
            <a:xfrm>
              <a:off x="806" y="1799"/>
              <a:ext cx="1919" cy="399"/>
            </a:xfrm>
            <a:prstGeom prst="rect">
              <a:avLst/>
            </a:prstGeom>
            <a:solidFill>
              <a:srgbClr val="CCFF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endParaRPr lang="en-US" altLang="en-US"/>
            </a:p>
          </p:txBody>
        </p:sp>
        <p:sp>
          <p:nvSpPr>
            <p:cNvPr id="19474" name="Text Box 11"/>
            <p:cNvSpPr txBox="1">
              <a:spLocks noChangeArrowheads="1"/>
            </p:cNvSpPr>
            <p:nvPr/>
          </p:nvSpPr>
          <p:spPr bwMode="auto">
            <a:xfrm>
              <a:off x="1928" y="1876"/>
              <a:ext cx="827" cy="23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/>
              <a:r>
                <a:rPr lang="en-US" altLang="en-US">
                  <a:latin typeface="Comic Sans MS" panose="030F0702030302020204" pitchFamily="66" charset="0"/>
                </a:rPr>
                <a:t>“I’m Alice”</a:t>
              </a:r>
            </a:p>
          </p:txBody>
        </p:sp>
        <p:sp>
          <p:nvSpPr>
            <p:cNvPr id="19475" name="Text Box 12"/>
            <p:cNvSpPr txBox="1">
              <a:spLocks noChangeArrowheads="1"/>
            </p:cNvSpPr>
            <p:nvPr/>
          </p:nvSpPr>
          <p:spPr bwMode="auto">
            <a:xfrm>
              <a:off x="790" y="1822"/>
              <a:ext cx="569" cy="36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/>
              <a:r>
                <a:rPr lang="en-US" altLang="en-US" sz="1600">
                  <a:latin typeface="Comic Sans MS" panose="030F0702030302020204" pitchFamily="66" charset="0"/>
                </a:rPr>
                <a:t>Alice’s </a:t>
              </a:r>
            </a:p>
            <a:p>
              <a:pPr algn="ctr"/>
              <a:r>
                <a:rPr lang="en-US" altLang="en-US" sz="1600">
                  <a:latin typeface="Comic Sans MS" panose="030F0702030302020204" pitchFamily="66" charset="0"/>
                </a:rPr>
                <a:t>IP addr</a:t>
              </a:r>
            </a:p>
          </p:txBody>
        </p:sp>
        <p:sp>
          <p:nvSpPr>
            <p:cNvPr id="19476" name="Line 13"/>
            <p:cNvSpPr>
              <a:spLocks noChangeShapeType="1"/>
            </p:cNvSpPr>
            <p:nvPr/>
          </p:nvSpPr>
          <p:spPr bwMode="auto">
            <a:xfrm flipH="1">
              <a:off x="1337" y="1805"/>
              <a:ext cx="0" cy="393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9477" name="Text Box 14"/>
            <p:cNvSpPr txBox="1">
              <a:spLocks noChangeArrowheads="1"/>
            </p:cNvSpPr>
            <p:nvPr/>
          </p:nvSpPr>
          <p:spPr bwMode="auto">
            <a:xfrm>
              <a:off x="1331" y="1813"/>
              <a:ext cx="666" cy="36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/>
              <a:r>
                <a:rPr lang="en-US" altLang="en-US" sz="1600">
                  <a:latin typeface="Comic Sans MS" panose="030F0702030302020204" pitchFamily="66" charset="0"/>
                </a:rPr>
                <a:t>Alice’s </a:t>
              </a:r>
            </a:p>
            <a:p>
              <a:pPr algn="ctr"/>
              <a:r>
                <a:rPr lang="en-US" altLang="en-US" sz="1600">
                  <a:latin typeface="Comic Sans MS" panose="030F0702030302020204" pitchFamily="66" charset="0"/>
                </a:rPr>
                <a:t>password</a:t>
              </a:r>
            </a:p>
          </p:txBody>
        </p:sp>
        <p:sp>
          <p:nvSpPr>
            <p:cNvPr id="19478" name="Line 15"/>
            <p:cNvSpPr>
              <a:spLocks noChangeShapeType="1"/>
            </p:cNvSpPr>
            <p:nvPr/>
          </p:nvSpPr>
          <p:spPr bwMode="auto">
            <a:xfrm flipH="1">
              <a:off x="1973" y="1805"/>
              <a:ext cx="0" cy="393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19466" name="Group 16"/>
          <p:cNvGrpSpPr>
            <a:grpSpLocks/>
          </p:cNvGrpSpPr>
          <p:nvPr/>
        </p:nvGrpSpPr>
        <p:grpSpPr bwMode="auto">
          <a:xfrm>
            <a:off x="4562476" y="4235451"/>
            <a:ext cx="1514475" cy="633413"/>
            <a:chOff x="984" y="2719"/>
            <a:chExt cx="954" cy="399"/>
          </a:xfrm>
        </p:grpSpPr>
        <p:sp>
          <p:nvSpPr>
            <p:cNvPr id="19469" name="Rectangle 17"/>
            <p:cNvSpPr>
              <a:spLocks noChangeArrowheads="1"/>
            </p:cNvSpPr>
            <p:nvPr/>
          </p:nvSpPr>
          <p:spPr bwMode="auto">
            <a:xfrm>
              <a:off x="1000" y="2719"/>
              <a:ext cx="938" cy="399"/>
            </a:xfrm>
            <a:prstGeom prst="rect">
              <a:avLst/>
            </a:prstGeom>
            <a:solidFill>
              <a:srgbClr val="CCFF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endParaRPr lang="en-US" altLang="en-US"/>
            </a:p>
          </p:txBody>
        </p:sp>
        <p:sp>
          <p:nvSpPr>
            <p:cNvPr id="19470" name="Text Box 18"/>
            <p:cNvSpPr txBox="1">
              <a:spLocks noChangeArrowheads="1"/>
            </p:cNvSpPr>
            <p:nvPr/>
          </p:nvSpPr>
          <p:spPr bwMode="auto">
            <a:xfrm>
              <a:off x="1578" y="2793"/>
              <a:ext cx="319" cy="23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/>
              <a:r>
                <a:rPr lang="en-US" altLang="en-US">
                  <a:latin typeface="Comic Sans MS" panose="030F0702030302020204" pitchFamily="66" charset="0"/>
                </a:rPr>
                <a:t>OK</a:t>
              </a:r>
            </a:p>
          </p:txBody>
        </p:sp>
        <p:sp>
          <p:nvSpPr>
            <p:cNvPr id="19471" name="Text Box 19"/>
            <p:cNvSpPr txBox="1">
              <a:spLocks noChangeArrowheads="1"/>
            </p:cNvSpPr>
            <p:nvPr/>
          </p:nvSpPr>
          <p:spPr bwMode="auto">
            <a:xfrm>
              <a:off x="984" y="2742"/>
              <a:ext cx="569" cy="36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/>
              <a:r>
                <a:rPr lang="en-US" altLang="en-US" sz="1600">
                  <a:latin typeface="Comic Sans MS" panose="030F0702030302020204" pitchFamily="66" charset="0"/>
                </a:rPr>
                <a:t>Alice’s </a:t>
              </a:r>
            </a:p>
            <a:p>
              <a:pPr algn="ctr"/>
              <a:r>
                <a:rPr lang="en-US" altLang="en-US" sz="1600">
                  <a:latin typeface="Comic Sans MS" panose="030F0702030302020204" pitchFamily="66" charset="0"/>
                </a:rPr>
                <a:t>IP addr</a:t>
              </a:r>
            </a:p>
          </p:txBody>
        </p:sp>
        <p:sp>
          <p:nvSpPr>
            <p:cNvPr id="19472" name="Line 20"/>
            <p:cNvSpPr>
              <a:spLocks noChangeShapeType="1"/>
            </p:cNvSpPr>
            <p:nvPr/>
          </p:nvSpPr>
          <p:spPr bwMode="auto">
            <a:xfrm flipH="1">
              <a:off x="1531" y="2725"/>
              <a:ext cx="0" cy="393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19467" name="Line 21"/>
          <p:cNvSpPr>
            <a:spLocks noChangeShapeType="1"/>
          </p:cNvSpPr>
          <p:nvPr/>
        </p:nvSpPr>
        <p:spPr bwMode="auto">
          <a:xfrm>
            <a:off x="6151564" y="3600450"/>
            <a:ext cx="561975" cy="1588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9468" name="Line 22"/>
          <p:cNvSpPr>
            <a:spLocks noChangeShapeType="1"/>
          </p:cNvSpPr>
          <p:nvPr/>
        </p:nvSpPr>
        <p:spPr bwMode="auto">
          <a:xfrm flipH="1">
            <a:off x="4065589" y="4551364"/>
            <a:ext cx="452437" cy="158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15343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9685"/>
    </mc:Choice>
    <mc:Fallback xmlns="">
      <p:transition spd="slow" advTm="39685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3183" x="711200" y="5302250"/>
          <p14:tracePt t="3294" x="711200" y="5295900"/>
          <p14:tracePt t="3305" x="711200" y="5289550"/>
          <p14:tracePt t="3313" x="711200" y="5283200"/>
          <p14:tracePt t="3329" x="711200" y="5276850"/>
          <p14:tracePt t="3346" x="711200" y="5264150"/>
          <p14:tracePt t="3363" x="711200" y="5245100"/>
          <p14:tracePt t="3379" x="711200" y="5219700"/>
          <p14:tracePt t="3394" x="711200" y="5162550"/>
          <p14:tracePt t="3411" x="717550" y="5092700"/>
          <p14:tracePt t="3427" x="717550" y="5016500"/>
          <p14:tracePt t="3444" x="730250" y="4921250"/>
          <p14:tracePt t="3461" x="742950" y="4832350"/>
          <p14:tracePt t="3478" x="762000" y="4711700"/>
          <p14:tracePt t="3494" x="774700" y="4622800"/>
          <p14:tracePt t="3511" x="787400" y="4546600"/>
          <p14:tracePt t="3527" x="793750" y="4489450"/>
          <p14:tracePt t="3544" x="800100" y="4438650"/>
          <p14:tracePt t="3561" x="806450" y="4387850"/>
          <p14:tracePt t="3578" x="806450" y="4330700"/>
          <p14:tracePt t="3594" x="812800" y="4273550"/>
          <p14:tracePt t="3611" x="812800" y="4222750"/>
          <p14:tracePt t="3627" x="812800" y="4165600"/>
          <p14:tracePt t="3644" x="812800" y="4114800"/>
          <p14:tracePt t="3661" x="812800" y="4064000"/>
          <p14:tracePt t="3678" x="819150" y="3987800"/>
          <p14:tracePt t="3694" x="831850" y="3917950"/>
          <p14:tracePt t="3711" x="850900" y="3854450"/>
          <p14:tracePt t="3727" x="863600" y="3816350"/>
          <p14:tracePt t="3744" x="863600" y="3765550"/>
          <p14:tracePt t="3761" x="876300" y="3708400"/>
          <p14:tracePt t="3778" x="889000" y="3625850"/>
          <p14:tracePt t="3794" x="895350" y="3562350"/>
          <p14:tracePt t="3810" x="908050" y="3517900"/>
          <p14:tracePt t="3827" x="914400" y="3473450"/>
          <p14:tracePt t="3844" x="920750" y="3441700"/>
          <p14:tracePt t="3861" x="927100" y="3422650"/>
          <p14:tracePt t="3877" x="927100" y="3416300"/>
          <p14:tracePt t="3894" x="927100" y="3409950"/>
          <p14:tracePt t="3981" x="927100" y="3403600"/>
          <p14:tracePt t="4006" x="927100" y="3397250"/>
          <p14:tracePt t="4014" x="927100" y="3390900"/>
          <p14:tracePt t="4021" x="933450" y="3390900"/>
          <p14:tracePt t="4041" x="933450" y="3384550"/>
          <p14:tracePt t="4050" x="939800" y="3384550"/>
          <p14:tracePt t="4060" x="946150" y="3378200"/>
          <p14:tracePt t="4077" x="958850" y="3371850"/>
          <p14:tracePt t="4283" x="965200" y="3371850"/>
          <p14:tracePt t="4291" x="984250" y="3371850"/>
          <p14:tracePt t="4297" x="1054100" y="3340100"/>
          <p14:tracePt t="4312" x="1282700" y="3238500"/>
          <p14:tracePt t="4329" x="1504950" y="3149600"/>
          <p14:tracePt t="4345" x="1657350" y="3079750"/>
          <p14:tracePt t="4362" x="1803400" y="3016250"/>
          <p14:tracePt t="4379" x="1968500" y="2965450"/>
          <p14:tracePt t="4396" x="2190750" y="2901950"/>
          <p14:tracePt t="4412" x="2381250" y="2857500"/>
          <p14:tracePt t="4428" x="2584450" y="2794000"/>
          <p14:tracePt t="4444" x="2819400" y="2711450"/>
          <p14:tracePt t="4461" x="3098800" y="2641600"/>
          <p14:tracePt t="4477" x="3390900" y="2552700"/>
          <p14:tracePt t="4494" x="3632200" y="2489200"/>
          <p14:tracePt t="4510" x="3867150" y="2419350"/>
          <p14:tracePt t="4528" x="4159250" y="2374900"/>
          <p14:tracePt t="4544" x="4349750" y="2349500"/>
          <p14:tracePt t="4561" x="4489450" y="2317750"/>
          <p14:tracePt t="4578" x="4584700" y="2305050"/>
          <p14:tracePt t="4594" x="4648200" y="2292350"/>
          <p14:tracePt t="4611" x="4667250" y="2292350"/>
          <p14:tracePt t="4628" x="4686300" y="2292350"/>
          <p14:tracePt t="4644" x="4699000" y="2292350"/>
          <p14:tracePt t="4661" x="4724400" y="2292350"/>
          <p14:tracePt t="4677" x="4762500" y="2292350"/>
          <p14:tracePt t="4694" x="4826000" y="2298700"/>
          <p14:tracePt t="4711" x="4895850" y="2305050"/>
          <p14:tracePt t="4728" x="4965700" y="2324100"/>
          <p14:tracePt t="4745" x="5010150" y="2330450"/>
          <p14:tracePt t="4762" x="5054600" y="2355850"/>
          <p14:tracePt t="4778" x="5092700" y="2374900"/>
          <p14:tracePt t="4795" x="5111750" y="2387600"/>
          <p14:tracePt t="4812" x="5143500" y="2400300"/>
          <p14:tracePt t="4828" x="5156200" y="2406650"/>
          <p14:tracePt t="4845" x="5181600" y="2419350"/>
          <p14:tracePt t="4862" x="5213350" y="2432050"/>
          <p14:tracePt t="4878" x="5283200" y="2457450"/>
          <p14:tracePt t="4895" x="5365750" y="2501900"/>
          <p14:tracePt t="4912" x="5473700" y="2540000"/>
          <p14:tracePt t="4928" x="5530850" y="2552700"/>
          <p14:tracePt t="4945" x="5556250" y="2559050"/>
          <p14:tracePt t="4962" x="5575300" y="2559050"/>
          <p14:tracePt t="4978" x="5588000" y="2565400"/>
          <p14:tracePt t="4995" x="5594350" y="2565400"/>
          <p14:tracePt t="5012" x="5607050" y="2565400"/>
          <p14:tracePt t="5028" x="5613400" y="2565400"/>
          <p14:tracePt t="5045" x="5626100" y="2565400"/>
          <p14:tracePt t="5062" x="5638800" y="2565400"/>
          <p14:tracePt t="5078" x="5657850" y="2565400"/>
          <p14:tracePt t="5095" x="5702300" y="2552700"/>
          <p14:tracePt t="5100" x="5721350" y="2552700"/>
          <p14:tracePt t="5112" x="5765800" y="2540000"/>
          <p14:tracePt t="5128" x="5816600" y="2533650"/>
          <p14:tracePt t="5145" x="5880100" y="2527300"/>
          <p14:tracePt t="5162" x="5937250" y="2520950"/>
          <p14:tracePt t="5178" x="6000750" y="2508250"/>
          <p14:tracePt t="5195" x="6038850" y="2495550"/>
          <p14:tracePt t="5212" x="6089650" y="2482850"/>
          <p14:tracePt t="5229" x="6134100" y="2476500"/>
          <p14:tracePt t="5245" x="6191250" y="2457450"/>
          <p14:tracePt t="5262" x="6273800" y="2451100"/>
          <p14:tracePt t="5278" x="6356350" y="2444750"/>
          <p14:tracePt t="5295" x="6426200" y="2438400"/>
          <p14:tracePt t="5312" x="6515100" y="2425700"/>
          <p14:tracePt t="5328" x="6578600" y="2419350"/>
          <p14:tracePt t="5345" x="6623050" y="2419350"/>
          <p14:tracePt t="5361" x="6667500" y="2419350"/>
          <p14:tracePt t="5378" x="6705600" y="2419350"/>
          <p14:tracePt t="5395" x="6775450" y="2419350"/>
          <p14:tracePt t="5412" x="6864350" y="2419350"/>
          <p14:tracePt t="5429" x="6934200" y="2413000"/>
          <p14:tracePt t="5445" x="6997700" y="2400300"/>
          <p14:tracePt t="5461" x="7035800" y="2393950"/>
          <p14:tracePt t="5478" x="7061200" y="2393950"/>
          <p14:tracePt t="5495" x="7067550" y="2393950"/>
          <p14:tracePt t="5511" x="7080250" y="2393950"/>
          <p14:tracePt t="5527" x="7086600" y="2393950"/>
          <p14:tracePt t="5544" x="7099300" y="2393950"/>
          <p14:tracePt t="5560" x="7124700" y="2393950"/>
          <p14:tracePt t="5577" x="7175500" y="2393950"/>
          <p14:tracePt t="5595" x="7239000" y="2393950"/>
          <p14:tracePt t="5601" x="7270750" y="2393950"/>
          <p14:tracePt t="5612" x="7315200" y="2393950"/>
          <p14:tracePt t="5629" x="7391400" y="2393950"/>
          <p14:tracePt t="5645" x="7461250" y="2393950"/>
          <p14:tracePt t="5661" x="7531100" y="2393950"/>
          <p14:tracePt t="5678" x="7600950" y="2393950"/>
          <p14:tracePt t="5695" x="7645400" y="2393950"/>
          <p14:tracePt t="5712" x="7670800" y="2393950"/>
          <p14:tracePt t="5728" x="7677150" y="2393950"/>
          <p14:tracePt t="6259" x="7683500" y="2393950"/>
          <p14:tracePt t="6267" x="7689850" y="2393950"/>
          <p14:tracePt t="6278" x="7696200" y="2393950"/>
          <p14:tracePt t="6294" x="7702550" y="2393950"/>
          <p14:tracePt t="6311" x="7708900" y="2400300"/>
          <p14:tracePt t="6328" x="7721600" y="2400300"/>
          <p14:tracePt t="6344" x="7734300" y="2400300"/>
          <p14:tracePt t="6361" x="7740650" y="2400300"/>
          <p14:tracePt t="6378" x="7753350" y="2406650"/>
          <p14:tracePt t="6411" x="7772400" y="2406650"/>
          <p14:tracePt t="6428" x="7797800" y="2419350"/>
          <p14:tracePt t="6444" x="7823200" y="2419350"/>
          <p14:tracePt t="6461" x="7867650" y="2419350"/>
          <p14:tracePt t="6478" x="7918450" y="2425700"/>
          <p14:tracePt t="6494" x="7981950" y="2432050"/>
          <p14:tracePt t="6511" x="8045450" y="2432050"/>
          <p14:tracePt t="6528" x="8147050" y="2432050"/>
          <p14:tracePt t="6544" x="8210550" y="2432050"/>
          <p14:tracePt t="6560" x="8274050" y="2425700"/>
          <p14:tracePt t="6576" x="8305800" y="2419350"/>
          <p14:tracePt t="6593" x="8318500" y="2413000"/>
          <p14:tracePt t="6610" x="8324850" y="2413000"/>
          <p14:tracePt t="6767" x="8337550" y="2413000"/>
          <p14:tracePt t="6772" x="8350250" y="2419350"/>
          <p14:tracePt t="6778" x="8356600" y="2425700"/>
          <p14:tracePt t="6794" x="8413750" y="2457450"/>
          <p14:tracePt t="6811" x="8496300" y="2476500"/>
          <p14:tracePt t="6828" x="8604250" y="2489200"/>
          <p14:tracePt t="6844" x="8636000" y="2495550"/>
          <p14:tracePt t="6861" x="8648700" y="2495550"/>
          <p14:tracePt t="6878" x="8655050" y="2495550"/>
          <p14:tracePt t="6907" x="8661400" y="2495550"/>
          <p14:tracePt t="6915" x="8667750" y="2495550"/>
          <p14:tracePt t="6928" x="8686800" y="2495550"/>
          <p14:tracePt t="6944" x="8731250" y="2489200"/>
          <p14:tracePt t="6961" x="8801100" y="2470150"/>
          <p14:tracePt t="6978" x="8890000" y="2438400"/>
          <p14:tracePt t="6994" x="8972550" y="2419350"/>
          <p14:tracePt t="7011" x="9029700" y="2406650"/>
          <p14:tracePt t="7028" x="9067800" y="2406650"/>
          <p14:tracePt t="7044" x="9074150" y="2406650"/>
          <p14:tracePt t="7859" x="9080500" y="2406650"/>
          <p14:tracePt t="7871" x="9086850" y="2406650"/>
          <p14:tracePt t="7879" x="9093200" y="2406650"/>
          <p14:tracePt t="7903" x="9099550" y="2406650"/>
          <p14:tracePt t="7911" x="9105900" y="2406650"/>
          <p14:tracePt t="7927" x="9112250" y="2406650"/>
          <p14:tracePt t="7945" x="9124950" y="2406650"/>
          <p14:tracePt t="7961" x="9144000" y="2406650"/>
          <p14:tracePt t="7977" x="9169400" y="2406650"/>
          <p14:tracePt t="7994" x="9220200" y="2406650"/>
          <p14:tracePt t="8011" x="9277350" y="2406650"/>
          <p14:tracePt t="8028" x="9366250" y="2406650"/>
          <p14:tracePt t="8045" x="9423400" y="2400300"/>
          <p14:tracePt t="8061" x="9474200" y="2400300"/>
          <p14:tracePt t="8077" x="9512300" y="2400300"/>
          <p14:tracePt t="8094" x="9537700" y="2400300"/>
          <p14:tracePt t="8111" x="9563100" y="2400300"/>
          <p14:tracePt t="8128" x="9594850" y="2400300"/>
          <p14:tracePt t="8145" x="9639300" y="2400300"/>
          <p14:tracePt t="8150" x="9645650" y="2400300"/>
          <p14:tracePt t="8161" x="9671050" y="2400300"/>
          <p14:tracePt t="8177" x="9709150" y="2400300"/>
          <p14:tracePt t="8194" x="9740900" y="2400300"/>
          <p14:tracePt t="8211" x="9747250" y="2400300"/>
          <p14:tracePt t="8227" x="9753600" y="2400300"/>
          <p14:tracePt t="8287" x="9753600" y="2406650"/>
          <p14:tracePt t="8292" x="9721850" y="2425700"/>
          <p14:tracePt t="8310" x="9658350" y="2457450"/>
          <p14:tracePt t="8327" x="9575800" y="2501900"/>
          <p14:tracePt t="8344" x="9474200" y="2533650"/>
          <p14:tracePt t="8360" x="9366250" y="2559050"/>
          <p14:tracePt t="8377" x="9213850" y="2597150"/>
          <p14:tracePt t="8394" x="9036050" y="2616200"/>
          <p14:tracePt t="8410" x="8839200" y="2641600"/>
          <p14:tracePt t="8427" x="8655050" y="2660650"/>
          <p14:tracePt t="8444" x="8483600" y="2686050"/>
          <p14:tracePt t="8461" x="8394700" y="2705100"/>
          <p14:tracePt t="8477" x="8331200" y="2711450"/>
          <p14:tracePt t="8494" x="8299450" y="2711450"/>
          <p14:tracePt t="8510" x="8248650" y="2724150"/>
          <p14:tracePt t="8527" x="8172450" y="2743200"/>
          <p14:tracePt t="8544" x="8039100" y="2768600"/>
          <p14:tracePt t="8560" x="7962900" y="2787650"/>
          <p14:tracePt t="8577" x="7880350" y="2813050"/>
          <p14:tracePt t="8594" x="7766050" y="2844800"/>
          <p14:tracePt t="8610" x="7626350" y="2876550"/>
          <p14:tracePt t="8627" x="7423150" y="2933700"/>
          <p14:tracePt t="8629" x="7378700" y="2946400"/>
          <p14:tracePt t="8644" x="7213600" y="2971800"/>
          <p14:tracePt t="8660" x="7118350" y="2984500"/>
          <p14:tracePt t="8664" x="7099300" y="2984500"/>
          <p14:tracePt t="8676" x="7042150" y="2997200"/>
          <p14:tracePt t="8693" x="6985000" y="3003550"/>
          <p14:tracePt t="8709" x="6946900" y="3016250"/>
          <p14:tracePt t="8726" x="6908800" y="3016250"/>
          <p14:tracePt t="8744" x="6858000" y="3016250"/>
          <p14:tracePt t="8760" x="6819900" y="3016250"/>
          <p14:tracePt t="8777" x="6781800" y="3016250"/>
          <p14:tracePt t="8794" x="6750050" y="3016250"/>
          <p14:tracePt t="8810" x="6718300" y="3016250"/>
          <p14:tracePt t="8827" x="6686550" y="3016250"/>
          <p14:tracePt t="8844" x="6642100" y="3016250"/>
          <p14:tracePt t="8860" x="6610350" y="3016250"/>
          <p14:tracePt t="8877" x="6584950" y="3016250"/>
          <p14:tracePt t="8894" x="6578600" y="3016250"/>
          <p14:tracePt t="8910" x="6572250" y="3016250"/>
          <p14:tracePt t="8944" x="6565900" y="3016250"/>
          <p14:tracePt t="9071" x="6559550" y="3016250"/>
          <p14:tracePt t="9087" x="6559550" y="3009900"/>
          <p14:tracePt t="9099" x="6565900" y="3009900"/>
          <p14:tracePt t="9104" x="6572250" y="3009900"/>
          <p14:tracePt t="9111" x="6578600" y="3009900"/>
          <p14:tracePt t="9127" x="6610350" y="3009900"/>
          <p14:tracePt t="9144" x="6667500" y="2990850"/>
          <p14:tracePt t="9161" x="6711950" y="2984500"/>
          <p14:tracePt t="9177" x="6762750" y="2978150"/>
          <p14:tracePt t="9183" x="6769100" y="2978150"/>
          <p14:tracePt t="9194" x="6819900" y="2978150"/>
          <p14:tracePt t="9210" x="6883400" y="2965450"/>
          <p14:tracePt t="9227" x="6953250" y="2952750"/>
          <p14:tracePt t="9244" x="7004050" y="2946400"/>
          <p14:tracePt t="9261" x="7048500" y="2940050"/>
          <p14:tracePt t="9277" x="7080250" y="2940050"/>
          <p14:tracePt t="9293" x="7105650" y="2940050"/>
          <p14:tracePt t="9310" x="7124700" y="2940050"/>
          <p14:tracePt t="9327" x="7131050" y="2940050"/>
          <p14:tracePt t="9411" x="7137400" y="2940050"/>
          <p14:tracePt t="9417" x="7150100" y="2940050"/>
          <p14:tracePt t="9427" x="7162800" y="2940050"/>
          <p14:tracePt t="9444" x="7213600" y="2933700"/>
          <p14:tracePt t="9461" x="7258050" y="2933700"/>
          <p14:tracePt t="9476" x="7308850" y="2933700"/>
          <p14:tracePt t="9492" x="7378700" y="2933700"/>
          <p14:tracePt t="9509" x="7435850" y="2933700"/>
          <p14:tracePt t="9526" x="7461250" y="2933700"/>
          <p14:tracePt t="9542" x="7480300" y="2933700"/>
          <p14:tracePt t="9559" x="7486650" y="2933700"/>
          <p14:tracePt t="9915" x="7486650" y="2927350"/>
          <p14:tracePt t="9927" x="7493000" y="2927350"/>
          <p14:tracePt t="9939" x="7499350" y="2927350"/>
          <p14:tracePt t="9944" x="7518400" y="2927350"/>
          <p14:tracePt t="9961" x="7562850" y="2921000"/>
          <p14:tracePt t="9977" x="7588250" y="2914650"/>
          <p14:tracePt t="9993" x="7626350" y="2908300"/>
          <p14:tracePt t="10010" x="7658100" y="2908300"/>
          <p14:tracePt t="10027" x="7702550" y="2908300"/>
          <p14:tracePt t="10044" x="7766050" y="2908300"/>
          <p14:tracePt t="10061" x="7829550" y="2908300"/>
          <p14:tracePt t="10077" x="7918450" y="2908300"/>
          <p14:tracePt t="10093" x="7981950" y="2908300"/>
          <p14:tracePt t="10110" x="8032750" y="2908300"/>
          <p14:tracePt t="10127" x="8058150" y="2908300"/>
          <p14:tracePt t="10143" x="8089900" y="2908300"/>
          <p14:tracePt t="10160" x="8115300" y="2901950"/>
          <p14:tracePt t="10177" x="8128000" y="2901950"/>
          <p14:tracePt t="10182" x="8134350" y="2901950"/>
          <p14:tracePt t="10203" x="8140700" y="2901950"/>
          <p14:tracePt t="10391" x="8140700" y="2895600"/>
          <p14:tracePt t="10398" x="8147050" y="2895600"/>
          <p14:tracePt t="10410" x="8153400" y="2895600"/>
          <p14:tracePt t="10426" x="8159750" y="2895600"/>
          <p14:tracePt t="10451" x="8166100" y="2889250"/>
          <p14:tracePt t="10475" x="8172450" y="2889250"/>
          <p14:tracePt t="10480" x="8185150" y="2882900"/>
          <p14:tracePt t="10493" x="8210550" y="2882900"/>
          <p14:tracePt t="10510" x="8255000" y="2882900"/>
          <p14:tracePt t="10526" x="8312150" y="2863850"/>
          <p14:tracePt t="10543" x="8375650" y="2851150"/>
          <p14:tracePt t="10560" x="8470900" y="2838450"/>
          <p14:tracePt t="10576" x="8540750" y="2832100"/>
          <p14:tracePt t="10593" x="8578850" y="2825750"/>
          <p14:tracePt t="10610" x="8616950" y="2825750"/>
          <p14:tracePt t="10626" x="8642350" y="2825750"/>
          <p14:tracePt t="10643" x="8686800" y="2813050"/>
          <p14:tracePt t="10660" x="8737600" y="2800350"/>
          <p14:tracePt t="10677" x="8801100" y="2781300"/>
          <p14:tracePt t="10693" x="8858250" y="2774950"/>
          <p14:tracePt t="10698" x="8870950" y="2774950"/>
          <p14:tracePt t="10710" x="8915400" y="2768600"/>
          <p14:tracePt t="10726" x="8985250" y="2768600"/>
          <p14:tracePt t="10743" x="9055100" y="2768600"/>
          <p14:tracePt t="10760" x="9124950" y="2768600"/>
          <p14:tracePt t="10776" x="9194800" y="2768600"/>
          <p14:tracePt t="10793" x="9277350" y="2749550"/>
          <p14:tracePt t="10808" x="9340850" y="2736850"/>
          <p14:tracePt t="10825" x="9391650" y="2730500"/>
          <p14:tracePt t="10842" x="9417050" y="2730500"/>
          <p14:tracePt t="10860" x="9423400" y="2724150"/>
          <p14:tracePt t="10948" x="9429750" y="2724150"/>
          <p14:tracePt t="11112" x="9436100" y="2724150"/>
          <p14:tracePt t="11165" x="9436100" y="2730500"/>
          <p14:tracePt t="11177" x="9436100" y="2736850"/>
          <p14:tracePt t="11197" x="9436100" y="2743200"/>
          <p14:tracePt t="11225" x="9436100" y="2749550"/>
          <p14:tracePt t="11237" x="9436100" y="2755900"/>
          <p14:tracePt t="11257" x="9436100" y="2762250"/>
          <p14:tracePt t="11265" x="9436100" y="2768600"/>
          <p14:tracePt t="11285" x="9429750" y="2768600"/>
          <p14:tracePt t="11297" x="9423400" y="2774950"/>
          <p14:tracePt t="11309" x="9423400" y="2781300"/>
          <p14:tracePt t="11330" x="9417050" y="2787650"/>
          <p14:tracePt t="11349" x="9410700" y="2787650"/>
          <p14:tracePt t="11362" x="9410700" y="2794000"/>
          <p14:tracePt t="11376" x="9404350" y="2794000"/>
          <p14:tracePt t="11393" x="9404350" y="2800350"/>
          <p14:tracePt t="11421" x="9398000" y="2800350"/>
          <p14:tracePt t="11441" x="9391650" y="2800350"/>
          <p14:tracePt t="11465" x="9385300" y="2800350"/>
          <p14:tracePt t="11484" x="9378950" y="2800350"/>
          <p14:tracePt t="11521" x="9372600" y="2800350"/>
          <p14:tracePt t="11526" x="9366250" y="2806700"/>
          <p14:tracePt t="11543" x="9366250" y="2813050"/>
          <p14:tracePt t="12088" x="9359900" y="2819400"/>
          <p14:tracePt t="12129" x="9359900" y="2825750"/>
          <p14:tracePt t="12289" x="9353550" y="2825750"/>
          <p14:tracePt t="12301" x="9353550" y="2832100"/>
          <p14:tracePt t="12329" x="9347200" y="2832100"/>
          <p14:tracePt t="12357" x="9347200" y="2838450"/>
          <p14:tracePt t="12362" x="9340850" y="2844800"/>
          <p14:tracePt t="12376" x="9334500" y="2844800"/>
          <p14:tracePt t="12393" x="9334500" y="2857500"/>
          <p14:tracePt t="12409" x="9321800" y="2863850"/>
          <p14:tracePt t="12425" x="9315450" y="2876550"/>
          <p14:tracePt t="12442" x="9296400" y="2882900"/>
          <p14:tracePt t="12458" x="9283700" y="2889250"/>
          <p14:tracePt t="12475" x="9271000" y="2895600"/>
          <p14:tracePt t="12492" x="9264650" y="2895600"/>
          <p14:tracePt t="12508" x="9251950" y="2901950"/>
          <p14:tracePt t="12525" x="9239250" y="2908300"/>
          <p14:tracePt t="12542" x="9201150" y="2921000"/>
          <p14:tracePt t="12558" x="9175750" y="2933700"/>
          <p14:tracePt t="12575" x="9144000" y="2946400"/>
          <p14:tracePt t="12592" x="9118600" y="2959100"/>
          <p14:tracePt t="12608" x="9093200" y="2971800"/>
          <p14:tracePt t="12625" x="9074150" y="2971800"/>
          <p14:tracePt t="12642" x="9048750" y="2984500"/>
          <p14:tracePt t="12658" x="9036050" y="2984500"/>
          <p14:tracePt t="12675" x="9010650" y="2984500"/>
          <p14:tracePt t="12691" x="8978900" y="2990850"/>
          <p14:tracePt t="12708" x="8934450" y="2997200"/>
          <p14:tracePt t="12725" x="8858250" y="3003550"/>
          <p14:tracePt t="12730" x="8794750" y="3003550"/>
          <p14:tracePt t="12742" x="8686800" y="3003550"/>
          <p14:tracePt t="12758" x="8515350" y="3003550"/>
          <p14:tracePt t="12775" x="8343900" y="3003550"/>
          <p14:tracePt t="12791" x="8178800" y="3003550"/>
          <p14:tracePt t="12808" x="8039100" y="2984500"/>
          <p14:tracePt t="12825" x="7893050" y="2952750"/>
          <p14:tracePt t="12842" x="7689850" y="2901950"/>
          <p14:tracePt t="12858" x="7505700" y="2851150"/>
          <p14:tracePt t="12875" x="7315200" y="2787650"/>
          <p14:tracePt t="12891" x="7080250" y="2730500"/>
          <p14:tracePt t="12907" x="6819900" y="2679700"/>
          <p14:tracePt t="12924" x="6578600" y="2616200"/>
          <p14:tracePt t="12941" x="6343650" y="2552700"/>
          <p14:tracePt t="12958" x="6076950" y="2501900"/>
          <p14:tracePt t="12974" x="5880100" y="2463800"/>
          <p14:tracePt t="12992" x="5689600" y="2432050"/>
          <p14:tracePt t="13009" x="5492750" y="2406650"/>
          <p14:tracePt t="13026" x="5264150" y="2381250"/>
          <p14:tracePt t="13043" x="5092700" y="2381250"/>
          <p14:tracePt t="13059" x="4953000" y="2381250"/>
          <p14:tracePt t="13075" x="4819650" y="2381250"/>
          <p14:tracePt t="13092" x="4705350" y="2381250"/>
          <p14:tracePt t="13109" x="4616450" y="2381250"/>
          <p14:tracePt t="13126" x="4521200" y="2381250"/>
          <p14:tracePt t="13142" x="4476750" y="2400300"/>
          <p14:tracePt t="13159" x="4445000" y="2425700"/>
          <p14:tracePt t="13175" x="4419600" y="2444750"/>
          <p14:tracePt t="13192" x="4368800" y="2470150"/>
          <p14:tracePt t="13209" x="4330700" y="2495550"/>
          <p14:tracePt t="13226" x="4298950" y="2520950"/>
          <p14:tracePt t="13242" x="4286250" y="2540000"/>
          <p14:tracePt t="13259" x="4273550" y="2559050"/>
          <p14:tracePt t="13275" x="4254500" y="2597150"/>
          <p14:tracePt t="13292" x="4229100" y="2628900"/>
          <p14:tracePt t="13309" x="4210050" y="2660650"/>
          <p14:tracePt t="13325" x="4197350" y="2679700"/>
          <p14:tracePt t="13357" x="4191000" y="2679700"/>
          <p14:tracePt t="13362" x="4191000" y="2686050"/>
          <p14:tracePt t="13375" x="4184650" y="2692400"/>
          <p14:tracePt t="13392" x="4184650" y="2698750"/>
          <p14:tracePt t="13440" x="4184650" y="2705100"/>
          <p14:tracePt t="13765" x="4184650" y="2711450"/>
          <p14:tracePt t="13781" x="4184650" y="2717800"/>
          <p14:tracePt t="13786" x="4184650" y="2724150"/>
          <p14:tracePt t="13797" x="4178300" y="2736850"/>
          <p14:tracePt t="13809" x="4178300" y="2749550"/>
          <p14:tracePt t="13826" x="4171950" y="2768600"/>
          <p14:tracePt t="13843" x="4165600" y="2794000"/>
          <p14:tracePt t="13877" x="4159250" y="2794000"/>
          <p14:tracePt t="13892" x="4152900" y="2794000"/>
          <p14:tracePt t="13909" x="4127500" y="2813050"/>
          <p14:tracePt t="13925" x="4108450" y="2825750"/>
          <p14:tracePt t="13942" x="4057650" y="2863850"/>
          <p14:tracePt t="13958" x="4025900" y="2889250"/>
          <p14:tracePt t="13974" x="3994150" y="2914650"/>
          <p14:tracePt t="13990" x="3949700" y="2952750"/>
          <p14:tracePt t="14007" x="3905250" y="2990850"/>
          <p14:tracePt t="14024" x="3873500" y="3022600"/>
          <p14:tracePt t="14040" x="3835400" y="3048000"/>
          <p14:tracePt t="14057" x="3810000" y="3060700"/>
          <p14:tracePt t="14075" x="3803650" y="3067050"/>
          <p14:tracePt t="14092" x="3797300" y="3067050"/>
          <p14:tracePt t="14125" x="3790950" y="3067050"/>
          <p14:tracePt t="14142" x="3778250" y="3067050"/>
          <p14:tracePt t="14158" x="3765550" y="3067050"/>
          <p14:tracePt t="14175" x="3746500" y="3073400"/>
          <p14:tracePt t="14192" x="3727450" y="3092450"/>
          <p14:tracePt t="14209" x="3689350" y="3117850"/>
          <p14:tracePt t="14225" x="3657600" y="3136900"/>
          <p14:tracePt t="14243" x="3619500" y="3155950"/>
          <p14:tracePt t="14258" x="3600450" y="3168650"/>
          <p14:tracePt t="14275" x="3581400" y="3168650"/>
          <p14:tracePt t="14292" x="3568700" y="3175000"/>
          <p14:tracePt t="14308" x="3556000" y="3175000"/>
          <p14:tracePt t="14342" x="3536950" y="3175000"/>
          <p14:tracePt t="14358" x="3517900" y="3187700"/>
          <p14:tracePt t="14375" x="3492500" y="3206750"/>
          <p14:tracePt t="14392" x="3467100" y="3238500"/>
          <p14:tracePt t="14408" x="3435350" y="3289300"/>
          <p14:tracePt t="14425" x="3409950" y="3346450"/>
          <p14:tracePt t="14442" x="3378200" y="3435350"/>
          <p14:tracePt t="14458" x="3365500" y="3511550"/>
          <p14:tracePt t="14475" x="3352800" y="3556000"/>
          <p14:tracePt t="14491" x="3352800" y="3587750"/>
          <p14:tracePt t="14507" x="3352800" y="3606800"/>
          <p14:tracePt t="14542" x="3352800" y="3619500"/>
          <p14:tracePt t="14559" x="3352800" y="3632200"/>
          <p14:tracePt t="14575" x="3352800" y="3638550"/>
          <p14:tracePt t="14592" x="3352800" y="3651250"/>
          <p14:tracePt t="14625" x="3352800" y="3663950"/>
          <p14:tracePt t="14642" x="3352800" y="3670300"/>
          <p14:tracePt t="14785" x="3352800" y="3676650"/>
          <p14:tracePt t="14790" x="3352800" y="3683000"/>
          <p14:tracePt t="14797" x="3352800" y="3689350"/>
          <p14:tracePt t="14808" x="3352800" y="3708400"/>
          <p14:tracePt t="14825" x="3352800" y="3721100"/>
          <p14:tracePt t="14842" x="3352800" y="3733800"/>
          <p14:tracePt t="15697" x="3352800" y="3727450"/>
          <p14:tracePt t="15702" x="3352800" y="3721100"/>
          <p14:tracePt t="15717" x="3352800" y="3714750"/>
          <p14:tracePt t="15725" x="3352800" y="3708400"/>
          <p14:tracePt t="15742" x="3352800" y="3695700"/>
          <p14:tracePt t="15758" x="3352800" y="3683000"/>
          <p14:tracePt t="15775" x="3352800" y="3670300"/>
          <p14:tracePt t="15780" x="3359150" y="3663950"/>
          <p14:tracePt t="15791" x="3371850" y="3657600"/>
          <p14:tracePt t="15808" x="3384550" y="3644900"/>
          <p14:tracePt t="15825" x="3390900" y="3644900"/>
          <p14:tracePt t="16013" x="3397250" y="3644900"/>
          <p14:tracePt t="16067" x="3390900" y="3644900"/>
          <p14:tracePt t="16079" x="3390900" y="3651250"/>
          <p14:tracePt t="16087" x="3390900" y="3657600"/>
          <p14:tracePt t="16092" x="3384550" y="3657600"/>
          <p14:tracePt t="16107" x="3371850" y="3670300"/>
          <p14:tracePt t="16123" x="3371850" y="3683000"/>
          <p14:tracePt t="16141" x="3371850" y="3695700"/>
          <p14:tracePt t="16158" x="3359150" y="3708400"/>
          <p14:tracePt t="16174" x="3359150" y="3714750"/>
          <p14:tracePt t="16207" x="3359150" y="3721100"/>
          <p14:tracePt t="16224" x="3359150" y="3733800"/>
          <p14:tracePt t="16240" x="3352800" y="3740150"/>
          <p14:tracePt t="16275" x="3346450" y="3740150"/>
          <p14:tracePt t="16290" x="3340100" y="3746500"/>
          <p14:tracePt t="16307" x="3340100" y="3752850"/>
          <p14:tracePt t="16323" x="3333750" y="3765550"/>
          <p14:tracePt t="16380" x="3333750" y="3771900"/>
          <p14:tracePt t="16392" x="3333750" y="3778250"/>
          <p14:tracePt t="16416" x="3333750" y="3784600"/>
          <p14:tracePt t="16427" x="3333750" y="3790950"/>
          <p14:tracePt t="16432" x="3327400" y="3790950"/>
          <p14:tracePt t="16440" x="3327400" y="3797300"/>
          <p14:tracePt t="16457" x="3327400" y="3810000"/>
          <p14:tracePt t="16473" x="3321050" y="3829050"/>
          <p14:tracePt t="16507" x="3321050" y="3835400"/>
          <p14:tracePt t="16525" x="3321050" y="3841750"/>
          <p14:tracePt t="16541" x="3314700" y="3848100"/>
          <p14:tracePt t="16557" x="3308350" y="3854450"/>
          <p14:tracePt t="16573" x="3308350" y="3860800"/>
          <p14:tracePt t="16689" x="3308350" y="3867150"/>
          <p14:tracePt t="16697" x="3308350" y="3873500"/>
          <p14:tracePt t="16757" x="3308350" y="3879850"/>
          <p14:tracePt t="16769" x="3302000" y="3886200"/>
          <p14:tracePt t="16781" x="3302000" y="3892550"/>
          <p14:tracePt t="17163" x="3302000" y="3886200"/>
          <p14:tracePt t="17167" x="3302000" y="3879850"/>
          <p14:tracePt t="17192" x="3302000" y="3873500"/>
          <p14:tracePt t="17203" x="3302000" y="3867150"/>
          <p14:tracePt t="17214" x="3302000" y="3860800"/>
          <p14:tracePt t="17231" x="3302000" y="3854450"/>
          <p14:tracePt t="17264" x="3302000" y="3848100"/>
          <p14:tracePt t="17388" x="3302000" y="3854450"/>
          <p14:tracePt t="17397" x="3302000" y="3860800"/>
          <p14:tracePt t="17407" x="3302000" y="3873500"/>
          <p14:tracePt t="17424" x="3302000" y="3886200"/>
          <p14:tracePt t="17441" x="3302000" y="3898900"/>
          <p14:tracePt t="17457" x="3302000" y="3905250"/>
          <p14:tracePt t="18217" x="3308350" y="3911600"/>
          <p14:tracePt t="18229" x="3314700" y="3911600"/>
          <p14:tracePt t="18242" x="3321050" y="3911600"/>
          <p14:tracePt t="18251" x="3327400" y="3911600"/>
          <p14:tracePt t="18260" x="3333750" y="3911600"/>
          <p14:tracePt t="18274" x="3352800" y="3911600"/>
          <p14:tracePt t="18290" x="3371850" y="3911600"/>
          <p14:tracePt t="18307" x="3403600" y="3911600"/>
          <p14:tracePt t="18313" x="3422650" y="3911600"/>
          <p14:tracePt t="18324" x="3441700" y="3911600"/>
          <p14:tracePt t="18340" x="3460750" y="3911600"/>
          <p14:tracePt t="18357" x="3479800" y="3911600"/>
          <p14:tracePt t="18374" x="3492500" y="3911600"/>
          <p14:tracePt t="18390" x="3511550" y="3905250"/>
          <p14:tracePt t="18424" x="3517900" y="3905250"/>
          <p14:tracePt t="18487" x="3524250" y="3905250"/>
          <p14:tracePt t="18494" x="3530600" y="3905250"/>
          <p14:tracePt t="18515" x="3536950" y="3905250"/>
          <p14:tracePt t="18551" x="3543300" y="3905250"/>
          <p14:tracePt t="18556" x="3549650" y="3911600"/>
          <p14:tracePt t="18574" x="3575050" y="3911600"/>
          <p14:tracePt t="18590" x="3606800" y="3911600"/>
          <p14:tracePt t="18607" x="3657600" y="3911600"/>
          <p14:tracePt t="18624" x="3765550" y="3905250"/>
          <p14:tracePt t="18640" x="3841750" y="3886200"/>
          <p14:tracePt t="18657" x="3924300" y="3873500"/>
          <p14:tracePt t="18674" x="4019550" y="3848100"/>
          <p14:tracePt t="18690" x="4095750" y="3835400"/>
          <p14:tracePt t="18707" x="4140200" y="3829050"/>
          <p14:tracePt t="18709" x="4152900" y="3829050"/>
          <p14:tracePt t="18724" x="4178300" y="3822700"/>
          <p14:tracePt t="18741" x="4203700" y="3810000"/>
          <p14:tracePt t="18757" x="4216400" y="3803650"/>
          <p14:tracePt t="18774" x="4229100" y="3797300"/>
          <p14:tracePt t="18790" x="4241800" y="3790950"/>
          <p14:tracePt t="18824" x="4254500" y="3784600"/>
          <p14:tracePt t="18829" x="4254500" y="3778250"/>
          <p14:tracePt t="18858" x="4260850" y="3778250"/>
          <p14:tracePt t="18870" x="4260850" y="3771900"/>
          <p14:tracePt t="18882" x="4267200" y="3771900"/>
          <p14:tracePt t="18933" x="4273550" y="3771900"/>
          <p14:tracePt t="18945" x="4279900" y="3771900"/>
          <p14:tracePt t="18950" x="4286250" y="3771900"/>
          <p14:tracePt t="18961" x="4292600" y="3771900"/>
          <p14:tracePt t="18973" x="4305300" y="3771900"/>
          <p14:tracePt t="18989" x="4311650" y="3784600"/>
          <p14:tracePt t="19006" x="4318000" y="3784600"/>
          <p14:tracePt t="19024" x="4324350" y="3797300"/>
          <p14:tracePt t="19187" x="4330700" y="3797300"/>
          <p14:tracePt t="19195" x="4337050" y="3797300"/>
          <p14:tracePt t="19207" x="4337050" y="3803650"/>
          <p14:tracePt t="19224" x="4337050" y="3816350"/>
          <p14:tracePt t="19239" x="4337050" y="3829050"/>
          <p14:tracePt t="19256" x="4337050" y="3835400"/>
          <p14:tracePt t="19272" x="4337050" y="3848100"/>
          <p14:tracePt t="19290" x="4337050" y="3860800"/>
          <p14:tracePt t="19307" x="4330700" y="3867150"/>
          <p14:tracePt t="19324" x="4330700" y="3873500"/>
          <p14:tracePt t="19395" x="4324350" y="3873500"/>
          <p14:tracePt t="19406" x="4324350" y="3879850"/>
          <p14:tracePt t="19415" x="4324350" y="3886200"/>
          <p14:tracePt t="19423" x="4324350" y="3892550"/>
          <p14:tracePt t="19440" x="4324350" y="3898900"/>
          <p14:tracePt t="19554" x="4318000" y="3898900"/>
          <p14:tracePt t="19566" x="4318000" y="3905250"/>
          <p14:tracePt t="19750" x="4311650" y="3905250"/>
          <p14:tracePt t="19783" x="4311650" y="3911600"/>
          <p14:tracePt t="21047" x="4318000" y="3911600"/>
          <p14:tracePt t="21054" x="4324350" y="3911600"/>
          <p14:tracePt t="21060" x="4330700" y="3911600"/>
          <p14:tracePt t="21073" x="4343400" y="3911600"/>
          <p14:tracePt t="21090" x="4349750" y="3911600"/>
          <p14:tracePt t="21106" x="4368800" y="3898900"/>
          <p14:tracePt t="21140" x="4375150" y="3898900"/>
          <p14:tracePt t="21157" x="4381500" y="3892550"/>
          <p14:tracePt t="21173" x="4387850" y="3892550"/>
          <p14:tracePt t="21189" x="4394200" y="3886200"/>
          <p14:tracePt t="24569" x="4387850" y="3886200"/>
          <p14:tracePt t="24585" x="4381500" y="3886200"/>
          <p14:tracePt t="24593" x="4375150" y="3886200"/>
          <p14:tracePt t="24604" x="4362450" y="3886200"/>
          <p14:tracePt t="24620" x="4337050" y="3886200"/>
          <p14:tracePt t="24637" x="4305300" y="3892550"/>
          <p14:tracePt t="24654" x="4248150" y="3898900"/>
          <p14:tracePt t="24672" x="4171950" y="3905250"/>
          <p14:tracePt t="24688" x="4108450" y="3911600"/>
          <p14:tracePt t="24705" x="4025900" y="3924300"/>
          <p14:tracePt t="24722" x="3930650" y="3924300"/>
          <p14:tracePt t="24738" x="3841750" y="3924300"/>
          <p14:tracePt t="24755" x="3765550" y="3924300"/>
          <p14:tracePt t="24773" x="3683000" y="3917950"/>
          <p14:tracePt t="24788" x="3625850" y="3905250"/>
          <p14:tracePt t="24805" x="3606800" y="3905250"/>
          <p14:tracePt t="24822" x="3600450" y="3898900"/>
          <p14:tracePt t="24838" x="3594100" y="3898900"/>
          <p14:tracePt t="24855" x="3587750" y="3898900"/>
          <p14:tracePt t="24872" x="3562350" y="3898900"/>
          <p14:tracePt t="24888" x="3536950" y="3898900"/>
          <p14:tracePt t="24905" x="3517900" y="3898900"/>
          <p14:tracePt t="24922" x="3492500" y="3898900"/>
          <p14:tracePt t="24938" x="3486150" y="3898900"/>
          <p14:tracePt t="24955" x="3479800" y="3898900"/>
          <p14:tracePt t="24972" x="3473450" y="3898900"/>
          <p14:tracePt t="25221" x="3479800" y="3898900"/>
          <p14:tracePt t="25226" x="3511550" y="3898900"/>
          <p14:tracePt t="25238" x="3581400" y="3898900"/>
          <p14:tracePt t="25255" x="3676650" y="3898900"/>
          <p14:tracePt t="25272" x="3778250" y="3898900"/>
          <p14:tracePt t="25288" x="3892550" y="3886200"/>
          <p14:tracePt t="25305" x="4000500" y="3867150"/>
          <p14:tracePt t="25322" x="4089400" y="3854450"/>
          <p14:tracePt t="25338" x="4108450" y="3854450"/>
          <p14:tracePt t="25355" x="4133850" y="3848100"/>
          <p14:tracePt t="25371" x="4133850" y="3841750"/>
          <p14:tracePt t="25388" x="4140200" y="3841750"/>
          <p14:tracePt t="25405" x="4146550" y="3841750"/>
          <p14:tracePt t="25421" x="4152900" y="3841750"/>
          <p14:tracePt t="25438" x="4159250" y="3841750"/>
          <p14:tracePt t="25455" x="4171950" y="3841750"/>
          <p14:tracePt t="25473" x="4178300" y="3841750"/>
          <p14:tracePt t="25501" x="4184650" y="3841750"/>
          <p14:tracePt t="25544" x="4191000" y="3841750"/>
          <p14:tracePt t="25556" x="4197350" y="3841750"/>
          <p14:tracePt t="25563" x="4203700" y="3841750"/>
          <p14:tracePt t="25575" x="4210050" y="3841750"/>
          <p14:tracePt t="25587" x="4222750" y="3841750"/>
          <p14:tracePt t="25603" x="4235450" y="3841750"/>
          <p14:tracePt t="25620" x="4254500" y="3841750"/>
          <p14:tracePt t="25637" x="4267200" y="3841750"/>
          <p14:tracePt t="25653" x="4273550" y="3841750"/>
          <p14:tracePt t="25670" x="4286250" y="3841750"/>
          <p14:tracePt t="25717" x="4292600" y="3841750"/>
          <p14:tracePt t="25736" x="4298950" y="3848100"/>
          <p14:tracePt t="26704" x="4305300" y="3848100"/>
          <p14:tracePt t="26716" x="4311650" y="3848100"/>
          <p14:tracePt t="26736" x="4318000" y="3848100"/>
          <p14:tracePt t="26744" x="4324350" y="3848100"/>
          <p14:tracePt t="26754" x="4330700" y="3848100"/>
          <p14:tracePt t="26770" x="4349750" y="3848100"/>
          <p14:tracePt t="26787" x="4368800" y="3848100"/>
          <p14:tracePt t="26804" x="4400550" y="3848100"/>
          <p14:tracePt t="26820" x="4438650" y="3848100"/>
          <p14:tracePt t="26837" x="4476750" y="3848100"/>
          <p14:tracePt t="26854" x="4533900" y="3848100"/>
          <p14:tracePt t="26870" x="4597400" y="3848100"/>
          <p14:tracePt t="26887" x="4654550" y="3848100"/>
          <p14:tracePt t="26903" x="4724400" y="3848100"/>
          <p14:tracePt t="26920" x="4800600" y="3848100"/>
          <p14:tracePt t="26937" x="4864100" y="3848100"/>
          <p14:tracePt t="26954" x="4927600" y="3848100"/>
          <p14:tracePt t="26970" x="4959350" y="3848100"/>
          <p14:tracePt t="26974" x="4965700" y="3848100"/>
          <p14:tracePt t="26987" x="4984750" y="3841750"/>
          <p14:tracePt t="27003" x="4997450" y="3835400"/>
          <p14:tracePt t="27020" x="5003800" y="3835400"/>
          <p14:tracePt t="27037" x="5016500" y="3835400"/>
          <p14:tracePt t="27054" x="5041900" y="3835400"/>
          <p14:tracePt t="27070" x="5067300" y="3835400"/>
          <p14:tracePt t="27087" x="5111750" y="3835400"/>
          <p14:tracePt t="27103" x="5168900" y="3835400"/>
          <p14:tracePt t="27120" x="5207000" y="3835400"/>
          <p14:tracePt t="27137" x="5238750" y="3835400"/>
          <p14:tracePt t="27154" x="5264150" y="3835400"/>
          <p14:tracePt t="27170" x="5283200" y="3835400"/>
          <p14:tracePt t="27187" x="5295900" y="3835400"/>
          <p14:tracePt t="27203" x="5308600" y="3835400"/>
          <p14:tracePt t="27220" x="5327650" y="3835400"/>
          <p14:tracePt t="27237" x="5346700" y="3829050"/>
          <p14:tracePt t="27254" x="5372100" y="3829050"/>
          <p14:tracePt t="27270" x="5397500" y="3829050"/>
          <p14:tracePt t="27287" x="5429250" y="3822700"/>
          <p14:tracePt t="27303" x="5467350" y="3816350"/>
          <p14:tracePt t="27320" x="5505450" y="3816350"/>
          <p14:tracePt t="27337" x="5549900" y="3816350"/>
          <p14:tracePt t="27354" x="5594350" y="3816350"/>
          <p14:tracePt t="27370" x="5626100" y="3816350"/>
          <p14:tracePt t="27387" x="5651500" y="3816350"/>
          <p14:tracePt t="27403" x="5670550" y="3816350"/>
          <p14:tracePt t="27420" x="5683250" y="3816350"/>
          <p14:tracePt t="27437" x="5702300" y="3816350"/>
          <p14:tracePt t="27453" x="5715000" y="3816350"/>
          <p14:tracePt t="27487" x="5721350" y="3816350"/>
          <p14:tracePt t="27503" x="5727700" y="3816350"/>
          <p14:tracePt t="27520" x="5734050" y="3816350"/>
          <p14:tracePt t="27537" x="5740400" y="3816350"/>
          <p14:tracePt t="27554" x="5746750" y="3816350"/>
          <p14:tracePt t="27570" x="5765800" y="3816350"/>
          <p14:tracePt t="27587" x="5778500" y="3816350"/>
          <p14:tracePt t="27603" x="5810250" y="3816350"/>
          <p14:tracePt t="27620" x="5835650" y="3816350"/>
          <p14:tracePt t="27636" x="5867400" y="3816350"/>
          <p14:tracePt t="27654" x="5905500" y="3803650"/>
          <p14:tracePt t="27671" x="5930900" y="3797300"/>
          <p14:tracePt t="27687" x="5943600" y="3790950"/>
          <p14:tracePt t="27703" x="5949950" y="3790950"/>
          <p14:tracePt t="27719" x="5956300" y="3790950"/>
          <p14:tracePt t="27753" x="5962650" y="3790950"/>
          <p14:tracePt t="27776" x="5969000" y="3790950"/>
          <p14:tracePt t="27788" x="5975350" y="3790950"/>
          <p14:tracePt t="27802" x="5988050" y="3784600"/>
          <p14:tracePt t="27821" x="6013450" y="3784600"/>
          <p14:tracePt t="27837" x="6032500" y="3784600"/>
          <p14:tracePt t="27854" x="6064250" y="3784600"/>
          <p14:tracePt t="27871" x="6076950" y="3784600"/>
          <p14:tracePt t="27887" x="6089650" y="3784600"/>
          <p14:tracePt t="27904" x="6096000" y="3784600"/>
          <p14:tracePt t="27921" x="6108700" y="3784600"/>
          <p14:tracePt t="27937" x="6127750" y="3784600"/>
          <p14:tracePt t="27954" x="6140450" y="3784600"/>
          <p14:tracePt t="27987" x="6153150" y="3784600"/>
          <p14:tracePt t="27993" x="6159500" y="3784600"/>
          <p14:tracePt t="28021" x="6165850" y="3784600"/>
          <p14:tracePt t="28026" x="6172200" y="3784600"/>
          <p14:tracePt t="28133" x="6178550" y="3784600"/>
          <p14:tracePt t="28145" x="6184900" y="3784600"/>
          <p14:tracePt t="28188" x="6191250" y="3784600"/>
          <p14:tracePt t="28201" x="6197600" y="3784600"/>
          <p14:tracePt t="28236" x="6203950" y="3784600"/>
          <p14:tracePt t="29321" x="6203950" y="3790950"/>
          <p14:tracePt t="29329" x="6203950" y="3797300"/>
          <p14:tracePt t="29348" x="6203950" y="3803650"/>
          <p14:tracePt t="29354" x="6203950" y="3810000"/>
          <p14:tracePt t="29370" x="6203950" y="3816350"/>
          <p14:tracePt t="29387" x="6197600" y="3835400"/>
          <p14:tracePt t="29404" x="6191250" y="3848100"/>
          <p14:tracePt t="29420" x="6178550" y="3867150"/>
          <p14:tracePt t="29437" x="6178550" y="3879850"/>
          <p14:tracePt t="29454" x="6159500" y="3917950"/>
          <p14:tracePt t="29471" x="6153150" y="3937000"/>
          <p14:tracePt t="29487" x="6140450" y="3956050"/>
          <p14:tracePt t="29503" x="6127750" y="3981450"/>
          <p14:tracePt t="29520" x="6121400" y="4006850"/>
          <p14:tracePt t="29537" x="6108700" y="4013200"/>
          <p14:tracePt t="29542" x="6108700" y="4019550"/>
          <p14:tracePt t="29553" x="6102350" y="4019550"/>
          <p14:tracePt t="29571" x="6096000" y="4032250"/>
          <p14:tracePt t="29586" x="6089650" y="4038600"/>
          <p14:tracePt t="29602" x="6076950" y="4044950"/>
          <p14:tracePt t="29619" x="6064250" y="4064000"/>
          <p14:tracePt t="29635" x="6051550" y="4083050"/>
          <p14:tracePt t="29652" x="6032500" y="4095750"/>
          <p14:tracePt t="29670" x="6007100" y="4114800"/>
          <p14:tracePt t="29687" x="5975350" y="4133850"/>
          <p14:tracePt t="29703" x="5962650" y="4140200"/>
          <p14:tracePt t="29720" x="5956300" y="4152900"/>
          <p14:tracePt t="29737" x="5943600" y="4159250"/>
          <p14:tracePt t="29753" x="5943600" y="4165600"/>
          <p14:tracePt t="29787" x="5937250" y="4165600"/>
          <p14:tracePt t="29803" x="5924550" y="4165600"/>
          <p14:tracePt t="29818" x="5918200" y="4165600"/>
          <p14:tracePt t="29835" x="5905500" y="4165600"/>
          <p14:tracePt t="29852" x="5892800" y="4165600"/>
          <p14:tracePt t="29869" x="5873750" y="4165600"/>
          <p14:tracePt t="29887" x="5848350" y="4165600"/>
          <p14:tracePt t="29903" x="5816600" y="4165600"/>
          <p14:tracePt t="29920" x="5759450" y="4165600"/>
          <p14:tracePt t="29937" x="5695950" y="4165600"/>
          <p14:tracePt t="29953" x="5581650" y="4165600"/>
          <p14:tracePt t="29956" x="5568950" y="4165600"/>
          <p14:tracePt t="29970" x="5480050" y="4171950"/>
          <p14:tracePt t="29986" x="5365750" y="4191000"/>
          <p14:tracePt t="30003" x="5257800" y="4203700"/>
          <p14:tracePt t="30020" x="5130800" y="4222750"/>
          <p14:tracePt t="30036" x="5022850" y="4222750"/>
          <p14:tracePt t="30044" x="4972050" y="4222750"/>
          <p14:tracePt t="30053" x="4940300" y="4222750"/>
          <p14:tracePt t="30069" x="4876800" y="4222750"/>
          <p14:tracePt t="30086" x="4832350" y="4222750"/>
          <p14:tracePt t="30102" x="4806950" y="4222750"/>
          <p14:tracePt t="30118" x="4787900" y="4222750"/>
          <p14:tracePt t="30135" x="4775200" y="4222750"/>
          <p14:tracePt t="30152" x="4768850" y="4222750"/>
          <p14:tracePt t="30192" x="4762500" y="4222750"/>
          <p14:tracePt t="30244" x="4756150" y="4222750"/>
          <p14:tracePt t="30252" x="4749800" y="4222750"/>
          <p14:tracePt t="30377" x="4743450" y="4222750"/>
          <p14:tracePt t="30555" x="4737100" y="4222750"/>
          <p14:tracePt t="33410" x="4743450" y="4216400"/>
          <p14:tracePt t="33423" x="4749800" y="4216400"/>
          <p14:tracePt t="33439" x="4756150" y="4216400"/>
          <p14:tracePt t="33447" x="4762500" y="4216400"/>
          <p14:tracePt t="33456" x="4768850" y="4216400"/>
          <p14:tracePt t="33468" x="4787900" y="4216400"/>
          <p14:tracePt t="33485" x="4813300" y="4216400"/>
          <p14:tracePt t="33502" x="4857750" y="4216400"/>
          <p14:tracePt t="33519" x="4927600" y="4216400"/>
          <p14:tracePt t="33536" x="4984750" y="4216400"/>
          <p14:tracePt t="33538" x="4991100" y="4216400"/>
          <p14:tracePt t="33552" x="5022850" y="4216400"/>
          <p14:tracePt t="33569" x="5041900" y="4222750"/>
          <p14:tracePt t="33585" x="5060950" y="4222750"/>
          <p14:tracePt t="33602" x="5092700" y="4229100"/>
          <p14:tracePt t="33619" x="5124450" y="4235450"/>
          <p14:tracePt t="33636" x="5175250" y="4235450"/>
          <p14:tracePt t="33652" x="5232400" y="4235450"/>
          <p14:tracePt t="33668" x="5321300" y="4235450"/>
          <p14:tracePt t="33685" x="5397500" y="4241800"/>
          <p14:tracePt t="33702" x="5435600" y="4260850"/>
          <p14:tracePt t="33719" x="5461000" y="4267200"/>
          <p14:tracePt t="33735" x="5480050" y="4279900"/>
          <p14:tracePt t="33738" x="5486400" y="4286250"/>
          <p14:tracePt t="33751" x="5511800" y="4305300"/>
          <p14:tracePt t="33768" x="5556250" y="4324350"/>
          <p14:tracePt t="33784" x="5613400" y="4337050"/>
          <p14:tracePt t="33801" x="5702300" y="4349750"/>
          <p14:tracePt t="33818" x="5784850" y="4362450"/>
          <p14:tracePt t="33834" x="5867400" y="4375150"/>
          <p14:tracePt t="33851" x="5943600" y="4387850"/>
          <p14:tracePt t="33868" x="6007100" y="4400550"/>
          <p14:tracePt t="33884" x="6051550" y="4413250"/>
          <p14:tracePt t="33901" x="6096000" y="4438650"/>
          <p14:tracePt t="33918" x="6172200" y="4470400"/>
          <p14:tracePt t="33934" x="6235700" y="4502150"/>
          <p14:tracePt t="33951" x="6292850" y="4521200"/>
          <p14:tracePt t="33968" x="6362700" y="4559300"/>
          <p14:tracePt t="33984" x="6438900" y="4591050"/>
          <p14:tracePt t="34001" x="6508750" y="4635500"/>
          <p14:tracePt t="34018" x="6597650" y="4686300"/>
          <p14:tracePt t="34034" x="6667500" y="4724400"/>
          <p14:tracePt t="34050" x="6737350" y="4762500"/>
          <p14:tracePt t="34067" x="6794500" y="4794250"/>
          <p14:tracePt t="34084" x="6838950" y="4826000"/>
          <p14:tracePt t="34101" x="6864350" y="4838700"/>
          <p14:tracePt t="34104" x="6870700" y="4838700"/>
          <p14:tracePt t="34118" x="6877050" y="4845050"/>
          <p14:tracePt t="34135" x="6883400" y="4845050"/>
          <p14:tracePt t="34152" x="6889750" y="4845050"/>
          <p14:tracePt t="34168" x="6896100" y="4845050"/>
          <p14:tracePt t="34185" x="6908800" y="4845050"/>
          <p14:tracePt t="34201" x="6940550" y="4845050"/>
          <p14:tracePt t="34218" x="6991350" y="4845050"/>
          <p14:tracePt t="34235" x="7080250" y="4845050"/>
          <p14:tracePt t="34252" x="7258050" y="4851400"/>
          <p14:tracePt t="34268" x="7353300" y="4870450"/>
          <p14:tracePt t="34285" x="7454900" y="4883150"/>
          <p14:tracePt t="34301" x="7550150" y="4895850"/>
          <p14:tracePt t="34318" x="7620000" y="4908550"/>
          <p14:tracePt t="34335" x="7683500" y="4914900"/>
          <p14:tracePt t="34352" x="7734300" y="4921250"/>
          <p14:tracePt t="34368" x="7753350" y="4921250"/>
          <p14:tracePt t="34385" x="7778750" y="4921250"/>
          <p14:tracePt t="34401" x="7804150" y="4921250"/>
          <p14:tracePt t="34418" x="7823200" y="4921250"/>
          <p14:tracePt t="34435" x="7842250" y="4921250"/>
          <p14:tracePt t="34452" x="7874000" y="4921250"/>
          <p14:tracePt t="34468" x="7893050" y="4921250"/>
          <p14:tracePt t="34485" x="7918450" y="4921250"/>
          <p14:tracePt t="34501" x="7937500" y="4914900"/>
          <p14:tracePt t="34518" x="7956550" y="4908550"/>
          <p14:tracePt t="34535" x="7962900" y="4908550"/>
          <p14:tracePt t="34551" x="7969250" y="4908550"/>
          <p14:tracePt t="34568" x="7975600" y="4908550"/>
          <p14:tracePt t="34585" x="7975600" y="4902200"/>
          <p14:tracePt t="34600" x="7981950" y="4902200"/>
          <p14:tracePt t="34617" x="7988300" y="4889500"/>
          <p14:tracePt t="34634" x="8001000" y="4883150"/>
          <p14:tracePt t="34650" x="8007350" y="4883150"/>
          <p14:tracePt t="34667" x="8013700" y="4876800"/>
          <p14:tracePt t="34771" x="8020050" y="4876800"/>
          <p14:tracePt t="35259" x="8020050" y="4870450"/>
          <p14:tracePt t="35471" x="8013700" y="4864100"/>
          <p14:tracePt t="35671" x="8007350" y="4864100"/>
          <p14:tracePt t="35679" x="8001000" y="4864100"/>
          <p14:tracePt t="35685" x="7994650" y="4864100"/>
          <p14:tracePt t="35701" x="7988300" y="4864100"/>
          <p14:tracePt t="35718" x="7975600" y="4864100"/>
          <p14:tracePt t="35735" x="7969250" y="4864100"/>
          <p14:tracePt t="35768" x="7962900" y="4864100"/>
          <p14:tracePt t="35788" x="7950200" y="4864100"/>
          <p14:tracePt t="35819" x="7943850" y="4864100"/>
          <p14:tracePt t="35835" x="7931150" y="4864100"/>
          <p14:tracePt t="35850" x="7924800" y="4864100"/>
          <p14:tracePt t="35866" x="7918450" y="4864100"/>
          <p14:tracePt t="35937" x="7912100" y="4864100"/>
          <p14:tracePt t="36026" x="7905750" y="4864100"/>
          <p14:tracePt t="36075" x="7899400" y="4864100"/>
          <p14:tracePt t="36083" x="7893050" y="4864100"/>
          <p14:tracePt t="36089" x="7886700" y="4864100"/>
          <p14:tracePt t="36101" x="7874000" y="4864100"/>
          <p14:tracePt t="36118" x="7867650" y="4864100"/>
          <p14:tracePt t="36134" x="7854950" y="4857750"/>
          <p14:tracePt t="36140" x="7854950" y="4851400"/>
          <p14:tracePt t="36150" x="7842250" y="4851400"/>
          <p14:tracePt t="36167" x="7829550" y="4838700"/>
          <p14:tracePt t="36183" x="7823200" y="4832350"/>
          <p14:tracePt t="36200" x="7810500" y="4826000"/>
          <p14:tracePt t="36216" x="7810500" y="4819650"/>
          <p14:tracePt t="36233" x="7804150" y="4819650"/>
          <p14:tracePt t="36271" x="7797800" y="4813300"/>
          <p14:tracePt t="36295" x="7791450" y="4813300"/>
          <p14:tracePt t="36311" x="7785100" y="4813300"/>
          <p14:tracePt t="36317" x="7778750" y="4813300"/>
          <p14:tracePt t="36334" x="7759700" y="4813300"/>
          <p14:tracePt t="36351" x="7740650" y="4813300"/>
          <p14:tracePt t="36368" x="7696200" y="4813300"/>
          <p14:tracePt t="36384" x="7658100" y="4813300"/>
          <p14:tracePt t="36401" x="7626350" y="4813300"/>
          <p14:tracePt t="36418" x="7594600" y="4813300"/>
          <p14:tracePt t="36434" x="7556500" y="4819650"/>
          <p14:tracePt t="36451" x="7512050" y="4838700"/>
          <p14:tracePt t="36468" x="7467600" y="4838700"/>
          <p14:tracePt t="36484" x="7442200" y="4851400"/>
          <p14:tracePt t="36501" x="7429500" y="4851400"/>
          <p14:tracePt t="36518" x="7410450" y="4851400"/>
          <p14:tracePt t="36534" x="7391400" y="4851400"/>
          <p14:tracePt t="36551" x="7366000" y="4851400"/>
          <p14:tracePt t="36568" x="7321550" y="4845050"/>
          <p14:tracePt t="36585" x="7277100" y="4845050"/>
          <p14:tracePt t="36601" x="7232650" y="4838700"/>
          <p14:tracePt t="36618" x="7188200" y="4832350"/>
          <p14:tracePt t="36634" x="7150100" y="4826000"/>
          <p14:tracePt t="36651" x="7092950" y="4813300"/>
          <p14:tracePt t="36656" x="7067550" y="4806950"/>
          <p14:tracePt t="36668" x="7023100" y="4800600"/>
          <p14:tracePt t="36684" x="6908800" y="4781550"/>
          <p14:tracePt t="36701" x="6756400" y="4749800"/>
          <p14:tracePt t="36718" x="6565900" y="4692650"/>
          <p14:tracePt t="36734" x="6375400" y="4629150"/>
          <p14:tracePt t="36752" x="6140450" y="4540250"/>
          <p14:tracePt t="36768" x="5962650" y="4457700"/>
          <p14:tracePt t="36784" x="5803900" y="4349750"/>
          <p14:tracePt t="36801" x="5613400" y="4235450"/>
          <p14:tracePt t="36817" x="5422900" y="4070350"/>
          <p14:tracePt t="36834" x="5213350" y="3879850"/>
          <p14:tracePt t="36851" x="5003800" y="3657600"/>
          <p14:tracePt t="36868" x="4756150" y="3365500"/>
          <p14:tracePt t="36884" x="4533900" y="3117850"/>
          <p14:tracePt t="36901" x="4324350" y="2901950"/>
          <p14:tracePt t="36917" x="4133850" y="2705100"/>
          <p14:tracePt t="36934" x="3975100" y="2520950"/>
          <p14:tracePt t="36951" x="3835400" y="2362200"/>
          <p14:tracePt t="36968" x="3733800" y="2235200"/>
          <p14:tracePt t="36984" x="3670300" y="2152650"/>
          <p14:tracePt t="37001" x="3625850" y="2108200"/>
          <p14:tracePt t="37017" x="3587750" y="2063750"/>
          <p14:tracePt t="37034" x="3543300" y="2025650"/>
          <p14:tracePt t="37051" x="3505200" y="2000250"/>
          <p14:tracePt t="37068" x="3486150" y="1987550"/>
          <p14:tracePt t="37084" x="3454400" y="1968500"/>
          <p14:tracePt t="37101" x="3422650" y="1962150"/>
          <p14:tracePt t="37117" x="3384550" y="1949450"/>
          <p14:tracePt t="37134" x="3365500" y="1943100"/>
          <p14:tracePt t="37151" x="3346450" y="1936750"/>
          <p14:tracePt t="37157" x="3327400" y="1936750"/>
          <p14:tracePt t="37168" x="3295650" y="1930400"/>
          <p14:tracePt t="37184" x="3251200" y="1917700"/>
          <p14:tracePt t="37200" x="3200400" y="1911350"/>
          <p14:tracePt t="37216" x="3143250" y="1911350"/>
          <p14:tracePt t="37232" x="3067050" y="1898650"/>
          <p14:tracePt t="37249" x="2984500" y="1885950"/>
          <p14:tracePt t="37266" x="2908300" y="1873250"/>
          <p14:tracePt t="37283" x="2844800" y="1854200"/>
          <p14:tracePt t="37300" x="2787650" y="1841500"/>
          <p14:tracePt t="37316" x="2768600" y="1828800"/>
          <p14:tracePt t="37333" x="2736850" y="1809750"/>
          <p14:tracePt t="37350" x="2698750" y="1784350"/>
          <p14:tracePt t="37366" x="2667000" y="1752600"/>
          <p14:tracePt t="37384" x="2584450" y="1708150"/>
          <p14:tracePt t="37400" x="2495550" y="1663700"/>
          <p14:tracePt t="37416" x="2419350" y="1631950"/>
          <p14:tracePt t="37433" x="2362200" y="1612900"/>
          <p14:tracePt t="37450" x="2330450" y="1593850"/>
          <p14:tracePt t="37466" x="2305050" y="1562100"/>
          <p14:tracePt t="37484" x="2273300" y="1524000"/>
          <p14:tracePt t="37500" x="2228850" y="1466850"/>
          <p14:tracePt t="37517" x="2178050" y="1397000"/>
          <p14:tracePt t="37533" x="2101850" y="1276350"/>
          <p14:tracePt t="37550" x="2025650" y="1168400"/>
          <p14:tracePt t="37566" x="1949450" y="1041400"/>
          <p14:tracePt t="37583" x="1854200" y="908050"/>
          <p14:tracePt t="37600" x="1727200" y="749300"/>
          <p14:tracePt t="37616" x="1638300" y="628650"/>
          <p14:tracePt t="37633" x="1555750" y="520700"/>
          <p14:tracePt t="37650" x="1466850" y="431800"/>
          <p14:tracePt t="37654" x="1454150" y="412750"/>
          <p14:tracePt t="37666" x="1409700" y="381000"/>
          <p14:tracePt t="37683" x="1384300" y="349250"/>
          <p14:tracePt t="37700" x="1377950" y="336550"/>
          <p14:tracePt t="37716" x="1371600" y="330200"/>
          <p14:tracePt t="37750" x="1365250" y="330200"/>
          <p14:tracePt t="37773" x="1365250" y="323850"/>
          <p14:tracePt t="37786" x="1365250" y="317500"/>
          <p14:tracePt t="37794" x="1365250" y="311150"/>
          <p14:tracePt t="37800" x="1358900" y="311150"/>
          <p14:tracePt t="37816" x="1358900" y="298450"/>
          <p14:tracePt t="37833" x="1352550" y="292100"/>
          <p14:tracePt t="37987" x="1346200" y="285750"/>
          <p14:tracePt t="38031" x="1346200" y="279400"/>
          <p14:tracePt t="38066" x="1346200" y="273050"/>
          <p14:tracePt t="38079" x="1346200" y="266700"/>
          <p14:tracePt t="38119" x="1346200" y="260350"/>
          <p14:tracePt t="38123" x="1346200" y="254000"/>
          <p14:tracePt t="38133" x="1346200" y="247650"/>
          <p14:tracePt t="38151" x="1346200" y="241300"/>
          <p14:tracePt t="38166" x="1346200" y="234950"/>
          <p14:tracePt t="38183" x="1346200" y="222250"/>
          <p14:tracePt t="38200" x="1346200" y="209550"/>
          <p14:tracePt t="38217" x="1346200" y="203200"/>
          <p14:tracePt t="38234" x="1346200" y="190500"/>
          <p14:tracePt t="38250" x="1346200" y="184150"/>
          <p14:tracePt t="38267" x="1346200" y="177800"/>
          <p14:tracePt t="38305" x="1346200" y="171450"/>
          <p14:tracePt t="38354" x="1346200" y="165100"/>
          <p14:tracePt t="38378" x="1346200" y="158750"/>
          <p14:tracePt t="38415" x="1339850" y="152400"/>
          <p14:tracePt t="38423" x="1339850" y="146050"/>
          <p14:tracePt t="38433" x="1333500" y="139700"/>
          <p14:tracePt t="38450" x="1333500" y="127000"/>
          <p14:tracePt t="38467" x="1314450" y="101600"/>
          <p14:tracePt t="38484" x="1295400" y="82550"/>
          <p14:tracePt t="39183" x="1231900" y="44450"/>
          <p14:tracePt t="39325" x="1225550" y="44450"/>
          <p14:tracePt t="39331" x="1219200" y="44450"/>
          <p14:tracePt t="39352" x="1212850" y="44450"/>
          <p14:tracePt t="39362" x="1212850" y="50800"/>
          <p14:tracePt t="39371" x="1212850" y="63500"/>
          <p14:tracePt t="39382" x="1225550" y="88900"/>
          <p14:tracePt t="39400" x="1250950" y="139700"/>
          <p14:tracePt t="39417" x="1282700" y="203200"/>
          <p14:tracePt t="39433" x="1327150" y="279400"/>
          <p14:tracePt t="39435" x="1339850" y="298450"/>
          <p14:tracePt t="39450" x="1397000" y="393700"/>
          <p14:tracePt t="39467" x="1460500" y="495300"/>
          <p14:tracePt t="39484" x="1536700" y="596900"/>
          <p14:tracePt t="39500" x="1631950" y="717550"/>
          <p14:tracePt t="39517" x="1727200" y="844550"/>
          <p14:tracePt t="39534" x="1803400" y="971550"/>
          <p14:tracePt t="39536" x="1822450" y="996950"/>
          <p14:tracePt t="39550" x="1885950" y="1136650"/>
          <p14:tracePt t="39567" x="1936750" y="1276350"/>
          <p14:tracePt t="39583" x="2012950" y="1454150"/>
          <p14:tracePt t="39600" x="2101850" y="1651000"/>
          <p14:tracePt t="39617" x="2178050" y="1854200"/>
          <p14:tracePt t="39632" x="2235200" y="2063750"/>
          <p14:tracePt t="39649" x="2292350" y="2279650"/>
          <p14:tracePt t="39666" x="2349500" y="2514600"/>
          <p14:tracePt t="39683" x="2374900" y="2692400"/>
        </p14:tracePtLst>
      </p14:laserTraceLst>
    </p:ext>
  </p:extLs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>
          <a:xfrm>
            <a:off x="2363788" y="112713"/>
            <a:ext cx="6412350" cy="1325563"/>
          </a:xfrm>
        </p:spPr>
        <p:txBody>
          <a:bodyPr/>
          <a:lstStyle/>
          <a:p>
            <a:pPr eaLnBrk="1" hangingPunct="1"/>
            <a:r>
              <a:rPr lang="en-US" altLang="en-US" sz="3600" b="1" dirty="0">
                <a:solidFill>
                  <a:schemeClr val="bg1"/>
                </a:solidFill>
              </a:rPr>
              <a:t>Authentication: another try</a:t>
            </a:r>
            <a:endParaRPr lang="en-US" altLang="en-US" b="1" dirty="0" smtClean="0">
              <a:solidFill>
                <a:schemeClr val="bg1"/>
              </a:solidFill>
            </a:endParaRPr>
          </a:p>
        </p:txBody>
      </p:sp>
      <p:pic>
        <p:nvPicPr>
          <p:cNvPr id="20497" name="Picture 21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57530" y="2266801"/>
            <a:ext cx="4476939" cy="3468986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20483" name="Text Box 3"/>
          <p:cNvSpPr txBox="1">
            <a:spLocks noChangeArrowheads="1"/>
          </p:cNvSpPr>
          <p:nvPr/>
        </p:nvSpPr>
        <p:spPr bwMode="auto">
          <a:xfrm>
            <a:off x="2352244" y="1452564"/>
            <a:ext cx="7726795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/>
            <a:r>
              <a:rPr lang="en-US" altLang="en-US" sz="2400" u="sng">
                <a:solidFill>
                  <a:srgbClr val="FF0000"/>
                </a:solidFill>
                <a:latin typeface="Comic Sans MS" panose="030F0702030302020204" pitchFamily="66" charset="0"/>
              </a:rPr>
              <a:t>Protocol ap3.0:</a:t>
            </a:r>
            <a:r>
              <a:rPr lang="en-US" altLang="en-US" sz="2400">
                <a:solidFill>
                  <a:srgbClr val="FF0000"/>
                </a:solidFill>
                <a:latin typeface="Comic Sans MS" panose="030F0702030302020204" pitchFamily="66" charset="0"/>
              </a:rPr>
              <a:t> </a:t>
            </a:r>
            <a:r>
              <a:rPr lang="en-US" altLang="en-US" sz="2400">
                <a:latin typeface="Comic Sans MS" panose="030F0702030302020204" pitchFamily="66" charset="0"/>
              </a:rPr>
              <a:t>Alice says “I am Alice” and sends her</a:t>
            </a:r>
          </a:p>
          <a:p>
            <a:pPr algn="r"/>
            <a:r>
              <a:rPr lang="en-US" altLang="en-US" sz="2400">
                <a:latin typeface="Comic Sans MS" panose="030F0702030302020204" pitchFamily="66" charset="0"/>
              </a:rPr>
              <a:t> secret password to “prove” it.</a:t>
            </a:r>
          </a:p>
        </p:txBody>
      </p:sp>
      <p:sp>
        <p:nvSpPr>
          <p:cNvPr id="20484" name="Text Box 4"/>
          <p:cNvSpPr txBox="1">
            <a:spLocks noChangeArrowheads="1"/>
          </p:cNvSpPr>
          <p:nvPr/>
        </p:nvSpPr>
        <p:spPr bwMode="auto">
          <a:xfrm>
            <a:off x="8216899" y="3462286"/>
            <a:ext cx="3001962" cy="1311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US" altLang="en-US" sz="2000" i="1" dirty="0">
                <a:solidFill>
                  <a:srgbClr val="FF0000"/>
                </a:solidFill>
                <a:latin typeface="Comic Sans MS" panose="030F0702030302020204" pitchFamily="66" charset="0"/>
              </a:rPr>
              <a:t>playback attack:</a:t>
            </a:r>
            <a:r>
              <a:rPr lang="en-US" altLang="en-US" sz="2000" dirty="0">
                <a:latin typeface="Comic Sans MS" panose="030F0702030302020204" pitchFamily="66" charset="0"/>
              </a:rPr>
              <a:t> Trudy records Alice’s packet</a:t>
            </a:r>
          </a:p>
          <a:p>
            <a:pPr algn="ctr"/>
            <a:r>
              <a:rPr lang="en-US" altLang="en-US" sz="2000" dirty="0">
                <a:latin typeface="Comic Sans MS" panose="030F0702030302020204" pitchFamily="66" charset="0"/>
              </a:rPr>
              <a:t>and later</a:t>
            </a:r>
          </a:p>
          <a:p>
            <a:pPr algn="ctr"/>
            <a:r>
              <a:rPr lang="en-US" altLang="en-US" sz="2000" dirty="0">
                <a:latin typeface="Comic Sans MS" panose="030F0702030302020204" pitchFamily="66" charset="0"/>
              </a:rPr>
              <a:t>plays it back to Bob </a:t>
            </a:r>
          </a:p>
        </p:txBody>
      </p:sp>
      <p:pic>
        <p:nvPicPr>
          <p:cNvPr id="20485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14538" y="3721101"/>
            <a:ext cx="698500" cy="862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86" name="Picture 6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20839" y="4689729"/>
            <a:ext cx="1082675" cy="129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87" name="Picture 7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65900" y="3670301"/>
            <a:ext cx="812800" cy="83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488" name="Line 8"/>
          <p:cNvSpPr>
            <a:spLocks noChangeShapeType="1"/>
          </p:cNvSpPr>
          <p:nvPr/>
        </p:nvSpPr>
        <p:spPr bwMode="auto">
          <a:xfrm>
            <a:off x="2733675" y="4065588"/>
            <a:ext cx="3798888" cy="0"/>
          </a:xfrm>
          <a:prstGeom prst="line">
            <a:avLst/>
          </a:prstGeom>
          <a:noFill/>
          <a:ln w="57150">
            <a:solidFill>
              <a:schemeClr val="bg2"/>
            </a:solidFill>
            <a:round/>
            <a:headEnd type="triangle" w="med" len="med"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0489" name="Rectangle 9"/>
          <p:cNvSpPr>
            <a:spLocks noChangeArrowheads="1"/>
          </p:cNvSpPr>
          <p:nvPr/>
        </p:nvSpPr>
        <p:spPr bwMode="auto">
          <a:xfrm>
            <a:off x="3028951" y="3306763"/>
            <a:ext cx="3046413" cy="633412"/>
          </a:xfrm>
          <a:prstGeom prst="rect">
            <a:avLst/>
          </a:prstGeom>
          <a:solidFill>
            <a:srgbClr val="DDDDDD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20490" name="Text Box 10"/>
          <p:cNvSpPr txBox="1">
            <a:spLocks noChangeArrowheads="1"/>
          </p:cNvSpPr>
          <p:nvPr/>
        </p:nvSpPr>
        <p:spPr bwMode="auto">
          <a:xfrm>
            <a:off x="4810126" y="3429001"/>
            <a:ext cx="1312863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US" altLang="en-US" dirty="0">
                <a:solidFill>
                  <a:schemeClr val="bg2"/>
                </a:solidFill>
                <a:latin typeface="Comic Sans MS" panose="030F0702030302020204" pitchFamily="66" charset="0"/>
              </a:rPr>
              <a:t>“</a:t>
            </a:r>
            <a:r>
              <a:rPr lang="en-US" altLang="en-US" dirty="0">
                <a:latin typeface="Comic Sans MS" panose="030F0702030302020204" pitchFamily="66" charset="0"/>
              </a:rPr>
              <a:t>I’m Alice”</a:t>
            </a:r>
          </a:p>
        </p:txBody>
      </p:sp>
      <p:sp>
        <p:nvSpPr>
          <p:cNvPr id="20491" name="Text Box 11"/>
          <p:cNvSpPr txBox="1">
            <a:spLocks noChangeArrowheads="1"/>
          </p:cNvSpPr>
          <p:nvPr/>
        </p:nvSpPr>
        <p:spPr bwMode="auto">
          <a:xfrm>
            <a:off x="3003550" y="3343276"/>
            <a:ext cx="903288" cy="581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US" altLang="en-US" sz="1600" dirty="0">
                <a:latin typeface="Comic Sans MS" panose="030F0702030302020204" pitchFamily="66" charset="0"/>
              </a:rPr>
              <a:t>Alice’s </a:t>
            </a:r>
          </a:p>
          <a:p>
            <a:pPr algn="ctr"/>
            <a:r>
              <a:rPr lang="en-US" altLang="en-US" sz="1600" dirty="0">
                <a:latin typeface="Comic Sans MS" panose="030F0702030302020204" pitchFamily="66" charset="0"/>
              </a:rPr>
              <a:t>IP </a:t>
            </a:r>
            <a:r>
              <a:rPr lang="en-US" altLang="en-US" sz="1600" dirty="0" err="1">
                <a:latin typeface="Comic Sans MS" panose="030F0702030302020204" pitchFamily="66" charset="0"/>
              </a:rPr>
              <a:t>addr</a:t>
            </a:r>
            <a:endParaRPr lang="en-US" altLang="en-US" sz="1600" dirty="0">
              <a:latin typeface="Comic Sans MS" panose="030F0702030302020204" pitchFamily="66" charset="0"/>
            </a:endParaRPr>
          </a:p>
        </p:txBody>
      </p:sp>
      <p:sp>
        <p:nvSpPr>
          <p:cNvPr id="20492" name="Line 12"/>
          <p:cNvSpPr>
            <a:spLocks noChangeShapeType="1"/>
          </p:cNvSpPr>
          <p:nvPr/>
        </p:nvSpPr>
        <p:spPr bwMode="auto">
          <a:xfrm flipH="1">
            <a:off x="3871913" y="3316289"/>
            <a:ext cx="0" cy="62388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0493" name="Text Box 13"/>
          <p:cNvSpPr txBox="1">
            <a:spLocks noChangeArrowheads="1"/>
          </p:cNvSpPr>
          <p:nvPr/>
        </p:nvSpPr>
        <p:spPr bwMode="auto">
          <a:xfrm>
            <a:off x="3862389" y="3328989"/>
            <a:ext cx="1057275" cy="581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US" altLang="en-US" sz="1600" dirty="0">
                <a:latin typeface="Comic Sans MS" panose="030F0702030302020204" pitchFamily="66" charset="0"/>
              </a:rPr>
              <a:t>Alice’s </a:t>
            </a:r>
          </a:p>
          <a:p>
            <a:pPr algn="ctr"/>
            <a:r>
              <a:rPr lang="en-US" altLang="en-US" sz="1600" dirty="0">
                <a:latin typeface="Comic Sans MS" panose="030F0702030302020204" pitchFamily="66" charset="0"/>
              </a:rPr>
              <a:t>password</a:t>
            </a:r>
          </a:p>
        </p:txBody>
      </p:sp>
      <p:sp>
        <p:nvSpPr>
          <p:cNvPr id="20494" name="Line 14"/>
          <p:cNvSpPr>
            <a:spLocks noChangeShapeType="1"/>
          </p:cNvSpPr>
          <p:nvPr/>
        </p:nvSpPr>
        <p:spPr bwMode="auto">
          <a:xfrm flipH="1">
            <a:off x="4881563" y="3316289"/>
            <a:ext cx="0" cy="62388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grpSp>
        <p:nvGrpSpPr>
          <p:cNvPr id="20495" name="Group 15"/>
          <p:cNvGrpSpPr>
            <a:grpSpLocks/>
          </p:cNvGrpSpPr>
          <p:nvPr/>
        </p:nvGrpSpPr>
        <p:grpSpPr bwMode="auto">
          <a:xfrm>
            <a:off x="4826001" y="4224338"/>
            <a:ext cx="1514475" cy="633412"/>
            <a:chOff x="984" y="2719"/>
            <a:chExt cx="954" cy="399"/>
          </a:xfrm>
        </p:grpSpPr>
        <p:sp>
          <p:nvSpPr>
            <p:cNvPr id="20509" name="Rectangle 16"/>
            <p:cNvSpPr>
              <a:spLocks noChangeArrowheads="1"/>
            </p:cNvSpPr>
            <p:nvPr/>
          </p:nvSpPr>
          <p:spPr bwMode="auto">
            <a:xfrm>
              <a:off x="1000" y="2719"/>
              <a:ext cx="938" cy="399"/>
            </a:xfrm>
            <a:prstGeom prst="rect">
              <a:avLst/>
            </a:prstGeom>
            <a:solidFill>
              <a:srgbClr val="CCFF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endParaRPr lang="en-US" altLang="en-US"/>
            </a:p>
          </p:txBody>
        </p:sp>
        <p:sp>
          <p:nvSpPr>
            <p:cNvPr id="20510" name="Text Box 17"/>
            <p:cNvSpPr txBox="1">
              <a:spLocks noChangeArrowheads="1"/>
            </p:cNvSpPr>
            <p:nvPr/>
          </p:nvSpPr>
          <p:spPr bwMode="auto">
            <a:xfrm>
              <a:off x="1578" y="2793"/>
              <a:ext cx="319" cy="23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/>
              <a:r>
                <a:rPr lang="en-US" altLang="en-US">
                  <a:latin typeface="Comic Sans MS" panose="030F0702030302020204" pitchFamily="66" charset="0"/>
                </a:rPr>
                <a:t>OK</a:t>
              </a:r>
            </a:p>
          </p:txBody>
        </p:sp>
        <p:sp>
          <p:nvSpPr>
            <p:cNvPr id="20511" name="Text Box 18"/>
            <p:cNvSpPr txBox="1">
              <a:spLocks noChangeArrowheads="1"/>
            </p:cNvSpPr>
            <p:nvPr/>
          </p:nvSpPr>
          <p:spPr bwMode="auto">
            <a:xfrm>
              <a:off x="984" y="2742"/>
              <a:ext cx="569" cy="36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/>
              <a:r>
                <a:rPr lang="en-US" altLang="en-US" sz="1600">
                  <a:latin typeface="Comic Sans MS" panose="030F0702030302020204" pitchFamily="66" charset="0"/>
                </a:rPr>
                <a:t>Alice’s </a:t>
              </a:r>
            </a:p>
            <a:p>
              <a:pPr algn="ctr"/>
              <a:r>
                <a:rPr lang="en-US" altLang="en-US" sz="1600">
                  <a:latin typeface="Comic Sans MS" panose="030F0702030302020204" pitchFamily="66" charset="0"/>
                </a:rPr>
                <a:t>IP addr</a:t>
              </a:r>
            </a:p>
          </p:txBody>
        </p:sp>
        <p:sp>
          <p:nvSpPr>
            <p:cNvPr id="20512" name="Line 19"/>
            <p:cNvSpPr>
              <a:spLocks noChangeShapeType="1"/>
            </p:cNvSpPr>
            <p:nvPr/>
          </p:nvSpPr>
          <p:spPr bwMode="auto">
            <a:xfrm flipH="1">
              <a:off x="1531" y="2725"/>
              <a:ext cx="0" cy="393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20496" name="Line 20"/>
          <p:cNvSpPr>
            <a:spLocks noChangeShapeType="1"/>
          </p:cNvSpPr>
          <p:nvPr/>
        </p:nvSpPr>
        <p:spPr bwMode="auto">
          <a:xfrm>
            <a:off x="6151564" y="3600450"/>
            <a:ext cx="561975" cy="1588"/>
          </a:xfrm>
          <a:prstGeom prst="line">
            <a:avLst/>
          </a:prstGeom>
          <a:noFill/>
          <a:ln w="9525">
            <a:solidFill>
              <a:schemeClr val="bg2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0498" name="Line 22"/>
          <p:cNvSpPr>
            <a:spLocks noChangeShapeType="1"/>
          </p:cNvSpPr>
          <p:nvPr/>
        </p:nvSpPr>
        <p:spPr bwMode="auto">
          <a:xfrm>
            <a:off x="3381375" y="4106864"/>
            <a:ext cx="623888" cy="1292225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0499" name="Line 23"/>
          <p:cNvSpPr>
            <a:spLocks noChangeShapeType="1"/>
          </p:cNvSpPr>
          <p:nvPr/>
        </p:nvSpPr>
        <p:spPr bwMode="auto">
          <a:xfrm flipH="1">
            <a:off x="4868909" y="4064794"/>
            <a:ext cx="1857375" cy="1554162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 type="triangle" w="med" len="med"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grpSp>
        <p:nvGrpSpPr>
          <p:cNvPr id="20500" name="Group 24"/>
          <p:cNvGrpSpPr>
            <a:grpSpLocks/>
          </p:cNvGrpSpPr>
          <p:nvPr/>
        </p:nvGrpSpPr>
        <p:grpSpPr bwMode="auto">
          <a:xfrm>
            <a:off x="5049839" y="5368926"/>
            <a:ext cx="3119437" cy="633413"/>
            <a:chOff x="790" y="1799"/>
            <a:chExt cx="1965" cy="399"/>
          </a:xfrm>
        </p:grpSpPr>
        <p:sp>
          <p:nvSpPr>
            <p:cNvPr id="20503" name="Rectangle 25"/>
            <p:cNvSpPr>
              <a:spLocks noChangeArrowheads="1"/>
            </p:cNvSpPr>
            <p:nvPr/>
          </p:nvSpPr>
          <p:spPr bwMode="auto">
            <a:xfrm>
              <a:off x="806" y="1799"/>
              <a:ext cx="1919" cy="399"/>
            </a:xfrm>
            <a:prstGeom prst="rect">
              <a:avLst/>
            </a:prstGeom>
            <a:solidFill>
              <a:srgbClr val="CCFF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endParaRPr lang="en-US" altLang="en-US"/>
            </a:p>
          </p:txBody>
        </p:sp>
        <p:sp>
          <p:nvSpPr>
            <p:cNvPr id="20504" name="Text Box 26"/>
            <p:cNvSpPr txBox="1">
              <a:spLocks noChangeArrowheads="1"/>
            </p:cNvSpPr>
            <p:nvPr/>
          </p:nvSpPr>
          <p:spPr bwMode="auto">
            <a:xfrm>
              <a:off x="1928" y="1876"/>
              <a:ext cx="827" cy="23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/>
              <a:r>
                <a:rPr lang="en-US" altLang="en-US">
                  <a:latin typeface="Comic Sans MS" panose="030F0702030302020204" pitchFamily="66" charset="0"/>
                </a:rPr>
                <a:t>“I’m Alice”</a:t>
              </a:r>
            </a:p>
          </p:txBody>
        </p:sp>
        <p:sp>
          <p:nvSpPr>
            <p:cNvPr id="20505" name="Text Box 27"/>
            <p:cNvSpPr txBox="1">
              <a:spLocks noChangeArrowheads="1"/>
            </p:cNvSpPr>
            <p:nvPr/>
          </p:nvSpPr>
          <p:spPr bwMode="auto">
            <a:xfrm>
              <a:off x="790" y="1822"/>
              <a:ext cx="569" cy="36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/>
              <a:r>
                <a:rPr lang="en-US" altLang="en-US" sz="1600">
                  <a:latin typeface="Comic Sans MS" panose="030F0702030302020204" pitchFamily="66" charset="0"/>
                </a:rPr>
                <a:t>Alice’s </a:t>
              </a:r>
            </a:p>
            <a:p>
              <a:pPr algn="ctr"/>
              <a:r>
                <a:rPr lang="en-US" altLang="en-US" sz="1600">
                  <a:latin typeface="Comic Sans MS" panose="030F0702030302020204" pitchFamily="66" charset="0"/>
                </a:rPr>
                <a:t>IP addr</a:t>
              </a:r>
            </a:p>
          </p:txBody>
        </p:sp>
        <p:sp>
          <p:nvSpPr>
            <p:cNvPr id="20506" name="Line 28"/>
            <p:cNvSpPr>
              <a:spLocks noChangeShapeType="1"/>
            </p:cNvSpPr>
            <p:nvPr/>
          </p:nvSpPr>
          <p:spPr bwMode="auto">
            <a:xfrm flipH="1">
              <a:off x="1337" y="1805"/>
              <a:ext cx="0" cy="393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0507" name="Text Box 29"/>
            <p:cNvSpPr txBox="1">
              <a:spLocks noChangeArrowheads="1"/>
            </p:cNvSpPr>
            <p:nvPr/>
          </p:nvSpPr>
          <p:spPr bwMode="auto">
            <a:xfrm>
              <a:off x="1331" y="1813"/>
              <a:ext cx="666" cy="36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/>
              <a:r>
                <a:rPr lang="en-US" altLang="en-US" sz="1600">
                  <a:latin typeface="Comic Sans MS" panose="030F0702030302020204" pitchFamily="66" charset="0"/>
                </a:rPr>
                <a:t>Alice’s </a:t>
              </a:r>
            </a:p>
            <a:p>
              <a:pPr algn="ctr"/>
              <a:r>
                <a:rPr lang="en-US" altLang="en-US" sz="1600">
                  <a:latin typeface="Comic Sans MS" panose="030F0702030302020204" pitchFamily="66" charset="0"/>
                </a:rPr>
                <a:t>password</a:t>
              </a:r>
            </a:p>
          </p:txBody>
        </p:sp>
        <p:sp>
          <p:nvSpPr>
            <p:cNvPr id="20508" name="Line 30"/>
            <p:cNvSpPr>
              <a:spLocks noChangeShapeType="1"/>
            </p:cNvSpPr>
            <p:nvPr/>
          </p:nvSpPr>
          <p:spPr bwMode="auto">
            <a:xfrm flipH="1">
              <a:off x="1973" y="1805"/>
              <a:ext cx="0" cy="393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20501" name="Line 31"/>
          <p:cNvSpPr>
            <a:spLocks noChangeShapeType="1"/>
          </p:cNvSpPr>
          <p:nvPr/>
        </p:nvSpPr>
        <p:spPr bwMode="auto">
          <a:xfrm flipV="1">
            <a:off x="6009166" y="4648472"/>
            <a:ext cx="679450" cy="57943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0502" name="Line 32"/>
          <p:cNvSpPr>
            <a:spLocks noChangeShapeType="1"/>
          </p:cNvSpPr>
          <p:nvPr/>
        </p:nvSpPr>
        <p:spPr bwMode="auto">
          <a:xfrm flipH="1">
            <a:off x="5221289" y="4878388"/>
            <a:ext cx="365125" cy="2921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375857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4194"/>
    </mc:Choice>
    <mc:Fallback xmlns="">
      <p:transition spd="slow" advTm="64194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5315" x="590550" y="5194300"/>
          <p14:tracePt t="5372" x="590550" y="5187950"/>
          <p14:tracePt t="5375" x="590550" y="5181600"/>
          <p14:tracePt t="5379" x="590550" y="5175250"/>
          <p14:tracePt t="5396" x="590550" y="5124450"/>
          <p14:tracePt t="5412" x="584200" y="5067300"/>
          <p14:tracePt t="5429" x="571500" y="4965700"/>
          <p14:tracePt t="5446" x="558800" y="4819650"/>
          <p14:tracePt t="5462" x="558800" y="4711700"/>
          <p14:tracePt t="5479" x="558800" y="4578350"/>
          <p14:tracePt t="5496" x="590550" y="4387850"/>
          <p14:tracePt t="5514" x="654050" y="4133850"/>
          <p14:tracePt t="5530" x="692150" y="3949700"/>
          <p14:tracePt t="5547" x="717550" y="3803650"/>
          <p14:tracePt t="5564" x="755650" y="3657600"/>
          <p14:tracePt t="5580" x="812800" y="3505200"/>
          <p14:tracePt t="5597" x="889000" y="3346450"/>
          <p14:tracePt t="5614" x="1022350" y="3168650"/>
          <p14:tracePt t="5620" x="1047750" y="3136900"/>
          <p14:tracePt t="5630" x="1136650" y="3060700"/>
          <p14:tracePt t="5647" x="1244600" y="2978150"/>
          <p14:tracePt t="5664" x="1371600" y="2914650"/>
          <p14:tracePt t="5681" x="1511300" y="2870200"/>
          <p14:tracePt t="5697" x="1682750" y="2819400"/>
          <p14:tracePt t="5714" x="1917700" y="2768600"/>
          <p14:tracePt t="5730" x="2089150" y="2711450"/>
          <p14:tracePt t="5747" x="2235200" y="2654300"/>
          <p14:tracePt t="5764" x="2387600" y="2597150"/>
          <p14:tracePt t="5780" x="2533650" y="2540000"/>
          <p14:tracePt t="5797" x="2673350" y="2508250"/>
          <p14:tracePt t="5814" x="2825750" y="2457450"/>
          <p14:tracePt t="5830" x="2933700" y="2432050"/>
          <p14:tracePt t="5847" x="3041650" y="2400300"/>
          <p14:tracePt t="5864" x="3162300" y="2368550"/>
          <p14:tracePt t="5880" x="3321050" y="2336800"/>
          <p14:tracePt t="5897" x="3536950" y="2305050"/>
          <p14:tracePt t="5899" x="3600450" y="2305050"/>
          <p14:tracePt t="5914" x="3886200" y="2266950"/>
          <p14:tracePt t="5930" x="4216400" y="2216150"/>
          <p14:tracePt t="5947" x="4546600" y="2152650"/>
          <p14:tracePt t="5963" x="4845050" y="2076450"/>
          <p14:tracePt t="5980" x="5060950" y="2000250"/>
          <p14:tracePt t="5997" x="5168900" y="1949450"/>
          <p14:tracePt t="6014" x="5213350" y="1924050"/>
          <p14:tracePt t="6030" x="5232400" y="1911350"/>
          <p14:tracePt t="6047" x="5238750" y="1905000"/>
          <p14:tracePt t="6064" x="5264150" y="1898650"/>
          <p14:tracePt t="6080" x="5302250" y="1879600"/>
          <p14:tracePt t="6097" x="5397500" y="1847850"/>
          <p14:tracePt t="6114" x="5556250" y="1797050"/>
          <p14:tracePt t="6119" x="5588000" y="1778000"/>
          <p14:tracePt t="6130" x="5657850" y="1765300"/>
          <p14:tracePt t="6147" x="5740400" y="1752600"/>
          <p14:tracePt t="6164" x="5829300" y="1733550"/>
          <p14:tracePt t="6180" x="5911850" y="1727200"/>
          <p14:tracePt t="6197" x="5975350" y="1714500"/>
          <p14:tracePt t="6213" x="5994400" y="1708150"/>
          <p14:tracePt t="6261" x="6000750" y="1708150"/>
          <p14:tracePt t="6269" x="6007100" y="1708150"/>
          <p14:tracePt t="6280" x="6026150" y="1708150"/>
          <p14:tracePt t="6297" x="6064250" y="1746250"/>
          <p14:tracePt t="6314" x="6140450" y="1790700"/>
          <p14:tracePt t="6329" x="6197600" y="1816100"/>
          <p14:tracePt t="6346" x="6311900" y="1847850"/>
          <p14:tracePt t="6362" x="6362700" y="1854200"/>
          <p14:tracePt t="6379" x="6394450" y="1873250"/>
          <p14:tracePt t="6395" x="6400800" y="1873250"/>
          <p14:tracePt t="6412" x="6413500" y="1873250"/>
          <p14:tracePt t="6429" x="6432550" y="1873250"/>
          <p14:tracePt t="6445" x="6457950" y="1873250"/>
          <p14:tracePt t="6462" x="6496050" y="1873250"/>
          <p14:tracePt t="6479" x="6521450" y="1860550"/>
          <p14:tracePt t="6495" x="6540500" y="1860550"/>
          <p14:tracePt t="6512" x="6559550" y="1854200"/>
          <p14:tracePt t="6529" x="6584950" y="1854200"/>
          <p14:tracePt t="6546" x="6642100" y="1854200"/>
          <p14:tracePt t="6562" x="6699250" y="1854200"/>
          <p14:tracePt t="6579" x="6781800" y="1841500"/>
          <p14:tracePt t="6595" x="6870700" y="1828800"/>
          <p14:tracePt t="6612" x="6940550" y="1816100"/>
          <p14:tracePt t="6615" x="6959600" y="1809750"/>
          <p14:tracePt t="6629" x="6985000" y="1803400"/>
          <p14:tracePt t="6645" x="7004050" y="1797050"/>
          <p14:tracePt t="6662" x="7029450" y="1797050"/>
          <p14:tracePt t="6679" x="7048500" y="1797050"/>
          <p14:tracePt t="6695" x="7073900" y="1797050"/>
          <p14:tracePt t="6712" x="7105650" y="1797050"/>
          <p14:tracePt t="6729" x="7131050" y="1797050"/>
          <p14:tracePt t="6746" x="7156450" y="1797050"/>
          <p14:tracePt t="6762" x="7162800" y="1797050"/>
          <p14:tracePt t="6779" x="7169150" y="1797050"/>
          <p14:tracePt t="6799" x="7175500" y="1797050"/>
          <p14:tracePt t="6833" x="7181850" y="1797050"/>
          <p14:tracePt t="6841" x="7194550" y="1797050"/>
          <p14:tracePt t="6850" x="7213600" y="1797050"/>
          <p14:tracePt t="6863" x="7232650" y="1803400"/>
          <p14:tracePt t="6880" x="7277100" y="1809750"/>
          <p14:tracePt t="6897" x="7327900" y="1816100"/>
          <p14:tracePt t="6915" x="7366000" y="1816100"/>
          <p14:tracePt t="6930" x="7385050" y="1816100"/>
          <p14:tracePt t="6947" x="7404100" y="1816100"/>
          <p14:tracePt t="6980" x="7416800" y="1822450"/>
          <p14:tracePt t="6997" x="7442200" y="1828800"/>
          <p14:tracePt t="7013" x="7473950" y="1841500"/>
          <p14:tracePt t="7030" x="7518400" y="1847850"/>
          <p14:tracePt t="7047" x="7543800" y="1847850"/>
          <p14:tracePt t="7063" x="7581900" y="1854200"/>
          <p14:tracePt t="7080" x="7632700" y="1866900"/>
          <p14:tracePt t="7097" x="7708900" y="1866900"/>
          <p14:tracePt t="7113" x="7810500" y="1866900"/>
          <p14:tracePt t="7119" x="7854950" y="1866900"/>
          <p14:tracePt t="7131" x="7918450" y="1866900"/>
          <p14:tracePt t="7147" x="7994650" y="1866900"/>
          <p14:tracePt t="7163" x="8032750" y="1866900"/>
          <p14:tracePt t="7180" x="8058150" y="1866900"/>
          <p14:tracePt t="7196" x="8077200" y="1866900"/>
          <p14:tracePt t="7213" x="8083550" y="1866900"/>
          <p14:tracePt t="7247" x="8089900" y="1873250"/>
          <p14:tracePt t="7264" x="8108950" y="1873250"/>
          <p14:tracePt t="7280" x="8134350" y="1873250"/>
          <p14:tracePt t="7296" x="8159750" y="1873250"/>
          <p14:tracePt t="7314" x="8197850" y="1873250"/>
          <p14:tracePt t="7330" x="8204200" y="1873250"/>
          <p14:tracePt t="7346" x="8210550" y="1873250"/>
          <p14:tracePt t="7378" x="8242300" y="1873250"/>
          <p14:tracePt t="7395" x="8280400" y="1873250"/>
          <p14:tracePt t="7412" x="8337550" y="1873250"/>
          <p14:tracePt t="7428" x="8401050" y="1873250"/>
          <p14:tracePt t="7445" x="8464550" y="1873250"/>
          <p14:tracePt t="7462" x="8559800" y="1873250"/>
          <p14:tracePt t="7478" x="8616950" y="1873250"/>
          <p14:tracePt t="7495" x="8655050" y="1873250"/>
          <p14:tracePt t="7512" x="8667750" y="1873250"/>
          <p14:tracePt t="7528" x="8680450" y="1873250"/>
          <p14:tracePt t="7545" x="8705850" y="1873250"/>
          <p14:tracePt t="7562" x="8750300" y="1873250"/>
          <p14:tracePt t="7578" x="8788400" y="1873250"/>
          <p14:tracePt t="7595" x="8826500" y="1873250"/>
          <p14:tracePt t="7613" x="8851900" y="1873250"/>
          <p14:tracePt t="7619" x="8864600" y="1873250"/>
          <p14:tracePt t="7632" x="8870950" y="1873250"/>
          <p14:tracePt t="7646" x="8883650" y="1873250"/>
          <p14:tracePt t="7663" x="8890000" y="1873250"/>
          <p14:tracePt t="7680" x="8915400" y="1873250"/>
          <p14:tracePt t="7696" x="8947150" y="1873250"/>
          <p14:tracePt t="7713" x="8991600" y="1879600"/>
          <p14:tracePt t="7730" x="9055100" y="1879600"/>
          <p14:tracePt t="7746" x="9093200" y="1879600"/>
          <p14:tracePt t="7763" x="9105900" y="1879600"/>
          <p14:tracePt t="7852" x="9112250" y="1879600"/>
          <p14:tracePt t="7864" x="9118600" y="1879600"/>
          <p14:tracePt t="7876" x="9124950" y="1879600"/>
          <p14:tracePt t="7913" x="9131300" y="1879600"/>
          <p14:tracePt t="7952" x="9137650" y="1879600"/>
          <p14:tracePt t="7956" x="9144000" y="1879600"/>
          <p14:tracePt t="7962" x="9163050" y="1879600"/>
          <p14:tracePt t="7979" x="9201150" y="1873250"/>
          <p14:tracePt t="7995" x="9226550" y="1866900"/>
          <p14:tracePt t="8013" x="9251950" y="1866900"/>
          <p14:tracePt t="8030" x="9258300" y="1866900"/>
          <p14:tracePt t="8081" x="9258300" y="1860550"/>
          <p14:tracePt t="8087" x="9264650" y="1860550"/>
          <p14:tracePt t="8096" x="9277350" y="1860550"/>
          <p14:tracePt t="8113" x="9296400" y="1854200"/>
          <p14:tracePt t="8130" x="9334500" y="1841500"/>
          <p14:tracePt t="8146" x="9353550" y="1835150"/>
          <p14:tracePt t="8163" x="9366250" y="1828800"/>
          <p14:tracePt t="8180" x="9366250" y="1822450"/>
          <p14:tracePt t="8196" x="9372600" y="1822450"/>
          <p14:tracePt t="8237" x="9366250" y="1822450"/>
          <p14:tracePt t="8242" x="9340850" y="1822450"/>
          <p14:tracePt t="8246" x="9321800" y="1822450"/>
          <p14:tracePt t="8263" x="9194800" y="1841500"/>
          <p14:tracePt t="8279" x="9017000" y="1873250"/>
          <p14:tracePt t="8296" x="8826500" y="1905000"/>
          <p14:tracePt t="8313" x="8667750" y="1949450"/>
          <p14:tracePt t="8330" x="8451850" y="2006600"/>
          <p14:tracePt t="8346" x="8261350" y="2057400"/>
          <p14:tracePt t="8363" x="8077200" y="2114550"/>
          <p14:tracePt t="8379" x="7924800" y="2165350"/>
          <p14:tracePt t="8396" x="7753350" y="2222500"/>
          <p14:tracePt t="8413" x="7581900" y="2279650"/>
          <p14:tracePt t="8429" x="7448550" y="2311400"/>
          <p14:tracePt t="8446" x="7308850" y="2355850"/>
          <p14:tracePt t="8462" x="7226300" y="2387600"/>
          <p14:tracePt t="8478" x="7156450" y="2406650"/>
          <p14:tracePt t="8495" x="7131050" y="2419350"/>
          <p14:tracePt t="8543" x="7124700" y="2419350"/>
          <p14:tracePt t="8551" x="7118350" y="2419350"/>
          <p14:tracePt t="8562" x="7105650" y="2425700"/>
          <p14:tracePt t="8579" x="7067550" y="2432050"/>
          <p14:tracePt t="8596" x="7004050" y="2438400"/>
          <p14:tracePt t="8613" x="6927850" y="2444750"/>
          <p14:tracePt t="8630" x="6851650" y="2457450"/>
          <p14:tracePt t="8647" x="6794500" y="2470150"/>
          <p14:tracePt t="8652" x="6788150" y="2470150"/>
          <p14:tracePt t="8663" x="6762750" y="2476500"/>
          <p14:tracePt t="8679" x="6750050" y="2476500"/>
          <p14:tracePt t="8696" x="6731000" y="2476500"/>
          <p14:tracePt t="8713" x="6718300" y="2476500"/>
          <p14:tracePt t="8730" x="6699250" y="2476500"/>
          <p14:tracePt t="8747" x="6680200" y="2476500"/>
          <p14:tracePt t="8763" x="6642100" y="2476500"/>
          <p14:tracePt t="8779" x="6616700" y="2476500"/>
          <p14:tracePt t="8796" x="6597650" y="2476500"/>
          <p14:tracePt t="8813" x="6591300" y="2476500"/>
          <p14:tracePt t="8829" x="6584950" y="2476500"/>
          <p14:tracePt t="8985" x="6578600" y="2470150"/>
          <p14:tracePt t="8997" x="6578600" y="2463800"/>
          <p14:tracePt t="9005" x="6578600" y="2457450"/>
          <p14:tracePt t="9013" x="6584950" y="2451100"/>
          <p14:tracePt t="9029" x="6610350" y="2444750"/>
          <p14:tracePt t="9046" x="6654800" y="2419350"/>
          <p14:tracePt t="9062" x="6692900" y="2413000"/>
          <p14:tracePt t="9079" x="6731000" y="2400300"/>
          <p14:tracePt t="9096" x="6762750" y="2393950"/>
          <p14:tracePt t="9113" x="6794500" y="2387600"/>
          <p14:tracePt t="9129" x="6819900" y="2381250"/>
          <p14:tracePt t="9146" x="6870700" y="2374900"/>
          <p14:tracePt t="9163" x="6934200" y="2368550"/>
          <p14:tracePt t="9167" x="6953250" y="2368550"/>
          <p14:tracePt t="9179" x="7016750" y="2368550"/>
          <p14:tracePt t="9196" x="7112000" y="2368550"/>
          <p14:tracePt t="9212" x="7194550" y="2368550"/>
          <p14:tracePt t="9229" x="7251700" y="2368550"/>
          <p14:tracePt t="9246" x="7308850" y="2368550"/>
          <p14:tracePt t="9262" x="7327900" y="2368550"/>
          <p14:tracePt t="9279" x="7346950" y="2368550"/>
          <p14:tracePt t="9296" x="7366000" y="2368550"/>
          <p14:tracePt t="9312" x="7372350" y="2368550"/>
          <p14:tracePt t="9346" x="7378700" y="2368550"/>
          <p14:tracePt t="9383" x="7385050" y="2368550"/>
          <p14:tracePt t="9391" x="7391400" y="2368550"/>
          <p14:tracePt t="9397" x="7404100" y="2368550"/>
          <p14:tracePt t="9412" x="7454900" y="2368550"/>
          <p14:tracePt t="9429" x="7518400" y="2368550"/>
          <p14:tracePt t="9446" x="7600950" y="2368550"/>
          <p14:tracePt t="9462" x="7683500" y="2368550"/>
          <p14:tracePt t="9479" x="7747000" y="2368550"/>
          <p14:tracePt t="9496" x="7810500" y="2374900"/>
          <p14:tracePt t="9511" x="7835900" y="2381250"/>
          <p14:tracePt t="9528" x="7880350" y="2387600"/>
          <p14:tracePt t="9544" x="7931150" y="2393950"/>
          <p14:tracePt t="9562" x="7975600" y="2400300"/>
          <p14:tracePt t="9579" x="8026400" y="2400300"/>
          <p14:tracePt t="9596" x="8077200" y="2400300"/>
          <p14:tracePt t="9612" x="8108950" y="2400300"/>
          <p14:tracePt t="9629" x="8140700" y="2400300"/>
          <p14:tracePt t="9646" x="8159750" y="2400300"/>
          <p14:tracePt t="9662" x="8185150" y="2400300"/>
          <p14:tracePt t="9679" x="8191500" y="2400300"/>
          <p14:tracePt t="9696" x="8197850" y="2400300"/>
          <p14:tracePt t="9713" x="8210550" y="2400300"/>
          <p14:tracePt t="9729" x="8223250" y="2400300"/>
          <p14:tracePt t="9746" x="8235950" y="2400300"/>
          <p14:tracePt t="9762" x="8261350" y="2400300"/>
          <p14:tracePt t="9779" x="8286750" y="2400300"/>
          <p14:tracePt t="9796" x="8305800" y="2400300"/>
          <p14:tracePt t="9883" x="8312150" y="2400300"/>
          <p14:tracePt t="9939" x="8318500" y="2400300"/>
          <p14:tracePt t="10131" x="8324850" y="2400300"/>
          <p14:tracePt t="10137" x="8337550" y="2400300"/>
          <p14:tracePt t="10145" x="8356600" y="2400300"/>
          <p14:tracePt t="10162" x="8394700" y="2400300"/>
          <p14:tracePt t="10179" x="8464550" y="2400300"/>
          <p14:tracePt t="10185" x="8502650" y="2400300"/>
          <p14:tracePt t="10197" x="8553450" y="2400300"/>
          <p14:tracePt t="10212" x="8686800" y="2400300"/>
          <p14:tracePt t="10229" x="8782050" y="2400300"/>
          <p14:tracePt t="10245" x="8839200" y="2400300"/>
          <p14:tracePt t="10262" x="8890000" y="2400300"/>
          <p14:tracePt t="10279" x="8909050" y="2400300"/>
          <p14:tracePt t="10296" x="8940800" y="2400300"/>
          <p14:tracePt t="10312" x="8978900" y="2400300"/>
          <p14:tracePt t="10329" x="9036050" y="2400300"/>
          <p14:tracePt t="10346" x="9074150" y="2406650"/>
          <p14:tracePt t="10362" x="9124950" y="2406650"/>
          <p14:tracePt t="10379" x="9201150" y="2406650"/>
          <p14:tracePt t="10396" x="9296400" y="2400300"/>
          <p14:tracePt t="10413" x="9378950" y="2400300"/>
          <p14:tracePt t="10429" x="9461500" y="2400300"/>
          <p14:tracePt t="10446" x="9531350" y="2400300"/>
          <p14:tracePt t="10462" x="9607550" y="2400300"/>
          <p14:tracePt t="10479" x="9652000" y="2400300"/>
          <p14:tracePt t="10496" x="9664700" y="2400300"/>
          <p14:tracePt t="11007" x="9658350" y="2400300"/>
          <p14:tracePt t="11018" x="9652000" y="2400300"/>
          <p14:tracePt t="11028" x="9639300" y="2400300"/>
          <p14:tracePt t="11045" x="9620250" y="2400300"/>
          <p14:tracePt t="11062" x="9607550" y="2406650"/>
          <p14:tracePt t="11078" x="9594850" y="2406650"/>
          <p14:tracePt t="11096" x="9569450" y="2413000"/>
          <p14:tracePt t="11113" x="9550400" y="2413000"/>
          <p14:tracePt t="11129" x="9512300" y="2413000"/>
          <p14:tracePt t="11145" x="9455150" y="2413000"/>
          <p14:tracePt t="11162" x="9398000" y="2413000"/>
          <p14:tracePt t="11179" x="9334500" y="2413000"/>
          <p14:tracePt t="11195" x="9258300" y="2413000"/>
          <p14:tracePt t="11198" x="9251950" y="2413000"/>
          <p14:tracePt t="11213" x="9182100" y="2413000"/>
          <p14:tracePt t="11218" x="9163050" y="2413000"/>
          <p14:tracePt t="11228" x="9124950" y="2413000"/>
          <p14:tracePt t="11245" x="9105900" y="2413000"/>
          <p14:tracePt t="11262" x="9080500" y="2413000"/>
          <p14:tracePt t="11278" x="9055100" y="2413000"/>
          <p14:tracePt t="11296" x="9036050" y="2413000"/>
          <p14:tracePt t="11312" x="8997950" y="2413000"/>
          <p14:tracePt t="11328" x="8915400" y="2413000"/>
          <p14:tracePt t="11345" x="8788400" y="2413000"/>
          <p14:tracePt t="11362" x="8686800" y="2419350"/>
          <p14:tracePt t="11378" x="8623300" y="2419350"/>
          <p14:tracePt t="11395" x="8591550" y="2419350"/>
          <p14:tracePt t="11412" x="8585200" y="2419350"/>
          <p14:tracePt t="11495" x="8578850" y="2419350"/>
          <p14:tracePt t="11503" x="8572500" y="2419350"/>
          <p14:tracePt t="11512" x="8553450" y="2419350"/>
          <p14:tracePt t="11528" x="8521700" y="2419350"/>
          <p14:tracePt t="11545" x="8502650" y="2419350"/>
          <p14:tracePt t="11562" x="8483600" y="2419350"/>
          <p14:tracePt t="11578" x="8470900" y="2425700"/>
          <p14:tracePt t="11595" x="8458200" y="2425700"/>
          <p14:tracePt t="11611" x="8439150" y="2432050"/>
          <p14:tracePt t="11627" x="8401050" y="2432050"/>
          <p14:tracePt t="11628" x="8388350" y="2432050"/>
          <p14:tracePt t="11644" x="8318500" y="2438400"/>
          <p14:tracePt t="11660" x="8204200" y="2438400"/>
          <p14:tracePt t="11677" x="8045450" y="2438400"/>
          <p14:tracePt t="11695" x="7861300" y="2444750"/>
          <p14:tracePt t="11712" x="7518400" y="2470150"/>
          <p14:tracePt t="11718" x="7429500" y="2470150"/>
          <p14:tracePt t="11728" x="7137400" y="2476500"/>
          <p14:tracePt t="11745" x="6743700" y="2514600"/>
          <p14:tracePt t="11762" x="6388100" y="2514600"/>
          <p14:tracePt t="11778" x="6102350" y="2514600"/>
          <p14:tracePt t="11795" x="5886450" y="2514600"/>
          <p14:tracePt t="11812" x="5702300" y="2514600"/>
          <p14:tracePt t="11828" x="5588000" y="2514600"/>
          <p14:tracePt t="11845" x="5486400" y="2514600"/>
          <p14:tracePt t="11862" x="5378450" y="2514600"/>
          <p14:tracePt t="11878" x="5289550" y="2527300"/>
          <p14:tracePt t="11895" x="5219700" y="2571750"/>
          <p14:tracePt t="11912" x="5124450" y="2641600"/>
          <p14:tracePt t="11928" x="5029200" y="2698750"/>
          <p14:tracePt t="11945" x="4914900" y="2755900"/>
          <p14:tracePt t="11961" x="4787900" y="2813050"/>
          <p14:tracePt t="11977" x="4673600" y="2876550"/>
          <p14:tracePt t="11994" x="4565650" y="2933700"/>
          <p14:tracePt t="12011" x="4476750" y="2990850"/>
          <p14:tracePt t="12028" x="4400550" y="3035300"/>
          <p14:tracePt t="12044" x="4368800" y="3054350"/>
          <p14:tracePt t="12061" x="4343400" y="3067050"/>
          <p14:tracePt t="12079" x="4318000" y="3079750"/>
          <p14:tracePt t="12095" x="4292600" y="3092450"/>
          <p14:tracePt t="12112" x="4235450" y="3098800"/>
          <p14:tracePt t="12128" x="4178300" y="3098800"/>
          <p14:tracePt t="12145" x="4133850" y="3098800"/>
          <p14:tracePt t="12162" x="4102100" y="3098800"/>
          <p14:tracePt t="12178" x="4089400" y="3098800"/>
          <p14:tracePt t="12195" x="4064000" y="3098800"/>
          <p14:tracePt t="12212" x="4038600" y="3086100"/>
          <p14:tracePt t="12229" x="4006850" y="3073400"/>
          <p14:tracePt t="12245" x="3994150" y="3067050"/>
          <p14:tracePt t="12261" x="3981450" y="3067050"/>
          <p14:tracePt t="12278" x="3975100" y="3067050"/>
          <p14:tracePt t="12295" x="3962400" y="3067050"/>
          <p14:tracePt t="12311" x="3956050" y="3067050"/>
          <p14:tracePt t="12351" x="3949700" y="3067050"/>
          <p14:tracePt t="12357" x="3943350" y="3060700"/>
          <p14:tracePt t="12363" x="3937000" y="3054350"/>
          <p14:tracePt t="12378" x="3917950" y="3048000"/>
          <p14:tracePt t="12395" x="3892550" y="3041650"/>
          <p14:tracePt t="12412" x="3848100" y="3028950"/>
          <p14:tracePt t="12428" x="3829050" y="3022600"/>
          <p14:tracePt t="12444" x="3810000" y="3022600"/>
          <p14:tracePt t="12461" x="3797300" y="3022600"/>
          <p14:tracePt t="12477" x="3784600" y="3022600"/>
          <p14:tracePt t="12494" x="3759200" y="3022600"/>
          <p14:tracePt t="12511" x="3721100" y="3022600"/>
          <p14:tracePt t="12528" x="3670300" y="3048000"/>
          <p14:tracePt t="12544" x="3632200" y="3079750"/>
          <p14:tracePt t="12561" x="3587750" y="3117850"/>
          <p14:tracePt t="12577" x="3556000" y="3136900"/>
          <p14:tracePt t="12594" x="3536950" y="3155950"/>
          <p14:tracePt t="12611" x="3524250" y="3175000"/>
          <p14:tracePt t="12628" x="3517900" y="3194050"/>
          <p14:tracePt t="12644" x="3511550" y="3200400"/>
          <p14:tracePt t="12661" x="3498850" y="3219450"/>
          <p14:tracePt t="12677" x="3492500" y="3232150"/>
          <p14:tracePt t="12693" x="3473450" y="3257550"/>
          <p14:tracePt t="12710" x="3460750" y="3276600"/>
          <p14:tracePt t="12727" x="3441700" y="3295650"/>
          <p14:tracePt t="12745" x="3429000" y="3314700"/>
          <p14:tracePt t="12761" x="3422650" y="3333750"/>
          <p14:tracePt t="12778" x="3409950" y="3359150"/>
          <p14:tracePt t="12795" x="3397250" y="3390900"/>
          <p14:tracePt t="12812" x="3384550" y="3429000"/>
          <p14:tracePt t="12828" x="3371850" y="3460750"/>
          <p14:tracePt t="12845" x="3359150" y="3486150"/>
          <p14:tracePt t="12861" x="3346450" y="3517900"/>
          <p14:tracePt t="12878" x="3340100" y="3530600"/>
          <p14:tracePt t="12895" x="3340100" y="3549650"/>
          <p14:tracePt t="12911" x="3340100" y="3556000"/>
          <p14:tracePt t="12962" x="3333750" y="3556000"/>
          <p14:tracePt t="12975" x="3333750" y="3562350"/>
          <p14:tracePt t="12999" x="3333750" y="3568700"/>
          <p14:tracePt t="13007" x="3333750" y="3575050"/>
          <p14:tracePt t="13012" x="3333750" y="3581400"/>
          <p14:tracePt t="13031" x="3333750" y="3587750"/>
          <p14:tracePt t="13045" x="3333750" y="3594100"/>
          <p14:tracePt t="13247" x="3333750" y="3600450"/>
          <p14:tracePt t="13252" x="3333750" y="3606800"/>
          <p14:tracePt t="13261" x="3333750" y="3613150"/>
          <p14:tracePt t="13278" x="3333750" y="3625850"/>
          <p14:tracePt t="13311" x="3333750" y="3632200"/>
          <p14:tracePt t="13331" x="3333750" y="3638550"/>
          <p14:tracePt t="13344" x="3333750" y="3644900"/>
          <p14:tracePt t="13623" x="3327400" y="3644900"/>
          <p14:tracePt t="13638" x="3327400" y="3651250"/>
          <p14:tracePt t="14638" x="3333750" y="3651250"/>
          <p14:tracePt t="14644" x="3365500" y="3651250"/>
          <p14:tracePt t="14661" x="3435350" y="3651250"/>
          <p14:tracePt t="14677" x="3517900" y="3644900"/>
          <p14:tracePt t="14694" x="3600450" y="3638550"/>
          <p14:tracePt t="14711" x="3683000" y="3625850"/>
          <p14:tracePt t="14728" x="3759200" y="3613150"/>
          <p14:tracePt t="14744" x="3784600" y="3613150"/>
          <p14:tracePt t="14761" x="3810000" y="3606800"/>
          <p14:tracePt t="14765" x="3816350" y="3606800"/>
          <p14:tracePt t="14777" x="3829050" y="3606800"/>
          <p14:tracePt t="14794" x="3848100" y="3606800"/>
          <p14:tracePt t="14809" x="3879850" y="3606800"/>
          <p14:tracePt t="14826" x="3930650" y="3606800"/>
          <p14:tracePt t="14842" x="3968750" y="3606800"/>
          <p14:tracePt t="14860" x="4013200" y="3606800"/>
          <p14:tracePt t="14877" x="4044950" y="3606800"/>
          <p14:tracePt t="14894" x="4076700" y="3600450"/>
          <p14:tracePt t="14911" x="4089400" y="3600450"/>
          <p14:tracePt t="14927" x="4095750" y="3600450"/>
          <p14:tracePt t="14944" x="4102100" y="3600450"/>
          <p14:tracePt t="15031" x="4108450" y="3600450"/>
          <p14:tracePt t="15037" x="4114800" y="3600450"/>
          <p14:tracePt t="15059" x="4121150" y="3600450"/>
          <p14:tracePt t="15074" x="4127500" y="3600450"/>
          <p14:tracePt t="15090" x="4133850" y="3600450"/>
          <p14:tracePt t="15102" x="4140200" y="3600450"/>
          <p14:tracePt t="15131" x="4146550" y="3600450"/>
          <p14:tracePt t="16521" x="4152900" y="3600450"/>
          <p14:tracePt t="16527" x="4165600" y="3600450"/>
          <p14:tracePt t="16543" x="4178300" y="3600450"/>
          <p14:tracePt t="16560" x="4203700" y="3600450"/>
          <p14:tracePt t="16576" x="4241800" y="3600450"/>
          <p14:tracePt t="16594" x="4292600" y="3600450"/>
          <p14:tracePt t="16610" x="4337050" y="3600450"/>
          <p14:tracePt t="16627" x="4381500" y="3600450"/>
          <p14:tracePt t="16643" x="4438650" y="3600450"/>
          <p14:tracePt t="16660" x="4483100" y="3600450"/>
          <p14:tracePt t="16677" x="4533900" y="3600450"/>
          <p14:tracePt t="16694" x="4591050" y="3600450"/>
          <p14:tracePt t="16710" x="4616450" y="3600450"/>
          <p14:tracePt t="16727" x="4641850" y="3600450"/>
          <p14:tracePt t="16743" x="4654550" y="3600450"/>
          <p14:tracePt t="16760" x="4667250" y="3600450"/>
          <p14:tracePt t="16777" x="4673600" y="3600450"/>
          <p14:tracePt t="16794" x="4699000" y="3600450"/>
          <p14:tracePt t="16811" x="4730750" y="3600450"/>
          <p14:tracePt t="16816" x="4737100" y="3600450"/>
          <p14:tracePt t="16827" x="4762500" y="3600450"/>
          <p14:tracePt t="16843" x="4800600" y="3600450"/>
          <p14:tracePt t="16860" x="4845050" y="3600450"/>
          <p14:tracePt t="16877" x="4908550" y="3613150"/>
          <p14:tracePt t="16894" x="5022850" y="3644900"/>
          <p14:tracePt t="16909" x="5124450" y="3663950"/>
          <p14:tracePt t="16926" x="5245100" y="3683000"/>
          <p14:tracePt t="16942" x="5334000" y="3689350"/>
          <p14:tracePt t="16958" x="5403850" y="3695700"/>
          <p14:tracePt t="16977" x="5461000" y="3695700"/>
          <p14:tracePt t="16994" x="5486400" y="3695700"/>
          <p14:tracePt t="16996" x="5492750" y="3695700"/>
          <p14:tracePt t="17011" x="5518150" y="3695700"/>
          <p14:tracePt t="17027" x="5543550" y="3695700"/>
          <p14:tracePt t="17043" x="5568950" y="3695700"/>
          <p14:tracePt t="17060" x="5600700" y="3695700"/>
          <p14:tracePt t="17076" x="5651500" y="3695700"/>
          <p14:tracePt t="17093" x="5702300" y="3714750"/>
          <p14:tracePt t="17111" x="5746750" y="3721100"/>
          <p14:tracePt t="17127" x="5778500" y="3740150"/>
          <p14:tracePt t="17143" x="5810250" y="3759200"/>
          <p14:tracePt t="17160" x="5842000" y="3771900"/>
          <p14:tracePt t="17176" x="5880100" y="3790950"/>
          <p14:tracePt t="17193" x="5905500" y="3797300"/>
          <p14:tracePt t="17210" x="5943600" y="3803650"/>
          <p14:tracePt t="17226" x="5956300" y="3803650"/>
          <p14:tracePt t="17243" x="5975350" y="3803650"/>
          <p14:tracePt t="17260" x="5988050" y="3803650"/>
          <p14:tracePt t="17276" x="6000750" y="3803650"/>
          <p14:tracePt t="17293" x="6007100" y="3803650"/>
          <p14:tracePt t="17310" x="6019800" y="3803650"/>
          <p14:tracePt t="17326" x="6026150" y="3803650"/>
          <p14:tracePt t="17343" x="6032500" y="3803650"/>
          <p14:tracePt t="17377" x="6038850" y="3803650"/>
          <p14:tracePt t="17383" x="6051550" y="3803650"/>
          <p14:tracePt t="17397" x="6057900" y="3803650"/>
          <p14:tracePt t="17410" x="6083300" y="3803650"/>
          <p14:tracePt t="17426" x="6108700" y="3803650"/>
          <p14:tracePt t="17443" x="6146800" y="3803650"/>
          <p14:tracePt t="17460" x="6165850" y="3816350"/>
          <p14:tracePt t="17476" x="6203950" y="3822700"/>
          <p14:tracePt t="17493" x="6229350" y="3835400"/>
          <p14:tracePt t="17510" x="6254750" y="3841750"/>
          <p14:tracePt t="17526" x="6280150" y="3848100"/>
          <p14:tracePt t="17543" x="6292850" y="3848100"/>
          <p14:tracePt t="17560" x="6305550" y="3854450"/>
          <p14:tracePt t="17576" x="6311900" y="3854450"/>
          <p14:tracePt t="17593" x="6324600" y="3854450"/>
          <p14:tracePt t="17610" x="6337300" y="3860800"/>
          <p14:tracePt t="17626" x="6350000" y="3867150"/>
          <p14:tracePt t="17983" x="6356350" y="3867150"/>
          <p14:tracePt t="18004" x="6362700" y="3867150"/>
          <p14:tracePt t="19257" x="6369050" y="3867150"/>
          <p14:tracePt t="19272" x="6369050" y="3873500"/>
          <p14:tracePt t="19280" x="6369050" y="3879850"/>
          <p14:tracePt t="19552" x="6375400" y="3886200"/>
          <p14:tracePt t="19889" x="6369050" y="3886200"/>
          <p14:tracePt t="19895" x="6356350" y="3886200"/>
          <p14:tracePt t="19926" x="6343650" y="3886200"/>
          <p14:tracePt t="19942" x="6330950" y="3886200"/>
          <p14:tracePt t="19959" x="6324600" y="3879850"/>
          <p14:tracePt t="19975" x="6324600" y="3873500"/>
          <p14:tracePt t="19992" x="6318250" y="3873500"/>
          <p14:tracePt t="20139" x="6311900" y="3873500"/>
          <p14:tracePt t="20272" x="6305550" y="3873500"/>
          <p14:tracePt t="20278" x="6292850" y="3873500"/>
          <p14:tracePt t="20292" x="6286500" y="3879850"/>
          <p14:tracePt t="20309" x="6273800" y="3886200"/>
          <p14:tracePt t="20326" x="6254750" y="3898900"/>
          <p14:tracePt t="20342" x="6242050" y="3917950"/>
          <p14:tracePt t="20359" x="6229350" y="3943350"/>
          <p14:tracePt t="20375" x="6223000" y="3981450"/>
          <p14:tracePt t="20381" x="6216650" y="3987800"/>
          <p14:tracePt t="20392" x="6216650" y="4013200"/>
          <p14:tracePt t="20410" x="6210300" y="4076700"/>
          <p14:tracePt t="20426" x="6191250" y="4127500"/>
          <p14:tracePt t="20443" x="6191250" y="4191000"/>
          <p14:tracePt t="20459" x="6191250" y="4235450"/>
          <p14:tracePt t="20475" x="6191250" y="4292600"/>
          <p14:tracePt t="20492" x="6191250" y="4349750"/>
          <p14:tracePt t="20509" x="6191250" y="4413250"/>
          <p14:tracePt t="20526" x="6191250" y="4489450"/>
          <p14:tracePt t="20542" x="6203950" y="4540250"/>
          <p14:tracePt t="20559" x="6203950" y="4572000"/>
          <p14:tracePt t="20575" x="6203950" y="4591050"/>
          <p14:tracePt t="20592" x="6203950" y="4603750"/>
          <p14:tracePt t="20609" x="6203950" y="4616450"/>
          <p14:tracePt t="20625" x="6203950" y="4629150"/>
          <p14:tracePt t="20642" x="6203950" y="4635500"/>
          <p14:tracePt t="20659" x="6203950" y="4648200"/>
          <p14:tracePt t="20675" x="6203950" y="4673600"/>
          <p14:tracePt t="20692" x="6203950" y="4692650"/>
          <p14:tracePt t="20709" x="6197600" y="4718050"/>
          <p14:tracePt t="20726" x="6178550" y="4749800"/>
          <p14:tracePt t="20743" x="6159500" y="4781550"/>
          <p14:tracePt t="20759" x="6134100" y="4819650"/>
          <p14:tracePt t="20775" x="6115050" y="4857750"/>
          <p14:tracePt t="20792" x="6096000" y="4883150"/>
          <p14:tracePt t="20809" x="6089650" y="4902200"/>
          <p14:tracePt t="20826" x="6051550" y="4933950"/>
          <p14:tracePt t="20843" x="6007100" y="4965700"/>
          <p14:tracePt t="20859" x="5956300" y="5016500"/>
          <p14:tracePt t="20875" x="5867400" y="5092700"/>
          <p14:tracePt t="20892" x="5784850" y="5162550"/>
          <p14:tracePt t="20898" x="5746750" y="5187950"/>
          <p14:tracePt t="20909" x="5721350" y="5207000"/>
          <p14:tracePt t="20925" x="5670550" y="5245100"/>
          <p14:tracePt t="20942" x="5600700" y="5276850"/>
          <p14:tracePt t="20959" x="5549900" y="5302250"/>
          <p14:tracePt t="20975" x="5505450" y="5327650"/>
          <p14:tracePt t="20992" x="5467350" y="5346700"/>
          <p14:tracePt t="21009" x="5435600" y="5359400"/>
          <p14:tracePt t="21026" x="5397500" y="5384800"/>
          <p14:tracePt t="21028" x="5391150" y="5391150"/>
          <p14:tracePt t="21042" x="5327650" y="5435600"/>
          <p14:tracePt t="21058" x="5264150" y="5480050"/>
          <p14:tracePt t="21075" x="5181600" y="5530850"/>
          <p14:tracePt t="21092" x="5092700" y="5581650"/>
          <p14:tracePt t="21108" x="4978400" y="5626100"/>
          <p14:tracePt t="21125" x="4883150" y="5657850"/>
          <p14:tracePt t="21141" x="4794250" y="5702300"/>
          <p14:tracePt t="21158" x="4692650" y="5746750"/>
          <p14:tracePt t="21174" x="4622800" y="5772150"/>
          <p14:tracePt t="21190" x="4565650" y="5797550"/>
          <p14:tracePt t="21208" x="4521200" y="5803900"/>
          <p14:tracePt t="21225" x="4476750" y="5816600"/>
          <p14:tracePt t="21242" x="4413250" y="5822950"/>
          <p14:tracePt t="21258" x="4349750" y="5829300"/>
          <p14:tracePt t="21275" x="4286250" y="5829300"/>
          <p14:tracePt t="21292" x="4248150" y="5829300"/>
          <p14:tracePt t="21308" x="4210050" y="5829300"/>
          <p14:tracePt t="21325" x="4178300" y="5829300"/>
          <p14:tracePt t="21342" x="4121150" y="5816600"/>
          <p14:tracePt t="21358" x="4076700" y="5803900"/>
          <p14:tracePt t="21375" x="4051300" y="5791200"/>
          <p14:tracePt t="21392" x="4038600" y="5772150"/>
          <p14:tracePt t="21397" x="4032250" y="5772150"/>
          <p14:tracePt t="21408" x="4019550" y="5746750"/>
          <p14:tracePt t="21425" x="3994150" y="5689600"/>
          <p14:tracePt t="21442" x="3975100" y="5626100"/>
          <p14:tracePt t="21458" x="3962400" y="5581650"/>
          <p14:tracePt t="21475" x="3962400" y="5524500"/>
          <p14:tracePt t="21492" x="3962400" y="5454650"/>
          <p14:tracePt t="21508" x="3962400" y="5410200"/>
          <p14:tracePt t="21525" x="3968750" y="5378450"/>
          <p14:tracePt t="21542" x="3987800" y="5334000"/>
          <p14:tracePt t="21558" x="3994150" y="5302250"/>
          <p14:tracePt t="21575" x="4013200" y="5270500"/>
          <p14:tracePt t="21592" x="4032250" y="5245100"/>
          <p14:tracePt t="21608" x="4051300" y="5219700"/>
          <p14:tracePt t="21625" x="4076700" y="5187950"/>
          <p14:tracePt t="21642" x="4108450" y="5137150"/>
          <p14:tracePt t="21658" x="4127500" y="5111750"/>
          <p14:tracePt t="21675" x="4159250" y="5067300"/>
          <p14:tracePt t="21692" x="4184650" y="5029200"/>
          <p14:tracePt t="21708" x="4210050" y="4991100"/>
          <p14:tracePt t="21725" x="4241800" y="4959350"/>
          <p14:tracePt t="21742" x="4267200" y="4933950"/>
          <p14:tracePt t="21758" x="4286250" y="4921250"/>
          <p14:tracePt t="21775" x="4311650" y="4908550"/>
          <p14:tracePt t="21792" x="4337050" y="4889500"/>
          <p14:tracePt t="21808" x="4368800" y="4870450"/>
          <p14:tracePt t="21825" x="4394200" y="4857750"/>
          <p14:tracePt t="21842" x="4419600" y="4845050"/>
          <p14:tracePt t="21858" x="4438650" y="4845050"/>
          <p14:tracePt t="21875" x="4451350" y="4845050"/>
          <p14:tracePt t="21892" x="4470400" y="4838700"/>
          <p14:tracePt t="21908" x="4489450" y="4838700"/>
          <p14:tracePt t="21914" x="4502150" y="4838700"/>
          <p14:tracePt t="21925" x="4514850" y="4838700"/>
          <p14:tracePt t="21942" x="4559300" y="4838700"/>
          <p14:tracePt t="21958" x="4584700" y="4838700"/>
          <p14:tracePt t="21975" x="4629150" y="4838700"/>
          <p14:tracePt t="21991" x="4679950" y="4838700"/>
          <p14:tracePt t="22008" x="4730750" y="4838700"/>
          <p14:tracePt t="22025" x="4749800" y="4838700"/>
          <p14:tracePt t="22041" x="4756150" y="4838700"/>
          <p14:tracePt t="22057" x="4762500" y="4845050"/>
          <p14:tracePt t="22075" x="4775200" y="4851400"/>
          <p14:tracePt t="22091" x="4781550" y="4851400"/>
          <p14:tracePt t="22108" x="4787900" y="4864100"/>
          <p14:tracePt t="22125" x="4794250" y="4870450"/>
          <p14:tracePt t="22142" x="4813300" y="4883150"/>
          <p14:tracePt t="22159" x="4826000" y="4902200"/>
          <p14:tracePt t="22175" x="4838700" y="4914900"/>
          <p14:tracePt t="22192" x="4851400" y="4933950"/>
          <p14:tracePt t="22208" x="4864100" y="4959350"/>
          <p14:tracePt t="22223" x="4876800" y="4978400"/>
          <p14:tracePt t="22240" x="4889500" y="4997450"/>
          <p14:tracePt t="22257" x="4895850" y="5016500"/>
          <p14:tracePt t="22274" x="4895850" y="5041900"/>
          <p14:tracePt t="22290" x="4895850" y="5060950"/>
          <p14:tracePt t="22307" x="4908550" y="5086350"/>
          <p14:tracePt t="22323" x="4914900" y="5111750"/>
          <p14:tracePt t="22340" x="4914900" y="5137150"/>
          <p14:tracePt t="22357" x="4914900" y="5175250"/>
          <p14:tracePt t="22374" x="4914900" y="5213350"/>
          <p14:tracePt t="22390" x="4921250" y="5251450"/>
          <p14:tracePt t="22408" x="4927600" y="5283200"/>
          <p14:tracePt t="22413" x="4927600" y="5289550"/>
          <p14:tracePt t="22425" x="4927600" y="5308600"/>
          <p14:tracePt t="22442" x="4927600" y="5340350"/>
          <p14:tracePt t="22458" x="4927600" y="5359400"/>
          <p14:tracePt t="22475" x="4927600" y="5384800"/>
          <p14:tracePt t="22491" x="4927600" y="5410200"/>
          <p14:tracePt t="22508" x="4927600" y="5435600"/>
          <p14:tracePt t="22525" x="4921250" y="5461000"/>
          <p14:tracePt t="22542" x="4908550" y="5486400"/>
          <p14:tracePt t="22558" x="4902200" y="5505450"/>
          <p14:tracePt t="22575" x="4889500" y="5518150"/>
          <p14:tracePt t="22591" x="4883150" y="5524500"/>
          <p14:tracePt t="22608" x="4876800" y="5530850"/>
          <p14:tracePt t="22625" x="4870450" y="5543550"/>
          <p14:tracePt t="22642" x="4857750" y="5556250"/>
          <p14:tracePt t="22659" x="4832350" y="5568950"/>
          <p14:tracePt t="22675" x="4806950" y="5588000"/>
          <p14:tracePt t="22691" x="4787900" y="5600700"/>
          <p14:tracePt t="22708" x="4762500" y="5619750"/>
          <p14:tracePt t="22725" x="4737100" y="5632450"/>
          <p14:tracePt t="22742" x="4718050" y="5638800"/>
          <p14:tracePt t="22759" x="4692650" y="5651500"/>
          <p14:tracePt t="22775" x="4673600" y="5651500"/>
          <p14:tracePt t="22791" x="4648200" y="5657850"/>
          <p14:tracePt t="22808" x="4629150" y="5664200"/>
          <p14:tracePt t="22825" x="4610100" y="5664200"/>
          <p14:tracePt t="22841" x="4584700" y="5670550"/>
          <p14:tracePt t="22843" x="4578350" y="5670550"/>
          <p14:tracePt t="22858" x="4546600" y="5670550"/>
          <p14:tracePt t="22874" x="4514850" y="5670550"/>
          <p14:tracePt t="22891" x="4489450" y="5676900"/>
          <p14:tracePt t="22908" x="4457700" y="5689600"/>
          <p14:tracePt t="22914" x="4445000" y="5689600"/>
          <p14:tracePt t="22924" x="4438650" y="5689600"/>
          <p14:tracePt t="22941" x="4419600" y="5689600"/>
          <p14:tracePt t="22958" x="4406900" y="5689600"/>
          <p14:tracePt t="22974" x="4400550" y="5689600"/>
          <p14:tracePt t="22991" x="4394200" y="5689600"/>
          <p14:tracePt t="23008" x="4381500" y="5689600"/>
          <p14:tracePt t="23024" x="4375150" y="5683250"/>
          <p14:tracePt t="23041" x="4368800" y="5676900"/>
          <p14:tracePt t="23058" x="4349750" y="5670550"/>
          <p14:tracePt t="23074" x="4343400" y="5664200"/>
          <p14:tracePt t="23091" x="4330700" y="5657850"/>
          <p14:tracePt t="23124" x="4330700" y="5651500"/>
          <p14:tracePt t="23141" x="4324350" y="5645150"/>
          <p14:tracePt t="23287" x="4318000" y="5638800"/>
          <p14:tracePt t="23470" x="4318000" y="5632450"/>
          <p14:tracePt t="24602" x="4311650" y="5626100"/>
          <p14:tracePt t="24779" x="4311650" y="5619750"/>
          <p14:tracePt t="24806" x="4311650" y="5613400"/>
          <p14:tracePt t="24815" x="4311650" y="5607050"/>
          <p14:tracePt t="24827" x="4311650" y="5600700"/>
          <p14:tracePt t="25155" x="4311650" y="5594350"/>
          <p14:tracePt t="25160" x="4311650" y="5588000"/>
          <p14:tracePt t="25279" x="4311650" y="5581650"/>
          <p14:tracePt t="25351" x="4311650" y="5575300"/>
          <p14:tracePt t="25362" x="4311650" y="5568950"/>
          <p14:tracePt t="25377" x="4311650" y="5562600"/>
          <p14:tracePt t="25381" x="4311650" y="5556250"/>
          <p14:tracePt t="25418" x="4318000" y="5556250"/>
          <p14:tracePt t="28103" x="4318000" y="5549900"/>
          <p14:tracePt t="28115" x="4324350" y="5549900"/>
          <p14:tracePt t="28163" x="4330700" y="5549900"/>
          <p14:tracePt t="28183" x="4337050" y="5549900"/>
          <p14:tracePt t="28199" x="4343400" y="5549900"/>
          <p14:tracePt t="28210" x="4349750" y="5549900"/>
          <p14:tracePt t="28219" x="4356100" y="5549900"/>
          <p14:tracePt t="28239" x="4362450" y="5549900"/>
          <p14:tracePt t="28244" x="4368800" y="5549900"/>
          <p14:tracePt t="28256" x="4375150" y="5549900"/>
          <p14:tracePt t="28524" x="4381500" y="5549900"/>
          <p14:tracePt t="28538" x="4387850" y="5549900"/>
          <p14:tracePt t="28581" x="4394200" y="5549900"/>
          <p14:tracePt t="28591" x="4400550" y="5549900"/>
          <p14:tracePt t="28627" x="4406900" y="5549900"/>
          <p14:tracePt t="28751" x="4413250" y="5549900"/>
          <p14:tracePt t="28758" x="4419600" y="5549900"/>
          <p14:tracePt t="32353" x="4425950" y="5549900"/>
          <p14:tracePt t="32365" x="4432300" y="5549900"/>
          <p14:tracePt t="32371" x="4438650" y="5549900"/>
          <p14:tracePt t="33625" x="4445000" y="5549900"/>
          <p14:tracePt t="33700" x="4451350" y="5549900"/>
          <p14:tracePt t="33765" x="4457700" y="5549900"/>
          <p14:tracePt t="34733" x="4464050" y="5549900"/>
          <p14:tracePt t="34741" x="4470400" y="5549900"/>
          <p14:tracePt t="34755" x="4489450" y="5549900"/>
          <p14:tracePt t="34771" x="4514850" y="5549900"/>
          <p14:tracePt t="34787" x="4540250" y="5549900"/>
          <p14:tracePt t="34804" x="4552950" y="5549900"/>
          <p14:tracePt t="34821" x="4565650" y="5549900"/>
          <p14:tracePt t="34837" x="4572000" y="5549900"/>
          <p14:tracePt t="34854" x="4578350" y="5549900"/>
          <p14:tracePt t="34870" x="4584700" y="5549900"/>
          <p14:tracePt t="35072" x="4591050" y="5549900"/>
          <p14:tracePt t="35181" x="4591050" y="5543550"/>
          <p14:tracePt t="35188" x="4597400" y="5543550"/>
          <p14:tracePt t="35272" x="4603750" y="5543550"/>
          <p14:tracePt t="35281" x="4610100" y="5543550"/>
          <p14:tracePt t="35287" x="4616450" y="5543550"/>
          <p14:tracePt t="35304" x="4635500" y="5537200"/>
          <p14:tracePt t="35320" x="4654550" y="5530850"/>
          <p14:tracePt t="35337" x="4679950" y="5530850"/>
          <p14:tracePt t="35354" x="4699000" y="5524500"/>
          <p14:tracePt t="35370" x="4718050" y="5524500"/>
          <p14:tracePt t="35387" x="4749800" y="5511800"/>
          <p14:tracePt t="35404" x="4775200" y="5499100"/>
          <p14:tracePt t="35420" x="4806950" y="5480050"/>
          <p14:tracePt t="35438" x="4838700" y="5461000"/>
          <p14:tracePt t="35453" x="4857750" y="5448300"/>
          <p14:tracePt t="35470" x="4883150" y="5429250"/>
          <p14:tracePt t="35486" x="4902200" y="5416550"/>
          <p14:tracePt t="35503" x="4921250" y="5397500"/>
          <p14:tracePt t="35519" x="4933950" y="5384800"/>
          <p14:tracePt t="35536" x="4959350" y="5365750"/>
          <p14:tracePt t="35553" x="4965700" y="5359400"/>
          <p14:tracePt t="35569" x="4978400" y="5353050"/>
          <p14:tracePt t="35673" x="4972050" y="5353050"/>
          <p14:tracePt t="35681" x="4972050" y="5359400"/>
          <p14:tracePt t="35687" x="4959350" y="5359400"/>
          <p14:tracePt t="35703" x="4940300" y="5384800"/>
          <p14:tracePt t="35720" x="4914900" y="5403850"/>
          <p14:tracePt t="35737" x="4876800" y="5422900"/>
          <p14:tracePt t="35754" x="4845050" y="5435600"/>
          <p14:tracePt t="35770" x="4806950" y="5441950"/>
          <p14:tracePt t="35787" x="4775200" y="5461000"/>
          <p14:tracePt t="35803" x="4749800" y="5473700"/>
          <p14:tracePt t="35820" x="4724400" y="5480050"/>
          <p14:tracePt t="35837" x="4718050" y="5492750"/>
          <p14:tracePt t="35967" x="4711700" y="5492750"/>
          <p14:tracePt t="35979" x="4699000" y="5492750"/>
          <p14:tracePt t="35986" x="4692650" y="5492750"/>
          <p14:tracePt t="36002" x="4673600" y="5492750"/>
          <p14:tracePt t="36020" x="4660900" y="5492750"/>
          <p14:tracePt t="36037" x="4654550" y="5499100"/>
          <p14:tracePt t="36325" x="4648200" y="5499100"/>
          <p14:tracePt t="36357" x="4654550" y="5505450"/>
          <p14:tracePt t="36365" x="4660900" y="5505450"/>
          <p14:tracePt t="36370" x="4673600" y="5505450"/>
          <p14:tracePt t="36387" x="4737100" y="5505450"/>
          <p14:tracePt t="36404" x="4813300" y="5505450"/>
          <p14:tracePt t="36420" x="4876800" y="5505450"/>
          <p14:tracePt t="36437" x="4946650" y="5505450"/>
          <p14:tracePt t="36454" x="5022850" y="5505450"/>
          <p14:tracePt t="36470" x="5080000" y="5505450"/>
          <p14:tracePt t="36487" x="5118100" y="5505450"/>
          <p14:tracePt t="36503" x="5143500" y="5505450"/>
          <p14:tracePt t="36520" x="5156200" y="5505450"/>
          <p14:tracePt t="36537" x="5181600" y="5505450"/>
          <p14:tracePt t="36554" x="5226050" y="5499100"/>
          <p14:tracePt t="36570" x="5289550" y="5492750"/>
          <p14:tracePt t="36587" x="5372100" y="5480050"/>
          <p14:tracePt t="36603" x="5505450" y="5467350"/>
          <p14:tracePt t="36620" x="5632450" y="5441950"/>
          <p14:tracePt t="36636" x="5759450" y="5422900"/>
          <p14:tracePt t="36653" x="5880100" y="5403850"/>
          <p14:tracePt t="36670" x="6032500" y="5378450"/>
          <p14:tracePt t="36687" x="6153150" y="5334000"/>
          <p14:tracePt t="36692" x="6172200" y="5327650"/>
          <p14:tracePt t="36703" x="6229350" y="5308600"/>
          <p14:tracePt t="36719" x="6273800" y="5276850"/>
          <p14:tracePt t="36736" x="6311900" y="5251450"/>
          <p14:tracePt t="36752" x="6356350" y="5219700"/>
          <p14:tracePt t="36769" x="6407150" y="5175250"/>
          <p14:tracePt t="36786" x="6489700" y="5118100"/>
          <p14:tracePt t="36802" x="6584950" y="5060950"/>
          <p14:tracePt t="36819" x="6692900" y="5003800"/>
          <p14:tracePt t="36836" x="6800850" y="4978400"/>
          <p14:tracePt t="36852" x="6896100" y="4946650"/>
          <p14:tracePt t="36869" x="6985000" y="4927600"/>
          <p14:tracePt t="36886" x="7080250" y="4914900"/>
          <p14:tracePt t="36902" x="7118350" y="4895850"/>
          <p14:tracePt t="36919" x="7131050" y="4883150"/>
          <p14:tracePt t="36936" x="7137400" y="4876800"/>
          <p14:tracePt t="36952" x="7150100" y="4870450"/>
          <p14:tracePt t="36969" x="7150100" y="4864100"/>
          <p14:tracePt t="36986" x="7150100" y="4851400"/>
          <p14:tracePt t="37002" x="7169150" y="4826000"/>
          <p14:tracePt t="37020" x="7181850" y="4806950"/>
          <p14:tracePt t="37036" x="7207250" y="4775200"/>
          <p14:tracePt t="37052" x="7232650" y="4743450"/>
          <p14:tracePt t="37068" x="7264400" y="4711700"/>
          <p14:tracePt t="37085" x="7327900" y="4641850"/>
          <p14:tracePt t="37102" x="7378700" y="4578350"/>
          <p14:tracePt t="37118" x="7442200" y="4521200"/>
          <p14:tracePt t="37136" x="7543800" y="4438650"/>
          <p14:tracePt t="37153" x="7607300" y="4394200"/>
          <p14:tracePt t="37170" x="7658100" y="4337050"/>
          <p14:tracePt t="37186" x="7689850" y="4292600"/>
          <p14:tracePt t="37191" x="7696200" y="4279900"/>
          <p14:tracePt t="37203" x="7721600" y="4254500"/>
          <p14:tracePt t="37219" x="7740650" y="4229100"/>
          <p14:tracePt t="37236" x="7753350" y="4203700"/>
          <p14:tracePt t="37253" x="7772400" y="4184650"/>
          <p14:tracePt t="37270" x="7804150" y="4165600"/>
          <p14:tracePt t="37286" x="7829550" y="4146550"/>
          <p14:tracePt t="37303" x="7854950" y="4133850"/>
          <p14:tracePt t="37319" x="7893050" y="4114800"/>
          <p14:tracePt t="37336" x="7918450" y="4089400"/>
          <p14:tracePt t="37353" x="7937500" y="4070350"/>
          <p14:tracePt t="37370" x="7956550" y="4051300"/>
          <p14:tracePt t="37386" x="7969250" y="4038600"/>
          <p14:tracePt t="37403" x="7981950" y="4025900"/>
          <p14:tracePt t="37419" x="7994650" y="4013200"/>
          <p14:tracePt t="37436" x="8007350" y="4006850"/>
          <p14:tracePt t="37453" x="8020050" y="4000500"/>
          <p14:tracePt t="37470" x="8058150" y="3994150"/>
          <p14:tracePt t="37472" x="8070850" y="3994150"/>
          <p14:tracePt t="37486" x="8115300" y="3987800"/>
          <p14:tracePt t="37502" x="8191500" y="3975100"/>
          <p14:tracePt t="37519" x="8286750" y="3962400"/>
          <p14:tracePt t="37536" x="8413750" y="3924300"/>
          <p14:tracePt t="37552" x="8509000" y="3905250"/>
          <p14:tracePt t="37569" x="8629650" y="3879850"/>
          <p14:tracePt t="37586" x="8750300" y="3873500"/>
          <p14:tracePt t="37602" x="8858250" y="3867150"/>
          <p14:tracePt t="37620" x="8947150" y="3867150"/>
          <p14:tracePt t="37636" x="9004300" y="3867150"/>
          <p14:tracePt t="37652" x="9036050" y="3867150"/>
          <p14:tracePt t="37669" x="9074150" y="3867150"/>
          <p14:tracePt t="37686" x="9124950" y="3867150"/>
          <p14:tracePt t="37702" x="9182100" y="3867150"/>
          <p14:tracePt t="37708" x="9220200" y="3867150"/>
          <p14:tracePt t="37720" x="9251950" y="3867150"/>
          <p14:tracePt t="37736" x="9366250" y="3860800"/>
          <p14:tracePt t="37752" x="9448800" y="3848100"/>
          <p14:tracePt t="37769" x="9518650" y="3841750"/>
          <p14:tracePt t="37786" x="9575800" y="3841750"/>
          <p14:tracePt t="37802" x="9626600" y="3841750"/>
          <p14:tracePt t="37819" x="9652000" y="3841750"/>
          <p14:tracePt t="37836" x="9690100" y="3841750"/>
          <p14:tracePt t="37852" x="9728200" y="3841750"/>
          <p14:tracePt t="37869" x="9753600" y="3854450"/>
          <p14:tracePt t="37886" x="9779000" y="3860800"/>
          <p14:tracePt t="37902" x="9791700" y="3860800"/>
          <p14:tracePt t="37919" x="9798050" y="3860800"/>
          <p14:tracePt t="37939" x="9804400" y="3860800"/>
          <p14:tracePt t="37952" x="9823450" y="3860800"/>
          <p14:tracePt t="37969" x="9855200" y="3860800"/>
          <p14:tracePt t="37986" x="9893300" y="3867150"/>
          <p14:tracePt t="38002" x="9925050" y="3867150"/>
          <p14:tracePt t="38019" x="9944100" y="3867150"/>
          <p14:tracePt t="38036" x="9950450" y="3867150"/>
          <p14:tracePt t="38052" x="9956800" y="3867150"/>
          <p14:tracePt t="38086" x="9969500" y="3867150"/>
          <p14:tracePt t="38101" x="9988550" y="3867150"/>
          <p14:tracePt t="38118" x="10039350" y="3867150"/>
          <p14:tracePt t="38134" x="10064750" y="3867150"/>
          <p14:tracePt t="38152" x="10102850" y="3867150"/>
          <p14:tracePt t="38168" x="10153650" y="3867150"/>
          <p14:tracePt t="38185" x="10185400" y="3867150"/>
          <p14:tracePt t="38201" x="10229850" y="3867150"/>
          <p14:tracePt t="38205" x="10236200" y="3867150"/>
          <p14:tracePt t="38218" x="10261600" y="3867150"/>
          <p14:tracePt t="38235" x="10312400" y="3860800"/>
          <p14:tracePt t="38252" x="10363200" y="3848100"/>
          <p14:tracePt t="38268" x="10407650" y="3848100"/>
          <p14:tracePt t="38285" x="10445750" y="3848100"/>
          <p14:tracePt t="38301" x="10477500" y="3848100"/>
          <p14:tracePt t="38318" x="10490200" y="3848100"/>
          <p14:tracePt t="38335" x="10496550" y="3848100"/>
          <p14:tracePt t="38398" x="10502900" y="3848100"/>
          <p14:tracePt t="38404" x="10509250" y="3848100"/>
          <p14:tracePt t="38420" x="10521950" y="3848100"/>
          <p14:tracePt t="38436" x="10553700" y="3848100"/>
          <p14:tracePt t="38453" x="10579100" y="3848100"/>
          <p14:tracePt t="38469" x="10604500" y="3848100"/>
          <p14:tracePt t="38486" x="10629900" y="3848100"/>
          <p14:tracePt t="38503" x="10668000" y="3848100"/>
          <p14:tracePt t="38520" x="10718800" y="3848100"/>
          <p14:tracePt t="38537" x="10788650" y="3848100"/>
          <p14:tracePt t="38552" x="10871200" y="3848100"/>
          <p14:tracePt t="38569" x="10934700" y="3841750"/>
          <p14:tracePt t="38586" x="10966450" y="3841750"/>
          <p14:tracePt t="38603" x="10979150" y="3835400"/>
          <p14:tracePt t="38619" x="10985500" y="3835400"/>
          <p14:tracePt t="38739" x="10972800" y="3848100"/>
          <p14:tracePt t="38744" x="10941050" y="3879850"/>
          <p14:tracePt t="38752" x="10902950" y="3930650"/>
          <p14:tracePt t="38769" x="10814050" y="4013200"/>
          <p14:tracePt t="38786" x="10687050" y="4133850"/>
          <p14:tracePt t="38802" x="10534650" y="4254500"/>
          <p14:tracePt t="38819" x="10344150" y="4362450"/>
          <p14:tracePt t="38822" x="10287000" y="4394200"/>
          <p14:tracePt t="38836" x="10052050" y="4495800"/>
          <p14:tracePt t="38852" x="9753600" y="4572000"/>
          <p14:tracePt t="38869" x="9321800" y="4635500"/>
          <p14:tracePt t="38886" x="8820150" y="4699000"/>
          <p14:tracePt t="38902" x="8362950" y="4787900"/>
          <p14:tracePt t="38920" x="7912100" y="4927600"/>
          <p14:tracePt t="38936" x="7594600" y="5022850"/>
          <p14:tracePt t="38952" x="7308850" y="5092700"/>
          <p14:tracePt t="38969" x="7042150" y="5130800"/>
          <p14:tracePt t="38986" x="6699250" y="5175250"/>
          <p14:tracePt t="39002" x="6375400" y="5219700"/>
          <p14:tracePt t="39019" x="6127750" y="5264150"/>
          <p14:tracePt t="39036" x="5861050" y="5302250"/>
          <p14:tracePt t="39052" x="5708650" y="5327650"/>
          <p14:tracePt t="39069" x="5568950" y="5327650"/>
          <p14:tracePt t="39086" x="5435600" y="5327650"/>
          <p14:tracePt t="39102" x="5334000" y="5327650"/>
          <p14:tracePt t="39119" x="5251450" y="5327650"/>
          <p14:tracePt t="39136" x="5162550" y="5340350"/>
          <p14:tracePt t="39152" x="5080000" y="5391150"/>
          <p14:tracePt t="39168" x="4984750" y="5461000"/>
          <p14:tracePt t="39185" x="4883150" y="5537200"/>
          <p14:tracePt t="39201" x="4794250" y="5594350"/>
          <p14:tracePt t="39218" x="4667250" y="5613400"/>
          <p14:tracePt t="39221" x="4622800" y="5613400"/>
          <p14:tracePt t="39236" x="4438650" y="5619750"/>
          <p14:tracePt t="39252" x="4210050" y="5562600"/>
          <p14:tracePt t="39269" x="4006850" y="5499100"/>
          <p14:tracePt t="39286" x="3886200" y="5416550"/>
          <p14:tracePt t="39302" x="3822700" y="5353050"/>
          <p14:tracePt t="39319" x="3803650" y="5289550"/>
          <p14:tracePt t="39336" x="3797300" y="5245100"/>
          <p14:tracePt t="39352" x="3797300" y="5219700"/>
          <p14:tracePt t="39369" x="3797300" y="5200650"/>
          <p14:tracePt t="39386" x="3810000" y="5200650"/>
          <p14:tracePt t="39402" x="3854450" y="5200650"/>
          <p14:tracePt t="39419" x="3917950" y="5232400"/>
          <p14:tracePt t="39436" x="3962400" y="5314950"/>
          <p14:tracePt t="39452" x="3981450" y="5372100"/>
          <p14:tracePt t="39469" x="3987800" y="5403850"/>
          <p14:tracePt t="39485" x="3994150" y="5416550"/>
          <p14:tracePt t="39519" x="3994150" y="5391150"/>
          <p14:tracePt t="39536" x="3994150" y="5302250"/>
          <p14:tracePt t="39552" x="4006850" y="5238750"/>
          <p14:tracePt t="39569" x="4006850" y="5219700"/>
          <p14:tracePt t="39586" x="4013200" y="5213350"/>
          <p14:tracePt t="39602" x="4076700" y="5232400"/>
          <p14:tracePt t="39619" x="4191000" y="5359400"/>
          <p14:tracePt t="39636" x="4311650" y="5499100"/>
          <p14:tracePt t="39652" x="4337050" y="5537200"/>
          <p14:tracePt t="39669" x="4343400" y="5543550"/>
          <p14:tracePt t="39702" x="4337050" y="5511800"/>
          <p14:tracePt t="39719" x="4318000" y="5429250"/>
          <p14:tracePt t="39721" x="4311650" y="5422900"/>
          <p14:tracePt t="39736" x="4311650" y="5384800"/>
          <p14:tracePt t="39752" x="4311650" y="5378450"/>
          <p14:tracePt t="39769" x="4324350" y="5378450"/>
          <p14:tracePt t="39785" x="4375150" y="5391150"/>
          <p14:tracePt t="39802" x="4413250" y="5422900"/>
          <p14:tracePt t="39819" x="4445000" y="5441950"/>
          <p14:tracePt t="39899" x="4445000" y="5435600"/>
          <p14:tracePt t="39907" x="4445000" y="5429250"/>
          <p14:tracePt t="39919" x="4445000" y="5422900"/>
          <p14:tracePt t="39936" x="4445000" y="5416550"/>
          <p14:tracePt t="39952" x="4445000" y="5410200"/>
          <p14:tracePt t="40058" x="4451350" y="5410200"/>
          <p14:tracePt t="40064" x="4476750" y="5410200"/>
          <p14:tracePt t="40069" x="4489450" y="5416550"/>
          <p14:tracePt t="40085" x="4603750" y="5435600"/>
          <p14:tracePt t="40102" x="4787900" y="5467350"/>
          <p14:tracePt t="40120" x="5092700" y="5499100"/>
          <p14:tracePt t="40134" x="5314950" y="5499100"/>
          <p14:tracePt t="40152" x="5676900" y="5492750"/>
          <p14:tracePt t="40169" x="5962650" y="5422900"/>
          <p14:tracePt t="40186" x="6229350" y="5321300"/>
          <p14:tracePt t="40202" x="6457950" y="5187950"/>
          <p14:tracePt t="40218" x="6718300" y="5048250"/>
          <p14:tracePt t="40234" x="6959600" y="4902200"/>
          <p14:tracePt t="40250" x="7200900" y="4781550"/>
          <p14:tracePt t="40254" x="7258050" y="4756150"/>
          <p14:tracePt t="40268" x="7467600" y="4673600"/>
          <p14:tracePt t="40284" x="7607300" y="4603750"/>
          <p14:tracePt t="40300" x="7683500" y="4559300"/>
          <p14:tracePt t="40317" x="7753350" y="4527550"/>
          <p14:tracePt t="40334" x="7823200" y="4483100"/>
          <p14:tracePt t="40350" x="7893050" y="4438650"/>
          <p14:tracePt t="40368" x="7981950" y="4381500"/>
          <p14:tracePt t="40384" x="8051800" y="4330700"/>
          <p14:tracePt t="40400" x="8096250" y="4292600"/>
          <p14:tracePt t="40417" x="8115300" y="4273550"/>
          <p14:tracePt t="40434" x="8121650" y="4260850"/>
          <p14:tracePt t="40450" x="8121650" y="4254500"/>
          <p14:tracePt t="40467" x="8140700" y="4241800"/>
          <p14:tracePt t="40484" x="8159750" y="4229100"/>
          <p14:tracePt t="40500" x="8197850" y="4203700"/>
          <p14:tracePt t="40517" x="8242300" y="4178300"/>
          <p14:tracePt t="40534" x="8274050" y="4165600"/>
          <p14:tracePt t="40550" x="8293100" y="4152900"/>
          <p14:tracePt t="40567" x="8305800" y="4146550"/>
          <p14:tracePt t="40584" x="8318500" y="4146550"/>
          <p14:tracePt t="40600" x="8350250" y="4146550"/>
          <p14:tracePt t="40617" x="8407400" y="4146550"/>
          <p14:tracePt t="40634" x="8439150" y="4146550"/>
          <p14:tracePt t="40650" x="8470900" y="4140200"/>
          <p14:tracePt t="40667" x="8483600" y="4133850"/>
          <p14:tracePt t="40684" x="8489950" y="4133850"/>
          <p14:tracePt t="40700" x="8502650" y="4127500"/>
          <p14:tracePt t="40717" x="8509000" y="4127500"/>
          <p14:tracePt t="40734" x="8515350" y="4127500"/>
          <p14:tracePt t="40750" x="8528050" y="4121150"/>
          <p14:tracePt t="40767" x="8534400" y="4121150"/>
          <p14:tracePt t="40784" x="8540750" y="4121150"/>
          <p14:tracePt t="40846" x="8547100" y="4121150"/>
          <p14:tracePt t="40862" x="8553450" y="4121150"/>
          <p14:tracePt t="40868" x="8566150" y="4121150"/>
          <p14:tracePt t="40885" x="8585200" y="4121150"/>
          <p14:tracePt t="40902" x="8597900" y="4121150"/>
          <p14:tracePt t="40918" x="8604250" y="4121150"/>
          <p14:tracePt t="40935" x="8610600" y="4121150"/>
          <p14:tracePt t="40952" x="8616950" y="4121150"/>
          <p14:tracePt t="40969" x="8623300" y="4121150"/>
          <p14:tracePt t="40985" x="8629650" y="4121150"/>
          <p14:tracePt t="41027" x="8636000" y="4121150"/>
          <p14:tracePt t="41047" x="8642350" y="4121150"/>
          <p14:tracePt t="41254" x="8642350" y="4127500"/>
          <p14:tracePt t="41266" x="8642350" y="4133850"/>
          <p14:tracePt t="41290" x="8642350" y="4140200"/>
          <p14:tracePt t="41294" x="8642350" y="4146550"/>
          <p14:tracePt t="41313" x="8642350" y="4152900"/>
          <p14:tracePt t="41321" x="8642350" y="4159250"/>
          <p14:tracePt t="41335" x="8648700" y="4165600"/>
          <p14:tracePt t="41352" x="8648700" y="4171950"/>
          <p14:tracePt t="41368" x="8655050" y="4178300"/>
          <p14:tracePt t="41403" x="8655050" y="4184650"/>
          <p14:tracePt t="41411" x="8655050" y="4191000"/>
          <p14:tracePt t="41654" x="8661400" y="4191000"/>
          <p14:tracePt t="41661" x="8674100" y="4197350"/>
          <p14:tracePt t="41669" x="8699500" y="4197350"/>
          <p14:tracePt t="41685" x="8769350" y="4197350"/>
          <p14:tracePt t="41702" x="8851900" y="4178300"/>
          <p14:tracePt t="41718" x="8921750" y="4146550"/>
          <p14:tracePt t="41720" x="8947150" y="4140200"/>
          <p14:tracePt t="41735" x="8997950" y="4108450"/>
          <p14:tracePt t="41752" x="9099550" y="4076700"/>
          <p14:tracePt t="41768" x="9169400" y="4057650"/>
          <p14:tracePt t="41785" x="9239250" y="4044950"/>
          <p14:tracePt t="41791" x="9258300" y="4038600"/>
          <p14:tracePt t="41802" x="9302750" y="4038600"/>
          <p14:tracePt t="41818" x="9353550" y="4025900"/>
          <p14:tracePt t="41835" x="9385300" y="4025900"/>
          <p14:tracePt t="41852" x="9417050" y="4013200"/>
          <p14:tracePt t="41868" x="9442450" y="4006850"/>
          <p14:tracePt t="41885" x="9461500" y="4006850"/>
          <p14:tracePt t="41901" x="9480550" y="4006850"/>
          <p14:tracePt t="41918" x="9505950" y="4006850"/>
          <p14:tracePt t="41935" x="9550400" y="4006850"/>
          <p14:tracePt t="41952" x="9601200" y="4006850"/>
          <p14:tracePt t="41968" x="9632950" y="4006850"/>
          <p14:tracePt t="41985" x="9664700" y="4013200"/>
          <p14:tracePt t="42001" x="9690100" y="4025900"/>
          <p14:tracePt t="42018" x="9715500" y="4038600"/>
          <p14:tracePt t="42035" x="9740900" y="4057650"/>
          <p14:tracePt t="42052" x="9779000" y="4076700"/>
          <p14:tracePt t="42068" x="9810750" y="4089400"/>
          <p14:tracePt t="42085" x="9848850" y="4102100"/>
          <p14:tracePt t="42101" x="9880600" y="4108450"/>
          <p14:tracePt t="42117" x="9906000" y="4108450"/>
          <p14:tracePt t="42134" x="9918700" y="4108450"/>
          <p14:tracePt t="42151" x="9931400" y="4108450"/>
          <p14:tracePt t="42168" x="9944100" y="4108450"/>
          <p14:tracePt t="42184" x="9975850" y="4108450"/>
          <p14:tracePt t="42201" x="10013950" y="4108450"/>
          <p14:tracePt t="42218" x="10083800" y="4108450"/>
          <p14:tracePt t="42235" x="10153650" y="4108450"/>
          <p14:tracePt t="42252" x="10242550" y="4108450"/>
          <p14:tracePt t="42269" x="10287000" y="4108450"/>
          <p14:tracePt t="42285" x="10306050" y="4108450"/>
          <p14:tracePt t="42301" x="10318750" y="4108450"/>
          <p14:tracePt t="42318" x="10331450" y="4108450"/>
          <p14:tracePt t="42335" x="10369550" y="4114800"/>
          <p14:tracePt t="42350" x="10394950" y="4121150"/>
          <p14:tracePt t="42367" x="10414000" y="4127500"/>
          <p14:tracePt t="42383" x="10426700" y="4127500"/>
          <p14:tracePt t="42416" x="10433050" y="4127500"/>
          <p14:tracePt t="42433" x="10445750" y="4127500"/>
          <p14:tracePt t="42450" x="10452100" y="4133850"/>
          <p14:tracePt t="42466" x="10464800" y="4133850"/>
          <p14:tracePt t="42484" x="10490200" y="4140200"/>
          <p14:tracePt t="42500" x="10509250" y="4146550"/>
          <p14:tracePt t="42517" x="10528300" y="4152900"/>
          <p14:tracePt t="42533" x="10566400" y="4152900"/>
          <p14:tracePt t="42550" x="10604500" y="4159250"/>
          <p14:tracePt t="42566" x="10648950" y="4165600"/>
          <p14:tracePt t="42584" x="10693400" y="4171950"/>
          <p14:tracePt t="42600" x="10718800" y="4178300"/>
          <p14:tracePt t="42616" x="10737850" y="4184650"/>
          <p14:tracePt t="42633" x="10756900" y="4184650"/>
          <p14:tracePt t="42650" x="10788650" y="4184650"/>
          <p14:tracePt t="42666" x="10807700" y="4184650"/>
          <p14:tracePt t="42683" x="10826750" y="4184650"/>
          <p14:tracePt t="42700" x="10833100" y="4184650"/>
          <p14:tracePt t="42761" x="10839450" y="4184650"/>
          <p14:tracePt t="42769" x="10845800" y="4184650"/>
          <p14:tracePt t="42773" x="10852150" y="4184650"/>
          <p14:tracePt t="42783" x="10871200" y="4184650"/>
          <p14:tracePt t="42800" x="10896600" y="4184650"/>
          <p14:tracePt t="42816" x="10922000" y="4184650"/>
          <p14:tracePt t="42833" x="10928350" y="4184650"/>
          <p14:tracePt t="42873" x="10934700" y="4184650"/>
          <p14:tracePt t="43334" x="10928350" y="4184650"/>
          <p14:tracePt t="43340" x="10915650" y="4191000"/>
          <p14:tracePt t="43351" x="10896600" y="4203700"/>
          <p14:tracePt t="43368" x="10839450" y="4235450"/>
          <p14:tracePt t="43384" x="10782300" y="4267200"/>
          <p14:tracePt t="43400" x="10725150" y="4292600"/>
          <p14:tracePt t="43416" x="10655300" y="4318000"/>
          <p14:tracePt t="43433" x="10579100" y="4330700"/>
          <p14:tracePt t="43449" x="10502900" y="4356100"/>
          <p14:tracePt t="43468" x="10445750" y="4375150"/>
          <p14:tracePt t="43484" x="10407650" y="4375150"/>
          <p14:tracePt t="43501" x="10382250" y="4375150"/>
          <p14:tracePt t="43518" x="10363200" y="4381500"/>
          <p14:tracePt t="43534" x="10356850" y="4387850"/>
          <p14:tracePt t="43551" x="10344150" y="4387850"/>
          <p14:tracePt t="43568" x="10331450" y="4387850"/>
          <p14:tracePt t="43584" x="10331450" y="4394200"/>
          <p14:tracePt t="43618" x="10325100" y="4394200"/>
          <p14:tracePt t="43634" x="10306050" y="4394200"/>
          <p14:tracePt t="43668" x="10299700" y="4394200"/>
          <p14:tracePt t="43831" x="10293350" y="4394200"/>
          <p14:tracePt t="43947" x="10287000" y="4394200"/>
          <p14:tracePt t="43955" x="10280650" y="4394200"/>
          <p14:tracePt t="43968" x="10248900" y="4394200"/>
          <p14:tracePt t="43984" x="10191750" y="4419600"/>
          <p14:tracePt t="44001" x="10109200" y="4445000"/>
          <p14:tracePt t="44017" x="10033000" y="4464050"/>
          <p14:tracePt t="44034" x="9937750" y="4495800"/>
          <p14:tracePt t="44051" x="9855200" y="4514850"/>
          <p14:tracePt t="44068" x="9753600" y="4546600"/>
          <p14:tracePt t="44084" x="9696450" y="4559300"/>
          <p14:tracePt t="44101" x="9652000" y="4572000"/>
          <p14:tracePt t="44117" x="9626600" y="4591050"/>
          <p14:tracePt t="44134" x="9601200" y="4597400"/>
          <p14:tracePt t="44151" x="9575800" y="4616450"/>
          <p14:tracePt t="44168" x="9550400" y="4629150"/>
          <p14:tracePt t="44184" x="9525000" y="4641850"/>
          <p14:tracePt t="44200" x="9499600" y="4654550"/>
          <p14:tracePt t="44216" x="9467850" y="4673600"/>
          <p14:tracePt t="44233" x="9442450" y="4692650"/>
          <p14:tracePt t="44251" x="9423400" y="4705350"/>
          <p14:tracePt t="44268" x="9398000" y="4711700"/>
          <p14:tracePt t="44285" x="9385300" y="4718050"/>
          <p14:tracePt t="44301" x="9366250" y="4730750"/>
          <p14:tracePt t="44317" x="9347200" y="4743450"/>
          <p14:tracePt t="44323" x="9340850" y="4743450"/>
          <p14:tracePt t="44334" x="9321800" y="4756150"/>
          <p14:tracePt t="44351" x="9296400" y="4775200"/>
          <p14:tracePt t="44368" x="9271000" y="4794250"/>
          <p14:tracePt t="44384" x="9258300" y="4800600"/>
          <p14:tracePt t="44401" x="9232900" y="4813300"/>
          <p14:tracePt t="44417" x="9220200" y="4826000"/>
          <p14:tracePt t="44434" x="9201150" y="4838700"/>
          <p14:tracePt t="44449" x="9182100" y="4845050"/>
          <p14:tracePt t="44466" x="9156700" y="4857750"/>
          <p14:tracePt t="44482" x="9131300" y="4870450"/>
          <p14:tracePt t="44499" x="9105900" y="4876800"/>
          <p14:tracePt t="44516" x="9067800" y="4876800"/>
          <p14:tracePt t="44532" x="9042400" y="4889500"/>
          <p14:tracePt t="44550" x="9029700" y="4889500"/>
          <p14:tracePt t="44566" x="9023350" y="4895850"/>
          <p14:tracePt t="44584" x="9017000" y="4895850"/>
          <p14:tracePt t="44600" x="8997950" y="4895850"/>
          <p14:tracePt t="44618" x="8978900" y="4895850"/>
          <p14:tracePt t="44634" x="8959850" y="4895850"/>
          <p14:tracePt t="44651" x="8947150" y="4895850"/>
          <p14:tracePt t="44667" x="8940800" y="4895850"/>
          <p14:tracePt t="44684" x="8934450" y="4895850"/>
          <p14:tracePt t="45457" x="8940800" y="4889500"/>
          <p14:tracePt t="45465" x="8947150" y="4889500"/>
          <p14:tracePt t="45471" x="8959850" y="4883150"/>
          <p14:tracePt t="45483" x="8991600" y="4883150"/>
          <p14:tracePt t="45500" x="9029700" y="4864100"/>
          <p14:tracePt t="45517" x="9048750" y="4857750"/>
          <p14:tracePt t="45532" x="9048750" y="4851400"/>
          <p14:tracePt t="45549" x="9055100" y="4851400"/>
          <p14:tracePt t="45566" x="9055100" y="4845050"/>
          <p14:tracePt t="45582" x="9061450" y="4845050"/>
          <p14:tracePt t="45600" x="9067800" y="4845050"/>
          <p14:tracePt t="45617" x="9080500" y="4845050"/>
          <p14:tracePt t="45813" x="9086850" y="4845050"/>
          <p14:tracePt t="45819" x="9099550" y="4845050"/>
          <p14:tracePt t="45834" x="9144000" y="4845050"/>
          <p14:tracePt t="45850" x="9175750" y="4845050"/>
          <p14:tracePt t="45856" x="9188450" y="4845050"/>
          <p14:tracePt t="45867" x="9226550" y="4845050"/>
          <p14:tracePt t="45883" x="9277350" y="4845050"/>
          <p14:tracePt t="45900" x="9340850" y="4845050"/>
          <p14:tracePt t="45917" x="9410700" y="4845050"/>
          <p14:tracePt t="45934" x="9455150" y="4845050"/>
          <p14:tracePt t="45950" x="9461500" y="4845050"/>
          <p14:tracePt t="46021" x="9467850" y="4845050"/>
          <p14:tracePt t="46030" x="9493250" y="4845050"/>
          <p14:tracePt t="46035" x="9499600" y="4851400"/>
          <p14:tracePt t="46051" x="9544050" y="4870450"/>
          <p14:tracePt t="46067" x="9588500" y="4870450"/>
          <p14:tracePt t="46083" x="9632950" y="4870450"/>
          <p14:tracePt t="46100" x="9671050" y="4870450"/>
          <p14:tracePt t="46117" x="9715500" y="4870450"/>
          <p14:tracePt t="46134" x="9772650" y="4870450"/>
          <p14:tracePt t="46150" x="9848850" y="4870450"/>
          <p14:tracePt t="46167" x="9969500" y="4870450"/>
          <p14:tracePt t="46183" x="10045700" y="4870450"/>
          <p14:tracePt t="46200" x="10109200" y="4870450"/>
          <p14:tracePt t="46217" x="10160000" y="4864100"/>
          <p14:tracePt t="46234" x="10179050" y="4857750"/>
          <p14:tracePt t="46250" x="10185400" y="4857750"/>
          <p14:tracePt t="46283" x="10191750" y="4857750"/>
          <p14:tracePt t="46300" x="10204450" y="4851400"/>
          <p14:tracePt t="46855" x="10198100" y="4851400"/>
          <p14:tracePt t="46865" x="10191750" y="4857750"/>
          <p14:tracePt t="46870" x="10185400" y="4864100"/>
          <p14:tracePt t="46883" x="10160000" y="4870450"/>
          <p14:tracePt t="46900" x="10121900" y="4876800"/>
          <p14:tracePt t="46916" x="10083800" y="4883150"/>
          <p14:tracePt t="46933" x="10026650" y="4889500"/>
          <p14:tracePt t="46950" x="9950450" y="4889500"/>
          <p14:tracePt t="46966" x="9867900" y="4889500"/>
          <p14:tracePt t="46983" x="9779000" y="4889500"/>
          <p14:tracePt t="47000" x="9696450" y="4889500"/>
          <p14:tracePt t="47016" x="9575800" y="4889500"/>
          <p14:tracePt t="47034" x="9366250" y="4889500"/>
          <p14:tracePt t="47050" x="9150350" y="4889500"/>
          <p14:tracePt t="47066" x="9048750" y="4889500"/>
          <p14:tracePt t="47082" x="9010650" y="4895850"/>
          <p14:tracePt t="47099" x="9004300" y="4902200"/>
          <p14:tracePt t="47132" x="8997950" y="4902200"/>
          <p14:tracePt t="47369" x="8991600" y="4902200"/>
          <p14:tracePt t="47388" x="8985250" y="4902200"/>
          <p14:tracePt t="47394" x="8978900" y="4902200"/>
          <p14:tracePt t="47405" x="8972550" y="4902200"/>
          <p14:tracePt t="47416" x="8959850" y="4902200"/>
          <p14:tracePt t="47433" x="8928100" y="4914900"/>
          <p14:tracePt t="47450" x="8870950" y="4933950"/>
          <p14:tracePt t="47466" x="8813800" y="4959350"/>
          <p14:tracePt t="47483" x="8750300" y="4965700"/>
          <p14:tracePt t="47499" x="8693150" y="4984750"/>
          <p14:tracePt t="47516" x="8636000" y="5003800"/>
          <p14:tracePt t="47533" x="8585200" y="5010150"/>
          <p14:tracePt t="47550" x="8528050" y="5016500"/>
          <p14:tracePt t="47567" x="8489950" y="5016500"/>
          <p14:tracePt t="47583" x="8477250" y="5016500"/>
          <p14:tracePt t="47599" x="8464550" y="5016500"/>
          <p14:tracePt t="47633" x="8445500" y="5016500"/>
          <p14:tracePt t="47650" x="8382000" y="5016500"/>
          <p14:tracePt t="47665" x="8331200" y="4997450"/>
          <p14:tracePt t="47682" x="8235950" y="4965700"/>
          <p14:tracePt t="47698" x="8172450" y="4946650"/>
          <p14:tracePt t="47715" x="8096250" y="4940300"/>
          <p14:tracePt t="47733" x="8007350" y="4940300"/>
          <p14:tracePt t="47750" x="7931150" y="4940300"/>
          <p14:tracePt t="47766" x="7912100" y="4940300"/>
          <p14:tracePt t="47783" x="7880350" y="4940300"/>
          <p14:tracePt t="47799" x="7842250" y="4946650"/>
          <p14:tracePt t="47816" x="7791450" y="4978400"/>
          <p14:tracePt t="47833" x="7689850" y="5022850"/>
          <p14:tracePt t="47850" x="7543800" y="5086350"/>
          <p14:tracePt t="47866" x="7448550" y="5137150"/>
          <p14:tracePt t="47883" x="7302500" y="5194300"/>
          <p14:tracePt t="47889" x="7270750" y="5200650"/>
          <p14:tracePt t="47899" x="7156450" y="5232400"/>
          <p14:tracePt t="47916" x="6985000" y="5276850"/>
          <p14:tracePt t="47933" x="6832600" y="5289550"/>
          <p14:tracePt t="47950" x="6699250" y="5314950"/>
          <p14:tracePt t="47967" x="6610350" y="5327650"/>
          <p14:tracePt t="47983" x="6515100" y="5340350"/>
          <p14:tracePt t="47999" x="6388100" y="5353050"/>
          <p14:tracePt t="48016" x="6280150" y="5372100"/>
          <p14:tracePt t="48033" x="6184900" y="5384800"/>
          <p14:tracePt t="48050" x="6070600" y="5403850"/>
          <p14:tracePt t="48067" x="6007100" y="5410200"/>
          <p14:tracePt t="48083" x="5924550" y="5435600"/>
          <p14:tracePt t="48100" x="5848350" y="5454650"/>
          <p14:tracePt t="48116" x="5784850" y="5473700"/>
          <p14:tracePt t="48133" x="5702300" y="5499100"/>
          <p14:tracePt t="48150" x="5588000" y="5530850"/>
          <p14:tracePt t="48167" x="5473700" y="5556250"/>
          <p14:tracePt t="48183" x="5365750" y="5568950"/>
          <p14:tracePt t="48199" x="5283200" y="5588000"/>
          <p14:tracePt t="48216" x="5207000" y="5613400"/>
          <p14:tracePt t="48232" x="5149850" y="5619750"/>
          <p14:tracePt t="48251" x="5111750" y="5626100"/>
          <p14:tracePt t="48266" x="5073650" y="5632450"/>
          <p14:tracePt t="48282" x="5041900" y="5645150"/>
          <p14:tracePt t="48298" x="5003800" y="5651500"/>
          <p14:tracePt t="48314" x="4959350" y="5670550"/>
          <p14:tracePt t="48331" x="4870450" y="5695950"/>
          <p14:tracePt t="48349" x="4768850" y="5727700"/>
          <p14:tracePt t="48366" x="4679950" y="5753100"/>
          <p14:tracePt t="48382" x="4616450" y="5778500"/>
          <p14:tracePt t="48398" x="4565650" y="5797550"/>
          <p14:tracePt t="48415" x="4533900" y="5816600"/>
          <p14:tracePt t="48431" x="4508500" y="5822950"/>
          <p14:tracePt t="48448" x="4476750" y="5835650"/>
          <p14:tracePt t="48465" x="4451350" y="5842000"/>
          <p14:tracePt t="48482" x="4425950" y="5848350"/>
          <p14:tracePt t="48498" x="4419600" y="5848350"/>
          <p14:tracePt t="48515" x="4400550" y="5848350"/>
          <p14:tracePt t="48531" x="4368800" y="5848350"/>
          <p14:tracePt t="48549" x="4337050" y="5842000"/>
          <p14:tracePt t="48565" x="4305300" y="5829300"/>
          <p14:tracePt t="48582" x="4273550" y="5816600"/>
          <p14:tracePt t="48598" x="4267200" y="5803900"/>
          <p14:tracePt t="48615" x="4254500" y="5784850"/>
          <p14:tracePt t="48631" x="4254500" y="5765800"/>
          <p14:tracePt t="48648" x="4248150" y="5740400"/>
          <p14:tracePt t="48665" x="4241800" y="5715000"/>
          <p14:tracePt t="48682" x="4229100" y="5683250"/>
          <p14:tracePt t="48698" x="4222750" y="5664200"/>
          <p14:tracePt t="48714" x="4210050" y="5638800"/>
          <p14:tracePt t="48731" x="4203700" y="5613400"/>
          <p14:tracePt t="48748" x="4191000" y="5600700"/>
          <p14:tracePt t="48764" x="4184650" y="5575300"/>
          <p14:tracePt t="48782" x="4178300" y="5543550"/>
          <p14:tracePt t="48799" x="4171950" y="5530850"/>
          <p14:tracePt t="48816" x="4171950" y="5511800"/>
          <p14:tracePt t="48832" x="4165600" y="5499100"/>
          <p14:tracePt t="48849" x="4165600" y="5492750"/>
          <p14:tracePt t="48866" x="4165600" y="5486400"/>
          <p14:tracePt t="48882" x="4165600" y="5480050"/>
          <p14:tracePt t="48899" x="4159250" y="5467350"/>
          <p14:tracePt t="48916" x="4152900" y="5454650"/>
          <p14:tracePt t="48932" x="4152900" y="5435600"/>
          <p14:tracePt t="48949" x="4152900" y="5410200"/>
          <p14:tracePt t="48951" x="4152900" y="5397500"/>
          <p14:tracePt t="48966" x="4152900" y="5378450"/>
          <p14:tracePt t="48982" x="4152900" y="5340350"/>
          <p14:tracePt t="48999" x="4152900" y="5308600"/>
          <p14:tracePt t="49016" x="4152900" y="5276850"/>
          <p14:tracePt t="49032" x="4152900" y="5245100"/>
          <p14:tracePt t="49049" x="4152900" y="5232400"/>
          <p14:tracePt t="49066" x="4152900" y="5226050"/>
          <p14:tracePt t="49082" x="4152900" y="5213350"/>
          <p14:tracePt t="49099" x="4152900" y="5194300"/>
          <p14:tracePt t="49116" x="4165600" y="5187950"/>
          <p14:tracePt t="49132" x="4178300" y="5175250"/>
          <p14:tracePt t="49149" x="4197350" y="5162550"/>
          <p14:tracePt t="49166" x="4235450" y="5149850"/>
          <p14:tracePt t="49182" x="4267200" y="5137150"/>
          <p14:tracePt t="49199" x="4311650" y="5130800"/>
          <p14:tracePt t="49216" x="4356100" y="5105400"/>
          <p14:tracePt t="49232" x="4375150" y="5099050"/>
          <p14:tracePt t="49249" x="4394200" y="5099050"/>
          <p14:tracePt t="49266" x="4419600" y="5092700"/>
          <p14:tracePt t="49282" x="4432300" y="5092700"/>
          <p14:tracePt t="49315" x="4445000" y="5092700"/>
          <p14:tracePt t="49332" x="4451350" y="5092700"/>
          <p14:tracePt t="49349" x="4457700" y="5092700"/>
          <p14:tracePt t="49366" x="4464050" y="5092700"/>
          <p14:tracePt t="49382" x="4470400" y="5099050"/>
          <p14:tracePt t="49399" x="4476750" y="5099050"/>
          <p14:tracePt t="49416" x="4483100" y="5105400"/>
          <p14:tracePt t="49873" x="4483100" y="5111750"/>
          <p14:tracePt t="49885" x="4483100" y="5118100"/>
          <p14:tracePt t="49891" x="4483100" y="5124450"/>
          <p14:tracePt t="49899" x="4483100" y="5137150"/>
          <p14:tracePt t="49915" x="4483100" y="5149850"/>
          <p14:tracePt t="49932" x="4483100" y="5156200"/>
          <p14:tracePt t="49949" x="4483100" y="5162550"/>
          <p14:tracePt t="49965" x="4489450" y="5168900"/>
          <p14:tracePt t="49982" x="4495800" y="5175250"/>
          <p14:tracePt t="49999" x="4495800" y="5181600"/>
          <p14:tracePt t="50015" x="4489450" y="5187950"/>
          <p14:tracePt t="50057" x="4489450" y="5194300"/>
          <p14:tracePt t="50066" x="4489450" y="5207000"/>
          <p14:tracePt t="50083" x="4489450" y="5213350"/>
          <p14:tracePt t="50099" x="4489450" y="5219700"/>
          <p14:tracePt t="50116" x="4489450" y="5226050"/>
          <p14:tracePt t="50132" x="4489450" y="5232400"/>
          <p14:tracePt t="50485" x="4489450" y="5238750"/>
          <p14:tracePt t="50497" x="4489450" y="5245100"/>
          <p14:tracePt t="50505" x="4489450" y="5251450"/>
          <p14:tracePt t="50517" x="4495800" y="5251450"/>
          <p14:tracePt t="50537" x="4495800" y="5257800"/>
          <p14:tracePt t="50548" x="4514850" y="5264150"/>
          <p14:tracePt t="50565" x="4533900" y="5276850"/>
          <p14:tracePt t="50581" x="4546600" y="5295900"/>
          <p14:tracePt t="50598" x="4578350" y="5314950"/>
          <p14:tracePt t="50614" x="4603750" y="5340350"/>
          <p14:tracePt t="50631" x="4635500" y="5359400"/>
          <p14:tracePt t="50648" x="4667250" y="5378450"/>
          <p14:tracePt t="50664" x="4686300" y="5391150"/>
          <p14:tracePt t="50681" x="4711700" y="5410200"/>
          <p14:tracePt t="50698" x="4724400" y="5429250"/>
          <p14:tracePt t="50714" x="4737100" y="5441950"/>
          <p14:tracePt t="50731" x="4743450" y="5461000"/>
          <p14:tracePt t="50748" x="4756150" y="5473700"/>
          <p14:tracePt t="50764" x="4768850" y="5499100"/>
          <p14:tracePt t="50781" x="4787900" y="5511800"/>
          <p14:tracePt t="50798" x="4813300" y="5537200"/>
          <p14:tracePt t="50814" x="4832350" y="5556250"/>
          <p14:tracePt t="50830" x="4845050" y="5562600"/>
          <p14:tracePt t="50847" x="4851400" y="5575300"/>
          <p14:tracePt t="50864" x="4864100" y="5581650"/>
          <p14:tracePt t="50881" x="4876800" y="5581650"/>
          <p14:tracePt t="50898" x="4895850" y="5594350"/>
          <p14:tracePt t="50914" x="4908550" y="5613400"/>
          <p14:tracePt t="50931" x="4927600" y="5619750"/>
          <p14:tracePt t="50947" x="4940300" y="5632450"/>
          <p14:tracePt t="50952" x="4946650" y="5638800"/>
          <p14:tracePt t="50964" x="4959350" y="5645150"/>
          <p14:tracePt t="50981" x="4965700" y="5657850"/>
          <p14:tracePt t="50998" x="4997450" y="5676900"/>
          <p14:tracePt t="51014" x="5010150" y="5689600"/>
          <p14:tracePt t="51031" x="5029200" y="5695950"/>
          <p14:tracePt t="51048" x="5048250" y="5708650"/>
          <p14:tracePt t="51065" x="5067300" y="5708650"/>
          <p14:tracePt t="51081" x="5073650" y="5715000"/>
          <p14:tracePt t="51176" x="5080000" y="5715000"/>
          <p14:tracePt t="51188" x="5086350" y="5715000"/>
          <p14:tracePt t="51198" x="5092700" y="5715000"/>
          <p14:tracePt t="51217" x="5099050" y="5721350"/>
          <p14:tracePt t="51292" x="5105400" y="5721350"/>
          <p14:tracePt t="51337" x="5111750" y="5721350"/>
          <p14:tracePt t="51348" x="5118100" y="5721350"/>
          <p14:tracePt t="51365" x="5118100" y="5715000"/>
          <p14:tracePt t="51373" x="5118100" y="5708650"/>
          <p14:tracePt t="51382" x="5118100" y="5683250"/>
          <p14:tracePt t="51398" x="5111750" y="5645150"/>
          <p14:tracePt t="51415" x="5092700" y="5619750"/>
          <p14:tracePt t="51432" x="5086350" y="5607050"/>
          <p14:tracePt t="51497" x="5086350" y="5613400"/>
          <p14:tracePt t="51505" x="5086350" y="5619750"/>
          <p14:tracePt t="51515" x="5086350" y="5632450"/>
          <p14:tracePt t="51532" x="5086350" y="5664200"/>
          <p14:tracePt t="51548" x="5086350" y="5683250"/>
          <p14:tracePt t="51565" x="5086350" y="5702300"/>
          <p14:tracePt t="51581" x="5105400" y="5715000"/>
          <p14:tracePt t="51598" x="5149850" y="5727700"/>
          <p14:tracePt t="51615" x="5187950" y="5734050"/>
          <p14:tracePt t="51632" x="5238750" y="5740400"/>
          <p14:tracePt t="51648" x="5276850" y="5746750"/>
          <p14:tracePt t="51665" x="5308600" y="5753100"/>
          <p14:tracePt t="51681" x="5334000" y="5753100"/>
          <p14:tracePt t="51698" x="5359400" y="5759450"/>
          <p14:tracePt t="51715" x="5372100" y="5765800"/>
          <p14:tracePt t="51732" x="5384800" y="5778500"/>
          <p14:tracePt t="51748" x="5397500" y="5784850"/>
          <p14:tracePt t="51765" x="5429250" y="5803900"/>
          <p14:tracePt t="51782" x="5448300" y="5822950"/>
          <p14:tracePt t="51798" x="5461000" y="5835650"/>
          <p14:tracePt t="51877" x="5467350" y="5835650"/>
          <p14:tracePt t="51987" x="5467350" y="5842000"/>
          <p14:tracePt t="51995" x="5467350" y="5848350"/>
          <p14:tracePt t="52011" x="5467350" y="5854700"/>
          <p14:tracePt t="52017" x="5467350" y="5867400"/>
          <p14:tracePt t="52032" x="5467350" y="5880100"/>
          <p14:tracePt t="52048" x="5467350" y="5886450"/>
          <p14:tracePt t="52065" x="5467350" y="5899150"/>
          <p14:tracePt t="52082" x="5492750" y="5899150"/>
          <p14:tracePt t="52098" x="5524500" y="5911850"/>
          <p14:tracePt t="52115" x="5568950" y="5918200"/>
          <p14:tracePt t="52132" x="5600700" y="5918200"/>
          <p14:tracePt t="52148" x="5613400" y="5918200"/>
          <p14:tracePt t="52570" x="5607050" y="5918200"/>
          <p14:tracePt t="52579" x="5600700" y="5918200"/>
          <p14:tracePt t="52585" x="5588000" y="5918200"/>
          <p14:tracePt t="52598" x="5568950" y="5918200"/>
          <p14:tracePt t="52614" x="5549900" y="5918200"/>
          <p14:tracePt t="52687" x="5556250" y="5918200"/>
          <p14:tracePt t="52693" x="5575300" y="5918200"/>
          <p14:tracePt t="52700" x="5600700" y="5918200"/>
          <p14:tracePt t="52714" x="5626100" y="5918200"/>
          <p14:tracePt t="52731" x="5664200" y="5905500"/>
          <p14:tracePt t="52748" x="5683250" y="5905500"/>
          <p14:tracePt t="52781" x="5683250" y="5899150"/>
          <p14:tracePt t="52806" x="5676900" y="5899150"/>
          <p14:tracePt t="52816" x="5670550" y="5899150"/>
          <p14:tracePt t="52831" x="5664200" y="5899150"/>
          <p14:tracePt t="52909" x="5657850" y="5899150"/>
          <p14:tracePt t="52917" x="5651500" y="5899150"/>
          <p14:tracePt t="53304" x="5657850" y="5886450"/>
          <p14:tracePt t="53308" x="5676900" y="5880100"/>
          <p14:tracePt t="53314" x="5689600" y="5873750"/>
          <p14:tracePt t="53331" x="5765800" y="5848350"/>
          <p14:tracePt t="53348" x="5854700" y="5803900"/>
          <p14:tracePt t="53364" x="5880100" y="5791200"/>
          <p14:tracePt t="53381" x="5905500" y="5784850"/>
          <p14:tracePt t="53398" x="5911850" y="5778500"/>
          <p14:tracePt t="53414" x="5918200" y="5778500"/>
          <p14:tracePt t="53432" x="5918200" y="5772150"/>
          <p14:tracePt t="53448" x="5924550" y="5765800"/>
          <p14:tracePt t="53464" x="5930900" y="5759450"/>
          <p14:tracePt t="53481" x="5937250" y="5746750"/>
          <p14:tracePt t="53498" x="5943600" y="5740400"/>
          <p14:tracePt t="53514" x="5943600" y="5727700"/>
          <p14:tracePt t="53520" x="5943600" y="5721350"/>
          <p14:tracePt t="53531" x="5943600" y="5715000"/>
          <p14:tracePt t="53548" x="5943600" y="5708650"/>
          <p14:tracePt t="53564" x="5943600" y="5702300"/>
          <p14:tracePt t="53581" x="5943600" y="5695950"/>
          <p14:tracePt t="53616" x="5943600" y="5689600"/>
          <p14:tracePt t="53632" x="5962650" y="5683250"/>
          <p14:tracePt t="53648" x="5994400" y="5664200"/>
          <p14:tracePt t="53665" x="6026150" y="5664200"/>
          <p14:tracePt t="53681" x="6057900" y="5657850"/>
          <p14:tracePt t="53697" x="6083300" y="5657850"/>
          <p14:tracePt t="53714" x="6108700" y="5657850"/>
          <p14:tracePt t="53731" x="6115050" y="5657850"/>
          <p14:tracePt t="53748" x="6127750" y="5657850"/>
          <p14:tracePt t="53765" x="6146800" y="5657850"/>
          <p14:tracePt t="53781" x="6165850" y="5676900"/>
          <p14:tracePt t="53797" x="6178550" y="5689600"/>
          <p14:tracePt t="53814" x="6203950" y="5702300"/>
          <p14:tracePt t="53831" x="6254750" y="5715000"/>
          <p14:tracePt t="53848" x="6324600" y="5715000"/>
          <p14:tracePt t="53864" x="6388100" y="5715000"/>
          <p14:tracePt t="53881" x="6432550" y="5715000"/>
          <p14:tracePt t="53977" x="6432550" y="5708650"/>
          <p14:tracePt t="53988" x="6432550" y="5702300"/>
          <p14:tracePt t="53996" x="6445250" y="5695950"/>
          <p14:tracePt t="54012" x="6451600" y="5683250"/>
          <p14:tracePt t="54029" x="6457950" y="5676900"/>
          <p14:tracePt t="54046" x="6470650" y="5664200"/>
          <p14:tracePt t="54064" x="6483350" y="5657850"/>
          <p14:tracePt t="54081" x="6489700" y="5657850"/>
          <p14:tracePt t="54097" x="6496050" y="5657850"/>
          <p14:tracePt t="54114" x="6496050" y="5651500"/>
          <p14:tracePt t="54179" x="6496050" y="5657850"/>
          <p14:tracePt t="54187" x="6496050" y="5664200"/>
          <p14:tracePt t="54197" x="6496050" y="5676900"/>
          <p14:tracePt t="54214" x="6496050" y="5695950"/>
          <p14:tracePt t="54230" x="6489700" y="5708650"/>
          <p14:tracePt t="54248" x="6464300" y="5734050"/>
          <p14:tracePt t="54264" x="6438900" y="5759450"/>
          <p14:tracePt t="54281" x="6407150" y="5778500"/>
          <p14:tracePt t="54297" x="6388100" y="5797550"/>
          <p14:tracePt t="54314" x="6362700" y="5822950"/>
          <p14:tracePt t="54331" x="6343650" y="5835650"/>
          <p14:tracePt t="54348" x="6318250" y="5854700"/>
          <p14:tracePt t="54365" x="6311900" y="5867400"/>
          <p14:tracePt t="54380" x="6305550" y="5880100"/>
          <p14:tracePt t="54414" x="6305550" y="5886450"/>
          <p14:tracePt t="54431" x="6299200" y="5886450"/>
          <p14:tracePt t="54448" x="6286500" y="5892800"/>
          <p14:tracePt t="54464" x="6280150" y="5899150"/>
          <p14:tracePt t="54480" x="6273800" y="5899150"/>
          <p14:tracePt t="54618" x="6280150" y="5905500"/>
          <p14:tracePt t="54627" x="6286500" y="5905500"/>
          <p14:tracePt t="54633" x="6299200" y="5905500"/>
          <p14:tracePt t="54647" x="6318250" y="5905500"/>
          <p14:tracePt t="54664" x="6356350" y="5905500"/>
          <p14:tracePt t="54680" x="6369050" y="5905500"/>
          <p14:tracePt t="54697" x="6381750" y="5905500"/>
          <p14:tracePt t="54714" x="6388100" y="5905500"/>
          <p14:tracePt t="54730" x="6394450" y="5905500"/>
          <p14:tracePt t="54747" x="6400800" y="5905500"/>
          <p14:tracePt t="54764" x="6413500" y="5905500"/>
          <p14:tracePt t="54797" x="6419850" y="5905500"/>
          <p14:tracePt t="54831" x="6426200" y="5911850"/>
          <p14:tracePt t="54927" x="6432550" y="5911850"/>
          <p14:tracePt t="55475" x="6432550" y="5905500"/>
          <p14:tracePt t="55480" x="6419850" y="5905500"/>
          <p14:tracePt t="55497" x="6394450" y="5905500"/>
          <p14:tracePt t="55514" x="6375400" y="5899150"/>
          <p14:tracePt t="55530" x="6343650" y="5886450"/>
          <p14:tracePt t="55547" x="6286500" y="5880100"/>
          <p14:tracePt t="55552" x="6261100" y="5880100"/>
          <p14:tracePt t="55564" x="6229350" y="5873750"/>
          <p14:tracePt t="55581" x="6197600" y="5867400"/>
          <p14:tracePt t="55597" x="6172200" y="5867400"/>
          <p14:tracePt t="55614" x="6146800" y="5854700"/>
          <p14:tracePt t="55630" x="6096000" y="5848350"/>
          <p14:tracePt t="55647" x="5994400" y="5816600"/>
          <p14:tracePt t="55664" x="5765800" y="5778500"/>
          <p14:tracePt t="55680" x="5511800" y="5746750"/>
          <p14:tracePt t="55697" x="5359400" y="5740400"/>
          <p14:tracePt t="55713" x="5283200" y="5727700"/>
          <p14:tracePt t="55730" x="5226050" y="5708650"/>
          <p14:tracePt t="55747" x="5187950" y="5689600"/>
          <p14:tracePt t="55764" x="5143500" y="5664200"/>
          <p14:tracePt t="55781" x="5092700" y="5619750"/>
          <p14:tracePt t="55797" x="4997450" y="5568950"/>
          <p14:tracePt t="55814" x="4838700" y="5537200"/>
          <p14:tracePt t="55830" x="4718050" y="5492750"/>
          <p14:tracePt t="55847" x="4629150" y="5480050"/>
          <p14:tracePt t="55864" x="4559300" y="5480050"/>
          <p14:tracePt t="55880" x="4533900" y="5480050"/>
          <p14:tracePt t="55897" x="4527550" y="5480050"/>
          <p14:tracePt t="56174" x="4521200" y="5480050"/>
          <p14:tracePt t="56206" x="4527550" y="5486400"/>
          <p14:tracePt t="56212" x="4552950" y="5499100"/>
          <p14:tracePt t="56230" x="4635500" y="5511800"/>
          <p14:tracePt t="56248" x="4768850" y="5530850"/>
          <p14:tracePt t="56263" x="4845050" y="5537200"/>
          <p14:tracePt t="56280" x="4978400" y="5549900"/>
          <p14:tracePt t="56296" x="5060950" y="5556250"/>
          <p14:tracePt t="56313" x="5092700" y="5549900"/>
          <p14:tracePt t="56330" x="5105400" y="5549900"/>
          <p14:tracePt t="56347" x="5118100" y="5537200"/>
          <p14:tracePt t="56363" x="5118100" y="5530850"/>
          <p14:tracePt t="56380" x="5118100" y="5505450"/>
          <p14:tracePt t="56396" x="5130800" y="5492750"/>
          <p14:tracePt t="56413" x="5143500" y="5473700"/>
          <p14:tracePt t="56430" x="5187950" y="5441950"/>
          <p14:tracePt t="56447" x="5251450" y="5403850"/>
          <p14:tracePt t="56464" x="5372100" y="5340350"/>
          <p14:tracePt t="56481" x="5480050" y="5295900"/>
          <p14:tracePt t="56496" x="5581650" y="5245100"/>
          <p14:tracePt t="56513" x="5670550" y="5194300"/>
          <p14:tracePt t="56530" x="5721350" y="5156200"/>
          <p14:tracePt t="56547" x="5746750" y="5137150"/>
          <p14:tracePt t="56553" x="5746750" y="5130800"/>
          <p14:tracePt t="56564" x="5753100" y="5124450"/>
          <p14:tracePt t="56581" x="5759450" y="5105400"/>
          <p14:tracePt t="56596" x="5772150" y="5086350"/>
          <p14:tracePt t="56613" x="5784850" y="5067300"/>
          <p14:tracePt t="56630" x="5810250" y="5022850"/>
          <p14:tracePt t="56646" x="5848350" y="4965700"/>
          <p14:tracePt t="56663" x="5899150" y="4908550"/>
          <p14:tracePt t="56680" x="5981700" y="4813300"/>
          <p14:tracePt t="56696" x="6051550" y="4749800"/>
          <p14:tracePt t="56713" x="6127750" y="4692650"/>
          <p14:tracePt t="56730" x="6197600" y="4648200"/>
          <p14:tracePt t="56747" x="6261100" y="4591050"/>
          <p14:tracePt t="56763" x="6311900" y="4565650"/>
          <p14:tracePt t="56765" x="6318250" y="4552950"/>
          <p14:tracePt t="56780" x="6337300" y="4540250"/>
          <p14:tracePt t="56796" x="6350000" y="4521200"/>
          <p14:tracePt t="56813" x="6362700" y="4502150"/>
          <p14:tracePt t="56830" x="6369050" y="4495800"/>
          <p14:tracePt t="56846" x="6381750" y="4489450"/>
          <p14:tracePt t="56863" x="6388100" y="4470400"/>
          <p14:tracePt t="56880" x="6400800" y="4470400"/>
          <p14:tracePt t="56913" x="6400800" y="4457700"/>
          <p14:tracePt t="56959" x="6400800" y="4451350"/>
          <p14:tracePt t="56964" x="6407150" y="4451350"/>
          <p14:tracePt t="56980" x="6413500" y="4451350"/>
          <p14:tracePt t="56996" x="6413500" y="4445000"/>
          <p14:tracePt t="57012" x="6426200" y="4438650"/>
          <p14:tracePt t="57029" x="6438900" y="4425950"/>
          <p14:tracePt t="57046" x="6451600" y="4425950"/>
          <p14:tracePt t="57063" x="6464300" y="4413250"/>
          <p14:tracePt t="57069" x="6470650" y="4406900"/>
          <p14:tracePt t="57161" x="6477000" y="4406900"/>
          <p14:tracePt t="57674" x="6464300" y="4419600"/>
          <p14:tracePt t="57680" x="6426200" y="4457700"/>
          <p14:tracePt t="57696" x="6330950" y="4559300"/>
          <p14:tracePt t="57713" x="6172200" y="4667250"/>
          <p14:tracePt t="57729" x="6013450" y="4781550"/>
          <p14:tracePt t="57746" x="5803900" y="4876800"/>
          <p14:tracePt t="57763" x="5549900" y="4933950"/>
          <p14:tracePt t="57780" x="5118100" y="4965700"/>
          <p14:tracePt t="57796" x="4641850" y="4965700"/>
          <p14:tracePt t="57813" x="4222750" y="4965700"/>
          <p14:tracePt t="57829" x="3937000" y="4965700"/>
          <p14:tracePt t="57846" x="3765550" y="4965700"/>
          <p14:tracePt t="57863" x="3670300" y="4965700"/>
          <p14:tracePt t="57880" x="3625850" y="4921250"/>
          <p14:tracePt t="57896" x="3594100" y="4870450"/>
          <p14:tracePt t="57913" x="3575050" y="4794250"/>
          <p14:tracePt t="57929" x="3556000" y="4730750"/>
          <p14:tracePt t="57946" x="3530600" y="4673600"/>
          <p14:tracePt t="57963" x="3524250" y="4641850"/>
          <p14:tracePt t="57980" x="3511550" y="4610100"/>
          <p14:tracePt t="57996" x="3498850" y="4603750"/>
          <p14:tracePt t="58013" x="3498850" y="4597400"/>
          <p14:tracePt t="58055" x="3498850" y="4591050"/>
          <p14:tracePt t="58062" x="3492500" y="4591050"/>
          <p14:tracePt t="58080" x="3473450" y="4559300"/>
          <p14:tracePt t="58097" x="3460750" y="4533900"/>
          <p14:tracePt t="58112" x="3448050" y="4527550"/>
          <p14:tracePt t="58129" x="3448050" y="4521200"/>
          <p14:tracePt t="58435" x="3441700" y="4521200"/>
          <p14:tracePt t="59279" x="3435350" y="4521200"/>
          <p14:tracePt t="59303" x="3435350" y="4527550"/>
          <p14:tracePt t="59311" x="3441700" y="4533900"/>
          <p14:tracePt t="59319" x="3441700" y="4540250"/>
          <p14:tracePt t="59327" x="3448050" y="4546600"/>
          <p14:tracePt t="59344" x="3467100" y="4572000"/>
          <p14:tracePt t="59361" x="3486150" y="4603750"/>
          <p14:tracePt t="59378" x="3524250" y="4629150"/>
          <p14:tracePt t="59394" x="3549650" y="4654550"/>
          <p14:tracePt t="59411" x="3575050" y="4667250"/>
          <p14:tracePt t="59427" x="3581400" y="4679950"/>
          <p14:tracePt t="59444" x="3600450" y="4699000"/>
          <p14:tracePt t="59461" x="3613150" y="4711700"/>
          <p14:tracePt t="59478" x="3625850" y="4730750"/>
          <p14:tracePt t="59494" x="3644900" y="4749800"/>
          <p14:tracePt t="59511" x="3663950" y="4762500"/>
          <p14:tracePt t="59527" x="3695700" y="4794250"/>
          <p14:tracePt t="59544" x="3708400" y="4813300"/>
          <p14:tracePt t="59561" x="3714750" y="4819650"/>
          <p14:tracePt t="59577" x="3721100" y="4826000"/>
          <p14:tracePt t="59594" x="3733800" y="4832350"/>
          <p14:tracePt t="59761" x="3733800" y="4838700"/>
          <p14:tracePt t="60253" x="3740150" y="4838700"/>
          <p14:tracePt t="60259" x="3752850" y="4832350"/>
          <p14:tracePt t="60279" x="3778250" y="4819650"/>
          <p14:tracePt t="60295" x="3784600" y="4806950"/>
          <p14:tracePt t="60312" x="3803650" y="4800600"/>
          <p14:tracePt t="60329" x="3810000" y="4787900"/>
          <p14:tracePt t="60345" x="3816350" y="4781550"/>
          <p14:tracePt t="60360" x="3835400" y="4775200"/>
          <p14:tracePt t="60378" x="3860800" y="4756150"/>
          <p14:tracePt t="60394" x="3898900" y="4730750"/>
          <p14:tracePt t="60412" x="3930650" y="4705350"/>
          <p14:tracePt t="60428" x="3956050" y="4686300"/>
          <p14:tracePt t="60445" x="3968750" y="4673600"/>
          <p14:tracePt t="60462" x="3975100" y="4673600"/>
          <p14:tracePt t="60479" x="3975100" y="4660900"/>
          <p14:tracePt t="60495" x="3981450" y="4654550"/>
          <p14:tracePt t="60512" x="3981450" y="4648200"/>
          <p14:tracePt t="60528" x="3981450" y="4635500"/>
          <p14:tracePt t="60545" x="3981450" y="4622800"/>
          <p14:tracePt t="60562" x="3962400" y="4610100"/>
          <p14:tracePt t="60578" x="3943350" y="4597400"/>
          <p14:tracePt t="60595" x="3924300" y="4591050"/>
          <p14:tracePt t="60612" x="3911600" y="4578350"/>
          <p14:tracePt t="60628" x="3892550" y="4578350"/>
          <p14:tracePt t="60645" x="3886200" y="4578350"/>
          <p14:tracePt t="60662" x="3879850" y="4578350"/>
          <p14:tracePt t="60997" x="3873500" y="4578350"/>
          <p14:tracePt t="61003" x="3860800" y="4578350"/>
          <p14:tracePt t="61011" x="3829050" y="4578350"/>
          <p14:tracePt t="61028" x="3771900" y="4578350"/>
          <p14:tracePt t="61045" x="3702050" y="4578350"/>
          <p14:tracePt t="61062" x="3594100" y="4559300"/>
          <p14:tracePt t="61078" x="3530600" y="4540250"/>
          <p14:tracePt t="61095" x="3479800" y="4508500"/>
          <p14:tracePt t="61112" x="3448050" y="4489450"/>
          <p14:tracePt t="61128" x="3416300" y="4470400"/>
          <p14:tracePt t="61134" x="3409950" y="4464050"/>
          <p14:tracePt t="61145" x="3390900" y="4451350"/>
          <p14:tracePt t="61162" x="3333750" y="4406900"/>
          <p14:tracePt t="61178" x="3263900" y="4349750"/>
          <p14:tracePt t="61195" x="3143250" y="4273550"/>
          <p14:tracePt t="61212" x="3016250" y="4171950"/>
          <p14:tracePt t="61228" x="2882900" y="4057650"/>
          <p14:tracePt t="61245" x="2762250" y="3943350"/>
          <p14:tracePt t="61262" x="2654300" y="3797300"/>
          <p14:tracePt t="61278" x="2590800" y="3708400"/>
          <p14:tracePt t="61295" x="2533650" y="3619500"/>
          <p14:tracePt t="61312" x="2470150" y="3536950"/>
          <p14:tracePt t="61328" x="2419350" y="3454400"/>
          <p14:tracePt t="61345" x="2393950" y="3384550"/>
          <p14:tracePt t="61362" x="2368550" y="3321050"/>
          <p14:tracePt t="61379" x="2362200" y="3289300"/>
          <p14:tracePt t="61395" x="2343150" y="3257550"/>
          <p14:tracePt t="61411" x="2343150" y="3244850"/>
          <p14:tracePt t="61427" x="2336800" y="3225800"/>
          <p14:tracePt t="61443" x="2330450" y="3206750"/>
          <p14:tracePt t="61460" x="2317750" y="3175000"/>
          <p14:tracePt t="61477" x="2317750" y="3143250"/>
          <p14:tracePt t="61495" x="2317750" y="3086100"/>
          <p14:tracePt t="61511" x="2317750" y="3003550"/>
          <p14:tracePt t="61528" x="2298700" y="2921000"/>
          <p14:tracePt t="61545" x="2279650" y="2838450"/>
          <p14:tracePt t="61562" x="2254250" y="2730500"/>
          <p14:tracePt t="61578" x="2241550" y="2647950"/>
          <p14:tracePt t="61595" x="2222500" y="2565400"/>
          <p14:tracePt t="61611" x="2197100" y="2489200"/>
          <p14:tracePt t="61628" x="2171700" y="2425700"/>
          <p14:tracePt t="61645" x="2152650" y="2355850"/>
          <p14:tracePt t="61651" x="2146300" y="2317750"/>
          <p14:tracePt t="61662" x="2133600" y="2254250"/>
          <p14:tracePt t="61678" x="2120900" y="2171700"/>
          <p14:tracePt t="61695" x="2108200" y="2095500"/>
          <p14:tracePt t="61711" x="2108200" y="2012950"/>
          <p14:tracePt t="61728" x="2108200" y="1917700"/>
          <p14:tracePt t="61745" x="2108200" y="1822450"/>
          <p14:tracePt t="61762" x="2108200" y="1695450"/>
          <p14:tracePt t="61778" x="2108200" y="1606550"/>
          <p14:tracePt t="61795" x="2108200" y="1511300"/>
          <p14:tracePt t="61811" x="2108200" y="1409700"/>
          <p14:tracePt t="61828" x="2108200" y="1295400"/>
          <p14:tracePt t="61845" x="2108200" y="1193800"/>
          <p14:tracePt t="61862" x="2108200" y="1073150"/>
          <p14:tracePt t="61878" x="2101850" y="1003300"/>
          <p14:tracePt t="61895" x="2095500" y="946150"/>
          <p14:tracePt t="61912" x="2089150" y="914400"/>
          <p14:tracePt t="61928" x="2076450" y="889000"/>
          <p14:tracePt t="61945" x="2076450" y="876300"/>
          <p14:tracePt t="61962" x="2070100" y="857250"/>
          <p14:tracePt t="61978" x="2070100" y="850900"/>
          <p14:tracePt t="62011" x="2063750" y="838200"/>
          <p14:tracePt t="62028" x="2063750" y="831850"/>
          <p14:tracePt t="62045" x="2057400" y="812800"/>
          <p14:tracePt t="62061" x="2057400" y="781050"/>
          <p14:tracePt t="62078" x="2044700" y="736600"/>
          <p14:tracePt t="62095" x="2032000" y="692150"/>
          <p14:tracePt t="62111" x="2025650" y="647700"/>
          <p14:tracePt t="62128" x="2019300" y="584200"/>
          <p14:tracePt t="62144" x="2006600" y="527050"/>
          <p14:tracePt t="62162" x="1981200" y="463550"/>
          <p14:tracePt t="62166" x="1974850" y="457200"/>
          <p14:tracePt t="62178" x="1974850" y="438150"/>
          <p14:tracePt t="62194" x="1962150" y="419100"/>
          <p14:tracePt t="62210" x="1955800" y="400050"/>
          <p14:tracePt t="62227" x="1949450" y="381000"/>
          <p14:tracePt t="62245" x="1943100" y="361950"/>
          <p14:tracePt t="62262" x="1924050" y="336550"/>
          <p14:tracePt t="62278" x="1911350" y="311150"/>
          <p14:tracePt t="62294" x="1911350" y="292100"/>
          <p14:tracePt t="62311" x="1905000" y="266700"/>
          <p14:tracePt t="62328" x="1892300" y="247650"/>
          <p14:tracePt t="62344" x="1879600" y="222250"/>
          <p14:tracePt t="62361" x="1866900" y="196850"/>
          <p14:tracePt t="62379" x="1847850" y="158750"/>
          <p14:tracePt t="62395" x="1835150" y="133350"/>
          <p14:tracePt t="62411" x="1809750" y="107950"/>
          <p14:tracePt t="62428" x="1797050" y="76200"/>
          <p14:tracePt t="62445" x="1784350" y="63500"/>
          <p14:tracePt t="62460" x="1778000" y="57150"/>
          <p14:tracePt t="62528" x="1771650" y="57150"/>
          <p14:tracePt t="62535" x="1765300" y="57150"/>
          <p14:tracePt t="62548" x="1758950" y="57150"/>
          <p14:tracePt t="62560" x="1746250" y="50800"/>
          <p14:tracePt t="62578" x="1720850" y="50800"/>
          <p14:tracePt t="62594" x="1708150" y="50800"/>
          <p14:tracePt t="62611" x="1701800" y="50800"/>
          <p14:tracePt t="62628" x="1689100" y="50800"/>
          <p14:tracePt t="62644" x="1670050" y="50800"/>
          <p14:tracePt t="62661" x="1657350" y="50800"/>
          <p14:tracePt t="62667" x="1644650" y="50800"/>
          <p14:tracePt t="62678" x="1638300" y="50800"/>
          <p14:tracePt t="62694" x="1625600" y="50800"/>
          <p14:tracePt t="62711" x="1606550" y="50800"/>
          <p14:tracePt t="62728" x="1600200" y="50800"/>
          <p14:tracePt t="62744" x="1587500" y="50800"/>
          <p14:tracePt t="62761" x="1574800" y="50800"/>
          <p14:tracePt t="62778" x="1568450" y="50800"/>
          <p14:tracePt t="62794" x="1562100" y="50800"/>
          <p14:tracePt t="62811" x="1536700" y="50800"/>
          <p14:tracePt t="62827" x="1504950" y="50800"/>
          <p14:tracePt t="62844" x="1473200" y="50800"/>
          <p14:tracePt t="62861" x="1441450" y="50800"/>
          <p14:tracePt t="62878" x="1403350" y="50800"/>
          <p14:tracePt t="62894" x="1384300" y="50800"/>
          <p14:tracePt t="62911" x="1371600" y="50800"/>
          <p14:tracePt t="63079" x="1365250" y="50800"/>
          <p14:tracePt t="63087" x="1358900" y="50800"/>
          <p14:tracePt t="63103" x="1352550" y="50800"/>
          <p14:tracePt t="63184" x="1346200" y="50800"/>
          <p14:tracePt t="63192" x="1339850" y="50800"/>
          <p14:tracePt t="63201" x="1333500" y="50800"/>
          <p14:tracePt t="63211" x="1320800" y="50800"/>
          <p14:tracePt t="63228" x="1301750" y="50800"/>
          <p14:tracePt t="63960" x="1263650" y="57150"/>
        </p14:tracePtLst>
      </p14:laserTraceLst>
    </p:ext>
  </p:extLs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title"/>
          </p:nvPr>
        </p:nvSpPr>
        <p:spPr>
          <a:xfrm>
            <a:off x="2297114" y="216113"/>
            <a:ext cx="6783824" cy="1325563"/>
          </a:xfrm>
        </p:spPr>
        <p:txBody>
          <a:bodyPr/>
          <a:lstStyle/>
          <a:p>
            <a:pPr eaLnBrk="1" hangingPunct="1"/>
            <a:r>
              <a:rPr lang="en-US" altLang="en-US" sz="3600" b="1" dirty="0">
                <a:solidFill>
                  <a:schemeClr val="bg1"/>
                </a:solidFill>
              </a:rPr>
              <a:t>Authentication: yet another try</a:t>
            </a:r>
            <a:endParaRPr lang="en-US" altLang="en-US" b="1" dirty="0" smtClean="0">
              <a:solidFill>
                <a:schemeClr val="bg1"/>
              </a:solidFill>
            </a:endParaRPr>
          </a:p>
        </p:txBody>
      </p:sp>
      <p:sp>
        <p:nvSpPr>
          <p:cNvPr id="21507" name="Text Box 3"/>
          <p:cNvSpPr txBox="1">
            <a:spLocks noChangeArrowheads="1"/>
          </p:cNvSpPr>
          <p:nvPr/>
        </p:nvSpPr>
        <p:spPr bwMode="auto">
          <a:xfrm>
            <a:off x="2475509" y="1991152"/>
            <a:ext cx="7677102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/>
            <a:r>
              <a:rPr lang="en-US" altLang="en-US" sz="2400" u="sng" dirty="0">
                <a:solidFill>
                  <a:srgbClr val="FF0000"/>
                </a:solidFill>
                <a:latin typeface="Comic Sans MS" panose="030F0702030302020204" pitchFamily="66" charset="0"/>
              </a:rPr>
              <a:t>Protocol ap3.1:</a:t>
            </a:r>
            <a:r>
              <a:rPr lang="en-US" altLang="en-US" sz="2400" dirty="0">
                <a:solidFill>
                  <a:srgbClr val="FF0000"/>
                </a:solidFill>
                <a:latin typeface="Comic Sans MS" panose="030F0702030302020204" pitchFamily="66" charset="0"/>
              </a:rPr>
              <a:t> </a:t>
            </a:r>
            <a:r>
              <a:rPr lang="en-US" altLang="en-US" sz="2400" dirty="0">
                <a:latin typeface="Comic Sans MS" panose="030F0702030302020204" pitchFamily="66" charset="0"/>
              </a:rPr>
              <a:t>Alice says “I am Alice” and sends her</a:t>
            </a:r>
          </a:p>
          <a:p>
            <a:pPr algn="r"/>
            <a:r>
              <a:rPr lang="en-US" altLang="en-US" sz="2400" i="1" dirty="0">
                <a:solidFill>
                  <a:srgbClr val="FF0000"/>
                </a:solidFill>
                <a:latin typeface="Comic Sans MS" panose="030F0702030302020204" pitchFamily="66" charset="0"/>
              </a:rPr>
              <a:t> </a:t>
            </a:r>
            <a:r>
              <a:rPr lang="en-US" altLang="en-US" sz="2400" i="1" dirty="0">
                <a:solidFill>
                  <a:schemeClr val="accent2"/>
                </a:solidFill>
                <a:latin typeface="Comic Sans MS" panose="030F0702030302020204" pitchFamily="66" charset="0"/>
              </a:rPr>
              <a:t>encrypted</a:t>
            </a:r>
            <a:r>
              <a:rPr lang="en-US" altLang="en-US" sz="2400" dirty="0">
                <a:solidFill>
                  <a:schemeClr val="accent2"/>
                </a:solidFill>
                <a:latin typeface="Comic Sans MS" panose="030F0702030302020204" pitchFamily="66" charset="0"/>
              </a:rPr>
              <a:t> </a:t>
            </a:r>
            <a:r>
              <a:rPr lang="en-US" altLang="en-US" sz="2400" dirty="0">
                <a:latin typeface="Comic Sans MS" panose="030F0702030302020204" pitchFamily="66" charset="0"/>
              </a:rPr>
              <a:t>secret password to “prove” it.</a:t>
            </a:r>
          </a:p>
        </p:txBody>
      </p:sp>
      <p:sp>
        <p:nvSpPr>
          <p:cNvPr id="21508" name="Text Box 4"/>
          <p:cNvSpPr txBox="1">
            <a:spLocks noChangeArrowheads="1"/>
          </p:cNvSpPr>
          <p:nvPr/>
        </p:nvSpPr>
        <p:spPr bwMode="auto">
          <a:xfrm>
            <a:off x="7554914" y="4113213"/>
            <a:ext cx="2757487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US" altLang="en-US" sz="2400">
                <a:latin typeface="Comic Sans MS" panose="030F0702030302020204" pitchFamily="66" charset="0"/>
              </a:rPr>
              <a:t>Failure scenario??</a:t>
            </a:r>
          </a:p>
        </p:txBody>
      </p:sp>
      <p:pic>
        <p:nvPicPr>
          <p:cNvPr id="21509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14538" y="3721101"/>
            <a:ext cx="698500" cy="862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10" name="Picture 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09144" y="4676284"/>
            <a:ext cx="1082675" cy="129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11" name="Picture 7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65900" y="3670301"/>
            <a:ext cx="812800" cy="83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512" name="Line 8"/>
          <p:cNvSpPr>
            <a:spLocks noChangeShapeType="1"/>
          </p:cNvSpPr>
          <p:nvPr/>
        </p:nvSpPr>
        <p:spPr bwMode="auto">
          <a:xfrm>
            <a:off x="2733675" y="4065588"/>
            <a:ext cx="3798888" cy="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 type="triangle" w="med" len="med"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grpSp>
        <p:nvGrpSpPr>
          <p:cNvPr id="21513" name="Group 9"/>
          <p:cNvGrpSpPr>
            <a:grpSpLocks/>
          </p:cNvGrpSpPr>
          <p:nvPr/>
        </p:nvGrpSpPr>
        <p:grpSpPr bwMode="auto">
          <a:xfrm>
            <a:off x="3003550" y="3306763"/>
            <a:ext cx="3119438" cy="633412"/>
            <a:chOff x="790" y="1799"/>
            <a:chExt cx="1965" cy="399"/>
          </a:xfrm>
        </p:grpSpPr>
        <p:sp>
          <p:nvSpPr>
            <p:cNvPr id="21521" name="Rectangle 10"/>
            <p:cNvSpPr>
              <a:spLocks noChangeArrowheads="1"/>
            </p:cNvSpPr>
            <p:nvPr/>
          </p:nvSpPr>
          <p:spPr bwMode="auto">
            <a:xfrm>
              <a:off x="806" y="1799"/>
              <a:ext cx="1919" cy="399"/>
            </a:xfrm>
            <a:prstGeom prst="rect">
              <a:avLst/>
            </a:prstGeom>
            <a:solidFill>
              <a:srgbClr val="CCFF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endParaRPr lang="en-US" altLang="en-US"/>
            </a:p>
          </p:txBody>
        </p:sp>
        <p:sp>
          <p:nvSpPr>
            <p:cNvPr id="21522" name="Text Box 11"/>
            <p:cNvSpPr txBox="1">
              <a:spLocks noChangeArrowheads="1"/>
            </p:cNvSpPr>
            <p:nvPr/>
          </p:nvSpPr>
          <p:spPr bwMode="auto">
            <a:xfrm>
              <a:off x="1928" y="1876"/>
              <a:ext cx="827" cy="23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/>
              <a:r>
                <a:rPr lang="en-US" altLang="en-US">
                  <a:latin typeface="Comic Sans MS" panose="030F0702030302020204" pitchFamily="66" charset="0"/>
                </a:rPr>
                <a:t>“I’m Alice”</a:t>
              </a:r>
            </a:p>
          </p:txBody>
        </p:sp>
        <p:sp>
          <p:nvSpPr>
            <p:cNvPr id="21523" name="Text Box 12"/>
            <p:cNvSpPr txBox="1">
              <a:spLocks noChangeArrowheads="1"/>
            </p:cNvSpPr>
            <p:nvPr/>
          </p:nvSpPr>
          <p:spPr bwMode="auto">
            <a:xfrm>
              <a:off x="790" y="1822"/>
              <a:ext cx="569" cy="36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/>
              <a:r>
                <a:rPr lang="en-US" altLang="en-US" sz="1600">
                  <a:latin typeface="Comic Sans MS" panose="030F0702030302020204" pitchFamily="66" charset="0"/>
                </a:rPr>
                <a:t>Alice’s </a:t>
              </a:r>
            </a:p>
            <a:p>
              <a:pPr algn="ctr"/>
              <a:r>
                <a:rPr lang="en-US" altLang="en-US" sz="1600">
                  <a:latin typeface="Comic Sans MS" panose="030F0702030302020204" pitchFamily="66" charset="0"/>
                </a:rPr>
                <a:t>IP addr</a:t>
              </a:r>
            </a:p>
          </p:txBody>
        </p:sp>
        <p:sp>
          <p:nvSpPr>
            <p:cNvPr id="21524" name="Line 13"/>
            <p:cNvSpPr>
              <a:spLocks noChangeShapeType="1"/>
            </p:cNvSpPr>
            <p:nvPr/>
          </p:nvSpPr>
          <p:spPr bwMode="auto">
            <a:xfrm flipH="1">
              <a:off x="1337" y="1805"/>
              <a:ext cx="0" cy="393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1525" name="Text Box 14"/>
            <p:cNvSpPr txBox="1">
              <a:spLocks noChangeArrowheads="1"/>
            </p:cNvSpPr>
            <p:nvPr/>
          </p:nvSpPr>
          <p:spPr bwMode="auto">
            <a:xfrm>
              <a:off x="1285" y="1813"/>
              <a:ext cx="759" cy="36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/>
              <a:r>
                <a:rPr lang="en-US" altLang="en-US" sz="1600">
                  <a:latin typeface="Comic Sans MS" panose="030F0702030302020204" pitchFamily="66" charset="0"/>
                </a:rPr>
                <a:t>encrypted </a:t>
              </a:r>
            </a:p>
            <a:p>
              <a:pPr algn="ctr"/>
              <a:r>
                <a:rPr lang="en-US" altLang="en-US" sz="1600">
                  <a:latin typeface="Comic Sans MS" panose="030F0702030302020204" pitchFamily="66" charset="0"/>
                </a:rPr>
                <a:t>password</a:t>
              </a:r>
            </a:p>
          </p:txBody>
        </p:sp>
        <p:sp>
          <p:nvSpPr>
            <p:cNvPr id="21526" name="Line 15"/>
            <p:cNvSpPr>
              <a:spLocks noChangeShapeType="1"/>
            </p:cNvSpPr>
            <p:nvPr/>
          </p:nvSpPr>
          <p:spPr bwMode="auto">
            <a:xfrm flipH="1">
              <a:off x="1973" y="1805"/>
              <a:ext cx="0" cy="393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21514" name="Group 16"/>
          <p:cNvGrpSpPr>
            <a:grpSpLocks/>
          </p:cNvGrpSpPr>
          <p:nvPr/>
        </p:nvGrpSpPr>
        <p:grpSpPr bwMode="auto">
          <a:xfrm>
            <a:off x="4562476" y="4235451"/>
            <a:ext cx="1514475" cy="633413"/>
            <a:chOff x="984" y="2719"/>
            <a:chExt cx="954" cy="399"/>
          </a:xfrm>
        </p:grpSpPr>
        <p:sp>
          <p:nvSpPr>
            <p:cNvPr id="21517" name="Rectangle 17"/>
            <p:cNvSpPr>
              <a:spLocks noChangeArrowheads="1"/>
            </p:cNvSpPr>
            <p:nvPr/>
          </p:nvSpPr>
          <p:spPr bwMode="auto">
            <a:xfrm>
              <a:off x="1000" y="2719"/>
              <a:ext cx="938" cy="399"/>
            </a:xfrm>
            <a:prstGeom prst="rect">
              <a:avLst/>
            </a:prstGeom>
            <a:solidFill>
              <a:srgbClr val="CCFF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endParaRPr lang="en-US" altLang="en-US"/>
            </a:p>
          </p:txBody>
        </p:sp>
        <p:sp>
          <p:nvSpPr>
            <p:cNvPr id="21518" name="Text Box 18"/>
            <p:cNvSpPr txBox="1">
              <a:spLocks noChangeArrowheads="1"/>
            </p:cNvSpPr>
            <p:nvPr/>
          </p:nvSpPr>
          <p:spPr bwMode="auto">
            <a:xfrm>
              <a:off x="1578" y="2793"/>
              <a:ext cx="319" cy="23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/>
              <a:r>
                <a:rPr lang="en-US" altLang="en-US">
                  <a:latin typeface="Comic Sans MS" panose="030F0702030302020204" pitchFamily="66" charset="0"/>
                </a:rPr>
                <a:t>OK</a:t>
              </a:r>
            </a:p>
          </p:txBody>
        </p:sp>
        <p:sp>
          <p:nvSpPr>
            <p:cNvPr id="21519" name="Text Box 19"/>
            <p:cNvSpPr txBox="1">
              <a:spLocks noChangeArrowheads="1"/>
            </p:cNvSpPr>
            <p:nvPr/>
          </p:nvSpPr>
          <p:spPr bwMode="auto">
            <a:xfrm>
              <a:off x="984" y="2742"/>
              <a:ext cx="569" cy="36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/>
              <a:r>
                <a:rPr lang="en-US" altLang="en-US" sz="1600">
                  <a:latin typeface="Comic Sans MS" panose="030F0702030302020204" pitchFamily="66" charset="0"/>
                </a:rPr>
                <a:t>Alice’s </a:t>
              </a:r>
            </a:p>
            <a:p>
              <a:pPr algn="ctr"/>
              <a:r>
                <a:rPr lang="en-US" altLang="en-US" sz="1600">
                  <a:latin typeface="Comic Sans MS" panose="030F0702030302020204" pitchFamily="66" charset="0"/>
                </a:rPr>
                <a:t>IP addr</a:t>
              </a:r>
            </a:p>
          </p:txBody>
        </p:sp>
        <p:sp>
          <p:nvSpPr>
            <p:cNvPr id="21520" name="Line 20"/>
            <p:cNvSpPr>
              <a:spLocks noChangeShapeType="1"/>
            </p:cNvSpPr>
            <p:nvPr/>
          </p:nvSpPr>
          <p:spPr bwMode="auto">
            <a:xfrm flipH="1">
              <a:off x="1531" y="2725"/>
              <a:ext cx="0" cy="393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21515" name="Line 21"/>
          <p:cNvSpPr>
            <a:spLocks noChangeShapeType="1"/>
          </p:cNvSpPr>
          <p:nvPr/>
        </p:nvSpPr>
        <p:spPr bwMode="auto">
          <a:xfrm>
            <a:off x="6151564" y="3600450"/>
            <a:ext cx="561975" cy="1588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1516" name="Line 22"/>
          <p:cNvSpPr>
            <a:spLocks noChangeShapeType="1"/>
          </p:cNvSpPr>
          <p:nvPr/>
        </p:nvSpPr>
        <p:spPr bwMode="auto">
          <a:xfrm flipH="1" flipV="1">
            <a:off x="3948114" y="4537075"/>
            <a:ext cx="541337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293623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4428"/>
    </mc:Choice>
    <mc:Fallback xmlns="">
      <p:transition spd="slow" advTm="54428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8581" x="609600" y="5283200"/>
          <p14:tracePt t="8808" x="609600" y="5276850"/>
          <p14:tracePt t="8895" x="609600" y="5270500"/>
          <p14:tracePt t="8901" x="609600" y="5257800"/>
          <p14:tracePt t="8908" x="615950" y="5257800"/>
          <p14:tracePt t="8925" x="622300" y="5238750"/>
          <p14:tracePt t="8941" x="635000" y="5213350"/>
          <p14:tracePt t="8958" x="654050" y="5194300"/>
          <p14:tracePt t="8975" x="679450" y="5162550"/>
          <p14:tracePt t="8991" x="711200" y="5124450"/>
          <p14:tracePt t="9008" x="730250" y="5092700"/>
          <p14:tracePt t="9025" x="742950" y="5073650"/>
          <p14:tracePt t="9041" x="755650" y="5048250"/>
          <p14:tracePt t="9058" x="762000" y="5022850"/>
          <p14:tracePt t="9075" x="781050" y="5003800"/>
          <p14:tracePt t="9091" x="800100" y="4972050"/>
          <p14:tracePt t="9108" x="812800" y="4933950"/>
          <p14:tracePt t="9125" x="825500" y="4883150"/>
          <p14:tracePt t="9141" x="844550" y="4832350"/>
          <p14:tracePt t="9158" x="869950" y="4781550"/>
          <p14:tracePt t="9175" x="882650" y="4724400"/>
          <p14:tracePt t="9191" x="908050" y="4673600"/>
          <p14:tracePt t="9208" x="927100" y="4616450"/>
          <p14:tracePt t="9225" x="946150" y="4584700"/>
          <p14:tracePt t="9241" x="952500" y="4546600"/>
          <p14:tracePt t="9258" x="971550" y="4502150"/>
          <p14:tracePt t="9260" x="971550" y="4495800"/>
          <p14:tracePt t="9275" x="971550" y="4470400"/>
          <p14:tracePt t="9291" x="977900" y="4445000"/>
          <p14:tracePt t="9308" x="977900" y="4419600"/>
          <p14:tracePt t="9324" x="977900" y="4406900"/>
          <p14:tracePt t="9341" x="984250" y="4387850"/>
          <p14:tracePt t="9358" x="990600" y="4362450"/>
          <p14:tracePt t="9375" x="1003300" y="4318000"/>
          <p14:tracePt t="9391" x="1016000" y="4286250"/>
          <p14:tracePt t="9408" x="1022350" y="4267200"/>
          <p14:tracePt t="9424" x="1028700" y="4241800"/>
          <p14:tracePt t="9441" x="1028700" y="4222750"/>
          <p14:tracePt t="9458" x="1035050" y="4210050"/>
          <p14:tracePt t="9475" x="1047750" y="4178300"/>
          <p14:tracePt t="9492" x="1060450" y="4159250"/>
          <p14:tracePt t="9508" x="1073150" y="4127500"/>
          <p14:tracePt t="9524" x="1092200" y="4083050"/>
          <p14:tracePt t="9541" x="1098550" y="4057650"/>
          <p14:tracePt t="9558" x="1111250" y="4038600"/>
          <p14:tracePt t="9575" x="1117600" y="4013200"/>
          <p14:tracePt t="9591" x="1117600" y="4006850"/>
          <p14:tracePt t="9608" x="1117600" y="3994150"/>
          <p14:tracePt t="9913" x="1117600" y="3987800"/>
          <p14:tracePt t="9922" x="1117600" y="3981450"/>
          <p14:tracePt t="9930" x="1117600" y="3975100"/>
          <p14:tracePt t="9941" x="1123950" y="3962400"/>
          <p14:tracePt t="9958" x="1143000" y="3949700"/>
          <p14:tracePt t="9975" x="1155700" y="3924300"/>
          <p14:tracePt t="9991" x="1168400" y="3905250"/>
          <p14:tracePt t="10008" x="1212850" y="3873500"/>
          <p14:tracePt t="10024" x="1282700" y="3829050"/>
          <p14:tracePt t="10041" x="1352550" y="3771900"/>
          <p14:tracePt t="10058" x="1416050" y="3714750"/>
          <p14:tracePt t="10075" x="1473200" y="3625850"/>
          <p14:tracePt t="10091" x="1517650" y="3562350"/>
          <p14:tracePt t="10108" x="1555750" y="3517900"/>
          <p14:tracePt t="10124" x="1587500" y="3486150"/>
          <p14:tracePt t="10141" x="1606550" y="3467100"/>
          <p14:tracePt t="10158" x="1619250" y="3454400"/>
          <p14:tracePt t="10175" x="1631950" y="3435350"/>
          <p14:tracePt t="10191" x="1651000" y="3422650"/>
          <p14:tracePt t="10208" x="1670050" y="3409950"/>
          <p14:tracePt t="10224" x="1714500" y="3409950"/>
          <p14:tracePt t="10241" x="1765300" y="3403600"/>
          <p14:tracePt t="10258" x="1835150" y="3397250"/>
          <p14:tracePt t="10275" x="1955800" y="3397250"/>
          <p14:tracePt t="10291" x="2044700" y="3397250"/>
          <p14:tracePt t="10308" x="2139950" y="3390900"/>
          <p14:tracePt t="10324" x="2235200" y="3371850"/>
          <p14:tracePt t="10341" x="2355850" y="3352800"/>
          <p14:tracePt t="10358" x="2476500" y="3333750"/>
          <p14:tracePt t="10375" x="2673350" y="3282950"/>
          <p14:tracePt t="10391" x="2838450" y="3232150"/>
          <p14:tracePt t="10407" x="2978150" y="3181350"/>
          <p14:tracePt t="10425" x="3111500" y="3124200"/>
          <p14:tracePt t="10441" x="3219450" y="3079750"/>
          <p14:tracePt t="10457" x="3295650" y="3041650"/>
          <p14:tracePt t="10475" x="3371850" y="2997200"/>
          <p14:tracePt t="10491" x="3435350" y="2965450"/>
          <p14:tracePt t="10507" x="3517900" y="2933700"/>
          <p14:tracePt t="10524" x="3619500" y="2889250"/>
          <p14:tracePt t="10541" x="3733800" y="2838450"/>
          <p14:tracePt t="10557" x="3848100" y="2781300"/>
          <p14:tracePt t="10575" x="3962400" y="2717800"/>
          <p14:tracePt t="10591" x="4032250" y="2673350"/>
          <p14:tracePt t="10608" x="4102100" y="2635250"/>
          <p14:tracePt t="10624" x="4165600" y="2590800"/>
          <p14:tracePt t="10641" x="4235450" y="2559050"/>
          <p14:tracePt t="10658" x="4318000" y="2527300"/>
          <p14:tracePt t="10674" x="4400550" y="2501900"/>
          <p14:tracePt t="10677" x="4419600" y="2495550"/>
          <p14:tracePt t="10691" x="4502150" y="2476500"/>
          <p14:tracePt t="10697" x="4533900" y="2476500"/>
          <p14:tracePt t="10707" x="4603750" y="2470150"/>
          <p14:tracePt t="10723" x="4705350" y="2457450"/>
          <p14:tracePt t="10740" x="4806950" y="2444750"/>
          <p14:tracePt t="10756" x="4902200" y="2444750"/>
          <p14:tracePt t="10773" x="5010150" y="2432050"/>
          <p14:tracePt t="10790" x="5092700" y="2406650"/>
          <p14:tracePt t="10807" x="5156200" y="2387600"/>
          <p14:tracePt t="10823" x="5175250" y="2387600"/>
          <p14:tracePt t="10840" x="5194300" y="2381250"/>
          <p14:tracePt t="10856" x="5207000" y="2374900"/>
          <p14:tracePt t="10873" x="5232400" y="2368550"/>
          <p14:tracePt t="10891" x="5270500" y="2368550"/>
          <p14:tracePt t="10907" x="5302250" y="2362200"/>
          <p14:tracePt t="10924" x="5327650" y="2362200"/>
          <p14:tracePt t="10941" x="5353050" y="2362200"/>
          <p14:tracePt t="10957" x="5378450" y="2362200"/>
          <p14:tracePt t="10974" x="5403850" y="2362200"/>
          <p14:tracePt t="10976" x="5410200" y="2362200"/>
          <p14:tracePt t="10991" x="5422900" y="2362200"/>
          <p14:tracePt t="11007" x="5429250" y="2362200"/>
          <p14:tracePt t="11302" x="5435600" y="2362200"/>
          <p14:tracePt t="11309" x="5441950" y="2362200"/>
          <p14:tracePt t="11337" x="5448300" y="2362200"/>
          <p14:tracePt t="11346" x="5454650" y="2362200"/>
          <p14:tracePt t="11357" x="5461000" y="2362200"/>
          <p14:tracePt t="11374" x="5486400" y="2368550"/>
          <p14:tracePt t="11391" x="5511800" y="2368550"/>
          <p14:tracePt t="11407" x="5537200" y="2368550"/>
          <p14:tracePt t="11424" x="5556250" y="2368550"/>
          <p14:tracePt t="11440" x="5575300" y="2368550"/>
          <p14:tracePt t="11457" x="5594350" y="2368550"/>
          <p14:tracePt t="11474" x="5619750" y="2368550"/>
          <p14:tracePt t="11491" x="5657850" y="2368550"/>
          <p14:tracePt t="11507" x="5689600" y="2368550"/>
          <p14:tracePt t="11524" x="5740400" y="2368550"/>
          <p14:tracePt t="11540" x="5784850" y="2368550"/>
          <p14:tracePt t="11557" x="5854700" y="2368550"/>
          <p14:tracePt t="11574" x="5930900" y="2368550"/>
          <p14:tracePt t="11591" x="5994400" y="2368550"/>
          <p14:tracePt t="11593" x="6007100" y="2368550"/>
          <p14:tracePt t="11607" x="6045200" y="2368550"/>
          <p14:tracePt t="11624" x="6096000" y="2368550"/>
          <p14:tracePt t="11640" x="6140450" y="2368550"/>
          <p14:tracePt t="11657" x="6191250" y="2381250"/>
          <p14:tracePt t="11674" x="6254750" y="2393950"/>
          <p14:tracePt t="11691" x="6337300" y="2406650"/>
          <p14:tracePt t="11707" x="6375400" y="2419350"/>
          <p14:tracePt t="11713" x="6381750" y="2425700"/>
          <p14:tracePt t="11724" x="6394450" y="2425700"/>
          <p14:tracePt t="11740" x="6400800" y="2432050"/>
          <p14:tracePt t="11757" x="6407150" y="2438400"/>
          <p14:tracePt t="11774" x="6413500" y="2438400"/>
          <p14:tracePt t="11791" x="6419850" y="2444750"/>
          <p14:tracePt t="11807" x="6426200" y="2444750"/>
          <p14:tracePt t="11824" x="6445250" y="2444750"/>
          <p14:tracePt t="11840" x="6464300" y="2444750"/>
          <p14:tracePt t="11857" x="6477000" y="2444750"/>
          <p14:tracePt t="11873" x="6489700" y="2444750"/>
          <p14:tracePt t="11889" x="6508750" y="2444750"/>
          <p14:tracePt t="11907" x="6546850" y="2444750"/>
          <p14:tracePt t="11923" x="6559550" y="2444750"/>
          <p14:tracePt t="11940" x="6578600" y="2444750"/>
          <p14:tracePt t="11997" x="6584950" y="2444750"/>
          <p14:tracePt t="12003" x="6591300" y="2444750"/>
          <p14:tracePt t="12010" x="6597650" y="2444750"/>
          <p14:tracePt t="12023" x="6629400" y="2444750"/>
          <p14:tracePt t="12040" x="6654800" y="2444750"/>
          <p14:tracePt t="12057" x="6686550" y="2444750"/>
          <p14:tracePt t="12073" x="6718300" y="2444750"/>
          <p14:tracePt t="12090" x="6750050" y="2444750"/>
          <p14:tracePt t="12108" x="6781800" y="2438400"/>
          <p14:tracePt t="12123" x="6813550" y="2438400"/>
          <p14:tracePt t="12140" x="6826250" y="2438400"/>
          <p14:tracePt t="12157" x="6845300" y="2438400"/>
          <p14:tracePt t="12173" x="6851650" y="2438400"/>
          <p14:tracePt t="12207" x="6858000" y="2438400"/>
          <p14:tracePt t="12282" x="6864350" y="2438400"/>
          <p14:tracePt t="12288" x="6870700" y="2438400"/>
          <p14:tracePt t="12294" x="6877050" y="2438400"/>
          <p14:tracePt t="12308" x="6896100" y="2438400"/>
          <p14:tracePt t="12324" x="6927850" y="2438400"/>
          <p14:tracePt t="12340" x="6959600" y="2438400"/>
          <p14:tracePt t="12357" x="6997700" y="2438400"/>
          <p14:tracePt t="12373" x="7048500" y="2438400"/>
          <p14:tracePt t="12391" x="7124700" y="2438400"/>
          <p14:tracePt t="12408" x="7162800" y="2444750"/>
          <p14:tracePt t="12423" x="7200900" y="2444750"/>
          <p14:tracePt t="12440" x="7219950" y="2444750"/>
          <p14:tracePt t="12457" x="7232650" y="2444750"/>
          <p14:tracePt t="12473" x="7251700" y="2444750"/>
          <p14:tracePt t="12491" x="7277100" y="2444750"/>
          <p14:tracePt t="12507" x="7283450" y="2444750"/>
          <p14:tracePt t="12524" x="7302500" y="2463800"/>
          <p14:tracePt t="12540" x="7346950" y="2463800"/>
          <p14:tracePt t="12557" x="7385050" y="2463800"/>
          <p14:tracePt t="12573" x="7423150" y="2463800"/>
          <p14:tracePt t="12591" x="7480300" y="2463800"/>
          <p14:tracePt t="12607" x="7518400" y="2463800"/>
          <p14:tracePt t="12624" x="7537450" y="2463800"/>
          <p14:tracePt t="12640" x="7556500" y="2463800"/>
          <p14:tracePt t="12657" x="7569200" y="2463800"/>
          <p14:tracePt t="12674" x="7575550" y="2463800"/>
          <p14:tracePt t="12691" x="7581900" y="2463800"/>
          <p14:tracePt t="12707" x="7594600" y="2463800"/>
          <p14:tracePt t="12740" x="7613650" y="2463800"/>
          <p14:tracePt t="12746" x="7620000" y="2463800"/>
          <p14:tracePt t="12757" x="7632700" y="2463800"/>
          <p14:tracePt t="12773" x="7645400" y="2463800"/>
          <p14:tracePt t="12790" x="7664450" y="2457450"/>
          <p14:tracePt t="12807" x="7689850" y="2457450"/>
          <p14:tracePt t="12823" x="7708900" y="2457450"/>
          <p14:tracePt t="12840" x="7715250" y="2457450"/>
          <p14:tracePt t="12857" x="7721600" y="2457450"/>
          <p14:tracePt t="12874" x="7734300" y="2457450"/>
          <p14:tracePt t="12891" x="7747000" y="2457450"/>
          <p14:tracePt t="12907" x="7753350" y="2457450"/>
          <p14:tracePt t="12923" x="7772400" y="2457450"/>
          <p14:tracePt t="12940" x="7791450" y="2457450"/>
          <p14:tracePt t="12956" x="7816850" y="2457450"/>
          <p14:tracePt t="12973" x="7848600" y="2451100"/>
          <p14:tracePt t="12989" x="7854950" y="2451100"/>
          <p14:tracePt t="13005" x="7893050" y="2444750"/>
          <p14:tracePt t="13022" x="7943850" y="2444750"/>
          <p14:tracePt t="13039" x="8001000" y="2444750"/>
          <p14:tracePt t="13056" x="8058150" y="2451100"/>
          <p14:tracePt t="13072" x="8077200" y="2451100"/>
          <p14:tracePt t="13090" x="8108950" y="2457450"/>
          <p14:tracePt t="13107" x="8140700" y="2457450"/>
          <p14:tracePt t="13123" x="8147050" y="2457450"/>
          <p14:tracePt t="13140" x="8159750" y="2457450"/>
          <p14:tracePt t="13156" x="8166100" y="2457450"/>
          <p14:tracePt t="13173" x="8172450" y="2457450"/>
          <p14:tracePt t="13190" x="8185150" y="2457450"/>
          <p14:tracePt t="13207" x="8223250" y="2457450"/>
          <p14:tracePt t="13223" x="8255000" y="2457450"/>
          <p14:tracePt t="13240" x="8293100" y="2457450"/>
          <p14:tracePt t="13244" x="8305800" y="2457450"/>
          <p14:tracePt t="13256" x="8331200" y="2457450"/>
          <p14:tracePt t="13273" x="8369300" y="2457450"/>
          <p14:tracePt t="13289" x="8426450" y="2457450"/>
          <p14:tracePt t="13306" x="8489950" y="2457450"/>
          <p14:tracePt t="13323" x="8559800" y="2451100"/>
          <p14:tracePt t="13340" x="8591550" y="2451100"/>
          <p14:tracePt t="13356" x="8623300" y="2451100"/>
          <p14:tracePt t="13373" x="8642350" y="2451100"/>
          <p14:tracePt t="13389" x="8680450" y="2451100"/>
          <p14:tracePt t="13406" x="8705850" y="2451100"/>
          <p14:tracePt t="13409" x="8718550" y="2451100"/>
          <p14:tracePt t="13423" x="8743950" y="2451100"/>
          <p14:tracePt t="13439" x="8788400" y="2457450"/>
          <p14:tracePt t="13457" x="8826500" y="2463800"/>
          <p14:tracePt t="13473" x="8877300" y="2463800"/>
          <p14:tracePt t="13489" x="8921750" y="2463800"/>
          <p14:tracePt t="13506" x="8991600" y="2463800"/>
          <p14:tracePt t="13508" x="9017000" y="2463800"/>
          <p14:tracePt t="13523" x="9137650" y="2470150"/>
          <p14:tracePt t="13539" x="9232900" y="2476500"/>
          <p14:tracePt t="13556" x="9347200" y="2476500"/>
          <p14:tracePt t="13573" x="9448800" y="2476500"/>
          <p14:tracePt t="13589" x="9544050" y="2476500"/>
          <p14:tracePt t="13606" x="9620250" y="2476500"/>
          <p14:tracePt t="13623" x="9671050" y="2470150"/>
          <p14:tracePt t="13639" x="9677400" y="2470150"/>
          <p14:tracePt t="13921" x="9671050" y="2470150"/>
          <p14:tracePt t="13927" x="9632950" y="2476500"/>
          <p14:tracePt t="13940" x="9569450" y="2489200"/>
          <p14:tracePt t="13956" x="9461500" y="2533650"/>
          <p14:tracePt t="13973" x="9378950" y="2578100"/>
          <p14:tracePt t="13990" x="9258300" y="2609850"/>
          <p14:tracePt t="14007" x="9067800" y="2647950"/>
          <p14:tracePt t="14023" x="8851900" y="2698750"/>
          <p14:tracePt t="14038" x="8636000" y="2730500"/>
          <p14:tracePt t="14055" x="8407400" y="2762250"/>
          <p14:tracePt t="14072" x="8159750" y="2800350"/>
          <p14:tracePt t="14089" x="7994650" y="2806700"/>
          <p14:tracePt t="14106" x="7893050" y="2806700"/>
          <p14:tracePt t="14123" x="7772400" y="2813050"/>
          <p14:tracePt t="14139" x="7683500" y="2813050"/>
          <p14:tracePt t="14156" x="7613650" y="2813050"/>
          <p14:tracePt t="14173" x="7543800" y="2813050"/>
          <p14:tracePt t="14189" x="7454900" y="2819400"/>
          <p14:tracePt t="14206" x="7372350" y="2832100"/>
          <p14:tracePt t="14223" x="7245350" y="2857500"/>
          <p14:tracePt t="14239" x="7162800" y="2857500"/>
          <p14:tracePt t="14256" x="7099300" y="2857500"/>
          <p14:tracePt t="14261" x="7086600" y="2857500"/>
          <p14:tracePt t="14273" x="7080250" y="2863850"/>
          <p14:tracePt t="14289" x="7067550" y="2863850"/>
          <p14:tracePt t="14306" x="7048500" y="2863850"/>
          <p14:tracePt t="14323" x="7016750" y="2870200"/>
          <p14:tracePt t="14340" x="6972300" y="2889250"/>
          <p14:tracePt t="14356" x="6889750" y="2889250"/>
          <p14:tracePt t="14372" x="6762750" y="2914650"/>
          <p14:tracePt t="14389" x="6635750" y="2914650"/>
          <p14:tracePt t="14406" x="6508750" y="2921000"/>
          <p14:tracePt t="14423" x="6375400" y="2927350"/>
          <p14:tracePt t="14439" x="6273800" y="2927350"/>
          <p14:tracePt t="14456" x="6216650" y="2927350"/>
          <p14:tracePt t="14472" x="6191250" y="2927350"/>
          <p14:tracePt t="14489" x="6178550" y="2927350"/>
          <p14:tracePt t="14506" x="6165850" y="2927350"/>
          <p14:tracePt t="14523" x="6153150" y="2927350"/>
          <p14:tracePt t="14539" x="6146800" y="2927350"/>
          <p14:tracePt t="14556" x="6134100" y="2921000"/>
          <p14:tracePt t="14573" x="6121400" y="2921000"/>
          <p14:tracePt t="14610" x="6115050" y="2914650"/>
          <p14:tracePt t="14624" x="6102350" y="2914650"/>
          <p14:tracePt t="14639" x="6083300" y="2914650"/>
          <p14:tracePt t="14656" x="6038850" y="2908300"/>
          <p14:tracePt t="14673" x="6019800" y="2908300"/>
          <p14:tracePt t="14689" x="5994400" y="2908300"/>
          <p14:tracePt t="14706" x="5969000" y="2895600"/>
          <p14:tracePt t="14708" x="5962650" y="2895600"/>
          <p14:tracePt t="14723" x="5937250" y="2895600"/>
          <p14:tracePt t="14739" x="5918200" y="2895600"/>
          <p14:tracePt t="14778" x="5911850" y="2895600"/>
          <p14:tracePt t="14910" x="5905500" y="2889250"/>
          <p14:tracePt t="14926" x="5905500" y="2882900"/>
          <p14:tracePt t="14937" x="5911850" y="2882900"/>
          <p14:tracePt t="14945" x="5918200" y="2882900"/>
          <p14:tracePt t="14956" x="5924550" y="2882900"/>
          <p14:tracePt t="14973" x="5937250" y="2882900"/>
          <p14:tracePt t="14990" x="5969000" y="2882900"/>
          <p14:tracePt t="15006" x="6019800" y="2889250"/>
          <p14:tracePt t="15023" x="6064250" y="2901950"/>
          <p14:tracePt t="15039" x="6102350" y="2901950"/>
          <p14:tracePt t="15056" x="6134100" y="2914650"/>
          <p14:tracePt t="15073" x="6159500" y="2921000"/>
          <p14:tracePt t="15088" x="6178550" y="2921000"/>
          <p14:tracePt t="15105" x="6197600" y="2921000"/>
          <p14:tracePt t="15121" x="6216650" y="2921000"/>
          <p14:tracePt t="15138" x="6248400" y="2921000"/>
          <p14:tracePt t="15155" x="6311900" y="2921000"/>
          <p14:tracePt t="15171" x="6337300" y="2921000"/>
          <p14:tracePt t="15188" x="6375400" y="2921000"/>
          <p14:tracePt t="15205" x="6413500" y="2921000"/>
          <p14:tracePt t="15221" x="6451600" y="2921000"/>
          <p14:tracePt t="15238" x="6477000" y="2914650"/>
          <p14:tracePt t="15254" x="6496050" y="2901950"/>
          <p14:tracePt t="15271" x="6540500" y="2895600"/>
          <p14:tracePt t="15288" x="6553200" y="2895600"/>
          <p14:tracePt t="15306" x="6572250" y="2901950"/>
          <p14:tracePt t="15323" x="6597650" y="2901950"/>
          <p14:tracePt t="15339" x="6623050" y="2901950"/>
          <p14:tracePt t="15356" x="6661150" y="2901950"/>
          <p14:tracePt t="15373" x="6686550" y="2901950"/>
          <p14:tracePt t="15389" x="6718300" y="2901950"/>
          <p14:tracePt t="15406" x="6756400" y="2901950"/>
          <p14:tracePt t="15423" x="6819900" y="2908300"/>
          <p14:tracePt t="15439" x="6883400" y="2908300"/>
          <p14:tracePt t="15456" x="6946900" y="2914650"/>
          <p14:tracePt t="15472" x="7010400" y="2914650"/>
          <p14:tracePt t="15489" x="7067550" y="2914650"/>
          <p14:tracePt t="15507" x="7137400" y="2914650"/>
          <p14:tracePt t="15523" x="7194550" y="2914650"/>
          <p14:tracePt t="15539" x="7213600" y="2908300"/>
          <p14:tracePt t="15556" x="7232650" y="2901950"/>
          <p14:tracePt t="15572" x="7245350" y="2901950"/>
          <p14:tracePt t="15589" x="7258050" y="2901950"/>
          <p14:tracePt t="15606" x="7270750" y="2895600"/>
          <p14:tracePt t="15622" x="7277100" y="2895600"/>
          <p14:tracePt t="15646" x="7283450" y="2895600"/>
          <p14:tracePt t="15656" x="7289800" y="2895600"/>
          <p14:tracePt t="15675" x="7296150" y="2895600"/>
          <p14:tracePt t="15874" x="7302500" y="2895600"/>
          <p14:tracePt t="15880" x="7321550" y="2895600"/>
          <p14:tracePt t="15889" x="7346950" y="2895600"/>
          <p14:tracePt t="15906" x="7416800" y="2895600"/>
          <p14:tracePt t="15923" x="7620000" y="2895600"/>
          <p14:tracePt t="15939" x="7740650" y="2895600"/>
          <p14:tracePt t="15956" x="7848600" y="2895600"/>
          <p14:tracePt t="15973" x="7924800" y="2889250"/>
          <p14:tracePt t="15989" x="7981950" y="2889250"/>
          <p14:tracePt t="16006" x="8026400" y="2889250"/>
          <p14:tracePt t="16023" x="8083550" y="2889250"/>
          <p14:tracePt t="16039" x="8147050" y="2889250"/>
          <p14:tracePt t="16056" x="8229600" y="2889250"/>
          <p14:tracePt t="16072" x="8299450" y="2889250"/>
          <p14:tracePt t="16089" x="8375650" y="2889250"/>
          <p14:tracePt t="16106" x="8426450" y="2889250"/>
          <p14:tracePt t="16123" x="8483600" y="2889250"/>
          <p14:tracePt t="16139" x="8528050" y="2889250"/>
          <p14:tracePt t="16155" x="8578850" y="2895600"/>
          <p14:tracePt t="16171" x="8616950" y="2901950"/>
          <p14:tracePt t="16188" x="8655050" y="2901950"/>
          <p14:tracePt t="16205" x="8686800" y="2908300"/>
          <p14:tracePt t="16221" x="8705850" y="2908300"/>
          <p14:tracePt t="16239" x="8718550" y="2908300"/>
          <p14:tracePt t="16272" x="8731250" y="2908300"/>
          <p14:tracePt t="16289" x="8737600" y="2908300"/>
          <p14:tracePt t="16312" x="8743950" y="2908300"/>
          <p14:tracePt t="16322" x="8750300" y="2908300"/>
          <p14:tracePt t="16500" x="8756650" y="2908300"/>
          <p14:tracePt t="16505" x="8769350" y="2908300"/>
          <p14:tracePt t="16522" x="8788400" y="2901950"/>
          <p14:tracePt t="16539" x="8801100" y="2901950"/>
          <p14:tracePt t="16556" x="8813800" y="2901950"/>
          <p14:tracePt t="16572" x="8826500" y="2901950"/>
          <p14:tracePt t="16589" x="8832850" y="2901950"/>
          <p14:tracePt t="16605" x="8839200" y="2901950"/>
          <p14:tracePt t="16622" x="8845550" y="2901950"/>
          <p14:tracePt t="16639" x="8864600" y="2901950"/>
          <p14:tracePt t="16656" x="8915400" y="2908300"/>
          <p14:tracePt t="16673" x="9010650" y="2908300"/>
          <p14:tracePt t="16689" x="9061450" y="2908300"/>
          <p14:tracePt t="16705" x="9093200" y="2908300"/>
          <p14:tracePt t="16722" x="9112250" y="2908300"/>
          <p14:tracePt t="16739" x="9131300" y="2908300"/>
          <p14:tracePt t="16756" x="9144000" y="2908300"/>
          <p14:tracePt t="16772" x="9156700" y="2908300"/>
          <p14:tracePt t="16789" x="9175750" y="2908300"/>
          <p14:tracePt t="16795" x="9182100" y="2908300"/>
          <p14:tracePt t="16805" x="9188450" y="2908300"/>
          <p14:tracePt t="16822" x="9213850" y="2908300"/>
          <p14:tracePt t="16839" x="9239250" y="2908300"/>
          <p14:tracePt t="16855" x="9264650" y="2914650"/>
          <p14:tracePt t="16872" x="9296400" y="2921000"/>
          <p14:tracePt t="16889" x="9347200" y="2927350"/>
          <p14:tracePt t="16905" x="9385300" y="2933700"/>
          <p14:tracePt t="16922" x="9398000" y="2933700"/>
          <p14:tracePt t="16939" x="9410700" y="2933700"/>
          <p14:tracePt t="17355" x="9410700" y="2940050"/>
          <p14:tracePt t="17372" x="9410700" y="2946400"/>
          <p14:tracePt t="17388" x="9410700" y="2952750"/>
          <p14:tracePt t="17396" x="9404350" y="2952750"/>
          <p14:tracePt t="17409" x="9404350" y="2959100"/>
          <p14:tracePt t="17488" x="9398000" y="2959100"/>
          <p14:tracePt t="17496" x="9391650" y="2959100"/>
          <p14:tracePt t="17508" x="9385300" y="2959100"/>
          <p14:tracePt t="17522" x="9372600" y="2959100"/>
          <p14:tracePt t="17538" x="9366250" y="2959100"/>
          <p14:tracePt t="17572" x="9359900" y="2959100"/>
          <p14:tracePt t="17589" x="9347200" y="2959100"/>
          <p14:tracePt t="17605" x="9340850" y="2959100"/>
          <p14:tracePt t="17622" x="9328150" y="2959100"/>
          <p14:tracePt t="17638" x="9321800" y="2959100"/>
          <p14:tracePt t="17655" x="9309100" y="2959100"/>
          <p14:tracePt t="17672" x="9283700" y="2959100"/>
          <p14:tracePt t="17689" x="9251950" y="2959100"/>
          <p14:tracePt t="17705" x="9220200" y="2952750"/>
          <p14:tracePt t="17722" x="9182100" y="2952750"/>
          <p14:tracePt t="17738" x="9144000" y="2952750"/>
          <p14:tracePt t="17755" x="9086850" y="2946400"/>
          <p14:tracePt t="17772" x="9055100" y="2940050"/>
          <p14:tracePt t="17789" x="9010650" y="2933700"/>
          <p14:tracePt t="17805" x="9004300" y="2927350"/>
          <p14:tracePt t="17822" x="8991600" y="2927350"/>
          <p14:tracePt t="17828" x="8985250" y="2921000"/>
          <p14:tracePt t="17838" x="8978900" y="2921000"/>
          <p14:tracePt t="17879" x="8972550" y="2921000"/>
          <p14:tracePt t="17888" x="8966200" y="2921000"/>
          <p14:tracePt t="18200" x="8959850" y="2921000"/>
          <p14:tracePt t="18207" x="8953500" y="2921000"/>
          <p14:tracePt t="18221" x="8947150" y="2921000"/>
          <p14:tracePt t="18238" x="8934450" y="2921000"/>
          <p14:tracePt t="18255" x="8921750" y="2921000"/>
          <p14:tracePt t="18272" x="8909050" y="2921000"/>
          <p14:tracePt t="18288" x="8902700" y="2921000"/>
          <p14:tracePt t="18303" x="8890000" y="2921000"/>
          <p14:tracePt t="18321" x="8864600" y="2921000"/>
          <p14:tracePt t="18337" x="8851900" y="2921000"/>
          <p14:tracePt t="18341" x="8845550" y="2921000"/>
          <p14:tracePt t="18354" x="8826500" y="2921000"/>
          <p14:tracePt t="18371" x="8794750" y="2921000"/>
          <p14:tracePt t="18388" x="8756650" y="2921000"/>
          <p14:tracePt t="18390" x="8750300" y="2921000"/>
          <p14:tracePt t="18405" x="8712200" y="2921000"/>
          <p14:tracePt t="18422" x="8674100" y="2921000"/>
          <p14:tracePt t="18438" x="8604250" y="2921000"/>
          <p14:tracePt t="18455" x="8509000" y="2921000"/>
          <p14:tracePt t="18471" x="8413750" y="2908300"/>
          <p14:tracePt t="18489" x="8267700" y="2921000"/>
          <p14:tracePt t="18506" x="8178800" y="2946400"/>
          <p14:tracePt t="18521" x="8108950" y="2959100"/>
          <p14:tracePt t="18538" x="8064500" y="2971800"/>
          <p14:tracePt t="18555" x="8045450" y="2984500"/>
          <p14:tracePt t="18572" x="8032750" y="2984500"/>
          <p14:tracePt t="18588" x="8026400" y="2984500"/>
          <p14:tracePt t="18612" x="8020050" y="2984500"/>
          <p14:tracePt t="18622" x="8007350" y="2984500"/>
          <p14:tracePt t="18638" x="7981950" y="2984500"/>
          <p14:tracePt t="18655" x="7950200" y="2984500"/>
          <p14:tracePt t="18672" x="7937500" y="2984500"/>
          <p14:tracePt t="18689" x="7912100" y="2984500"/>
          <p14:tracePt t="18705" x="7899400" y="2984500"/>
          <p14:tracePt t="18721" x="7886700" y="2984500"/>
          <p14:tracePt t="18738" x="7874000" y="2984500"/>
          <p14:tracePt t="18755" x="7861300" y="2984500"/>
          <p14:tracePt t="18771" x="7835900" y="2984500"/>
          <p14:tracePt t="18788" x="7816850" y="2984500"/>
          <p14:tracePt t="18805" x="7778750" y="2984500"/>
          <p14:tracePt t="18821" x="7747000" y="2984500"/>
          <p14:tracePt t="18838" x="7727950" y="2984500"/>
          <p14:tracePt t="18855" x="7702550" y="2984500"/>
          <p14:tracePt t="18871" x="7664450" y="2984500"/>
          <p14:tracePt t="18888" x="7620000" y="2984500"/>
          <p14:tracePt t="18891" x="7607300" y="2984500"/>
          <p14:tracePt t="18905" x="7556500" y="2984500"/>
          <p14:tracePt t="18921" x="7480300" y="2984500"/>
          <p14:tracePt t="18938" x="7410450" y="2984500"/>
          <p14:tracePt t="18955" x="7346950" y="2984500"/>
          <p14:tracePt t="18971" x="7308850" y="2984500"/>
          <p14:tracePt t="18988" x="7296150" y="2984500"/>
          <p14:tracePt t="19005" x="7283450" y="2984500"/>
          <p14:tracePt t="20471" x="7277100" y="2984500"/>
          <p14:tracePt t="20479" x="7270750" y="2984500"/>
          <p14:tracePt t="20486" x="7264400" y="2984500"/>
          <p14:tracePt t="20503" x="7239000" y="2984500"/>
          <p14:tracePt t="20520" x="7213600" y="2984500"/>
          <p14:tracePt t="20537" x="7175500" y="2990850"/>
          <p14:tracePt t="20553" x="7131050" y="3009900"/>
          <p14:tracePt t="20570" x="7099300" y="3009900"/>
          <p14:tracePt t="20587" x="7061200" y="3016250"/>
          <p14:tracePt t="20603" x="7016750" y="3022600"/>
          <p14:tracePt t="20620" x="6985000" y="3035300"/>
          <p14:tracePt t="20637" x="6946900" y="3041650"/>
          <p14:tracePt t="20653" x="6927850" y="3041650"/>
          <p14:tracePt t="20670" x="6902450" y="3041650"/>
          <p14:tracePt t="20687" x="6896100" y="3048000"/>
          <p14:tracePt t="20703" x="6883400" y="3054350"/>
          <p14:tracePt t="20720" x="6870700" y="3060700"/>
          <p14:tracePt t="20737" x="6864350" y="3060700"/>
          <p14:tracePt t="20753" x="6851650" y="3060700"/>
          <p14:tracePt t="20770" x="6838950" y="3060700"/>
          <p14:tracePt t="20787" x="6813550" y="3067050"/>
          <p14:tracePt t="20803" x="6788150" y="3079750"/>
          <p14:tracePt t="20820" x="6769100" y="3086100"/>
          <p14:tracePt t="20837" x="6756400" y="3092450"/>
          <p14:tracePt t="20853" x="6750050" y="3092450"/>
          <p14:tracePt t="20948" x="6743700" y="3092450"/>
          <p14:tracePt t="20955" x="6737350" y="3092450"/>
          <p14:tracePt t="20961" x="6724650" y="3092450"/>
          <p14:tracePt t="20970" x="6705600" y="3092450"/>
          <p14:tracePt t="20987" x="6673850" y="3092450"/>
          <p14:tracePt t="21004" x="6648450" y="3092450"/>
          <p14:tracePt t="21021" x="6616700" y="3092450"/>
          <p14:tracePt t="21037" x="6604000" y="3092450"/>
          <p14:tracePt t="21054" x="6584950" y="3092450"/>
          <p14:tracePt t="21070" x="6578600" y="3092450"/>
          <p14:tracePt t="21087" x="6572250" y="3092450"/>
          <p14:tracePt t="21104" x="6565900" y="3092450"/>
          <p14:tracePt t="21121" x="6553200" y="3092450"/>
          <p14:tracePt t="21137" x="6546850" y="3092450"/>
          <p14:tracePt t="21292" x="6540500" y="3092450"/>
          <p14:tracePt t="21315" x="6534150" y="3092450"/>
          <p14:tracePt t="21321" x="6527800" y="3092450"/>
          <p14:tracePt t="21337" x="6521450" y="3092450"/>
          <p14:tracePt t="21354" x="6508750" y="3092450"/>
          <p14:tracePt t="21370" x="6496050" y="3092450"/>
          <p14:tracePt t="21387" x="6489700" y="3105150"/>
          <p14:tracePt t="21404" x="6477000" y="3105150"/>
          <p14:tracePt t="21427" x="6470650" y="3105150"/>
          <p14:tracePt t="21443" x="6464300" y="3105150"/>
          <p14:tracePt t="21455" x="6451600" y="3105150"/>
          <p14:tracePt t="21469" x="6438900" y="3105150"/>
          <p14:tracePt t="21486" x="6413500" y="3111500"/>
          <p14:tracePt t="21502" x="6381750" y="3111500"/>
          <p14:tracePt t="21521" x="6318250" y="3124200"/>
          <p14:tracePt t="21537" x="6261100" y="3136900"/>
          <p14:tracePt t="21554" x="6203950" y="3143250"/>
          <p14:tracePt t="21570" x="6134100" y="3155950"/>
          <p14:tracePt t="21587" x="6102350" y="3155950"/>
          <p14:tracePt t="21604" x="6070600" y="3155950"/>
          <p14:tracePt t="21621" x="6026150" y="3155950"/>
          <p14:tracePt t="21637" x="6007100" y="3155950"/>
          <p14:tracePt t="21654" x="5956300" y="3155950"/>
          <p14:tracePt t="21670" x="5911850" y="3155950"/>
          <p14:tracePt t="21687" x="5861050" y="3162300"/>
          <p14:tracePt t="21704" x="5829300" y="3168650"/>
          <p14:tracePt t="21721" x="5778500" y="3168650"/>
          <p14:tracePt t="21737" x="5727700" y="3168650"/>
          <p14:tracePt t="21754" x="5683250" y="3168650"/>
          <p14:tracePt t="21770" x="5651500" y="3168650"/>
          <p14:tracePt t="21787" x="5619750" y="3168650"/>
          <p14:tracePt t="21804" x="5588000" y="3168650"/>
          <p14:tracePt t="21821" x="5537200" y="3168650"/>
          <p14:tracePt t="21837" x="5492750" y="3168650"/>
          <p14:tracePt t="21854" x="5454650" y="3175000"/>
          <p14:tracePt t="21870" x="5378450" y="3187700"/>
          <p14:tracePt t="21887" x="5283200" y="3200400"/>
          <p14:tracePt t="21904" x="5207000" y="3213100"/>
          <p14:tracePt t="21909" x="5168900" y="3219450"/>
          <p14:tracePt t="21921" x="5111750" y="3225800"/>
          <p14:tracePt t="21937" x="5048250" y="3232150"/>
          <p14:tracePt t="21954" x="4991100" y="3244850"/>
          <p14:tracePt t="21970" x="4953000" y="3244850"/>
          <p14:tracePt t="21987" x="4933950" y="3244850"/>
          <p14:tracePt t="22004" x="4914900" y="3238500"/>
          <p14:tracePt t="22021" x="4908550" y="3238500"/>
          <p14:tracePt t="22054" x="4902200" y="3238500"/>
          <p14:tracePt t="22070" x="4889500" y="3232150"/>
          <p14:tracePt t="22087" x="4883150" y="3232150"/>
          <p14:tracePt t="22104" x="4857750" y="3232150"/>
          <p14:tracePt t="22121" x="4800600" y="3232150"/>
          <p14:tracePt t="22138" x="4768850" y="3232150"/>
          <p14:tracePt t="22153" x="4730750" y="3232150"/>
          <p14:tracePt t="22170" x="4699000" y="3232150"/>
          <p14:tracePt t="22187" x="4654550" y="3232150"/>
          <p14:tracePt t="22204" x="4616450" y="3232150"/>
          <p14:tracePt t="22221" x="4584700" y="3232150"/>
          <p14:tracePt t="22237" x="4559300" y="3232150"/>
          <p14:tracePt t="22254" x="4540250" y="3225800"/>
          <p14:tracePt t="22270" x="4514850" y="3225800"/>
          <p14:tracePt t="22287" x="4489450" y="3225800"/>
          <p14:tracePt t="22304" x="4470400" y="3225800"/>
          <p14:tracePt t="22321" x="4438650" y="3225800"/>
          <p14:tracePt t="22337" x="4400550" y="3232150"/>
          <p14:tracePt t="22353" x="4375150" y="3244850"/>
          <p14:tracePt t="22370" x="4337050" y="3257550"/>
          <p14:tracePt t="22387" x="4298950" y="3263900"/>
          <p14:tracePt t="22404" x="4273550" y="3276600"/>
          <p14:tracePt t="22409" x="4254500" y="3276600"/>
          <p14:tracePt t="22421" x="4229100" y="3282950"/>
          <p14:tracePt t="22438" x="4197350" y="3295650"/>
          <p14:tracePt t="22453" x="4178300" y="3302000"/>
          <p14:tracePt t="22470" x="4159250" y="3302000"/>
          <p14:tracePt t="22487" x="4140200" y="3314700"/>
          <p14:tracePt t="22503" x="4121150" y="3333750"/>
          <p14:tracePt t="22519" x="4083050" y="3371850"/>
          <p14:tracePt t="22535" x="4038600" y="3409950"/>
          <p14:tracePt t="22552" x="3981450" y="3460750"/>
          <p14:tracePt t="22569" x="3917950" y="3530600"/>
          <p14:tracePt t="22587" x="3879850" y="3587750"/>
          <p14:tracePt t="22603" x="3867150" y="3644900"/>
          <p14:tracePt t="22621" x="3854450" y="3695700"/>
          <p14:tracePt t="22623" x="3854450" y="3702050"/>
          <p14:tracePt t="22637" x="3848100" y="3740150"/>
          <p14:tracePt t="22653" x="3848100" y="3759200"/>
          <p14:tracePt t="22670" x="3848100" y="3784600"/>
          <p14:tracePt t="22687" x="3848100" y="3803650"/>
          <p14:tracePt t="22703" x="3848100" y="3829050"/>
          <p14:tracePt t="22720" x="3854450" y="3854450"/>
          <p14:tracePt t="22737" x="3867150" y="3879850"/>
          <p14:tracePt t="22753" x="3873500" y="3898900"/>
          <p14:tracePt t="22770" x="3886200" y="3911600"/>
          <p14:tracePt t="22787" x="3898900" y="3924300"/>
          <p14:tracePt t="22803" x="3911600" y="3930650"/>
          <p14:tracePt t="22821" x="3930650" y="3949700"/>
          <p14:tracePt t="22837" x="3956050" y="3962400"/>
          <p14:tracePt t="22853" x="4000500" y="3975100"/>
          <p14:tracePt t="22870" x="4038600" y="3981450"/>
          <p14:tracePt t="22887" x="4095750" y="3987800"/>
          <p14:tracePt t="22903" x="4152900" y="3987800"/>
          <p14:tracePt t="22920" x="4184650" y="3994150"/>
          <p14:tracePt t="22925" x="4197350" y="3994150"/>
          <p14:tracePt t="22937" x="4216400" y="3994150"/>
          <p14:tracePt t="22953" x="4241800" y="4000500"/>
          <p14:tracePt t="22970" x="4273550" y="4006850"/>
          <p14:tracePt t="22986" x="4298950" y="4006850"/>
          <p14:tracePt t="23003" x="4324350" y="4006850"/>
          <p14:tracePt t="23020" x="4349750" y="4006850"/>
          <p14:tracePt t="23023" x="4356100" y="4006850"/>
          <p14:tracePt t="23037" x="4375150" y="4006850"/>
          <p14:tracePt t="23054" x="4394200" y="3994150"/>
          <p14:tracePt t="23070" x="4406900" y="3987800"/>
          <p14:tracePt t="23086" x="4432300" y="3968750"/>
          <p14:tracePt t="23103" x="4464050" y="3949700"/>
          <p14:tracePt t="23120" x="4476750" y="3930650"/>
          <p14:tracePt t="23122" x="4483100" y="3930650"/>
          <p14:tracePt t="23137" x="4502150" y="3911600"/>
          <p14:tracePt t="23153" x="4514850" y="3898900"/>
          <p14:tracePt t="23170" x="4533900" y="3886200"/>
          <p14:tracePt t="23187" x="4546600" y="3867150"/>
          <p14:tracePt t="23203" x="4559300" y="3854450"/>
          <p14:tracePt t="23220" x="4572000" y="3835400"/>
          <p14:tracePt t="23237" x="4578350" y="3810000"/>
          <p14:tracePt t="23253" x="4591050" y="3797300"/>
          <p14:tracePt t="23270" x="4597400" y="3790950"/>
          <p14:tracePt t="23288" x="4597400" y="3771900"/>
          <p14:tracePt t="23303" x="4597400" y="3759200"/>
          <p14:tracePt t="23320" x="4597400" y="3740150"/>
          <p14:tracePt t="23337" x="4597400" y="3714750"/>
          <p14:tracePt t="23353" x="4597400" y="3695700"/>
          <p14:tracePt t="23370" x="4597400" y="3676650"/>
          <p14:tracePt t="23387" x="4597400" y="3644900"/>
          <p14:tracePt t="23403" x="4597400" y="3625850"/>
          <p14:tracePt t="23420" x="4597400" y="3600450"/>
          <p14:tracePt t="23436" x="4597400" y="3575050"/>
          <p14:tracePt t="23453" x="4597400" y="3556000"/>
          <p14:tracePt t="23470" x="4597400" y="3543300"/>
          <p14:tracePt t="23487" x="4597400" y="3517900"/>
          <p14:tracePt t="23503" x="4597400" y="3505200"/>
          <p14:tracePt t="23520" x="4597400" y="3492500"/>
          <p14:tracePt t="23553" x="4597400" y="3479800"/>
          <p14:tracePt t="23570" x="4591050" y="3473450"/>
          <p14:tracePt t="23585" x="4584700" y="3467100"/>
          <p14:tracePt t="23602" x="4572000" y="3460750"/>
          <p14:tracePt t="23618" x="4552950" y="3448050"/>
          <p14:tracePt t="23636" x="4540250" y="3441700"/>
          <p14:tracePt t="23653" x="4521200" y="3435350"/>
          <p14:tracePt t="23670" x="4508500" y="3435350"/>
          <p14:tracePt t="23687" x="4489450" y="3429000"/>
          <p14:tracePt t="23703" x="4483100" y="3429000"/>
          <p14:tracePt t="23720" x="4476750" y="3429000"/>
          <p14:tracePt t="23736" x="4464050" y="3429000"/>
          <p14:tracePt t="23753" x="4445000" y="3429000"/>
          <p14:tracePt t="23770" x="4406900" y="3435350"/>
          <p14:tracePt t="23787" x="4362450" y="3460750"/>
          <p14:tracePt t="23803" x="4337050" y="3473450"/>
          <p14:tracePt t="23820" x="4318000" y="3486150"/>
          <p14:tracePt t="23836" x="4311650" y="3492500"/>
          <p14:tracePt t="23969" x="4305300" y="3492500"/>
          <p14:tracePt t="23982" x="4305300" y="3498850"/>
          <p14:tracePt t="23986" x="4298950" y="3498850"/>
          <p14:tracePt t="24003" x="4292600" y="3505200"/>
          <p14:tracePt t="24020" x="4286250" y="3524250"/>
          <p14:tracePt t="24036" x="4279900" y="3530600"/>
          <p14:tracePt t="24053" x="4279900" y="3536950"/>
          <p14:tracePt t="24070" x="4279900" y="3556000"/>
          <p14:tracePt t="24087" x="4279900" y="3568700"/>
          <p14:tracePt t="24103" x="4279900" y="3587750"/>
          <p14:tracePt t="24120" x="4279900" y="3606800"/>
          <p14:tracePt t="24136" x="4267200" y="3625850"/>
          <p14:tracePt t="24153" x="4267200" y="3638550"/>
          <p14:tracePt t="24170" x="4267200" y="3644900"/>
          <p14:tracePt t="24186" x="4267200" y="3657600"/>
          <p14:tracePt t="24203" x="4267200" y="3663950"/>
          <p14:tracePt t="24220" x="4267200" y="3670300"/>
          <p14:tracePt t="24266" x="4267200" y="3676650"/>
          <p14:tracePt t="24298" x="4267200" y="3683000"/>
          <p14:tracePt t="24306" x="4267200" y="3689350"/>
          <p14:tracePt t="24320" x="4267200" y="3695700"/>
          <p14:tracePt t="24336" x="4267200" y="3708400"/>
          <p14:tracePt t="24353" x="4267200" y="3727450"/>
          <p14:tracePt t="24369" x="4273550" y="3740150"/>
          <p14:tracePt t="24387" x="4279900" y="3759200"/>
          <p14:tracePt t="24403" x="4286250" y="3765550"/>
          <p14:tracePt t="24419" x="4286250" y="3771900"/>
          <p14:tracePt t="24446" x="4292600" y="3778250"/>
          <p14:tracePt t="24458" x="4298950" y="3784600"/>
          <p14:tracePt t="24522" x="4305300" y="3790950"/>
          <p14:tracePt t="24534" x="4305300" y="3797300"/>
          <p14:tracePt t="24566" x="4311650" y="3797300"/>
          <p14:tracePt t="24574" x="4318000" y="3797300"/>
          <p14:tracePt t="24586" x="4318000" y="3803650"/>
          <p14:tracePt t="24603" x="4330700" y="3803650"/>
          <p14:tracePt t="24619" x="4337050" y="3810000"/>
          <p14:tracePt t="24635" x="4349750" y="3816350"/>
          <p14:tracePt t="24668" x="4356100" y="3816350"/>
          <p14:tracePt t="24686" x="4362450" y="3822700"/>
          <p14:tracePt t="24703" x="4375150" y="3835400"/>
          <p14:tracePt t="24719" x="4394200" y="3835400"/>
          <p14:tracePt t="24736" x="4413250" y="3841750"/>
          <p14:tracePt t="24753" x="4432300" y="3848100"/>
          <p14:tracePt t="24769" x="4451350" y="3848100"/>
          <p14:tracePt t="24786" x="4470400" y="3848100"/>
          <p14:tracePt t="24803" x="4495800" y="3848100"/>
          <p14:tracePt t="24818" x="4508500" y="3848100"/>
          <p14:tracePt t="24835" x="4514850" y="3848100"/>
          <p14:tracePt t="24851" x="4521200" y="3848100"/>
          <p14:tracePt t="24869" x="4527550" y="3848100"/>
          <p14:tracePt t="24903" x="4533900" y="3848100"/>
          <p14:tracePt t="24920" x="4540250" y="3848100"/>
          <p14:tracePt t="25053" x="4546600" y="3848100"/>
          <p14:tracePt t="25062" x="4552950" y="3848100"/>
          <p14:tracePt t="25110" x="4552950" y="3841750"/>
          <p14:tracePt t="25122" x="4559300" y="3841750"/>
          <p14:tracePt t="25258" x="4559300" y="3835400"/>
          <p14:tracePt t="25794" x="4559300" y="3829050"/>
          <p14:tracePt t="25814" x="4552950" y="3829050"/>
          <p14:tracePt t="25819" x="4546600" y="3835400"/>
          <p14:tracePt t="25836" x="4527550" y="3841750"/>
          <p14:tracePt t="25852" x="4495800" y="3854450"/>
          <p14:tracePt t="25869" x="4464050" y="3860800"/>
          <p14:tracePt t="25885" x="4432300" y="3860800"/>
          <p14:tracePt t="25903" x="4400550" y="3867150"/>
          <p14:tracePt t="25919" x="4375150" y="3873500"/>
          <p14:tracePt t="25936" x="4330700" y="3873500"/>
          <p14:tracePt t="25952" x="4286250" y="3879850"/>
          <p14:tracePt t="25969" x="4241800" y="3892550"/>
          <p14:tracePt t="25975" x="4222750" y="3892550"/>
          <p14:tracePt t="25986" x="4203700" y="3892550"/>
          <p14:tracePt t="26003" x="4165600" y="3892550"/>
          <p14:tracePt t="26019" x="4140200" y="3892550"/>
          <p14:tracePt t="26036" x="4121150" y="3892550"/>
          <p14:tracePt t="26052" x="4095750" y="3892550"/>
          <p14:tracePt t="26069" x="4070350" y="3886200"/>
          <p14:tracePt t="26085" x="4032250" y="3879850"/>
          <p14:tracePt t="26103" x="3981450" y="3873500"/>
          <p14:tracePt t="26120" x="3956050" y="3867150"/>
          <p14:tracePt t="26135" x="3924300" y="3860800"/>
          <p14:tracePt t="26152" x="3898900" y="3854450"/>
          <p14:tracePt t="26169" x="3886200" y="3848100"/>
          <p14:tracePt t="26186" x="3860800" y="3841750"/>
          <p14:tracePt t="26203" x="3835400" y="3829050"/>
          <p14:tracePt t="26220" x="3797300" y="3829050"/>
          <p14:tracePt t="26236" x="3759200" y="3822700"/>
          <p14:tracePt t="26252" x="3721100" y="3810000"/>
          <p14:tracePt t="26269" x="3683000" y="3797300"/>
          <p14:tracePt t="26285" x="3663950" y="3790950"/>
          <p14:tracePt t="26303" x="3651250" y="3778250"/>
          <p14:tracePt t="26319" x="3644900" y="3771900"/>
          <p14:tracePt t="26336" x="3638550" y="3765550"/>
          <p14:tracePt t="26352" x="3632200" y="3752850"/>
          <p14:tracePt t="26369" x="3625850" y="3733800"/>
          <p14:tracePt t="26385" x="3625850" y="3721100"/>
          <p14:tracePt t="26402" x="3625850" y="3714750"/>
          <p14:tracePt t="26419" x="3625850" y="3702050"/>
          <p14:tracePt t="26452" x="3625850" y="3695700"/>
          <p14:tracePt t="26469" x="3619500" y="3689350"/>
          <p14:tracePt t="26630" x="3613150" y="3695700"/>
          <p14:tracePt t="26641" x="3613150" y="3702050"/>
          <p14:tracePt t="26652" x="3606800" y="3714750"/>
          <p14:tracePt t="26669" x="3600450" y="3727450"/>
          <p14:tracePt t="26685" x="3600450" y="3746500"/>
          <p14:tracePt t="26703" x="3600450" y="3778250"/>
          <p14:tracePt t="26719" x="3600450" y="3790950"/>
          <p14:tracePt t="26734" x="3587750" y="3810000"/>
          <p14:tracePt t="26751" x="3581400" y="3829050"/>
          <p14:tracePt t="26768" x="3581400" y="3841750"/>
          <p14:tracePt t="26784" x="3575050" y="3854450"/>
          <p14:tracePt t="26801" x="3568700" y="3860800"/>
          <p14:tracePt t="26817" x="3556000" y="3873500"/>
          <p14:tracePt t="26834" x="3549650" y="3879850"/>
          <p14:tracePt t="26851" x="3536950" y="3892550"/>
          <p14:tracePt t="26867" x="3530600" y="3905250"/>
          <p14:tracePt t="26884" x="3511550" y="3905250"/>
          <p14:tracePt t="26900" x="3492500" y="3917950"/>
          <p14:tracePt t="26919" x="3473450" y="3937000"/>
          <p14:tracePt t="26935" x="3454400" y="3943350"/>
          <p14:tracePt t="26952" x="3441700" y="3949700"/>
          <p14:tracePt t="26968" x="3435350" y="3949700"/>
          <p14:tracePt t="26986" x="3429000" y="3956050"/>
          <p14:tracePt t="27023" x="3429000" y="3962400"/>
          <p14:tracePt t="27035" x="3422650" y="3962400"/>
          <p14:tracePt t="27052" x="3409950" y="3968750"/>
          <p14:tracePt t="27068" x="3397250" y="3968750"/>
          <p14:tracePt t="27085" x="3378200" y="3968750"/>
          <p14:tracePt t="27102" x="3352800" y="3968750"/>
          <p14:tracePt t="27119" x="3333750" y="3968750"/>
          <p14:tracePt t="27145" x="3327400" y="3968750"/>
          <p14:tracePt t="27155" x="3321050" y="3962400"/>
          <p14:tracePt t="27168" x="3314700" y="3956050"/>
          <p14:tracePt t="27185" x="3308350" y="3943350"/>
          <p14:tracePt t="27202" x="3302000" y="3930650"/>
          <p14:tracePt t="27219" x="3282950" y="3911600"/>
          <p14:tracePt t="27235" x="3270250" y="3892550"/>
          <p14:tracePt t="27252" x="3263900" y="3879850"/>
          <p14:tracePt t="27268" x="3257550" y="3879850"/>
          <p14:tracePt t="27433" x="3257550" y="3886200"/>
          <p14:tracePt t="27446" x="3257550" y="3892550"/>
          <p14:tracePt t="27452" x="3257550" y="3898900"/>
          <p14:tracePt t="27468" x="3257550" y="3917950"/>
          <p14:tracePt t="27485" x="3257550" y="3924300"/>
          <p14:tracePt t="27502" x="3257550" y="3930650"/>
          <p14:tracePt t="27507" x="3257550" y="3937000"/>
          <p14:tracePt t="27518" x="3257550" y="3943350"/>
          <p14:tracePt t="27538" x="3257550" y="3949700"/>
          <p14:tracePt t="27561" x="3263900" y="3956050"/>
          <p14:tracePt t="27841" x="3270250" y="3956050"/>
          <p14:tracePt t="28230" x="3276600" y="3962400"/>
          <p14:tracePt t="28249" x="3276600" y="3968750"/>
          <p14:tracePt t="28255" x="3289300" y="3981450"/>
          <p14:tracePt t="28285" x="3289300" y="3994150"/>
          <p14:tracePt t="28301" x="3295650" y="3994150"/>
          <p14:tracePt t="28370" x="3295650" y="4000500"/>
          <p14:tracePt t="28378" x="3295650" y="4006850"/>
          <p14:tracePt t="28557" x="3295650" y="4000500"/>
          <p14:tracePt t="28569" x="3295650" y="3994150"/>
          <p14:tracePt t="28990" x="3295650" y="3987800"/>
          <p14:tracePt t="29049" x="3302000" y="3987800"/>
          <p14:tracePt t="29106" x="3302000" y="3981450"/>
          <p14:tracePt t="29114" x="3302000" y="3975100"/>
          <p14:tracePt t="29119" x="3302000" y="3968750"/>
          <p14:tracePt t="29149" x="3302000" y="3962400"/>
          <p14:tracePt t="29155" x="3308350" y="3956050"/>
          <p14:tracePt t="29381" x="3308350" y="3949700"/>
          <p14:tracePt t="29782" x="3308350" y="3943350"/>
          <p14:tracePt t="29790" x="3314700" y="3943350"/>
          <p14:tracePt t="29801" x="3321050" y="3943350"/>
          <p14:tracePt t="29817" x="3352800" y="3943350"/>
          <p14:tracePt t="29833" x="3378200" y="3937000"/>
          <p14:tracePt t="29851" x="3409950" y="3937000"/>
          <p14:tracePt t="29867" x="3429000" y="3937000"/>
          <p14:tracePt t="29885" x="3441700" y="3924300"/>
          <p14:tracePt t="29901" x="3448050" y="3924300"/>
          <p14:tracePt t="31444" x="3454400" y="3924300"/>
          <p14:tracePt t="31449" x="3460750" y="3924300"/>
          <p14:tracePt t="31467" x="3479800" y="3924300"/>
          <p14:tracePt t="31484" x="3492500" y="3924300"/>
          <p14:tracePt t="31501" x="3517900" y="3917950"/>
          <p14:tracePt t="31517" x="3543300" y="3905250"/>
          <p14:tracePt t="31534" x="3568700" y="3892550"/>
          <p14:tracePt t="31550" x="3613150" y="3867150"/>
          <p14:tracePt t="31567" x="3651250" y="3848100"/>
          <p14:tracePt t="31573" x="3670300" y="3835400"/>
          <p14:tracePt t="31584" x="3683000" y="3822700"/>
          <p14:tracePt t="31601" x="3708400" y="3803650"/>
          <p14:tracePt t="31617" x="3721100" y="3797300"/>
          <p14:tracePt t="31634" x="3727450" y="3784600"/>
          <p14:tracePt t="31650" x="3740150" y="3778250"/>
          <p14:tracePt t="31667" x="3752850" y="3771900"/>
          <p14:tracePt t="31684" x="3752850" y="3765550"/>
          <p14:tracePt t="31701" x="3765550" y="3765550"/>
          <p14:tracePt t="31717" x="3765550" y="3752850"/>
          <p14:tracePt t="31734" x="3771900" y="3752850"/>
          <p14:tracePt t="31750" x="3784600" y="3752850"/>
          <p14:tracePt t="31767" x="3790950" y="3752850"/>
          <p14:tracePt t="31784" x="3797300" y="3752850"/>
          <p14:tracePt t="31800" x="3810000" y="3752850"/>
          <p14:tracePt t="31817" x="3816350" y="3746500"/>
          <p14:tracePt t="31896" x="3822700" y="3746500"/>
          <p14:tracePt t="31901" x="3829050" y="3746500"/>
          <p14:tracePt t="31917" x="3835400" y="3746500"/>
          <p14:tracePt t="31934" x="3848100" y="3746500"/>
          <p14:tracePt t="31950" x="3860800" y="3746500"/>
          <p14:tracePt t="31967" x="3867150" y="3765550"/>
          <p14:tracePt t="31984" x="3879850" y="3778250"/>
          <p14:tracePt t="32000" x="3879850" y="3784600"/>
          <p14:tracePt t="32016" x="3886200" y="3797300"/>
          <p14:tracePt t="32033" x="3892550" y="3810000"/>
          <p14:tracePt t="32049" x="3905250" y="3816350"/>
          <p14:tracePt t="32066" x="3911600" y="3822700"/>
          <p14:tracePt t="32082" x="3917950" y="3829050"/>
          <p14:tracePt t="32086" x="3924300" y="3835400"/>
          <p14:tracePt t="32101" x="3930650" y="3841750"/>
          <p14:tracePt t="32117" x="3943350" y="3841750"/>
          <p14:tracePt t="32133" x="3949700" y="3841750"/>
          <p14:tracePt t="32150" x="3956050" y="3848100"/>
          <p14:tracePt t="32167" x="3975100" y="3860800"/>
          <p14:tracePt t="32183" x="3987800" y="3867150"/>
          <p14:tracePt t="32201" x="4006850" y="3873500"/>
          <p14:tracePt t="32217" x="4019550" y="3873500"/>
          <p14:tracePt t="32233" x="4032250" y="3873500"/>
          <p14:tracePt t="32250" x="4051300" y="3873500"/>
          <p14:tracePt t="32267" x="4064000" y="3873500"/>
          <p14:tracePt t="32283" x="4076700" y="3873500"/>
          <p14:tracePt t="32300" x="4083050" y="3873500"/>
          <p14:tracePt t="32317" x="4095750" y="3873500"/>
          <p14:tracePt t="32333" x="4102100" y="3873500"/>
          <p14:tracePt t="32350" x="4121150" y="3886200"/>
          <p14:tracePt t="32367" x="4146550" y="3892550"/>
          <p14:tracePt t="32383" x="4197350" y="3892550"/>
          <p14:tracePt t="32401" x="4241800" y="3898900"/>
          <p14:tracePt t="32417" x="4273550" y="3911600"/>
          <p14:tracePt t="32433" x="4286250" y="3911600"/>
          <p14:tracePt t="32450" x="4298950" y="3917950"/>
          <p14:tracePt t="32467" x="4305300" y="3917950"/>
          <p14:tracePt t="32483" x="4318000" y="3917950"/>
          <p14:tracePt t="32500" x="4324350" y="3924300"/>
          <p14:tracePt t="32517" x="4330700" y="3924300"/>
          <p14:tracePt t="32533" x="4337050" y="3924300"/>
          <p14:tracePt t="32550" x="4343400" y="3924300"/>
          <p14:tracePt t="32872" x="4343400" y="3917950"/>
          <p14:tracePt t="32877" x="4343400" y="3905250"/>
          <p14:tracePt t="32883" x="4343400" y="3898900"/>
          <p14:tracePt t="32900" x="4343400" y="3848100"/>
          <p14:tracePt t="32917" x="4318000" y="3790950"/>
          <p14:tracePt t="32933" x="4298950" y="3740150"/>
          <p14:tracePt t="32950" x="4273550" y="3702050"/>
          <p14:tracePt t="32967" x="4254500" y="3676650"/>
          <p14:tracePt t="32983" x="4229100" y="3670300"/>
          <p14:tracePt t="33000" x="4216400" y="3663950"/>
          <p14:tracePt t="33017" x="4197350" y="3663950"/>
          <p14:tracePt t="33033" x="4184650" y="3663950"/>
          <p14:tracePt t="33050" x="4159250" y="3663950"/>
          <p14:tracePt t="33067" x="4133850" y="3663950"/>
          <p14:tracePt t="33083" x="4102100" y="3663950"/>
          <p14:tracePt t="33099" x="4064000" y="3670300"/>
          <p14:tracePt t="33102" x="4057650" y="3670300"/>
          <p14:tracePt t="33115" x="4038600" y="3670300"/>
          <p14:tracePt t="33132" x="4019550" y="3670300"/>
          <p14:tracePt t="33150" x="4013200" y="3670300"/>
          <p14:tracePt t="33211" x="4006850" y="3670300"/>
          <p14:tracePt t="33220" x="4006850" y="3676650"/>
          <p14:tracePt t="33233" x="4019550" y="3689350"/>
          <p14:tracePt t="33250" x="4070350" y="3708400"/>
          <p14:tracePt t="33266" x="4140200" y="3727450"/>
          <p14:tracePt t="33283" x="4273550" y="3727450"/>
          <p14:tracePt t="33300" x="4349750" y="3733800"/>
          <p14:tracePt t="33317" x="4406900" y="3733800"/>
          <p14:tracePt t="33334" x="4419600" y="3733800"/>
          <p14:tracePt t="33350" x="4425950" y="3733800"/>
          <p14:tracePt t="33444" x="4419600" y="3733800"/>
          <p14:tracePt t="33448" x="4413250" y="3733800"/>
          <p14:tracePt t="33456" x="4406900" y="3733800"/>
          <p14:tracePt t="33466" x="4381500" y="3733800"/>
          <p14:tracePt t="33483" x="4349750" y="3733800"/>
          <p14:tracePt t="33500" x="4305300" y="3733800"/>
          <p14:tracePt t="33517" x="4260850" y="3733800"/>
          <p14:tracePt t="33533" x="4235450" y="3733800"/>
          <p14:tracePt t="33550" x="4222750" y="3733800"/>
          <p14:tracePt t="33566" x="4216400" y="3733800"/>
          <p14:tracePt t="33687" x="4222750" y="3733800"/>
          <p14:tracePt t="33693" x="4241800" y="3733800"/>
          <p14:tracePt t="33699" x="4254500" y="3733800"/>
          <p14:tracePt t="33717" x="4337050" y="3727450"/>
          <p14:tracePt t="33733" x="4400550" y="3714750"/>
          <p14:tracePt t="33750" x="4451350" y="3708400"/>
          <p14:tracePt t="33766" x="4483100" y="3702050"/>
          <p14:tracePt t="33783" x="4489450" y="3702050"/>
          <p14:tracePt t="33800" x="4495800" y="3702050"/>
          <p14:tracePt t="33827" x="4495800" y="3695700"/>
          <p14:tracePt t="33840" x="4502150" y="3695700"/>
          <p14:tracePt t="35159" x="4502150" y="3702050"/>
          <p14:tracePt t="35167" x="4502150" y="3708400"/>
          <p14:tracePt t="35173" x="4502150" y="3714750"/>
          <p14:tracePt t="35182" x="4508500" y="3727450"/>
          <p14:tracePt t="35198" x="4514850" y="3740150"/>
          <p14:tracePt t="35214" x="4514850" y="3752850"/>
          <p14:tracePt t="35231" x="4514850" y="3765550"/>
          <p14:tracePt t="35248" x="4514850" y="3778250"/>
          <p14:tracePt t="35265" x="4521200" y="3790950"/>
          <p14:tracePt t="35283" x="4546600" y="3822700"/>
          <p14:tracePt t="35299" x="4591050" y="3860800"/>
          <p14:tracePt t="35316" x="4641850" y="3898900"/>
          <p14:tracePt t="35333" x="4718050" y="3949700"/>
          <p14:tracePt t="35349" x="4781550" y="3975100"/>
          <p14:tracePt t="35366" x="4826000" y="3994150"/>
          <p14:tracePt t="35382" x="4851400" y="4000500"/>
          <p14:tracePt t="35399" x="4851400" y="4006850"/>
          <p14:tracePt t="35416" x="4857750" y="4013200"/>
          <p14:tracePt t="35467" x="4864100" y="4013200"/>
          <p14:tracePt t="35476" x="4870450" y="4013200"/>
          <p14:tracePt t="35482" x="4876800" y="4013200"/>
          <p14:tracePt t="35499" x="4902200" y="4013200"/>
          <p14:tracePt t="35516" x="4927600" y="4006850"/>
          <p14:tracePt t="35533" x="4965700" y="4000500"/>
          <p14:tracePt t="35743" x="4972050" y="4000500"/>
          <p14:tracePt t="35749" x="4978400" y="4000500"/>
          <p14:tracePt t="35765" x="4991100" y="4000500"/>
          <p14:tracePt t="35782" x="4997450" y="4000500"/>
          <p14:tracePt t="35799" x="5010150" y="4000500"/>
          <p14:tracePt t="35816" x="5029200" y="4000500"/>
          <p14:tracePt t="35833" x="5073650" y="4000500"/>
          <p14:tracePt t="35849" x="5137150" y="4000500"/>
          <p14:tracePt t="35866" x="5213350" y="4000500"/>
          <p14:tracePt t="35882" x="5276850" y="4000500"/>
          <p14:tracePt t="35899" x="5365750" y="4006850"/>
          <p14:tracePt t="35916" x="5473700" y="4006850"/>
          <p14:tracePt t="35933" x="5581650" y="4006850"/>
          <p14:tracePt t="35949" x="5657850" y="4006850"/>
          <p14:tracePt t="35966" x="5740400" y="3994150"/>
          <p14:tracePt t="35982" x="5803900" y="3987800"/>
          <p14:tracePt t="35999" x="5835650" y="3975100"/>
          <p14:tracePt t="36143" x="5842000" y="3975100"/>
          <p14:tracePt t="36149" x="5848350" y="3975100"/>
          <p14:tracePt t="36165" x="5854700" y="3975100"/>
          <p14:tracePt t="36182" x="5873750" y="3975100"/>
          <p14:tracePt t="36199" x="5899150" y="3975100"/>
          <p14:tracePt t="36215" x="5937250" y="3975100"/>
          <p14:tracePt t="36233" x="6000750" y="3975100"/>
          <p14:tracePt t="36249" x="6045200" y="3981450"/>
          <p14:tracePt t="36264" x="6064250" y="3987800"/>
          <p14:tracePt t="36281" x="6089650" y="3987800"/>
          <p14:tracePt t="36297" x="6102350" y="3987800"/>
          <p14:tracePt t="36314" x="6115050" y="3987800"/>
          <p14:tracePt t="36334" x="6140450" y="3987800"/>
          <p14:tracePt t="36349" x="6159500" y="3987800"/>
          <p14:tracePt t="36365" x="6191250" y="3987800"/>
          <p14:tracePt t="36382" x="6216650" y="3987800"/>
          <p14:tracePt t="36399" x="6248400" y="3987800"/>
          <p14:tracePt t="36415" x="6261100" y="3987800"/>
          <p14:tracePt t="36432" x="6267450" y="3987800"/>
          <p14:tracePt t="36449" x="6280150" y="3987800"/>
          <p14:tracePt t="36465" x="6280150" y="3994150"/>
          <p14:tracePt t="36482" x="6280150" y="4000500"/>
          <p14:tracePt t="36499" x="6286500" y="4006850"/>
          <p14:tracePt t="36515" x="6299200" y="4019550"/>
          <p14:tracePt t="36532" x="6305550" y="4032250"/>
          <p14:tracePt t="36549" x="6318250" y="4051300"/>
          <p14:tracePt t="36565" x="6337300" y="4070350"/>
          <p14:tracePt t="36582" x="6356350" y="4083050"/>
          <p14:tracePt t="36599" x="6381750" y="4102100"/>
          <p14:tracePt t="36615" x="6400800" y="4114800"/>
          <p14:tracePt t="36632" x="6400800" y="4121150"/>
          <p14:tracePt t="36649" x="6407150" y="4121150"/>
          <p14:tracePt t="36665" x="6413500" y="4121150"/>
          <p14:tracePt t="36684" x="6419850" y="4127500"/>
          <p14:tracePt t="38765" x="6413500" y="4127500"/>
          <p14:tracePt t="38775" x="6407150" y="4127500"/>
          <p14:tracePt t="38783" x="6388100" y="4127500"/>
          <p14:tracePt t="38798" x="6375400" y="4127500"/>
          <p14:tracePt t="38815" x="6356350" y="4127500"/>
          <p14:tracePt t="38831" x="6350000" y="4127500"/>
          <p14:tracePt t="38848" x="6343650" y="4127500"/>
          <p14:tracePt t="38864" x="6330950" y="4127500"/>
          <p14:tracePt t="38881" x="6324600" y="4133850"/>
          <p14:tracePt t="38899" x="6299200" y="4152900"/>
          <p14:tracePt t="38915" x="6280150" y="4165600"/>
          <p14:tracePt t="38931" x="6267450" y="4171950"/>
          <p14:tracePt t="38948" x="6261100" y="4184650"/>
          <p14:tracePt t="38965" x="6248400" y="4191000"/>
          <p14:tracePt t="38981" x="6235700" y="4197350"/>
          <p14:tracePt t="38998" x="6229350" y="4203700"/>
          <p14:tracePt t="39014" x="6216650" y="4210050"/>
          <p14:tracePt t="39031" x="6203950" y="4222750"/>
          <p14:tracePt t="39048" x="6184900" y="4235450"/>
          <p14:tracePt t="39064" x="6172200" y="4241800"/>
          <p14:tracePt t="39081" x="6172200" y="4248150"/>
          <p14:tracePt t="39125" x="6165850" y="4248150"/>
          <p14:tracePt t="39134" x="6159500" y="4248150"/>
          <p14:tracePt t="39148" x="6153150" y="4254500"/>
          <p14:tracePt t="39164" x="6146800" y="4260850"/>
          <p14:tracePt t="39181" x="6146800" y="4267200"/>
          <p14:tracePt t="39274" x="6140450" y="4273550"/>
          <p14:tracePt t="39309" x="6140450" y="4279900"/>
          <p14:tracePt t="39393" x="6140450" y="4286250"/>
          <p14:tracePt t="39405" x="6134100" y="4286250"/>
          <p14:tracePt t="39425" x="6127750" y="4286250"/>
          <p14:tracePt t="39448" x="6121400" y="4286250"/>
          <p14:tracePt t="39460" x="6115050" y="4286250"/>
          <p14:tracePt t="39465" x="6108700" y="4286250"/>
          <p14:tracePt t="39480" x="6102350" y="4286250"/>
          <p14:tracePt t="39496" x="6089650" y="4292600"/>
          <p14:tracePt t="39514" x="6076950" y="4292600"/>
          <p14:tracePt t="39531" x="6070600" y="4298950"/>
          <p14:tracePt t="39548" x="6064250" y="4298950"/>
          <p14:tracePt t="39564" x="6057900" y="4305300"/>
          <p14:tracePt t="39581" x="6051550" y="4305300"/>
          <p14:tracePt t="39904" x="6045200" y="4305300"/>
          <p14:tracePt t="39924" x="6045200" y="4298950"/>
          <p14:tracePt t="39928" x="6051550" y="4298950"/>
          <p14:tracePt t="39933" x="6057900" y="4298950"/>
          <p14:tracePt t="39946" x="6057900" y="4292600"/>
          <p14:tracePt t="39963" x="6070600" y="4292600"/>
          <p14:tracePt t="39980" x="6070600" y="4286250"/>
          <p14:tracePt t="39998" x="6076950" y="4279900"/>
          <p14:tracePt t="40014" x="6089650" y="4279900"/>
          <p14:tracePt t="40031" x="6089650" y="4273550"/>
          <p14:tracePt t="40064" x="6096000" y="4267200"/>
          <p14:tracePt t="40081" x="6102350" y="4267200"/>
          <p14:tracePt t="40154" x="6102350" y="4260850"/>
          <p14:tracePt t="40462" x="6102350" y="4254500"/>
          <p14:tracePt t="40485" x="6096000" y="4254500"/>
          <p14:tracePt t="40495" x="6089650" y="4254500"/>
          <p14:tracePt t="40500" x="6083300" y="4254500"/>
          <p14:tracePt t="40512" x="6076950" y="4254500"/>
          <p14:tracePt t="40529" x="6070600" y="4254500"/>
          <p14:tracePt t="40546" x="6064250" y="4254500"/>
          <p14:tracePt t="40566" x="6057900" y="4254500"/>
          <p14:tracePt t="40581" x="6051550" y="4254500"/>
          <p14:tracePt t="40597" x="6038850" y="4254500"/>
          <p14:tracePt t="40614" x="6026150" y="4254500"/>
          <p14:tracePt t="40631" x="5994400" y="4254500"/>
          <p14:tracePt t="40647" x="5969000" y="4254500"/>
          <p14:tracePt t="40664" x="5943600" y="4254500"/>
          <p14:tracePt t="40680" x="5930900" y="4254500"/>
          <p14:tracePt t="40698" x="5911850" y="4254500"/>
          <p14:tracePt t="40714" x="5899150" y="4254500"/>
          <p14:tracePt t="40731" x="5899150" y="4248150"/>
          <p14:tracePt t="40747" x="5892800" y="4248150"/>
          <p14:tracePt t="41230" x="5886450" y="4248150"/>
          <p14:tracePt t="41238" x="5880100" y="4248150"/>
          <p14:tracePt t="41253" x="5873750" y="4248150"/>
          <p14:tracePt t="41266" x="5867400" y="4248150"/>
          <p14:tracePt t="41294" x="5861050" y="4248150"/>
          <p14:tracePt t="41345" x="5854700" y="4248150"/>
          <p14:tracePt t="41533" x="5848350" y="4248150"/>
          <p14:tracePt t="41544" x="5842000" y="4248150"/>
          <p14:tracePt t="41548" x="5835650" y="4248150"/>
          <p14:tracePt t="41562" x="5822950" y="4248150"/>
          <p14:tracePt t="41579" x="5803900" y="4248150"/>
          <p14:tracePt t="41595" x="5791200" y="4248150"/>
          <p14:tracePt t="41614" x="5784850" y="4248150"/>
          <p14:tracePt t="41630" x="5772150" y="4248150"/>
          <p14:tracePt t="41647" x="5765800" y="4248150"/>
          <p14:tracePt t="41664" x="5753100" y="4248150"/>
          <p14:tracePt t="41680" x="5734050" y="4248150"/>
          <p14:tracePt t="41697" x="5708650" y="4248150"/>
          <p14:tracePt t="41714" x="5676900" y="4248150"/>
          <p14:tracePt t="41731" x="5632450" y="4248150"/>
          <p14:tracePt t="41747" x="5600700" y="4248150"/>
          <p14:tracePt t="41764" x="5581650" y="4248150"/>
          <p14:tracePt t="41769" x="5575300" y="4248150"/>
          <p14:tracePt t="41780" x="5568950" y="4248150"/>
          <p14:tracePt t="41797" x="5549900" y="4248150"/>
          <p14:tracePt t="41814" x="5530850" y="4248150"/>
          <p14:tracePt t="41831" x="5505450" y="4248150"/>
          <p14:tracePt t="41848" x="5480050" y="4248150"/>
          <p14:tracePt t="41864" x="5454650" y="4248150"/>
          <p14:tracePt t="41880" x="5416550" y="4248150"/>
          <p14:tracePt t="41897" x="5391150" y="4248150"/>
          <p14:tracePt t="41912" x="5353050" y="4248150"/>
          <p14:tracePt t="41929" x="5334000" y="4248150"/>
          <p14:tracePt t="41946" x="5308600" y="4241800"/>
          <p14:tracePt t="41963" x="5289550" y="4241800"/>
          <p14:tracePt t="41979" x="5270500" y="4241800"/>
          <p14:tracePt t="41995" x="5264150" y="4241800"/>
          <p14:tracePt t="42012" x="5257800" y="4241800"/>
          <p14:tracePt t="42029" x="5238750" y="4241800"/>
          <p14:tracePt t="42046" x="5219700" y="4248150"/>
          <p14:tracePt t="42063" x="5194300" y="4254500"/>
          <p14:tracePt t="42079" x="5168900" y="4254500"/>
          <p14:tracePt t="42095" x="5149850" y="4254500"/>
          <p14:tracePt t="42112" x="5118100" y="4254500"/>
          <p14:tracePt t="42129" x="5073650" y="4254500"/>
          <p14:tracePt t="42146" x="5016500" y="4254500"/>
          <p14:tracePt t="42163" x="4984750" y="4248150"/>
          <p14:tracePt t="42179" x="4940300" y="4248150"/>
          <p14:tracePt t="42196" x="4895850" y="4248150"/>
          <p14:tracePt t="42212" x="4857750" y="4248150"/>
          <p14:tracePt t="42229" x="4813300" y="4248150"/>
          <p14:tracePt t="42245" x="4762500" y="4248150"/>
          <p14:tracePt t="42263" x="4667250" y="4273550"/>
          <p14:tracePt t="42279" x="4578350" y="4286250"/>
          <p14:tracePt t="42295" x="4502150" y="4292600"/>
          <p14:tracePt t="42312" x="4445000" y="4298950"/>
          <p14:tracePt t="42329" x="4387850" y="4298950"/>
          <p14:tracePt t="42345" x="4349750" y="4298950"/>
          <p14:tracePt t="42362" x="4318000" y="4298950"/>
          <p14:tracePt t="42379" x="4292600" y="4298950"/>
          <p14:tracePt t="42395" x="4254500" y="4298950"/>
          <p14:tracePt t="42412" x="4216400" y="4298950"/>
          <p14:tracePt t="42429" x="4159250" y="4298950"/>
          <p14:tracePt t="42445" x="4121150" y="4298950"/>
          <p14:tracePt t="42462" x="4083050" y="4298950"/>
          <p14:tracePt t="42479" x="4044950" y="4298950"/>
          <p14:tracePt t="42495" x="4032250" y="4305300"/>
          <p14:tracePt t="42512" x="4013200" y="4311650"/>
          <p14:tracePt t="42529" x="4000500" y="4311650"/>
          <p14:tracePt t="42545" x="3987800" y="4311650"/>
          <p14:tracePt t="42563" x="3968750" y="4311650"/>
          <p14:tracePt t="42579" x="3949700" y="4311650"/>
          <p14:tracePt t="42595" x="3943350" y="4311650"/>
          <p14:tracePt t="42612" x="3937000" y="4311650"/>
          <p14:tracePt t="42628" x="3924300" y="4311650"/>
          <p14:tracePt t="42645" x="3911600" y="4311650"/>
          <p14:tracePt t="42663" x="3905250" y="4311650"/>
          <p14:tracePt t="42697" x="3898900" y="4311650"/>
          <p14:tracePt t="42718" x="3892550" y="4311650"/>
          <p14:tracePt t="42754" x="3892550" y="4318000"/>
          <p14:tracePt t="42786" x="3886200" y="4318000"/>
          <p14:tracePt t="42834" x="3879850" y="4318000"/>
          <p14:tracePt t="42841" x="3873500" y="4318000"/>
          <p14:tracePt t="42898" x="3867150" y="4318000"/>
          <p14:tracePt t="42905" x="3860800" y="4318000"/>
          <p14:tracePt t="42929" x="3854450" y="4318000"/>
          <p14:tracePt t="42938" x="3848100" y="4318000"/>
          <p14:tracePt t="42954" x="3841750" y="4318000"/>
          <p14:tracePt t="44029" x="3841750" y="4311650"/>
          <p14:tracePt t="44038" x="3848100" y="4305300"/>
          <p14:tracePt t="44046" x="3854450" y="4305300"/>
          <p14:tracePt t="44063" x="3879850" y="4292600"/>
          <p14:tracePt t="44079" x="3924300" y="4279900"/>
          <p14:tracePt t="44096" x="3968750" y="4273550"/>
          <p14:tracePt t="44113" x="4013200" y="4267200"/>
          <p14:tracePt t="44129" x="4038600" y="4260850"/>
          <p14:tracePt t="44146" x="4064000" y="4254500"/>
          <p14:tracePt t="44148" x="4070350" y="4254500"/>
          <p14:tracePt t="44163" x="4089400" y="4254500"/>
          <p14:tracePt t="44179" x="4108450" y="4254500"/>
          <p14:tracePt t="44196" x="4140200" y="4254500"/>
          <p14:tracePt t="44213" x="4171950" y="4254500"/>
          <p14:tracePt t="44229" x="4210050" y="4254500"/>
          <p14:tracePt t="44247" x="4279900" y="4254500"/>
          <p14:tracePt t="44263" x="4337050" y="4254500"/>
          <p14:tracePt t="44280" x="4419600" y="4254500"/>
          <p14:tracePt t="44285" x="4457700" y="4254500"/>
          <p14:tracePt t="44296" x="4495800" y="4254500"/>
          <p14:tracePt t="44313" x="4603750" y="4248150"/>
          <p14:tracePt t="44329" x="4699000" y="4241800"/>
          <p14:tracePt t="44346" x="4813300" y="4222750"/>
          <p14:tracePt t="44363" x="4921250" y="4216400"/>
          <p14:tracePt t="44379" x="5016500" y="4210050"/>
          <p14:tracePt t="44396" x="5111750" y="4210050"/>
          <p14:tracePt t="44413" x="5245100" y="4210050"/>
          <p14:tracePt t="44429" x="5384800" y="4210050"/>
          <p14:tracePt t="44446" x="5537200" y="4210050"/>
          <p14:tracePt t="44463" x="5708650" y="4210050"/>
          <p14:tracePt t="44479" x="5848350" y="4210050"/>
          <p14:tracePt t="44497" x="5988050" y="4210050"/>
          <p14:tracePt t="44513" x="6070600" y="4210050"/>
          <p14:tracePt t="44529" x="6115050" y="4210050"/>
          <p14:tracePt t="44546" x="6153150" y="4210050"/>
          <p14:tracePt t="44563" x="6178550" y="4210050"/>
          <p14:tracePt t="44579" x="6203950" y="4210050"/>
          <p14:tracePt t="44596" x="6223000" y="4210050"/>
          <p14:tracePt t="44613" x="6254750" y="4210050"/>
          <p14:tracePt t="44629" x="6261100" y="4210050"/>
          <p14:tracePt t="44646" x="6267450" y="4210050"/>
          <p14:tracePt t="44662" x="6286500" y="4210050"/>
          <p14:tracePt t="44679" x="6311900" y="4235450"/>
          <p14:tracePt t="44695" x="6330950" y="4267200"/>
          <p14:tracePt t="44711" x="6356350" y="4292600"/>
          <p14:tracePt t="44728" x="6375400" y="4324350"/>
          <p14:tracePt t="44745" x="6388100" y="4337050"/>
          <p14:tracePt t="44762" x="6400800" y="4343400"/>
          <p14:tracePt t="44891" x="6407150" y="4349750"/>
          <p14:tracePt t="44896" x="6407150" y="4356100"/>
          <p14:tracePt t="44911" x="6419850" y="4368800"/>
          <p14:tracePt t="44929" x="6438900" y="4394200"/>
          <p14:tracePt t="44946" x="6451600" y="4413250"/>
          <p14:tracePt t="44962" x="6457950" y="4438650"/>
          <p14:tracePt t="44979" x="6470650" y="4464050"/>
          <p14:tracePt t="44996" x="6470650" y="4476750"/>
          <p14:tracePt t="45013" x="6483350" y="4495800"/>
          <p14:tracePt t="45029" x="6489700" y="4508500"/>
          <p14:tracePt t="45046" x="6496050" y="4527550"/>
          <p14:tracePt t="45062" x="6502400" y="4527550"/>
          <p14:tracePt t="45079" x="6502400" y="4533900"/>
          <p14:tracePt t="45096" x="6515100" y="4540250"/>
          <p14:tracePt t="45112" x="6521450" y="4552950"/>
          <p14:tracePt t="45129" x="6521450" y="4565650"/>
          <p14:tracePt t="45146" x="6527800" y="4578350"/>
          <p14:tracePt t="45162" x="6534150" y="4603750"/>
          <p14:tracePt t="45179" x="6540500" y="4622800"/>
          <p14:tracePt t="45196" x="6546850" y="4648200"/>
          <p14:tracePt t="45213" x="6546850" y="4679950"/>
          <p14:tracePt t="45229" x="6546850" y="4692650"/>
          <p14:tracePt t="45246" x="6546850" y="4711700"/>
          <p14:tracePt t="45279" x="6546850" y="4718050"/>
          <p14:tracePt t="45296" x="6546850" y="4737100"/>
          <p14:tracePt t="45302" x="6546850" y="4749800"/>
          <p14:tracePt t="45313" x="6534150" y="4781550"/>
          <p14:tracePt t="45329" x="6496050" y="4832350"/>
          <p14:tracePt t="45345" x="6451600" y="4889500"/>
          <p14:tracePt t="45361" x="6400800" y="4946650"/>
          <p14:tracePt t="45378" x="6343650" y="5016500"/>
          <p14:tracePt t="45395" x="6273800" y="5086350"/>
          <p14:tracePt t="45412" x="6178550" y="5162550"/>
          <p14:tracePt t="45429" x="6051550" y="5257800"/>
          <p14:tracePt t="45445" x="5943600" y="5340350"/>
          <p14:tracePt t="45462" x="5810250" y="5422900"/>
          <p14:tracePt t="45478" x="5702300" y="5473700"/>
          <p14:tracePt t="45495" x="5568950" y="5518150"/>
          <p14:tracePt t="45511" x="5416550" y="5568950"/>
          <p14:tracePt t="45528" x="5213350" y="5613400"/>
          <p14:tracePt t="45545" x="5054600" y="5638800"/>
          <p14:tracePt t="45561" x="4914900" y="5676900"/>
          <p14:tracePt t="45578" x="4787900" y="5715000"/>
          <p14:tracePt t="45595" x="4667250" y="5753100"/>
          <p14:tracePt t="45611" x="4527550" y="5791200"/>
          <p14:tracePt t="45629" x="4349750" y="5842000"/>
          <p14:tracePt t="45645" x="4191000" y="5886450"/>
          <p14:tracePt t="45661" x="4019550" y="5924550"/>
          <p14:tracePt t="45678" x="3879850" y="5956300"/>
          <p14:tracePt t="45695" x="3752850" y="5988050"/>
          <p14:tracePt t="45711" x="3657600" y="6000750"/>
          <p14:tracePt t="45729" x="3549650" y="6019800"/>
          <p14:tracePt t="45744" x="3448050" y="6019800"/>
          <p14:tracePt t="45761" x="3352800" y="6019800"/>
          <p14:tracePt t="45778" x="3270250" y="6013450"/>
          <p14:tracePt t="45794" x="3149600" y="5975350"/>
          <p14:tracePt t="45797" x="3124200" y="5962650"/>
          <p14:tracePt t="45813" x="2997200" y="5905500"/>
          <p14:tracePt t="45829" x="2895600" y="5842000"/>
          <p14:tracePt t="45846" x="2838450" y="5784850"/>
          <p14:tracePt t="45862" x="2800350" y="5695950"/>
          <p14:tracePt t="45879" x="2787650" y="5607050"/>
          <p14:tracePt t="45895" x="2781300" y="5537200"/>
          <p14:tracePt t="45912" x="2781300" y="5467350"/>
          <p14:tracePt t="45914" x="2781300" y="5441950"/>
          <p14:tracePt t="45930" x="2781300" y="5378450"/>
          <p14:tracePt t="45945" x="2787650" y="5295900"/>
          <p14:tracePt t="45962" x="2813050" y="5213350"/>
          <p14:tracePt t="45979" x="2857500" y="5111750"/>
          <p14:tracePt t="45995" x="2921000" y="4997450"/>
          <p14:tracePt t="46013" x="2978150" y="4876800"/>
          <p14:tracePt t="46029" x="3016250" y="4806950"/>
          <p14:tracePt t="46045" x="3073400" y="4730750"/>
          <p14:tracePt t="46062" x="3117850" y="4686300"/>
          <p14:tracePt t="46079" x="3168650" y="4648200"/>
          <p14:tracePt t="46095" x="3232150" y="4622800"/>
          <p14:tracePt t="46113" x="3327400" y="4610100"/>
          <p14:tracePt t="46129" x="3422650" y="4610100"/>
          <p14:tracePt t="46145" x="3524250" y="4610100"/>
          <p14:tracePt t="46162" x="3632200" y="4641850"/>
          <p14:tracePt t="46179" x="3727450" y="4679950"/>
          <p14:tracePt t="46195" x="3829050" y="4730750"/>
          <p14:tracePt t="46212" x="3924300" y="4775200"/>
          <p14:tracePt t="46229" x="4013200" y="4819650"/>
          <p14:tracePt t="46245" x="4032250" y="4851400"/>
          <p14:tracePt t="46262" x="4038600" y="4889500"/>
          <p14:tracePt t="46279" x="4051300" y="4946650"/>
          <p14:tracePt t="46295" x="4051300" y="5016500"/>
          <p14:tracePt t="46312" x="4051300" y="5073650"/>
          <p14:tracePt t="46318" x="4051300" y="5111750"/>
          <p14:tracePt t="46329" x="4051300" y="5162550"/>
          <p14:tracePt t="46345" x="4051300" y="5200650"/>
          <p14:tracePt t="46362" x="4057650" y="5245100"/>
          <p14:tracePt t="46378" x="4057650" y="5283200"/>
          <p14:tracePt t="46395" x="4057650" y="5334000"/>
          <p14:tracePt t="46412" x="4057650" y="5384800"/>
          <p14:tracePt t="46429" x="4051300" y="5441950"/>
          <p14:tracePt t="46445" x="4038600" y="5486400"/>
          <p14:tracePt t="46462" x="4013200" y="5530850"/>
          <p14:tracePt t="46478" x="3987800" y="5568950"/>
          <p14:tracePt t="46495" x="3962400" y="5594350"/>
          <p14:tracePt t="46512" x="3937000" y="5607050"/>
          <p14:tracePt t="46514" x="3924300" y="5613400"/>
          <p14:tracePt t="46529" x="3879850" y="5619750"/>
          <p14:tracePt t="46545" x="3822700" y="5632450"/>
          <p14:tracePt t="46562" x="3759200" y="5632450"/>
          <p14:tracePt t="46578" x="3695700" y="5632450"/>
          <p14:tracePt t="46595" x="3613150" y="5607050"/>
          <p14:tracePt t="46612" x="3530600" y="5588000"/>
          <p14:tracePt t="46614" x="3511550" y="5575300"/>
          <p14:tracePt t="46629" x="3448050" y="5537200"/>
          <p14:tracePt t="46645" x="3409950" y="5499100"/>
          <p14:tracePt t="46662" x="3390900" y="5467350"/>
          <p14:tracePt t="46678" x="3365500" y="5403850"/>
          <p14:tracePt t="46695" x="3359150" y="5302250"/>
          <p14:tracePt t="46712" x="3359150" y="5213350"/>
          <p14:tracePt t="46729" x="3371850" y="5124450"/>
          <p14:tracePt t="46745" x="3397250" y="5067300"/>
          <p14:tracePt t="46762" x="3416300" y="5016500"/>
          <p14:tracePt t="46778" x="3435350" y="4984750"/>
          <p14:tracePt t="46794" x="3454400" y="4959350"/>
          <p14:tracePt t="46810" x="3467100" y="4940300"/>
          <p14:tracePt t="46827" x="3486150" y="4921250"/>
          <p14:tracePt t="46844" x="3517900" y="4908550"/>
          <p14:tracePt t="46862" x="3562350" y="4883150"/>
          <p14:tracePt t="46879" x="3613150" y="4870450"/>
          <p14:tracePt t="46895" x="3663950" y="4851400"/>
          <p14:tracePt t="46912" x="3740150" y="4838700"/>
          <p14:tracePt t="46929" x="3860800" y="4813300"/>
          <p14:tracePt t="46945" x="3956050" y="4794250"/>
          <p14:tracePt t="46962" x="4006850" y="4794250"/>
          <p14:tracePt t="46979" x="4025900" y="4794250"/>
          <p14:tracePt t="46995" x="4038600" y="4794250"/>
          <p14:tracePt t="47012" x="4044950" y="4794250"/>
          <p14:tracePt t="47029" x="4057650" y="4800600"/>
          <p14:tracePt t="47045" x="4070350" y="4819650"/>
          <p14:tracePt t="47062" x="4083050" y="4845050"/>
          <p14:tracePt t="47078" x="4108450" y="4876800"/>
          <p14:tracePt t="47095" x="4133850" y="4902200"/>
          <p14:tracePt t="47112" x="4146550" y="4921250"/>
          <p14:tracePt t="47129" x="4171950" y="4946650"/>
          <p14:tracePt t="47145" x="4184650" y="4972050"/>
          <p14:tracePt t="47162" x="4197350" y="4984750"/>
          <p14:tracePt t="47178" x="4210050" y="5003800"/>
          <p14:tracePt t="47195" x="4216400" y="5035550"/>
          <p14:tracePt t="47212" x="4222750" y="5054600"/>
          <p14:tracePt t="47229" x="4229100" y="5067300"/>
          <p14:tracePt t="47245" x="4235450" y="5086350"/>
          <p14:tracePt t="47262" x="4235450" y="5118100"/>
          <p14:tracePt t="47278" x="4235450" y="5143500"/>
          <p14:tracePt t="47295" x="4235450" y="5175250"/>
          <p14:tracePt t="47312" x="4235450" y="5207000"/>
          <p14:tracePt t="47318" x="4235450" y="5213350"/>
          <p14:tracePt t="47328" x="4235450" y="5232400"/>
          <p14:tracePt t="47345" x="4235450" y="5245100"/>
          <p14:tracePt t="47362" x="4235450" y="5257800"/>
          <p14:tracePt t="47378" x="4235450" y="5264150"/>
          <p14:tracePt t="47395" x="4235450" y="5276850"/>
          <p14:tracePt t="47412" x="4222750" y="5295900"/>
          <p14:tracePt t="47429" x="4197350" y="5321300"/>
          <p14:tracePt t="47446" x="4178300" y="5340350"/>
          <p14:tracePt t="47461" x="4159250" y="5359400"/>
          <p14:tracePt t="47477" x="4121150" y="5378450"/>
          <p14:tracePt t="47494" x="4095750" y="5397500"/>
          <p14:tracePt t="47511" x="4057650" y="5403850"/>
          <p14:tracePt t="47527" x="4019550" y="5422900"/>
          <p14:tracePt t="47545" x="3962400" y="5429250"/>
          <p14:tracePt t="47561" x="3911600" y="5435600"/>
          <p14:tracePt t="47577" x="3841750" y="5435600"/>
          <p14:tracePt t="47594" x="3784600" y="5429250"/>
          <p14:tracePt t="47611" x="3727450" y="5410200"/>
          <p14:tracePt t="47627" x="3663950" y="5397500"/>
          <p14:tracePt t="47645" x="3613150" y="5378450"/>
          <p14:tracePt t="47661" x="3581400" y="5359400"/>
          <p14:tracePt t="47677" x="3549650" y="5346700"/>
          <p14:tracePt t="47694" x="3530600" y="5327650"/>
          <p14:tracePt t="47711" x="3517900" y="5314950"/>
          <p14:tracePt t="47727" x="3511550" y="5302250"/>
          <p14:tracePt t="47745" x="3498850" y="5276850"/>
          <p14:tracePt t="47761" x="3492500" y="5264150"/>
          <p14:tracePt t="47777" x="3486150" y="5251450"/>
          <p14:tracePt t="47794" x="3479800" y="5238750"/>
          <p14:tracePt t="47811" x="3473450" y="5226050"/>
          <p14:tracePt t="47815" x="3473450" y="5219700"/>
          <p14:tracePt t="47827" x="3467100" y="5200650"/>
          <p14:tracePt t="47844" x="3460750" y="5181600"/>
          <p14:tracePt t="47860" x="3460750" y="5162550"/>
          <p14:tracePt t="47877" x="3460750" y="5156200"/>
          <p14:tracePt t="47893" x="3460750" y="5143500"/>
          <p14:tracePt t="48024" x="3460750" y="5137150"/>
          <p14:tracePt t="48035" x="3460750" y="5130800"/>
          <p14:tracePt t="48055" x="3460750" y="5124450"/>
          <p14:tracePt t="48072" x="3460750" y="5118100"/>
          <p14:tracePt t="49024" x="3454400" y="5111750"/>
          <p14:tracePt t="49043" x="3454400" y="5105400"/>
          <p14:tracePt t="49051" x="3454400" y="5099050"/>
          <p14:tracePt t="49115" x="3448050" y="5092700"/>
          <p14:tracePt t="49127" x="3441700" y="5086350"/>
          <p14:tracePt t="49135" x="3435350" y="5086350"/>
          <p14:tracePt t="49145" x="3435350" y="5073650"/>
          <p14:tracePt t="49161" x="3422650" y="5060950"/>
          <p14:tracePt t="49178" x="3409950" y="5048250"/>
          <p14:tracePt t="49194" x="3403600" y="5016500"/>
          <p14:tracePt t="49211" x="3384550" y="4991100"/>
          <p14:tracePt t="49228" x="3384550" y="4959350"/>
          <p14:tracePt t="49245" x="3365500" y="4914900"/>
          <p14:tracePt t="49261" x="3359150" y="4889500"/>
          <p14:tracePt t="49278" x="3340100" y="4851400"/>
          <p14:tracePt t="49294" x="3327400" y="4819650"/>
          <p14:tracePt t="49311" x="3321050" y="4794250"/>
          <p14:tracePt t="49328" x="3302000" y="4762500"/>
          <p14:tracePt t="49345" x="3289300" y="4730750"/>
          <p14:tracePt t="49361" x="3282950" y="4705350"/>
          <p14:tracePt t="49378" x="3282950" y="4692650"/>
          <p14:tracePt t="49394" x="3270250" y="4673600"/>
          <p14:tracePt t="49411" x="3270250" y="4667250"/>
          <p14:tracePt t="49427" x="3263900" y="4660900"/>
          <p14:tracePt t="49445" x="3257550" y="4641850"/>
          <p14:tracePt t="49461" x="3251200" y="4629150"/>
          <p14:tracePt t="49478" x="3251200" y="4616450"/>
          <p14:tracePt t="49494" x="3244850" y="4610100"/>
          <p14:tracePt t="49511" x="3238500" y="4603750"/>
          <p14:tracePt t="49544" x="3238500" y="4597400"/>
          <p14:tracePt t="49565" x="3238500" y="4591050"/>
          <p14:tracePt t="49578" x="3219450" y="4578350"/>
          <p14:tracePt t="49594" x="3219450" y="4559300"/>
          <p14:tracePt t="49611" x="3200400" y="4521200"/>
          <p14:tracePt t="49628" x="3194050" y="4489450"/>
          <p14:tracePt t="49645" x="3175000" y="4432300"/>
          <p14:tracePt t="49662" x="3162300" y="4375150"/>
          <p14:tracePt t="49678" x="3143250" y="4305300"/>
          <p14:tracePt t="49694" x="3130550" y="4222750"/>
          <p14:tracePt t="49711" x="3117850" y="4140200"/>
          <p14:tracePt t="49727" x="3105150" y="4057650"/>
          <p14:tracePt t="49745" x="3105150" y="3962400"/>
          <p14:tracePt t="49761" x="3105150" y="3879850"/>
          <p14:tracePt t="49777" x="3105150" y="3771900"/>
          <p14:tracePt t="49794" x="3098800" y="3676650"/>
          <p14:tracePt t="49811" x="3086100" y="3581400"/>
          <p14:tracePt t="49827" x="3067050" y="3467100"/>
          <p14:tracePt t="49845" x="3035300" y="3352800"/>
          <p14:tracePt t="49849" x="3028950" y="3327400"/>
          <p14:tracePt t="49861" x="3022600" y="3263900"/>
          <p14:tracePt t="49878" x="2997200" y="3194050"/>
          <p14:tracePt t="49894" x="2971800" y="3117850"/>
          <p14:tracePt t="49911" x="2952750" y="3048000"/>
          <p14:tracePt t="49926" x="2940050" y="2984500"/>
          <p14:tracePt t="49943" x="2914650" y="2940050"/>
          <p14:tracePt t="49960" x="2895600" y="2908300"/>
          <p14:tracePt t="49976" x="2882900" y="2889250"/>
          <p14:tracePt t="49993" x="2876550" y="2876550"/>
          <p14:tracePt t="50009" x="2870200" y="2876550"/>
          <p14:tracePt t="50026" x="2863850" y="2876550"/>
          <p14:tracePt t="50043" x="2844800" y="2870200"/>
          <p14:tracePt t="50059" x="2838450" y="2863850"/>
          <p14:tracePt t="50077" x="2806700" y="2844800"/>
          <p14:tracePt t="50094" x="2762250" y="2825750"/>
          <p14:tracePt t="50111" x="2717800" y="2800350"/>
          <p14:tracePt t="50127" x="2673350" y="2774950"/>
          <p14:tracePt t="50144" x="2635250" y="2749550"/>
          <p14:tracePt t="50146" x="2628900" y="2736850"/>
          <p14:tracePt t="50161" x="2590800" y="2711450"/>
          <p14:tracePt t="50177" x="2552700" y="2698750"/>
          <p14:tracePt t="50194" x="2527300" y="2686050"/>
          <p14:tracePt t="50211" x="2514600" y="2679700"/>
          <p14:tracePt t="50227" x="2508250" y="2679700"/>
          <p14:tracePt t="50244" x="2501900" y="2679700"/>
          <p14:tracePt t="50261" x="2489200" y="2667000"/>
          <p14:tracePt t="50277" x="2470150" y="2660650"/>
          <p14:tracePt t="50294" x="2438400" y="2647950"/>
          <p14:tracePt t="50311" x="2400300" y="2628900"/>
          <p14:tracePt t="50327" x="2355850" y="2603500"/>
          <p14:tracePt t="50346" x="2292350" y="2559050"/>
          <p14:tracePt t="50361" x="2247900" y="2540000"/>
          <p14:tracePt t="50377" x="2216150" y="2520950"/>
          <p14:tracePt t="50394" x="2197100" y="2501900"/>
          <p14:tracePt t="50411" x="2184400" y="2495550"/>
          <p14:tracePt t="50427" x="2178050" y="2489200"/>
          <p14:tracePt t="50444" x="2171700" y="2476500"/>
          <p14:tracePt t="50461" x="2171700" y="2463800"/>
          <p14:tracePt t="50477" x="2165350" y="2457450"/>
          <p14:tracePt t="50494" x="2165350" y="2444750"/>
          <p14:tracePt t="50511" x="2165350" y="2438400"/>
          <p14:tracePt t="50527" x="2152650" y="2413000"/>
          <p14:tracePt t="50544" x="2152650" y="2406650"/>
          <p14:tracePt t="50561" x="2152650" y="2374900"/>
          <p14:tracePt t="50577" x="2152650" y="2355850"/>
          <p14:tracePt t="50594" x="2146300" y="2336800"/>
          <p14:tracePt t="50610" x="2146300" y="2311400"/>
          <p14:tracePt t="50627" x="2139950" y="2286000"/>
          <p14:tracePt t="50644" x="2139950" y="2266950"/>
          <p14:tracePt t="50661" x="2139950" y="2235200"/>
          <p14:tracePt t="50677" x="2133600" y="2209800"/>
          <p14:tracePt t="50694" x="2127250" y="2190750"/>
          <p14:tracePt t="50710" x="2127250" y="2178050"/>
          <p14:tracePt t="50727" x="2127250" y="2165350"/>
          <p14:tracePt t="50744" x="2127250" y="2152650"/>
          <p14:tracePt t="50761" x="2120900" y="2133600"/>
          <p14:tracePt t="50777" x="2120900" y="2120900"/>
          <p14:tracePt t="50794" x="2120900" y="2101850"/>
          <p14:tracePt t="50811" x="2120900" y="2089150"/>
          <p14:tracePt t="50827" x="2120900" y="2070100"/>
          <p14:tracePt t="50844" x="2120900" y="2057400"/>
          <p14:tracePt t="50861" x="2120900" y="2044700"/>
          <p14:tracePt t="50877" x="2120900" y="2032000"/>
          <p14:tracePt t="50894" x="2120900" y="2025650"/>
          <p14:tracePt t="50910" x="2120900" y="2012950"/>
          <p14:tracePt t="50926" x="2120900" y="1993900"/>
          <p14:tracePt t="50944" x="2120900" y="1981200"/>
          <p14:tracePt t="50961" x="2120900" y="1955800"/>
          <p14:tracePt t="50977" x="2120900" y="1924050"/>
          <p14:tracePt t="50993" x="2120900" y="1905000"/>
          <p14:tracePt t="51009" x="2120900" y="1885950"/>
          <p14:tracePt t="51026" x="2120900" y="1873250"/>
          <p14:tracePt t="51042" x="2120900" y="1860550"/>
          <p14:tracePt t="51061" x="2120900" y="1841500"/>
          <p14:tracePt t="51077" x="2120900" y="1835150"/>
          <p14:tracePt t="51094" x="2120900" y="1828800"/>
          <p14:tracePt t="51110" x="2120900" y="1809750"/>
          <p14:tracePt t="51127" x="2120900" y="1797050"/>
          <p14:tracePt t="51144" x="2127250" y="1784350"/>
          <p14:tracePt t="51161" x="2127250" y="1765300"/>
          <p14:tracePt t="51177" x="2127250" y="1752600"/>
          <p14:tracePt t="51194" x="2127250" y="1733550"/>
          <p14:tracePt t="51210" x="2127250" y="1714500"/>
          <p14:tracePt t="51227" x="2127250" y="1695450"/>
          <p14:tracePt t="51244" x="2127250" y="1682750"/>
          <p14:tracePt t="51261" x="2127250" y="1670050"/>
          <p14:tracePt t="51277" x="2127250" y="1657350"/>
          <p14:tracePt t="51294" x="2127250" y="1644650"/>
          <p14:tracePt t="51310" x="2127250" y="1638300"/>
          <p14:tracePt t="51344" x="2127250" y="1625600"/>
          <p14:tracePt t="51360" x="2127250" y="1612900"/>
          <p14:tracePt t="51377" x="2127250" y="1593850"/>
          <p14:tracePt t="51383" x="2127250" y="1574800"/>
          <p14:tracePt t="51394" x="2127250" y="1568450"/>
          <p14:tracePt t="51411" x="2127250" y="1536700"/>
          <p14:tracePt t="51427" x="2127250" y="1504950"/>
          <p14:tracePt t="51444" x="2127250" y="1473200"/>
          <p14:tracePt t="51460" x="2127250" y="1441450"/>
          <p14:tracePt t="51477" x="2127250" y="1409700"/>
          <p14:tracePt t="51494" x="2127250" y="1377950"/>
          <p14:tracePt t="51511" x="2127250" y="1339850"/>
          <p14:tracePt t="51528" x="2127250" y="1320800"/>
          <p14:tracePt t="51544" x="2127250" y="1301750"/>
          <p14:tracePt t="51561" x="2127250" y="1276350"/>
          <p14:tracePt t="51577" x="2120900" y="1244600"/>
          <p14:tracePt t="51594" x="2114550" y="1212850"/>
          <p14:tracePt t="51611" x="2101850" y="1168400"/>
          <p14:tracePt t="51628" x="2095500" y="1143000"/>
          <p14:tracePt t="51644" x="2089150" y="1098550"/>
          <p14:tracePt t="51660" x="2076450" y="1060450"/>
          <p14:tracePt t="51677" x="2057400" y="1016000"/>
          <p14:tracePt t="51694" x="2051050" y="965200"/>
          <p14:tracePt t="51711" x="2038350" y="914400"/>
          <p14:tracePt t="51727" x="2025650" y="869950"/>
          <p14:tracePt t="51744" x="2019300" y="831850"/>
          <p14:tracePt t="51760" x="2006600" y="787400"/>
          <p14:tracePt t="51777" x="1993900" y="749300"/>
          <p14:tracePt t="51794" x="1987550" y="704850"/>
          <p14:tracePt t="51811" x="1962150" y="635000"/>
          <p14:tracePt t="51827" x="1949450" y="603250"/>
          <p14:tracePt t="51843" x="1936750" y="565150"/>
          <p14:tracePt t="51860" x="1898650" y="495300"/>
          <p14:tracePt t="51877" x="1841500" y="412750"/>
          <p14:tracePt t="51883" x="1816100" y="368300"/>
          <p14:tracePt t="51894" x="1790700" y="336550"/>
          <p14:tracePt t="51911" x="1746250" y="266700"/>
          <p14:tracePt t="51927" x="1720850" y="222250"/>
          <p14:tracePt t="51944" x="1689100" y="177800"/>
          <p14:tracePt t="51960" x="1670050" y="152400"/>
          <p14:tracePt t="51977" x="1663700" y="139700"/>
          <p14:tracePt t="51993" x="1657350" y="133350"/>
          <p14:tracePt t="52060" x="1651000" y="127000"/>
          <p14:tracePt t="52072" x="1651000" y="120650"/>
          <p14:tracePt t="52084" x="1651000" y="114300"/>
          <p14:tracePt t="52092" x="1638300" y="107950"/>
          <p14:tracePt t="52111" x="1631950" y="95250"/>
          <p14:tracePt t="52127" x="1619250" y="88900"/>
          <p14:tracePt t="52143" x="1619250" y="82550"/>
          <p14:tracePt t="52160" x="1612900" y="76200"/>
          <p14:tracePt t="52177" x="1606550" y="76200"/>
          <p14:tracePt t="52193" x="1593850" y="76200"/>
          <p14:tracePt t="52210" x="1587500" y="69850"/>
          <p14:tracePt t="52230" x="1587500" y="63500"/>
          <p14:tracePt t="52243" x="1574800" y="63500"/>
          <p14:tracePt t="52260" x="1568450" y="63500"/>
          <p14:tracePt t="52277" x="1562100" y="63500"/>
          <p14:tracePt t="52310" x="1555750" y="63500"/>
          <p14:tracePt t="52327" x="1549400" y="63500"/>
          <p14:tracePt t="52344" x="1543050" y="63500"/>
          <p14:tracePt t="52383" x="1536700" y="63500"/>
          <p14:tracePt t="52391" x="1524000" y="63500"/>
          <p14:tracePt t="52414" x="1517650" y="63500"/>
          <p14:tracePt t="52427" x="1511300" y="63500"/>
          <p14:tracePt t="52443" x="1498600" y="63500"/>
          <p14:tracePt t="52486" x="1492250" y="63500"/>
          <p14:tracePt t="52494" x="1485900" y="63500"/>
          <p14:tracePt t="52511" x="1473200" y="63500"/>
          <p14:tracePt t="52527" x="1460500" y="63500"/>
          <p14:tracePt t="52543" x="1447800" y="63500"/>
          <p14:tracePt t="52577" x="1435100" y="63500"/>
          <p14:tracePt t="52594" x="1422400" y="63500"/>
          <p14:tracePt t="52610" x="1403350" y="63500"/>
          <p14:tracePt t="52627" x="1390650" y="63500"/>
          <p14:tracePt t="52644" x="1384300" y="63500"/>
          <p14:tracePt t="52660" x="1377950" y="63500"/>
          <p14:tracePt t="52677" x="1371600" y="63500"/>
          <p14:tracePt t="52693" x="1358900" y="63500"/>
          <p14:tracePt t="52711" x="1352550" y="63500"/>
          <p14:tracePt t="52728" x="1333500" y="63500"/>
          <p14:tracePt t="52743" x="1320800" y="69850"/>
          <p14:tracePt t="52760" x="1314450" y="69850"/>
          <p14:tracePt t="52776" x="1301750" y="69850"/>
          <p14:tracePt t="54059" x="1238250" y="76200"/>
          <p14:tracePt t="54338" x="1244600" y="82550"/>
          <p14:tracePt t="54343" x="1257300" y="82550"/>
          <p14:tracePt t="54359" x="1270000" y="88900"/>
          <p14:tracePt t="54376" x="1289050" y="107950"/>
          <p14:tracePt t="54392" x="1308100" y="120650"/>
          <p14:tracePt t="54409" x="1333500" y="139700"/>
          <p14:tracePt t="54426" x="1371600" y="171450"/>
        </p14:tracePtLst>
      </p14:laserTraceLst>
    </p:ext>
  </p:extLs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title"/>
          </p:nvPr>
        </p:nvSpPr>
        <p:spPr>
          <a:xfrm>
            <a:off x="2255045" y="127000"/>
            <a:ext cx="10515600" cy="1325563"/>
          </a:xfrm>
        </p:spPr>
        <p:txBody>
          <a:bodyPr/>
          <a:lstStyle/>
          <a:p>
            <a:pPr eaLnBrk="1" hangingPunct="1"/>
            <a:r>
              <a:rPr lang="en-US" altLang="en-US" sz="3600" b="1" dirty="0">
                <a:solidFill>
                  <a:schemeClr val="bg1"/>
                </a:solidFill>
              </a:rPr>
              <a:t>Authentication: another try</a:t>
            </a:r>
            <a:endParaRPr lang="en-US" altLang="en-US" b="1" dirty="0" smtClean="0">
              <a:solidFill>
                <a:schemeClr val="bg1"/>
              </a:solidFill>
            </a:endParaRPr>
          </a:p>
        </p:txBody>
      </p:sp>
      <p:pic>
        <p:nvPicPr>
          <p:cNvPr id="22545" name="Picture 21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57530" y="2266801"/>
            <a:ext cx="4476939" cy="3468986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22531" name="Text Box 3"/>
          <p:cNvSpPr txBox="1">
            <a:spLocks noChangeArrowheads="1"/>
          </p:cNvSpPr>
          <p:nvPr/>
        </p:nvSpPr>
        <p:spPr bwMode="auto">
          <a:xfrm>
            <a:off x="2401936" y="1452564"/>
            <a:ext cx="7677102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/>
            <a:r>
              <a:rPr lang="en-US" altLang="en-US" sz="2400" u="sng">
                <a:solidFill>
                  <a:srgbClr val="FF0000"/>
                </a:solidFill>
                <a:latin typeface="Comic Sans MS" panose="030F0702030302020204" pitchFamily="66" charset="0"/>
              </a:rPr>
              <a:t>Protocol ap3.1:</a:t>
            </a:r>
            <a:r>
              <a:rPr lang="en-US" altLang="en-US" sz="2400">
                <a:solidFill>
                  <a:srgbClr val="FF0000"/>
                </a:solidFill>
                <a:latin typeface="Comic Sans MS" panose="030F0702030302020204" pitchFamily="66" charset="0"/>
              </a:rPr>
              <a:t> </a:t>
            </a:r>
            <a:r>
              <a:rPr lang="en-US" altLang="en-US" sz="2400">
                <a:latin typeface="Comic Sans MS" panose="030F0702030302020204" pitchFamily="66" charset="0"/>
              </a:rPr>
              <a:t>Alice says “I am Alice” and sends her</a:t>
            </a:r>
          </a:p>
          <a:p>
            <a:pPr algn="r"/>
            <a:r>
              <a:rPr lang="en-US" altLang="en-US" sz="2400">
                <a:latin typeface="Comic Sans MS" panose="030F0702030302020204" pitchFamily="66" charset="0"/>
              </a:rPr>
              <a:t> </a:t>
            </a:r>
            <a:r>
              <a:rPr lang="en-US" altLang="en-US" sz="2400" i="1">
                <a:solidFill>
                  <a:schemeClr val="accent2"/>
                </a:solidFill>
                <a:latin typeface="Comic Sans MS" panose="030F0702030302020204" pitchFamily="66" charset="0"/>
              </a:rPr>
              <a:t>encrypted</a:t>
            </a:r>
            <a:r>
              <a:rPr lang="en-US" altLang="en-US" sz="2400">
                <a:latin typeface="Comic Sans MS" panose="030F0702030302020204" pitchFamily="66" charset="0"/>
              </a:rPr>
              <a:t> secret password to “prove” it.</a:t>
            </a:r>
          </a:p>
        </p:txBody>
      </p:sp>
      <p:sp>
        <p:nvSpPr>
          <p:cNvPr id="22532" name="Text Box 4"/>
          <p:cNvSpPr txBox="1">
            <a:spLocks noChangeArrowheads="1"/>
          </p:cNvSpPr>
          <p:nvPr/>
        </p:nvSpPr>
        <p:spPr bwMode="auto">
          <a:xfrm>
            <a:off x="8225022" y="3436938"/>
            <a:ext cx="1734770" cy="15696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US" altLang="en-US" sz="2400">
                <a:latin typeface="Comic Sans MS" panose="030F0702030302020204" pitchFamily="66" charset="0"/>
              </a:rPr>
              <a:t>record</a:t>
            </a:r>
          </a:p>
          <a:p>
            <a:pPr algn="ctr"/>
            <a:r>
              <a:rPr lang="en-US" altLang="en-US" sz="2400">
                <a:latin typeface="Comic Sans MS" panose="030F0702030302020204" pitchFamily="66" charset="0"/>
              </a:rPr>
              <a:t>and</a:t>
            </a:r>
          </a:p>
          <a:p>
            <a:pPr algn="ctr"/>
            <a:r>
              <a:rPr lang="en-US" altLang="en-US" sz="2400">
                <a:latin typeface="Comic Sans MS" panose="030F0702030302020204" pitchFamily="66" charset="0"/>
              </a:rPr>
              <a:t>playback</a:t>
            </a:r>
          </a:p>
          <a:p>
            <a:pPr algn="ctr"/>
            <a:r>
              <a:rPr lang="en-US" altLang="en-US" sz="2400">
                <a:solidFill>
                  <a:srgbClr val="FF0000"/>
                </a:solidFill>
                <a:latin typeface="Comic Sans MS" panose="030F0702030302020204" pitchFamily="66" charset="0"/>
              </a:rPr>
              <a:t>still </a:t>
            </a:r>
            <a:r>
              <a:rPr lang="en-US" altLang="en-US" sz="2400">
                <a:latin typeface="Comic Sans MS" panose="030F0702030302020204" pitchFamily="66" charset="0"/>
              </a:rPr>
              <a:t>works!</a:t>
            </a:r>
          </a:p>
        </p:txBody>
      </p:sp>
      <p:pic>
        <p:nvPicPr>
          <p:cNvPr id="22533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14538" y="3721101"/>
            <a:ext cx="698500" cy="862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4" name="Picture 6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6602" y="4668836"/>
            <a:ext cx="1082675" cy="129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5" name="Picture 7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65900" y="3670301"/>
            <a:ext cx="812800" cy="83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536" name="Line 8"/>
          <p:cNvSpPr>
            <a:spLocks noChangeShapeType="1"/>
          </p:cNvSpPr>
          <p:nvPr/>
        </p:nvSpPr>
        <p:spPr bwMode="auto">
          <a:xfrm>
            <a:off x="2733675" y="4065588"/>
            <a:ext cx="3798888" cy="0"/>
          </a:xfrm>
          <a:prstGeom prst="line">
            <a:avLst/>
          </a:prstGeom>
          <a:noFill/>
          <a:ln w="57150">
            <a:solidFill>
              <a:schemeClr val="bg2"/>
            </a:solidFill>
            <a:round/>
            <a:headEnd type="triangle" w="med" len="med"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2537" name="Rectangle 9"/>
          <p:cNvSpPr>
            <a:spLocks noChangeArrowheads="1"/>
          </p:cNvSpPr>
          <p:nvPr/>
        </p:nvSpPr>
        <p:spPr bwMode="auto">
          <a:xfrm>
            <a:off x="3028951" y="3306763"/>
            <a:ext cx="3046413" cy="633412"/>
          </a:xfrm>
          <a:prstGeom prst="rect">
            <a:avLst/>
          </a:prstGeom>
          <a:solidFill>
            <a:srgbClr val="DDDDDD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22538" name="Text Box 10"/>
          <p:cNvSpPr txBox="1">
            <a:spLocks noChangeArrowheads="1"/>
          </p:cNvSpPr>
          <p:nvPr/>
        </p:nvSpPr>
        <p:spPr bwMode="auto">
          <a:xfrm>
            <a:off x="4810126" y="3429001"/>
            <a:ext cx="1312863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US" altLang="en-US" dirty="0">
                <a:solidFill>
                  <a:schemeClr val="bg2"/>
                </a:solidFill>
                <a:latin typeface="Comic Sans MS" panose="030F0702030302020204" pitchFamily="66" charset="0"/>
              </a:rPr>
              <a:t>“</a:t>
            </a:r>
            <a:r>
              <a:rPr lang="en-US" altLang="en-US" dirty="0">
                <a:latin typeface="Comic Sans MS" panose="030F0702030302020204" pitchFamily="66" charset="0"/>
              </a:rPr>
              <a:t>I’m Alice</a:t>
            </a:r>
            <a:r>
              <a:rPr lang="en-US" altLang="en-US" dirty="0">
                <a:solidFill>
                  <a:schemeClr val="bg2"/>
                </a:solidFill>
                <a:latin typeface="Comic Sans MS" panose="030F0702030302020204" pitchFamily="66" charset="0"/>
              </a:rPr>
              <a:t>”</a:t>
            </a:r>
          </a:p>
        </p:txBody>
      </p:sp>
      <p:sp>
        <p:nvSpPr>
          <p:cNvPr id="22539" name="Text Box 11"/>
          <p:cNvSpPr txBox="1">
            <a:spLocks noChangeArrowheads="1"/>
          </p:cNvSpPr>
          <p:nvPr/>
        </p:nvSpPr>
        <p:spPr bwMode="auto">
          <a:xfrm>
            <a:off x="3003550" y="3343276"/>
            <a:ext cx="903288" cy="581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US" altLang="en-US" sz="1600" dirty="0">
                <a:latin typeface="Comic Sans MS" panose="030F0702030302020204" pitchFamily="66" charset="0"/>
              </a:rPr>
              <a:t>Alice’s </a:t>
            </a:r>
          </a:p>
          <a:p>
            <a:pPr algn="ctr"/>
            <a:r>
              <a:rPr lang="en-US" altLang="en-US" sz="1600" dirty="0">
                <a:latin typeface="Comic Sans MS" panose="030F0702030302020204" pitchFamily="66" charset="0"/>
              </a:rPr>
              <a:t>IP </a:t>
            </a:r>
            <a:r>
              <a:rPr lang="en-US" altLang="en-US" sz="1600" dirty="0" err="1">
                <a:latin typeface="Comic Sans MS" panose="030F0702030302020204" pitchFamily="66" charset="0"/>
              </a:rPr>
              <a:t>addr</a:t>
            </a:r>
            <a:endParaRPr lang="en-US" altLang="en-US" sz="1600" dirty="0">
              <a:latin typeface="Comic Sans MS" panose="030F0702030302020204" pitchFamily="66" charset="0"/>
            </a:endParaRPr>
          </a:p>
        </p:txBody>
      </p:sp>
      <p:sp>
        <p:nvSpPr>
          <p:cNvPr id="22540" name="Line 12"/>
          <p:cNvSpPr>
            <a:spLocks noChangeShapeType="1"/>
          </p:cNvSpPr>
          <p:nvPr/>
        </p:nvSpPr>
        <p:spPr bwMode="auto">
          <a:xfrm flipH="1">
            <a:off x="3871913" y="3316289"/>
            <a:ext cx="0" cy="62388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2541" name="Text Box 13"/>
          <p:cNvSpPr txBox="1">
            <a:spLocks noChangeArrowheads="1"/>
          </p:cNvSpPr>
          <p:nvPr/>
        </p:nvSpPr>
        <p:spPr bwMode="auto">
          <a:xfrm>
            <a:off x="3814577" y="3328989"/>
            <a:ext cx="1154483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US" altLang="en-US" sz="1600" dirty="0" smtClean="0">
                <a:latin typeface="Comic Sans MS" panose="030F0702030302020204" pitchFamily="66" charset="0"/>
              </a:rPr>
              <a:t>encrypted</a:t>
            </a:r>
            <a:endParaRPr lang="en-US" altLang="en-US" sz="1600" dirty="0">
              <a:latin typeface="Comic Sans MS" panose="030F0702030302020204" pitchFamily="66" charset="0"/>
            </a:endParaRPr>
          </a:p>
          <a:p>
            <a:pPr algn="ctr"/>
            <a:r>
              <a:rPr lang="en-US" altLang="en-US" sz="1600" dirty="0">
                <a:latin typeface="Comic Sans MS" panose="030F0702030302020204" pitchFamily="66" charset="0"/>
              </a:rPr>
              <a:t>password</a:t>
            </a:r>
          </a:p>
        </p:txBody>
      </p:sp>
      <p:sp>
        <p:nvSpPr>
          <p:cNvPr id="22542" name="Line 14"/>
          <p:cNvSpPr>
            <a:spLocks noChangeShapeType="1"/>
          </p:cNvSpPr>
          <p:nvPr/>
        </p:nvSpPr>
        <p:spPr bwMode="auto">
          <a:xfrm flipH="1">
            <a:off x="4881563" y="3316289"/>
            <a:ext cx="0" cy="62388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grpSp>
        <p:nvGrpSpPr>
          <p:cNvPr id="22543" name="Group 15"/>
          <p:cNvGrpSpPr>
            <a:grpSpLocks/>
          </p:cNvGrpSpPr>
          <p:nvPr/>
        </p:nvGrpSpPr>
        <p:grpSpPr bwMode="auto">
          <a:xfrm>
            <a:off x="4826001" y="4224338"/>
            <a:ext cx="1514475" cy="633412"/>
            <a:chOff x="984" y="2719"/>
            <a:chExt cx="954" cy="399"/>
          </a:xfrm>
        </p:grpSpPr>
        <p:sp>
          <p:nvSpPr>
            <p:cNvPr id="22557" name="Rectangle 16"/>
            <p:cNvSpPr>
              <a:spLocks noChangeArrowheads="1"/>
            </p:cNvSpPr>
            <p:nvPr/>
          </p:nvSpPr>
          <p:spPr bwMode="auto">
            <a:xfrm>
              <a:off x="1000" y="2719"/>
              <a:ext cx="938" cy="399"/>
            </a:xfrm>
            <a:prstGeom prst="rect">
              <a:avLst/>
            </a:prstGeom>
            <a:solidFill>
              <a:srgbClr val="CCFF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endParaRPr lang="en-US" altLang="en-US"/>
            </a:p>
          </p:txBody>
        </p:sp>
        <p:sp>
          <p:nvSpPr>
            <p:cNvPr id="22558" name="Text Box 17"/>
            <p:cNvSpPr txBox="1">
              <a:spLocks noChangeArrowheads="1"/>
            </p:cNvSpPr>
            <p:nvPr/>
          </p:nvSpPr>
          <p:spPr bwMode="auto">
            <a:xfrm>
              <a:off x="1578" y="2793"/>
              <a:ext cx="319" cy="23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/>
              <a:r>
                <a:rPr lang="en-US" altLang="en-US">
                  <a:latin typeface="Comic Sans MS" panose="030F0702030302020204" pitchFamily="66" charset="0"/>
                </a:rPr>
                <a:t>OK</a:t>
              </a:r>
            </a:p>
          </p:txBody>
        </p:sp>
        <p:sp>
          <p:nvSpPr>
            <p:cNvPr id="22559" name="Text Box 18"/>
            <p:cNvSpPr txBox="1">
              <a:spLocks noChangeArrowheads="1"/>
            </p:cNvSpPr>
            <p:nvPr/>
          </p:nvSpPr>
          <p:spPr bwMode="auto">
            <a:xfrm>
              <a:off x="984" y="2742"/>
              <a:ext cx="569" cy="36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/>
              <a:r>
                <a:rPr lang="en-US" altLang="en-US" sz="1600">
                  <a:latin typeface="Comic Sans MS" panose="030F0702030302020204" pitchFamily="66" charset="0"/>
                </a:rPr>
                <a:t>Alice’s </a:t>
              </a:r>
            </a:p>
            <a:p>
              <a:pPr algn="ctr"/>
              <a:r>
                <a:rPr lang="en-US" altLang="en-US" sz="1600">
                  <a:latin typeface="Comic Sans MS" panose="030F0702030302020204" pitchFamily="66" charset="0"/>
                </a:rPr>
                <a:t>IP addr</a:t>
              </a:r>
            </a:p>
          </p:txBody>
        </p:sp>
        <p:sp>
          <p:nvSpPr>
            <p:cNvPr id="22560" name="Line 19"/>
            <p:cNvSpPr>
              <a:spLocks noChangeShapeType="1"/>
            </p:cNvSpPr>
            <p:nvPr/>
          </p:nvSpPr>
          <p:spPr bwMode="auto">
            <a:xfrm flipH="1">
              <a:off x="1531" y="2725"/>
              <a:ext cx="0" cy="393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22544" name="Line 20"/>
          <p:cNvSpPr>
            <a:spLocks noChangeShapeType="1"/>
          </p:cNvSpPr>
          <p:nvPr/>
        </p:nvSpPr>
        <p:spPr bwMode="auto">
          <a:xfrm>
            <a:off x="6151564" y="3600450"/>
            <a:ext cx="561975" cy="1588"/>
          </a:xfrm>
          <a:prstGeom prst="line">
            <a:avLst/>
          </a:prstGeom>
          <a:noFill/>
          <a:ln w="9525">
            <a:solidFill>
              <a:schemeClr val="bg2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2546" name="Line 22"/>
          <p:cNvSpPr>
            <a:spLocks noChangeShapeType="1"/>
          </p:cNvSpPr>
          <p:nvPr/>
        </p:nvSpPr>
        <p:spPr bwMode="auto">
          <a:xfrm>
            <a:off x="3381375" y="4106864"/>
            <a:ext cx="623888" cy="1292225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2547" name="Line 23"/>
          <p:cNvSpPr>
            <a:spLocks noChangeShapeType="1"/>
          </p:cNvSpPr>
          <p:nvPr/>
        </p:nvSpPr>
        <p:spPr bwMode="auto">
          <a:xfrm flipH="1">
            <a:off x="4868864" y="4214813"/>
            <a:ext cx="1857375" cy="1554162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 type="triangle" w="med" len="med"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grpSp>
        <p:nvGrpSpPr>
          <p:cNvPr id="22548" name="Group 24"/>
          <p:cNvGrpSpPr>
            <a:grpSpLocks/>
          </p:cNvGrpSpPr>
          <p:nvPr/>
        </p:nvGrpSpPr>
        <p:grpSpPr bwMode="auto">
          <a:xfrm>
            <a:off x="5049839" y="5368926"/>
            <a:ext cx="3119437" cy="633413"/>
            <a:chOff x="790" y="1799"/>
            <a:chExt cx="1965" cy="399"/>
          </a:xfrm>
        </p:grpSpPr>
        <p:sp>
          <p:nvSpPr>
            <p:cNvPr id="22551" name="Rectangle 25"/>
            <p:cNvSpPr>
              <a:spLocks noChangeArrowheads="1"/>
            </p:cNvSpPr>
            <p:nvPr/>
          </p:nvSpPr>
          <p:spPr bwMode="auto">
            <a:xfrm>
              <a:off x="806" y="1799"/>
              <a:ext cx="1919" cy="399"/>
            </a:xfrm>
            <a:prstGeom prst="rect">
              <a:avLst/>
            </a:prstGeom>
            <a:solidFill>
              <a:srgbClr val="CCFF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endParaRPr lang="en-US" altLang="en-US"/>
            </a:p>
          </p:txBody>
        </p:sp>
        <p:sp>
          <p:nvSpPr>
            <p:cNvPr id="22552" name="Text Box 26"/>
            <p:cNvSpPr txBox="1">
              <a:spLocks noChangeArrowheads="1"/>
            </p:cNvSpPr>
            <p:nvPr/>
          </p:nvSpPr>
          <p:spPr bwMode="auto">
            <a:xfrm>
              <a:off x="1928" y="1876"/>
              <a:ext cx="827" cy="23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/>
              <a:r>
                <a:rPr lang="en-US" altLang="en-US">
                  <a:latin typeface="Comic Sans MS" panose="030F0702030302020204" pitchFamily="66" charset="0"/>
                </a:rPr>
                <a:t>“I’m Alice”</a:t>
              </a:r>
            </a:p>
          </p:txBody>
        </p:sp>
        <p:sp>
          <p:nvSpPr>
            <p:cNvPr id="22553" name="Text Box 27"/>
            <p:cNvSpPr txBox="1">
              <a:spLocks noChangeArrowheads="1"/>
            </p:cNvSpPr>
            <p:nvPr/>
          </p:nvSpPr>
          <p:spPr bwMode="auto">
            <a:xfrm>
              <a:off x="790" y="1822"/>
              <a:ext cx="569" cy="36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/>
              <a:r>
                <a:rPr lang="en-US" altLang="en-US" sz="1600">
                  <a:latin typeface="Comic Sans MS" panose="030F0702030302020204" pitchFamily="66" charset="0"/>
                </a:rPr>
                <a:t>Alice’s </a:t>
              </a:r>
            </a:p>
            <a:p>
              <a:pPr algn="ctr"/>
              <a:r>
                <a:rPr lang="en-US" altLang="en-US" sz="1600">
                  <a:latin typeface="Comic Sans MS" panose="030F0702030302020204" pitchFamily="66" charset="0"/>
                </a:rPr>
                <a:t>IP addr</a:t>
              </a:r>
            </a:p>
          </p:txBody>
        </p:sp>
        <p:sp>
          <p:nvSpPr>
            <p:cNvPr id="22554" name="Line 28"/>
            <p:cNvSpPr>
              <a:spLocks noChangeShapeType="1"/>
            </p:cNvSpPr>
            <p:nvPr/>
          </p:nvSpPr>
          <p:spPr bwMode="auto">
            <a:xfrm flipH="1">
              <a:off x="1337" y="1805"/>
              <a:ext cx="0" cy="393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2555" name="Text Box 29"/>
            <p:cNvSpPr txBox="1">
              <a:spLocks noChangeArrowheads="1"/>
            </p:cNvSpPr>
            <p:nvPr/>
          </p:nvSpPr>
          <p:spPr bwMode="auto">
            <a:xfrm>
              <a:off x="1304" y="1813"/>
              <a:ext cx="721" cy="36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/>
              <a:r>
                <a:rPr lang="en-US" altLang="en-US" sz="1600">
                  <a:latin typeface="Comic Sans MS" panose="030F0702030302020204" pitchFamily="66" charset="0"/>
                </a:rPr>
                <a:t>encrypted</a:t>
              </a:r>
            </a:p>
            <a:p>
              <a:pPr algn="ctr"/>
              <a:r>
                <a:rPr lang="en-US" altLang="en-US" sz="1600">
                  <a:latin typeface="Comic Sans MS" panose="030F0702030302020204" pitchFamily="66" charset="0"/>
                </a:rPr>
                <a:t>password</a:t>
              </a:r>
            </a:p>
          </p:txBody>
        </p:sp>
        <p:sp>
          <p:nvSpPr>
            <p:cNvPr id="22556" name="Line 30"/>
            <p:cNvSpPr>
              <a:spLocks noChangeShapeType="1"/>
            </p:cNvSpPr>
            <p:nvPr/>
          </p:nvSpPr>
          <p:spPr bwMode="auto">
            <a:xfrm flipH="1">
              <a:off x="1973" y="1805"/>
              <a:ext cx="0" cy="393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22549" name="Line 31"/>
          <p:cNvSpPr>
            <a:spLocks noChangeShapeType="1"/>
          </p:cNvSpPr>
          <p:nvPr/>
        </p:nvSpPr>
        <p:spPr bwMode="auto">
          <a:xfrm flipV="1">
            <a:off x="6072188" y="4741864"/>
            <a:ext cx="679450" cy="57943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2550" name="Line 32"/>
          <p:cNvSpPr>
            <a:spLocks noChangeShapeType="1"/>
          </p:cNvSpPr>
          <p:nvPr/>
        </p:nvSpPr>
        <p:spPr bwMode="auto">
          <a:xfrm flipH="1">
            <a:off x="5221289" y="4878388"/>
            <a:ext cx="365125" cy="2921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39308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3382"/>
    </mc:Choice>
    <mc:Fallback xmlns="">
      <p:transition spd="slow" advTm="43382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3026" x="946150" y="5200650"/>
          <p14:tracePt t="3146" x="946150" y="5194300"/>
          <p14:tracePt t="3153" x="946150" y="5187950"/>
          <p14:tracePt t="3159" x="946150" y="5181600"/>
          <p14:tracePt t="3177" x="939800" y="5162550"/>
          <p14:tracePt t="3193" x="914400" y="5124450"/>
          <p14:tracePt t="3211" x="908050" y="5073650"/>
          <p14:tracePt t="3228" x="908050" y="4997450"/>
          <p14:tracePt t="3245" x="908050" y="4908550"/>
          <p14:tracePt t="3262" x="901700" y="4819650"/>
          <p14:tracePt t="3278" x="895350" y="4737100"/>
          <p14:tracePt t="3294" x="895350" y="4660900"/>
          <p14:tracePt t="3311" x="895350" y="4578350"/>
          <p14:tracePt t="3328" x="895350" y="4521200"/>
          <p14:tracePt t="3345" x="895350" y="4419600"/>
          <p14:tracePt t="3362" x="901700" y="4337050"/>
          <p14:tracePt t="3378" x="920750" y="4248150"/>
          <p14:tracePt t="3394" x="933450" y="4171950"/>
          <p14:tracePt t="3411" x="965200" y="4095750"/>
          <p14:tracePt t="3428" x="990600" y="4019550"/>
          <p14:tracePt t="3445" x="1022350" y="3937000"/>
          <p14:tracePt t="3461" x="1041400" y="3892550"/>
          <p14:tracePt t="3478" x="1060450" y="3867150"/>
          <p14:tracePt t="3494" x="1079500" y="3841750"/>
          <p14:tracePt t="3511" x="1092200" y="3822700"/>
          <p14:tracePt t="3528" x="1104900" y="3810000"/>
          <p14:tracePt t="3545" x="1130300" y="3797300"/>
          <p14:tracePt t="3562" x="1149350" y="3784600"/>
          <p14:tracePt t="3578" x="1168400" y="3771900"/>
          <p14:tracePt t="3594" x="1187450" y="3759200"/>
          <p14:tracePt t="3611" x="1206500" y="3740150"/>
          <p14:tracePt t="3615" x="1206500" y="3733800"/>
          <p14:tracePt t="3627" x="1219200" y="3714750"/>
          <p14:tracePt t="3645" x="1231900" y="3702050"/>
          <p14:tracePt t="3677" x="1238250" y="3689350"/>
          <p14:tracePt t="3694" x="1244600" y="3689350"/>
          <p14:tracePt t="3743" x="1244600" y="3683000"/>
          <p14:tracePt t="3755" x="1250950" y="3676650"/>
          <p14:tracePt t="3765" x="1263650" y="3670300"/>
          <p14:tracePt t="3777" x="1270000" y="3651250"/>
          <p14:tracePt t="3794" x="1276350" y="3638550"/>
          <p14:tracePt t="3811" x="1295400" y="3625850"/>
          <p14:tracePt t="3827" x="1308100" y="3606800"/>
          <p14:tracePt t="3845" x="1327150" y="3594100"/>
          <p14:tracePt t="3861" x="1339850" y="3568700"/>
          <p14:tracePt t="3877" x="1358900" y="3549650"/>
          <p14:tracePt t="3894" x="1365250" y="3536950"/>
          <p14:tracePt t="3911" x="1371600" y="3536950"/>
          <p14:tracePt t="3957" x="1371600" y="3530600"/>
          <p14:tracePt t="3964" x="1371600" y="3524250"/>
          <p14:tracePt t="3977" x="1390650" y="3517900"/>
          <p14:tracePt t="3994" x="1428750" y="3517900"/>
          <p14:tracePt t="4011" x="1479550" y="3517900"/>
          <p14:tracePt t="4027" x="1549400" y="3517900"/>
          <p14:tracePt t="4045" x="1619250" y="3524250"/>
          <p14:tracePt t="4061" x="1670050" y="3530600"/>
          <p14:tracePt t="4077" x="1714500" y="3543300"/>
          <p14:tracePt t="4094" x="1765300" y="3562350"/>
          <p14:tracePt t="4100" x="1771650" y="3562350"/>
          <p14:tracePt t="4111" x="1803400" y="3581400"/>
          <p14:tracePt t="4127" x="1841500" y="3600450"/>
          <p14:tracePt t="4143" x="1866900" y="3625850"/>
          <p14:tracePt t="4159" x="1892300" y="3670300"/>
          <p14:tracePt t="4177" x="1930400" y="3727450"/>
          <p14:tracePt t="4193" x="1962150" y="3803650"/>
          <p14:tracePt t="4209" x="2006600" y="3867150"/>
          <p14:tracePt t="4226" x="2051050" y="3930650"/>
          <p14:tracePt t="4243" x="2101850" y="3975100"/>
          <p14:tracePt t="4260" x="2152650" y="4019550"/>
          <p14:tracePt t="4277" x="2203450" y="4057650"/>
          <p14:tracePt t="4293" x="2228850" y="4076700"/>
          <p14:tracePt t="4310" x="2247900" y="4089400"/>
          <p14:tracePt t="4326" x="2260600" y="4102100"/>
          <p14:tracePt t="4343" x="2260600" y="4108450"/>
          <p14:tracePt t="4360" x="2279650" y="4121150"/>
          <p14:tracePt t="4377" x="2292350" y="4140200"/>
          <p14:tracePt t="4393" x="2311400" y="4152900"/>
          <p14:tracePt t="4410" x="2330450" y="4171950"/>
          <p14:tracePt t="4426" x="2349500" y="4184650"/>
          <p14:tracePt t="4443" x="2368550" y="4197350"/>
          <p14:tracePt t="4460" x="2393950" y="4216400"/>
          <p14:tracePt t="4477" x="2470150" y="4235450"/>
          <p14:tracePt t="4493" x="2533650" y="4241800"/>
          <p14:tracePt t="4510" x="2603500" y="4248150"/>
          <p14:tracePt t="4526" x="2667000" y="4248150"/>
          <p14:tracePt t="4543" x="2724150" y="4248150"/>
          <p14:tracePt t="4560" x="2749550" y="4235450"/>
          <p14:tracePt t="4577" x="2794000" y="4222750"/>
          <p14:tracePt t="4593" x="2832100" y="4210050"/>
          <p14:tracePt t="4610" x="2882900" y="4210050"/>
          <p14:tracePt t="4614" x="2901950" y="4203700"/>
          <p14:tracePt t="4627" x="2946400" y="4197350"/>
          <p14:tracePt t="4643" x="3003550" y="4191000"/>
          <p14:tracePt t="4660" x="3054350" y="4184650"/>
          <p14:tracePt t="4676" x="3098800" y="4178300"/>
          <p14:tracePt t="4693" x="3143250" y="4171950"/>
          <p14:tracePt t="4710" x="3181350" y="4165600"/>
          <p14:tracePt t="4727" x="3219450" y="4165600"/>
          <p14:tracePt t="4743" x="3251200" y="4165600"/>
          <p14:tracePt t="4760" x="3263900" y="4165600"/>
          <p14:tracePt t="4776" x="3276600" y="4165600"/>
          <p14:tracePt t="4793" x="3282950" y="4165600"/>
          <p14:tracePt t="4810" x="3289300" y="4165600"/>
          <p14:tracePt t="4866" x="3295650" y="4165600"/>
          <p14:tracePt t="4882" x="3302000" y="4165600"/>
          <p14:tracePt t="4889" x="3308350" y="4171950"/>
          <p14:tracePt t="4929" x="3314700" y="4178300"/>
          <p14:tracePt t="5549" x="3321050" y="4178300"/>
          <p14:tracePt t="5555" x="3340100" y="4178300"/>
          <p14:tracePt t="5560" x="3352800" y="4171950"/>
          <p14:tracePt t="5577" x="3409950" y="4152900"/>
          <p14:tracePt t="5593" x="3473450" y="4140200"/>
          <p14:tracePt t="5611" x="3536950" y="4114800"/>
          <p14:tracePt t="5627" x="3562350" y="4114800"/>
          <p14:tracePt t="5631" x="3568700" y="4108450"/>
          <p14:tracePt t="5644" x="3581400" y="4102100"/>
          <p14:tracePt t="5660" x="3594100" y="4102100"/>
          <p14:tracePt t="5677" x="3600450" y="4095750"/>
          <p14:tracePt t="5693" x="3606800" y="4095750"/>
          <p14:tracePt t="5710" x="3619500" y="4089400"/>
          <p14:tracePt t="5728" x="3638550" y="4083050"/>
          <p14:tracePt t="5743" x="3657600" y="4083050"/>
          <p14:tracePt t="5760" x="3676650" y="4083050"/>
          <p14:tracePt t="5777" x="3708400" y="4076700"/>
          <p14:tracePt t="5793" x="3752850" y="4076700"/>
          <p14:tracePt t="5811" x="3797300" y="4064000"/>
          <p14:tracePt t="5827" x="3829050" y="4064000"/>
          <p14:tracePt t="5843" x="3860800" y="4064000"/>
          <p14:tracePt t="5860" x="3879850" y="4064000"/>
          <p14:tracePt t="5877" x="3898900" y="4064000"/>
          <p14:tracePt t="5893" x="3911600" y="4064000"/>
          <p14:tracePt t="5910" x="3924300" y="4064000"/>
          <p14:tracePt t="5927" x="3930650" y="4057650"/>
          <p14:tracePt t="5944" x="3937000" y="4057650"/>
          <p14:tracePt t="5960" x="3943350" y="4057650"/>
          <p14:tracePt t="5993" x="3956050" y="4057650"/>
          <p14:tracePt t="6129" x="3956050" y="4051300"/>
          <p14:tracePt t="6141" x="3962400" y="4051300"/>
          <p14:tracePt t="6147" x="3962400" y="4044950"/>
          <p14:tracePt t="6160" x="3962400" y="4032250"/>
          <p14:tracePt t="6176" x="3962400" y="4000500"/>
          <p14:tracePt t="6193" x="3949700" y="3968750"/>
          <p14:tracePt t="6210" x="3930650" y="3924300"/>
          <p14:tracePt t="6227" x="3911600" y="3867150"/>
          <p14:tracePt t="6243" x="3898900" y="3816350"/>
          <p14:tracePt t="6260" x="3898900" y="3771900"/>
          <p14:tracePt t="6276" x="3879850" y="3721100"/>
          <p14:tracePt t="6293" x="3873500" y="3676650"/>
          <p14:tracePt t="6309" x="3867150" y="3644900"/>
          <p14:tracePt t="6326" x="3867150" y="3619500"/>
          <p14:tracePt t="6342" x="3867150" y="3600450"/>
          <p14:tracePt t="6359" x="3867150" y="3575050"/>
          <p14:tracePt t="6375" x="3873500" y="3556000"/>
          <p14:tracePt t="6393" x="3886200" y="3536950"/>
          <p14:tracePt t="6410" x="3905250" y="3524250"/>
          <p14:tracePt t="6427" x="3937000" y="3505200"/>
          <p14:tracePt t="6443" x="3975100" y="3492500"/>
          <p14:tracePt t="6460" x="4013200" y="3467100"/>
          <p14:tracePt t="6476" x="4051300" y="3448050"/>
          <p14:tracePt t="6493" x="4095750" y="3422650"/>
          <p14:tracePt t="6511" x="4171950" y="3384550"/>
          <p14:tracePt t="6527" x="4241800" y="3371850"/>
          <p14:tracePt t="6543" x="4311650" y="3359150"/>
          <p14:tracePt t="6560" x="4368800" y="3346450"/>
          <p14:tracePt t="6576" x="4406900" y="3346450"/>
          <p14:tracePt t="6593" x="4451350" y="3346450"/>
          <p14:tracePt t="6610" x="4476750" y="3340100"/>
          <p14:tracePt t="6627" x="4521200" y="3340100"/>
          <p14:tracePt t="6643" x="4572000" y="3340100"/>
          <p14:tracePt t="6660" x="4616450" y="3340100"/>
          <p14:tracePt t="6676" x="4660900" y="3346450"/>
          <p14:tracePt t="6693" x="4699000" y="3359150"/>
          <p14:tracePt t="6710" x="4737100" y="3378200"/>
          <p14:tracePt t="6712" x="4749800" y="3384550"/>
          <p14:tracePt t="6727" x="4787900" y="3403600"/>
          <p14:tracePt t="6743" x="4813300" y="3416300"/>
          <p14:tracePt t="6760" x="4851400" y="3435350"/>
          <p14:tracePt t="6776" x="4876800" y="3448050"/>
          <p14:tracePt t="6793" x="4889500" y="3460750"/>
          <p14:tracePt t="6810" x="4902200" y="3467100"/>
          <p14:tracePt t="6827" x="4908550" y="3498850"/>
          <p14:tracePt t="6843" x="4914900" y="3511550"/>
          <p14:tracePt t="6860" x="4921250" y="3536950"/>
          <p14:tracePt t="6876" x="4927600" y="3549650"/>
          <p14:tracePt t="6893" x="4927600" y="3581400"/>
          <p14:tracePt t="6910" x="4927600" y="3606800"/>
          <p14:tracePt t="6913" x="4927600" y="3613150"/>
          <p14:tracePt t="6927" x="4927600" y="3638550"/>
          <p14:tracePt t="6943" x="4927600" y="3657600"/>
          <p14:tracePt t="6960" x="4927600" y="3683000"/>
          <p14:tracePt t="6977" x="4908550" y="3721100"/>
          <p14:tracePt t="6993" x="4889500" y="3746500"/>
          <p14:tracePt t="7010" x="4864100" y="3790950"/>
          <p14:tracePt t="7012" x="4864100" y="3803650"/>
          <p14:tracePt t="7027" x="4851400" y="3848100"/>
          <p14:tracePt t="7043" x="4819650" y="3886200"/>
          <p14:tracePt t="7060" x="4800600" y="3917950"/>
          <p14:tracePt t="7076" x="4781550" y="3943350"/>
          <p14:tracePt t="7093" x="4762500" y="3968750"/>
          <p14:tracePt t="7110" x="4749800" y="3981450"/>
          <p14:tracePt t="7127" x="4737100" y="3994150"/>
          <p14:tracePt t="7143" x="4718050" y="4006850"/>
          <p14:tracePt t="7160" x="4699000" y="4013200"/>
          <p14:tracePt t="7165" x="4692650" y="4013200"/>
          <p14:tracePt t="7175" x="4660900" y="4019550"/>
          <p14:tracePt t="7192" x="4622800" y="4032250"/>
          <p14:tracePt t="7209" x="4565650" y="4038600"/>
          <p14:tracePt t="7227" x="4514850" y="4044950"/>
          <p14:tracePt t="7243" x="4476750" y="4044950"/>
          <p14:tracePt t="7260" x="4413250" y="4044950"/>
          <p14:tracePt t="7276" x="4362450" y="4044950"/>
          <p14:tracePt t="7293" x="4324350" y="4044950"/>
          <p14:tracePt t="7310" x="4292600" y="4038600"/>
          <p14:tracePt t="7327" x="4235450" y="4019550"/>
          <p14:tracePt t="7343" x="4191000" y="4000500"/>
          <p14:tracePt t="7360" x="4171950" y="3987800"/>
          <p14:tracePt t="7376" x="4152900" y="3975100"/>
          <p14:tracePt t="7391" x="4133850" y="3956050"/>
          <p14:tracePt t="7408" x="4108450" y="3930650"/>
          <p14:tracePt t="7425" x="4095750" y="3905250"/>
          <p14:tracePt t="7443" x="4076700" y="3860800"/>
          <p14:tracePt t="7460" x="4064000" y="3841750"/>
          <p14:tracePt t="7476" x="4051300" y="3816350"/>
          <p14:tracePt t="7493" x="4051300" y="3797300"/>
          <p14:tracePt t="7510" x="4044950" y="3771900"/>
          <p14:tracePt t="7527" x="4044950" y="3733800"/>
          <p14:tracePt t="7543" x="4044950" y="3714750"/>
          <p14:tracePt t="7560" x="4044950" y="3689350"/>
          <p14:tracePt t="7576" x="4044950" y="3663950"/>
          <p14:tracePt t="7593" x="4044950" y="3638550"/>
          <p14:tracePt t="7610" x="4044950" y="3625850"/>
          <p14:tracePt t="7627" x="4064000" y="3606800"/>
          <p14:tracePt t="7644" x="4076700" y="3587750"/>
          <p14:tracePt t="7660" x="4089400" y="3581400"/>
          <p14:tracePt t="7665" x="4095750" y="3575050"/>
          <p14:tracePt t="7676" x="4102100" y="3568700"/>
          <p14:tracePt t="7693" x="4114800" y="3562350"/>
          <p14:tracePt t="7710" x="4127500" y="3549650"/>
          <p14:tracePt t="7727" x="4146550" y="3536950"/>
          <p14:tracePt t="7743" x="4152900" y="3536950"/>
          <p14:tracePt t="7759" x="4178300" y="3524250"/>
          <p14:tracePt t="7776" x="4197350" y="3517900"/>
          <p14:tracePt t="7793" x="4216400" y="3517900"/>
          <p14:tracePt t="7809" x="4248150" y="3517900"/>
          <p14:tracePt t="7827" x="4279900" y="3517900"/>
          <p14:tracePt t="7843" x="4305300" y="3517900"/>
          <p14:tracePt t="7859" x="4324350" y="3517900"/>
          <p14:tracePt t="7876" x="4343400" y="3517900"/>
          <p14:tracePt t="7893" x="4356100" y="3524250"/>
          <p14:tracePt t="7909" x="4362450" y="3524250"/>
          <p14:tracePt t="7926" x="4368800" y="3530600"/>
          <p14:tracePt t="9125" x="4368800" y="3536950"/>
          <p14:tracePt t="9131" x="4368800" y="3549650"/>
          <p14:tracePt t="9143" x="4368800" y="3575050"/>
          <p14:tracePt t="9159" x="4368800" y="3613150"/>
          <p14:tracePt t="9176" x="4368800" y="3670300"/>
          <p14:tracePt t="9192" x="4368800" y="3727450"/>
          <p14:tracePt t="9199" x="4368800" y="3759200"/>
          <p14:tracePt t="9209" x="4368800" y="3803650"/>
          <p14:tracePt t="9225" x="4368800" y="3892550"/>
          <p14:tracePt t="9227" x="4368800" y="3917950"/>
          <p14:tracePt t="9243" x="4368800" y="4006850"/>
          <p14:tracePt t="9259" x="4368800" y="4089400"/>
          <p14:tracePt t="9276" x="4375150" y="4184650"/>
          <p14:tracePt t="9292" x="4381500" y="4260850"/>
          <p14:tracePt t="9309" x="4381500" y="4318000"/>
          <p14:tracePt t="9326" x="4381500" y="4368800"/>
          <p14:tracePt t="9343" x="4387850" y="4387850"/>
          <p14:tracePt t="9359" x="4387850" y="4400550"/>
          <p14:tracePt t="9376" x="4387850" y="4413250"/>
          <p14:tracePt t="9392" x="4387850" y="4432300"/>
          <p14:tracePt t="9409" x="4387850" y="4451350"/>
          <p14:tracePt t="9426" x="4387850" y="4464050"/>
          <p14:tracePt t="9443" x="4387850" y="4489450"/>
          <p14:tracePt t="9459" x="4387850" y="4502150"/>
          <p14:tracePt t="9475" x="4381500" y="4527550"/>
          <p14:tracePt t="9491" x="4375150" y="4546600"/>
          <p14:tracePt t="9508" x="4356100" y="4572000"/>
          <p14:tracePt t="9524" x="4349750" y="4603750"/>
          <p14:tracePt t="9543" x="4318000" y="4660900"/>
          <p14:tracePt t="9559" x="4292600" y="4711700"/>
          <p14:tracePt t="9575" x="4279900" y="4756150"/>
          <p14:tracePt t="9592" x="4260850" y="4787900"/>
          <p14:tracePt t="9609" x="4241800" y="4819650"/>
          <p14:tracePt t="9626" x="4229100" y="4851400"/>
          <p14:tracePt t="9643" x="4203700" y="4876800"/>
          <p14:tracePt t="9659" x="4171950" y="4933950"/>
          <p14:tracePt t="9675" x="4140200" y="4984750"/>
          <p14:tracePt t="9692" x="4114800" y="5035550"/>
          <p14:tracePt t="9709" x="4089400" y="5086350"/>
          <p14:tracePt t="9715" x="4070350" y="5105400"/>
          <p14:tracePt t="9725" x="4051300" y="5130800"/>
          <p14:tracePt t="9743" x="4019550" y="5175250"/>
          <p14:tracePt t="9759" x="4006850" y="5219700"/>
          <p14:tracePt t="9775" x="3994150" y="5251450"/>
          <p14:tracePt t="9792" x="3981450" y="5276850"/>
          <p14:tracePt t="9809" x="3968750" y="5295900"/>
          <p14:tracePt t="9825" x="3968750" y="5302250"/>
          <p14:tracePt t="9953" x="3968750" y="5308600"/>
          <p14:tracePt t="9962" x="3968750" y="5314950"/>
          <p14:tracePt t="9975" x="3968750" y="5327650"/>
          <p14:tracePt t="9992" x="3968750" y="5334000"/>
          <p14:tracePt t="10009" x="3968750" y="5346700"/>
          <p14:tracePt t="10026" x="3981450" y="5359400"/>
          <p14:tracePt t="10042" x="4019550" y="5372100"/>
          <p14:tracePt t="10059" x="4089400" y="5391150"/>
          <p14:tracePt t="10075" x="4146550" y="5397500"/>
          <p14:tracePt t="10092" x="4191000" y="5403850"/>
          <p14:tracePt t="10109" x="4222750" y="5403850"/>
          <p14:tracePt t="10125" x="4235450" y="5410200"/>
          <p14:tracePt t="10142" x="4241800" y="5416550"/>
          <p14:tracePt t="10248" x="4241800" y="5422900"/>
          <p14:tracePt t="10252" x="4248150" y="5422900"/>
          <p14:tracePt t="10258" x="4248150" y="5429250"/>
          <p14:tracePt t="10274" x="4248150" y="5441950"/>
          <p14:tracePt t="10290" x="4260850" y="5448300"/>
          <p14:tracePt t="10307" x="4260850" y="5454650"/>
          <p14:tracePt t="10382" x="4267200" y="5454650"/>
          <p14:tracePt t="10389" x="4273550" y="5461000"/>
          <p14:tracePt t="10402" x="4279900" y="5461000"/>
          <p14:tracePt t="10414" x="4286250" y="5461000"/>
          <p14:tracePt t="10873" x="4292600" y="5467350"/>
          <p14:tracePt t="10905" x="4292600" y="5473700"/>
          <p14:tracePt t="10911" x="4292600" y="5480050"/>
          <p14:tracePt t="10933" x="4292600" y="5486400"/>
          <p14:tracePt t="10990" x="4292600" y="5492750"/>
          <p14:tracePt t="11029" x="4292600" y="5499100"/>
          <p14:tracePt t="11037" x="4292600" y="5505450"/>
          <p14:tracePt t="11069" x="4292600" y="5511800"/>
          <p14:tracePt t="11165" x="4286250" y="5511800"/>
          <p14:tracePt t="11178" x="4286250" y="5518150"/>
          <p14:tracePt t="11486" x="4279900" y="5518150"/>
          <p14:tracePt t="11658" x="4279900" y="5511800"/>
          <p14:tracePt t="11662" x="4279900" y="5505450"/>
          <p14:tracePt t="11675" x="4279900" y="5499100"/>
          <p14:tracePt t="11691" x="4292600" y="5492750"/>
          <p14:tracePt t="11709" x="4305300" y="5473700"/>
          <p14:tracePt t="11726" x="4318000" y="5467350"/>
          <p14:tracePt t="11741" x="4324350" y="5454650"/>
          <p14:tracePt t="11758" x="4324350" y="5448300"/>
          <p14:tracePt t="11794" x="4324350" y="5441950"/>
          <p14:tracePt t="11838" x="4324350" y="5435600"/>
          <p14:tracePt t="11847" x="4324350" y="5429250"/>
          <p14:tracePt t="11857" x="4324350" y="5422900"/>
          <p14:tracePt t="11874" x="4330700" y="5422900"/>
          <p14:tracePt t="11890" x="4330700" y="5416550"/>
          <p14:tracePt t="11907" x="4330700" y="5403850"/>
          <p14:tracePt t="11924" x="4330700" y="5397500"/>
          <p14:tracePt t="11940" x="4330700" y="5391150"/>
          <p14:tracePt t="11957" x="4330700" y="5378450"/>
          <p14:tracePt t="11975" x="4330700" y="5372100"/>
          <p14:tracePt t="12104" x="4337050" y="5372100"/>
          <p14:tracePt t="12119" x="4343400" y="5372100"/>
          <p14:tracePt t="12125" x="4356100" y="5372100"/>
          <p14:tracePt t="12158" x="4362450" y="5378450"/>
          <p14:tracePt t="12175" x="4368800" y="5384800"/>
          <p14:tracePt t="12210" x="4368800" y="5391150"/>
          <p14:tracePt t="12218" x="4375150" y="5397500"/>
          <p14:tracePt t="12227" x="4381500" y="5397500"/>
          <p14:tracePt t="12282" x="4381500" y="5403850"/>
          <p14:tracePt t="12434" x="4381500" y="5410200"/>
          <p14:tracePt t="12438" x="4381500" y="5416550"/>
          <p14:tracePt t="12451" x="4381500" y="5422900"/>
          <p14:tracePt t="12463" x="4381500" y="5429250"/>
          <p14:tracePt t="12485" x="4381500" y="5441950"/>
          <p14:tracePt t="12508" x="4381500" y="5448300"/>
          <p14:tracePt t="12528" x="4387850" y="5448300"/>
          <p14:tracePt t="12615" x="4381500" y="5448300"/>
          <p14:tracePt t="12621" x="4368800" y="5448300"/>
          <p14:tracePt t="12625" x="4356100" y="5448300"/>
          <p14:tracePt t="12641" x="4330700" y="5435600"/>
          <p14:tracePt t="12658" x="4292600" y="5422900"/>
          <p14:tracePt t="12674" x="4279900" y="5422900"/>
          <p14:tracePt t="12706" x="4273550" y="5422900"/>
          <p14:tracePt t="12730" x="4267200" y="5422900"/>
          <p14:tracePt t="12742" x="4273550" y="5429250"/>
          <p14:tracePt t="12756" x="4298950" y="5454650"/>
          <p14:tracePt t="12760" x="4298950" y="5461000"/>
          <p14:tracePt t="12773" x="4318000" y="5473700"/>
          <p14:tracePt t="12790" x="4337050" y="5492750"/>
          <p14:tracePt t="12807" x="4349750" y="5499100"/>
          <p14:tracePt t="12824" x="4356100" y="5505450"/>
          <p14:tracePt t="12880" x="4356100" y="5499100"/>
          <p14:tracePt t="12886" x="4362450" y="5499100"/>
          <p14:tracePt t="12892" x="4362450" y="5492750"/>
          <p14:tracePt t="12908" x="4362450" y="5473700"/>
          <p14:tracePt t="12925" x="4362450" y="5461000"/>
          <p14:tracePt t="12941" x="4362450" y="5454650"/>
          <p14:tracePt t="13220" x="4362450" y="5461000"/>
          <p14:tracePt t="13227" x="4368800" y="5467350"/>
          <p14:tracePt t="13241" x="4368800" y="5473700"/>
          <p14:tracePt t="13304" x="4375150" y="5473700"/>
          <p14:tracePt t="13312" x="4381500" y="5467350"/>
          <p14:tracePt t="13327" x="4381500" y="5461000"/>
          <p14:tracePt t="13341" x="4381500" y="5441950"/>
          <p14:tracePt t="13358" x="4381500" y="5429250"/>
          <p14:tracePt t="13374" x="4381500" y="5422900"/>
          <p14:tracePt t="13488" x="4387850" y="5422900"/>
          <p14:tracePt t="13699" x="4394200" y="5422900"/>
          <p14:tracePt t="13911" x="4394200" y="5429250"/>
          <p14:tracePt t="14459" x="4394200" y="5435600"/>
          <p14:tracePt t="14465" x="4394200" y="5448300"/>
          <p14:tracePt t="14474" x="4394200" y="5454650"/>
          <p14:tracePt t="14490" x="4400550" y="5467350"/>
          <p14:tracePt t="14507" x="4413250" y="5480050"/>
          <p14:tracePt t="14524" x="4419600" y="5486400"/>
          <p14:tracePt t="14540" x="4419600" y="5492750"/>
          <p14:tracePt t="14557" x="4425950" y="5499100"/>
          <p14:tracePt t="14652" x="4425950" y="5505450"/>
          <p14:tracePt t="14657" x="4425950" y="5511800"/>
          <p14:tracePt t="14674" x="4432300" y="5518150"/>
          <p14:tracePt t="14690" x="4438650" y="5524500"/>
          <p14:tracePt t="14707" x="4438650" y="5537200"/>
          <p14:tracePt t="14724" x="4445000" y="5543550"/>
          <p14:tracePt t="14747" x="4445000" y="5549900"/>
          <p14:tracePt t="15663" x="4445000" y="5543550"/>
          <p14:tracePt t="15669" x="4464050" y="5530850"/>
          <p14:tracePt t="15690" x="4521200" y="5524500"/>
          <p14:tracePt t="15707" x="4578350" y="5505450"/>
          <p14:tracePt t="15723" x="4629150" y="5486400"/>
          <p14:tracePt t="15741" x="4686300" y="5480050"/>
          <p14:tracePt t="15757" x="4711700" y="5467350"/>
          <p14:tracePt t="15774" x="4749800" y="5461000"/>
          <p14:tracePt t="15790" x="4768850" y="5441950"/>
          <p14:tracePt t="15807" x="4806950" y="5422900"/>
          <p14:tracePt t="15823" x="4845050" y="5397500"/>
          <p14:tracePt t="15829" x="4857750" y="5384800"/>
          <p14:tracePt t="15839" x="4864100" y="5378450"/>
          <p14:tracePt t="15856" x="4883150" y="5365750"/>
          <p14:tracePt t="15872" x="4895850" y="5359400"/>
          <p14:tracePt t="15947" x="4902200" y="5359400"/>
          <p14:tracePt t="15955" x="4908550" y="5359400"/>
          <p14:tracePt t="15963" x="4914900" y="5359400"/>
          <p14:tracePt t="15973" x="4933950" y="5372100"/>
          <p14:tracePt t="15990" x="4972050" y="5391150"/>
          <p14:tracePt t="16007" x="5029200" y="5422900"/>
          <p14:tracePt t="16023" x="5080000" y="5441950"/>
          <p14:tracePt t="16040" x="5137150" y="5448300"/>
          <p14:tracePt t="16043" x="5149850" y="5448300"/>
          <p14:tracePt t="16057" x="5213350" y="5454650"/>
          <p14:tracePt t="16073" x="5238750" y="5454650"/>
          <p14:tracePt t="16090" x="5270500" y="5454650"/>
          <p14:tracePt t="16106" x="5289550" y="5454650"/>
          <p14:tracePt t="16123" x="5308600" y="5454650"/>
          <p14:tracePt t="16141" x="5334000" y="5448300"/>
          <p14:tracePt t="16143" x="5346700" y="5441950"/>
          <p14:tracePt t="16157" x="5372100" y="5429250"/>
          <p14:tracePt t="16173" x="5429250" y="5403850"/>
          <p14:tracePt t="16190" x="5530850" y="5384800"/>
          <p14:tracePt t="16206" x="5657850" y="5353050"/>
          <p14:tracePt t="16223" x="5753100" y="5321300"/>
          <p14:tracePt t="16240" x="5816600" y="5308600"/>
          <p14:tracePt t="16257" x="5867400" y="5289550"/>
          <p14:tracePt t="16273" x="5880100" y="5283200"/>
          <p14:tracePt t="16290" x="5886450" y="5283200"/>
          <p14:tracePt t="16306" x="5892800" y="5283200"/>
          <p14:tracePt t="16323" x="5899150" y="5276850"/>
          <p14:tracePt t="16340" x="5905500" y="5270500"/>
          <p14:tracePt t="16342" x="5911850" y="5270500"/>
          <p14:tracePt t="16357" x="5924550" y="5257800"/>
          <p14:tracePt t="16373" x="5956300" y="5251450"/>
          <p14:tracePt t="16390" x="5975350" y="5238750"/>
          <p14:tracePt t="16406" x="6000750" y="5238750"/>
          <p14:tracePt t="16423" x="6013450" y="5232400"/>
          <p14:tracePt t="16440" x="6019800" y="5232400"/>
          <p14:tracePt t="16659" x="6019800" y="5226050"/>
          <p14:tracePt t="16671" x="6026150" y="5226050"/>
          <p14:tracePt t="16703" x="6026150" y="5219700"/>
          <p14:tracePt t="16740" x="6026150" y="5213350"/>
          <p14:tracePt t="16745" x="6032500" y="5207000"/>
          <p14:tracePt t="16756" x="6038850" y="5207000"/>
          <p14:tracePt t="16790" x="6045200" y="5207000"/>
          <p14:tracePt t="16899" x="6045200" y="5200650"/>
          <p14:tracePt t="16911" x="6051550" y="5200650"/>
          <p14:tracePt t="16926" x="6051550" y="5194300"/>
          <p14:tracePt t="16933" x="6051550" y="5187950"/>
          <p14:tracePt t="16949" x="6045200" y="5181600"/>
          <p14:tracePt t="16962" x="6038850" y="5181600"/>
          <p14:tracePt t="16972" x="6032500" y="5181600"/>
          <p14:tracePt t="16990" x="5969000" y="5181600"/>
          <p14:tracePt t="17006" x="5905500" y="5181600"/>
          <p14:tracePt t="17023" x="5861050" y="5181600"/>
          <p14:tracePt t="17040" x="5822950" y="5181600"/>
          <p14:tracePt t="17057" x="5791200" y="5181600"/>
          <p14:tracePt t="17073" x="5772150" y="5181600"/>
          <p14:tracePt t="17090" x="5753100" y="5181600"/>
          <p14:tracePt t="17106" x="5740400" y="5181600"/>
          <p14:tracePt t="17123" x="5702300" y="5207000"/>
          <p14:tracePt t="17139" x="5664200" y="5219700"/>
          <p14:tracePt t="17156" x="5638800" y="5232400"/>
          <p14:tracePt t="17173" x="5626100" y="5232400"/>
          <p14:tracePt t="17223" x="5619750" y="5232400"/>
          <p14:tracePt t="17299" x="5613400" y="5232400"/>
          <p14:tracePt t="17311" x="5613400" y="5238750"/>
          <p14:tracePt t="17327" x="5613400" y="5245100"/>
          <p14:tracePt t="17359" x="5613400" y="5251450"/>
          <p14:tracePt t="17376" x="5613400" y="5257800"/>
          <p14:tracePt t="17383" x="5613400" y="5264150"/>
          <p14:tracePt t="17396" x="5613400" y="5270500"/>
          <p14:tracePt t="17406" x="5613400" y="5276850"/>
          <p14:tracePt t="17423" x="5613400" y="5302250"/>
          <p14:tracePt t="17440" x="5613400" y="5314950"/>
          <p14:tracePt t="17457" x="5613400" y="5327650"/>
          <p14:tracePt t="17473" x="5613400" y="5340350"/>
          <p14:tracePt t="17489" x="5613400" y="5365750"/>
          <p14:tracePt t="17506" x="5613400" y="5391150"/>
          <p14:tracePt t="17523" x="5613400" y="5416550"/>
          <p14:tracePt t="17539" x="5613400" y="5435600"/>
          <p14:tracePt t="17557" x="5613400" y="5461000"/>
          <p14:tracePt t="17573" x="5613400" y="5480050"/>
          <p14:tracePt t="17589" x="5607050" y="5499100"/>
          <p14:tracePt t="17606" x="5600700" y="5524500"/>
          <p14:tracePt t="17623" x="5594350" y="5549900"/>
          <p14:tracePt t="17639" x="5594350" y="5575300"/>
          <p14:tracePt t="17656" x="5594350" y="5594350"/>
          <p14:tracePt t="17673" x="5594350" y="5613400"/>
          <p14:tracePt t="17689" x="5594350" y="5619750"/>
          <p14:tracePt t="17736" x="5594350" y="5626100"/>
          <p14:tracePt t="17755" x="5594350" y="5632450"/>
          <p14:tracePt t="17763" x="5594350" y="5638800"/>
          <p14:tracePt t="17776" x="5594350" y="5645150"/>
          <p14:tracePt t="17804" x="5594350" y="5651500"/>
          <p14:tracePt t="17823" x="5594350" y="5657850"/>
          <p14:tracePt t="17856" x="5594350" y="5664200"/>
          <p14:tracePt t="17869" x="5594350" y="5670550"/>
          <p14:tracePt t="17887" x="5594350" y="5676900"/>
          <p14:tracePt t="17916" x="5594350" y="5683250"/>
          <p14:tracePt t="17923" x="5600700" y="5689600"/>
          <p14:tracePt t="17939" x="5607050" y="5689600"/>
          <p14:tracePt t="17951" x="5613400" y="5689600"/>
          <p14:tracePt t="17960" x="5619750" y="5689600"/>
          <p14:tracePt t="17971" x="5626100" y="5689600"/>
          <p14:tracePt t="17988" x="5651500" y="5689600"/>
          <p14:tracePt t="18004" x="5676900" y="5689600"/>
          <p14:tracePt t="18022" x="5702300" y="5689600"/>
          <p14:tracePt t="18038" x="5727700" y="5689600"/>
          <p14:tracePt t="18055" x="5746750" y="5689600"/>
          <p14:tracePt t="18073" x="5759450" y="5689600"/>
          <p14:tracePt t="18089" x="5772150" y="5689600"/>
          <p14:tracePt t="18288" x="5778500" y="5689600"/>
          <p14:tracePt t="18339" x="5778500" y="5695950"/>
          <p14:tracePt t="18345" x="5765800" y="5708650"/>
          <p14:tracePt t="18356" x="5759450" y="5715000"/>
          <p14:tracePt t="18373" x="5734050" y="5727700"/>
          <p14:tracePt t="18389" x="5721350" y="5740400"/>
          <p14:tracePt t="18394" x="5715000" y="5740400"/>
          <p14:tracePt t="18406" x="5708650" y="5753100"/>
          <p14:tracePt t="18422" x="5689600" y="5759450"/>
          <p14:tracePt t="18439" x="5676900" y="5772150"/>
          <p14:tracePt t="18456" x="5664200" y="5784850"/>
          <p14:tracePt t="18473" x="5632450" y="5803900"/>
          <p14:tracePt t="18490" x="5607050" y="5822950"/>
          <p14:tracePt t="18506" x="5575300" y="5848350"/>
          <p14:tracePt t="18522" x="5543550" y="5873750"/>
          <p14:tracePt t="18539" x="5492750" y="5905500"/>
          <p14:tracePt t="18556" x="5448300" y="5911850"/>
          <p14:tracePt t="18573" x="5403850" y="5930900"/>
          <p14:tracePt t="18589" x="5372100" y="5937250"/>
          <p14:tracePt t="18606" x="5346700" y="5937250"/>
          <p14:tracePt t="18622" x="5321300" y="5937250"/>
          <p14:tracePt t="18639" x="5295900" y="5937250"/>
          <p14:tracePt t="18656" x="5289550" y="5937250"/>
          <p14:tracePt t="18673" x="5276850" y="5937250"/>
          <p14:tracePt t="18689" x="5257800" y="5937250"/>
          <p14:tracePt t="18706" x="5245100" y="5930900"/>
          <p14:tracePt t="18723" x="5232400" y="5924550"/>
          <p14:tracePt t="18739" x="5219700" y="5911850"/>
          <p14:tracePt t="18756" x="5213350" y="5899150"/>
          <p14:tracePt t="18772" x="5213350" y="5886450"/>
          <p14:tracePt t="18789" x="5200650" y="5867400"/>
          <p14:tracePt t="18806" x="5200650" y="5835650"/>
          <p14:tracePt t="18823" x="5200650" y="5791200"/>
          <p14:tracePt t="18839" x="5200650" y="5759450"/>
          <p14:tracePt t="18856" x="5200650" y="5727700"/>
          <p14:tracePt t="18872" x="5207000" y="5702300"/>
          <p14:tracePt t="18889" x="5232400" y="5664200"/>
          <p14:tracePt t="18895" x="5245100" y="5651500"/>
          <p14:tracePt t="18906" x="5264150" y="5632450"/>
          <p14:tracePt t="18923" x="5289550" y="5600700"/>
          <p14:tracePt t="18939" x="5314950" y="5588000"/>
          <p14:tracePt t="18956" x="5334000" y="5568950"/>
          <p14:tracePt t="18972" x="5365750" y="5568950"/>
          <p14:tracePt t="18989" x="5403850" y="5562600"/>
          <p14:tracePt t="19006" x="5441950" y="5562600"/>
          <p14:tracePt t="19008" x="5454650" y="5556250"/>
          <p14:tracePt t="19023" x="5480050" y="5549900"/>
          <p14:tracePt t="19039" x="5499100" y="5549900"/>
          <p14:tracePt t="19054" x="5511800" y="5549900"/>
          <p14:tracePt t="19071" x="5524500" y="5549900"/>
          <p14:tracePt t="19088" x="5537200" y="5549900"/>
          <p14:tracePt t="19104" x="5556250" y="5549900"/>
          <p14:tracePt t="19121" x="5575300" y="5556250"/>
          <p14:tracePt t="19138" x="5600700" y="5568950"/>
          <p14:tracePt t="19155" x="5619750" y="5581650"/>
          <p14:tracePt t="19171" x="5632450" y="5607050"/>
          <p14:tracePt t="19188" x="5638800" y="5626100"/>
          <p14:tracePt t="19204" x="5651500" y="5645150"/>
          <p14:tracePt t="19221" x="5651500" y="5670550"/>
          <p14:tracePt t="19238" x="5651500" y="5695950"/>
          <p14:tracePt t="19254" x="5657850" y="5721350"/>
          <p14:tracePt t="19271" x="5657850" y="5746750"/>
          <p14:tracePt t="19288" x="5664200" y="5772150"/>
          <p14:tracePt t="19304" x="5664200" y="5791200"/>
          <p14:tracePt t="19321" x="5664200" y="5803900"/>
          <p14:tracePt t="19338" x="5664200" y="5829300"/>
          <p14:tracePt t="19354" x="5664200" y="5848350"/>
          <p14:tracePt t="19371" x="5651500" y="5873750"/>
          <p14:tracePt t="19388" x="5645150" y="5873750"/>
          <p14:tracePt t="19404" x="5638800" y="5886450"/>
          <p14:tracePt t="19421" x="5626100" y="5892800"/>
          <p14:tracePt t="19438" x="5626100" y="5899150"/>
          <p14:tracePt t="19454" x="5613400" y="5899150"/>
          <p14:tracePt t="19471" x="5607050" y="5899150"/>
          <p14:tracePt t="19487" x="5588000" y="5899150"/>
          <p14:tracePt t="19504" x="5581650" y="5905500"/>
          <p14:tracePt t="19521" x="5562600" y="5905500"/>
          <p14:tracePt t="19538" x="5556250" y="5905500"/>
          <p14:tracePt t="19554" x="5543550" y="5905500"/>
          <p14:tracePt t="19571" x="5537200" y="5905500"/>
          <p14:tracePt t="20301" x="5530850" y="5905500"/>
          <p14:tracePt t="20313" x="5524500" y="5905500"/>
          <p14:tracePt t="20322" x="5518150" y="5905500"/>
          <p14:tracePt t="20338" x="5511800" y="5911850"/>
          <p14:tracePt t="20355" x="5505450" y="5918200"/>
          <p14:tracePt t="20372" x="5492750" y="5918200"/>
          <p14:tracePt t="20388" x="5486400" y="5918200"/>
          <p14:tracePt t="20405" x="5467350" y="5918200"/>
          <p14:tracePt t="20422" x="5467350" y="5924550"/>
          <p14:tracePt t="20439" x="5454650" y="5924550"/>
          <p14:tracePt t="20455" x="5448300" y="5924550"/>
          <p14:tracePt t="20472" x="5441950" y="5924550"/>
          <p14:tracePt t="20488" x="5429250" y="5924550"/>
          <p14:tracePt t="20505" x="5422900" y="5924550"/>
          <p14:tracePt t="20577" x="5416550" y="5924550"/>
          <p14:tracePt t="20585" x="5410200" y="5924550"/>
          <p14:tracePt t="20605" x="5403850" y="5924550"/>
          <p14:tracePt t="20646" x="5397500" y="5924550"/>
          <p14:tracePt t="20653" x="5391150" y="5924550"/>
          <p14:tracePt t="20662" x="5391150" y="5918200"/>
          <p14:tracePt t="20672" x="5384800" y="5918200"/>
          <p14:tracePt t="20689" x="5378450" y="5911850"/>
          <p14:tracePt t="20705" x="5359400" y="5911850"/>
          <p14:tracePt t="20739" x="5353050" y="5911850"/>
          <p14:tracePt t="20809" x="5346700" y="5911850"/>
          <p14:tracePt t="20822" x="5340350" y="5911850"/>
          <p14:tracePt t="20837" x="5334000" y="5911850"/>
          <p14:tracePt t="20850" x="5327650" y="5911850"/>
          <p14:tracePt t="20865" x="5321300" y="5911850"/>
          <p14:tracePt t="20886" x="5314950" y="5911850"/>
          <p14:tracePt t="20953" x="5308600" y="5911850"/>
          <p14:tracePt t="21049" x="5302250" y="5911850"/>
          <p14:tracePt t="21058" x="5295900" y="5911850"/>
          <p14:tracePt t="21072" x="5295900" y="5918200"/>
          <p14:tracePt t="22401" x="5302250" y="5918200"/>
          <p14:tracePt t="22407" x="5308600" y="5918200"/>
          <p14:tracePt t="22422" x="5327650" y="5918200"/>
          <p14:tracePt t="22438" x="5365750" y="5918200"/>
          <p14:tracePt t="22455" x="5397500" y="5918200"/>
          <p14:tracePt t="22471" x="5416550" y="5918200"/>
          <p14:tracePt t="22488" x="5435600" y="5918200"/>
          <p14:tracePt t="22504" x="5454650" y="5911850"/>
          <p14:tracePt t="22521" x="5480050" y="5911850"/>
          <p14:tracePt t="22538" x="5511800" y="5905500"/>
          <p14:tracePt t="22540" x="5518150" y="5905500"/>
          <p14:tracePt t="22555" x="5543550" y="5892800"/>
          <p14:tracePt t="22571" x="5568950" y="5886450"/>
          <p14:tracePt t="22588" x="5588000" y="5880100"/>
          <p14:tracePt t="22604" x="5607050" y="5873750"/>
          <p14:tracePt t="22621" x="5619750" y="5867400"/>
          <p14:tracePt t="22638" x="5645150" y="5861050"/>
          <p14:tracePt t="22655" x="5683250" y="5835650"/>
          <p14:tracePt t="22671" x="5721350" y="5835650"/>
          <p14:tracePt t="22688" x="5753100" y="5822950"/>
          <p14:tracePt t="22704" x="5784850" y="5822950"/>
          <p14:tracePt t="22721" x="5803900" y="5822950"/>
          <p14:tracePt t="22738" x="5842000" y="5822950"/>
          <p14:tracePt t="22740" x="5848350" y="5822950"/>
          <p14:tracePt t="22755" x="5880100" y="5822950"/>
          <p14:tracePt t="22771" x="5899150" y="5829300"/>
          <p14:tracePt t="22788" x="5930900" y="5829300"/>
          <p14:tracePt t="22804" x="5988050" y="5829300"/>
          <p14:tracePt t="22821" x="6026150" y="5829300"/>
          <p14:tracePt t="22838" x="6070600" y="5829300"/>
          <p14:tracePt t="22855" x="6089650" y="5829300"/>
          <p14:tracePt t="22871" x="6096000" y="5829300"/>
          <p14:tracePt t="22942" x="6102350" y="5829300"/>
          <p14:tracePt t="23057" x="6102350" y="5835650"/>
          <p14:tracePt t="23069" x="6102350" y="5842000"/>
          <p14:tracePt t="23094" x="6108700" y="5848350"/>
          <p14:tracePt t="23186" x="6108700" y="5854700"/>
          <p14:tracePt t="23193" x="6115050" y="5861050"/>
          <p14:tracePt t="23217" x="6121400" y="5867400"/>
          <p14:tracePt t="23229" x="6121400" y="5873750"/>
          <p14:tracePt t="23245" x="6127750" y="5880100"/>
          <p14:tracePt t="23253" x="6127750" y="5886450"/>
          <p14:tracePt t="23276" x="6127750" y="5892800"/>
          <p14:tracePt t="23286" x="6127750" y="5899150"/>
          <p14:tracePt t="23303" x="6127750" y="5905500"/>
          <p14:tracePt t="23344" x="6134100" y="5905500"/>
          <p14:tracePt t="23613" x="6140450" y="5905500"/>
          <p14:tracePt t="23633" x="6146800" y="5905500"/>
          <p14:tracePt t="23661" x="6153150" y="5905500"/>
          <p14:tracePt t="23682" x="6159500" y="5905500"/>
          <p14:tracePt t="23688" x="6165850" y="5905500"/>
          <p14:tracePt t="23704" x="6191250" y="5892800"/>
          <p14:tracePt t="23721" x="6223000" y="5880100"/>
          <p14:tracePt t="23737" x="6248400" y="5867400"/>
          <p14:tracePt t="23754" x="6280150" y="5854700"/>
          <p14:tracePt t="23771" x="6299200" y="5848350"/>
          <p14:tracePt t="23787" x="6305550" y="5842000"/>
          <p14:tracePt t="23853" x="6311900" y="5835650"/>
          <p14:tracePt t="23869" x="6318250" y="5829300"/>
          <p14:tracePt t="23876" x="6330950" y="5822950"/>
          <p14:tracePt t="23887" x="6343650" y="5816600"/>
          <p14:tracePt t="23904" x="6356350" y="5810250"/>
          <p14:tracePt t="23920" x="6375400" y="5791200"/>
          <p14:tracePt t="23937" x="6388100" y="5784850"/>
          <p14:tracePt t="23954" x="6394450" y="5778500"/>
          <p14:tracePt t="23971" x="6400800" y="5778500"/>
          <p14:tracePt t="24173" x="6400800" y="5784850"/>
          <p14:tracePt t="24189" x="6400800" y="5791200"/>
          <p14:tracePt t="24202" x="6400800" y="5797550"/>
          <p14:tracePt t="24209" x="6400800" y="5803900"/>
          <p14:tracePt t="24223" x="6400800" y="5816600"/>
          <p14:tracePt t="24254" x="6400800" y="5829300"/>
          <p14:tracePt t="24271" x="6400800" y="5835650"/>
          <p14:tracePt t="24339" x="6400800" y="5842000"/>
          <p14:tracePt t="24357" x="6400800" y="5848350"/>
          <p14:tracePt t="24368" x="6394450" y="5854700"/>
          <p14:tracePt t="24372" x="6394450" y="5861050"/>
          <p14:tracePt t="24386" x="6388100" y="5861050"/>
          <p14:tracePt t="24404" x="6381750" y="5867400"/>
          <p14:tracePt t="24420" x="6375400" y="5867400"/>
          <p14:tracePt t="24437" x="6375400" y="5873750"/>
          <p14:tracePt t="24565" x="6369050" y="5873750"/>
          <p14:tracePt t="24576" x="6369050" y="5867400"/>
          <p14:tracePt t="24593" x="6369050" y="5861050"/>
          <p14:tracePt t="24604" x="6369050" y="5854700"/>
          <p14:tracePt t="24612" x="6369050" y="5848350"/>
          <p14:tracePt t="24619" x="6375400" y="5842000"/>
          <p14:tracePt t="24636" x="6381750" y="5835650"/>
          <p14:tracePt t="24653" x="6388100" y="5829300"/>
          <p14:tracePt t="24669" x="6394450" y="5822950"/>
          <p14:tracePt t="24686" x="6400800" y="5810250"/>
          <p14:tracePt t="24703" x="6407150" y="5791200"/>
          <p14:tracePt t="24719" x="6407150" y="5772150"/>
          <p14:tracePt t="24736" x="6407150" y="5765800"/>
          <p14:tracePt t="24826" x="6407150" y="5759450"/>
          <p14:tracePt t="24837" x="6413500" y="5759450"/>
          <p14:tracePt t="24914" x="6419850" y="5759450"/>
          <p14:tracePt t="24925" x="6426200" y="5759450"/>
          <p14:tracePt t="24934" x="6426200" y="5765800"/>
          <p14:tracePt t="24945" x="6426200" y="5772150"/>
          <p14:tracePt t="24954" x="6426200" y="5778500"/>
          <p14:tracePt t="24970" x="6426200" y="5797550"/>
          <p14:tracePt t="24987" x="6426200" y="5816600"/>
          <p14:tracePt t="25003" x="6426200" y="5835650"/>
          <p14:tracePt t="25020" x="6426200" y="5854700"/>
          <p14:tracePt t="25027" x="6426200" y="5861050"/>
          <p14:tracePt t="25037" x="6426200" y="5873750"/>
          <p14:tracePt t="25054" x="6419850" y="5892800"/>
          <p14:tracePt t="25071" x="6400800" y="5911850"/>
          <p14:tracePt t="25087" x="6381750" y="5930900"/>
          <p14:tracePt t="25103" x="6350000" y="5943600"/>
          <p14:tracePt t="25120" x="6324600" y="5949950"/>
          <p14:tracePt t="25137" x="6305550" y="5956300"/>
          <p14:tracePt t="25154" x="6292850" y="5956300"/>
          <p14:tracePt t="25171" x="6267450" y="5956300"/>
          <p14:tracePt t="25187" x="6261100" y="5956300"/>
          <p14:tracePt t="25204" x="6248400" y="5956300"/>
          <p14:tracePt t="25220" x="6235700" y="5949950"/>
          <p14:tracePt t="25237" x="6229350" y="5943600"/>
          <p14:tracePt t="25253" x="6223000" y="5930900"/>
          <p14:tracePt t="25270" x="6223000" y="5918200"/>
          <p14:tracePt t="25288" x="6229350" y="5905500"/>
          <p14:tracePt t="25304" x="6261100" y="5892800"/>
          <p14:tracePt t="25320" x="6286500" y="5886450"/>
          <p14:tracePt t="25337" x="6305550" y="5886450"/>
          <p14:tracePt t="25353" x="6311900" y="5886450"/>
          <p14:tracePt t="25408" x="6318250" y="5886450"/>
          <p14:tracePt t="25657" x="6318250" y="5880100"/>
          <p14:tracePt t="25665" x="6318250" y="5873750"/>
          <p14:tracePt t="25670" x="6324600" y="5873750"/>
          <p14:tracePt t="25747" x="6324600" y="5867400"/>
          <p14:tracePt t="26056" x="6324600" y="5861050"/>
          <p14:tracePt t="26062" x="6337300" y="5861050"/>
          <p14:tracePt t="26070" x="6343650" y="5861050"/>
          <p14:tracePt t="26086" x="6369050" y="5854700"/>
          <p14:tracePt t="26103" x="6400800" y="5842000"/>
          <p14:tracePt t="26120" x="6413500" y="5842000"/>
          <p14:tracePt t="26137" x="6432550" y="5835650"/>
          <p14:tracePt t="26153" x="6445250" y="5835650"/>
          <p14:tracePt t="26170" x="6451600" y="5822950"/>
          <p14:tracePt t="26186" x="6464300" y="5822950"/>
          <p14:tracePt t="26203" x="6489700" y="5816600"/>
          <p14:tracePt t="26220" x="6515100" y="5816600"/>
          <p14:tracePt t="26222" x="6521450" y="5816600"/>
          <p14:tracePt t="26237" x="6546850" y="5810250"/>
          <p14:tracePt t="26253" x="6553200" y="5810250"/>
          <p14:tracePt t="26270" x="6559550" y="5810250"/>
          <p14:tracePt t="26688" x="6559550" y="5803900"/>
          <p14:tracePt t="26699" x="6565900" y="5803900"/>
          <p14:tracePt t="26735" x="6572250" y="5803900"/>
          <p14:tracePt t="26747" x="6578600" y="5803900"/>
          <p14:tracePt t="26757" x="6597650" y="5803900"/>
          <p14:tracePt t="26770" x="6610350" y="5797550"/>
          <p14:tracePt t="26786" x="6629400" y="5797550"/>
          <p14:tracePt t="26803" x="6661150" y="5797550"/>
          <p14:tracePt t="26820" x="6699250" y="5797550"/>
          <p14:tracePt t="26837" x="6762750" y="5797550"/>
          <p14:tracePt t="26853" x="6819900" y="5797550"/>
          <p14:tracePt t="26870" x="6902450" y="5797550"/>
          <p14:tracePt t="26886" x="7010400" y="5797550"/>
          <p14:tracePt t="26903" x="7092950" y="5797550"/>
          <p14:tracePt t="26920" x="7169150" y="5797550"/>
          <p14:tracePt t="26937" x="7219950" y="5797550"/>
          <p14:tracePt t="26953" x="7245350" y="5797550"/>
          <p14:tracePt t="26970" x="7258050" y="5797550"/>
          <p14:tracePt t="27071" x="7264400" y="5797550"/>
          <p14:tracePt t="27088" x="7270750" y="5797550"/>
          <p14:tracePt t="27095" x="7277100" y="5797550"/>
          <p14:tracePt t="27104" x="7283450" y="5803900"/>
          <p14:tracePt t="27200" x="7283450" y="5810250"/>
          <p14:tracePt t="27205" x="7283450" y="5816600"/>
          <p14:tracePt t="27220" x="7283450" y="5822950"/>
          <p14:tracePt t="27237" x="7283450" y="5835650"/>
          <p14:tracePt t="27252" x="7270750" y="5835650"/>
          <p14:tracePt t="27269" x="7258050" y="5835650"/>
          <p14:tracePt t="27286" x="7251700" y="5842000"/>
          <p14:tracePt t="27303" x="7245350" y="5842000"/>
          <p14:tracePt t="27324" x="7239000" y="5842000"/>
          <p14:tracePt t="27336" x="7239000" y="5848350"/>
          <p14:tracePt t="28132" x="7232650" y="5848350"/>
          <p14:tracePt t="28139" x="7219950" y="5848350"/>
          <p14:tracePt t="28153" x="7175500" y="5848350"/>
          <p14:tracePt t="28169" x="7105650" y="5848350"/>
          <p14:tracePt t="28186" x="7023100" y="5835650"/>
          <p14:tracePt t="28202" x="6915150" y="5816600"/>
          <p14:tracePt t="28219" x="6826250" y="5784850"/>
          <p14:tracePt t="28236" x="6737350" y="5746750"/>
          <p14:tracePt t="28238" x="6711950" y="5734050"/>
          <p14:tracePt t="28253" x="6610350" y="5695950"/>
          <p14:tracePt t="28269" x="6527800" y="5664200"/>
          <p14:tracePt t="28286" x="6451600" y="5626100"/>
          <p14:tracePt t="28303" x="6394450" y="5594350"/>
          <p14:tracePt t="28319" x="6356350" y="5568950"/>
          <p14:tracePt t="28336" x="6299200" y="5549900"/>
          <p14:tracePt t="28353" x="6216650" y="5530850"/>
          <p14:tracePt t="28369" x="6159500" y="5511800"/>
          <p14:tracePt t="28386" x="6121400" y="5511800"/>
          <p14:tracePt t="28402" x="6096000" y="5511800"/>
          <p14:tracePt t="28419" x="6089650" y="5511800"/>
          <p14:tracePt t="28503" x="6083300" y="5505450"/>
          <p14:tracePt t="28570" x="6083300" y="5499100"/>
          <p14:tracePt t="28618" x="6083300" y="5492750"/>
          <p14:tracePt t="28639" x="6089650" y="5492750"/>
          <p14:tracePt t="28645" x="6102350" y="5486400"/>
          <p14:tracePt t="28653" x="6115050" y="5480050"/>
          <p14:tracePt t="28669" x="6146800" y="5467350"/>
          <p14:tracePt t="28686" x="6184900" y="5448300"/>
          <p14:tracePt t="28702" x="6216650" y="5435600"/>
          <p14:tracePt t="28719" x="6235700" y="5416550"/>
          <p14:tracePt t="28736" x="6248400" y="5397500"/>
          <p14:tracePt t="28753" x="6267450" y="5372100"/>
          <p14:tracePt t="28769" x="6273800" y="5340350"/>
          <p14:tracePt t="28786" x="6286500" y="5314950"/>
          <p14:tracePt t="28802" x="6299200" y="5289550"/>
          <p14:tracePt t="28819" x="6311900" y="5264150"/>
          <p14:tracePt t="28836" x="6318250" y="5251450"/>
          <p14:tracePt t="28853" x="6330950" y="5232400"/>
          <p14:tracePt t="28870" x="6337300" y="5219700"/>
          <p14:tracePt t="28886" x="6350000" y="5194300"/>
          <p14:tracePt t="28902" x="6375400" y="5156200"/>
          <p14:tracePt t="28919" x="6407150" y="5111750"/>
          <p14:tracePt t="28936" x="6457950" y="5067300"/>
          <p14:tracePt t="28938" x="6470650" y="5048250"/>
          <p14:tracePt t="28953" x="6502400" y="5003800"/>
          <p14:tracePt t="28969" x="6540500" y="4946650"/>
          <p14:tracePt t="28986" x="6572250" y="4902200"/>
          <p14:tracePt t="29002" x="6597650" y="4851400"/>
          <p14:tracePt t="29019" x="6629400" y="4806950"/>
          <p14:tracePt t="29036" x="6648450" y="4775200"/>
          <p14:tracePt t="29053" x="6673850" y="4730750"/>
          <p14:tracePt t="29069" x="6699250" y="4711700"/>
          <p14:tracePt t="29085" x="6711950" y="4686300"/>
          <p14:tracePt t="29101" x="6718300" y="4667250"/>
          <p14:tracePt t="29117" x="6731000" y="4660900"/>
          <p14:tracePt t="29151" x="6731000" y="4654550"/>
          <p14:tracePt t="29167" x="6737350" y="4648200"/>
          <p14:tracePt t="29184" x="6743700" y="4648200"/>
          <p14:tracePt t="29217" x="6750050" y="4641850"/>
          <p14:tracePt t="29311" x="6750050" y="4635500"/>
          <p14:tracePt t="29323" x="6756400" y="4635500"/>
          <p14:tracePt t="30008" x="6762750" y="4635500"/>
          <p14:tracePt t="30014" x="6762750" y="4629150"/>
          <p14:tracePt t="30024" x="6769100" y="4629150"/>
          <p14:tracePt t="30044" x="6775450" y="4629150"/>
          <p14:tracePt t="30052" x="6775450" y="4616450"/>
          <p14:tracePt t="30085" x="6781800" y="4603750"/>
          <p14:tracePt t="30102" x="6788150" y="4591050"/>
          <p14:tracePt t="30108" x="6794500" y="4584700"/>
          <p14:tracePt t="30176" x="6800850" y="4584700"/>
          <p14:tracePt t="31556" x="6800850" y="4578350"/>
          <p14:tracePt t="31572" x="6800850" y="4572000"/>
          <p14:tracePt t="31583" x="6794500" y="4572000"/>
          <p14:tracePt t="31590" x="6788150" y="4578350"/>
          <p14:tracePt t="31601" x="6775450" y="4597400"/>
          <p14:tracePt t="31618" x="6743700" y="4629150"/>
          <p14:tracePt t="31635" x="6711950" y="4654550"/>
          <p14:tracePt t="31640" x="6705600" y="4654550"/>
          <p14:tracePt t="31651" x="6673850" y="4679950"/>
          <p14:tracePt t="31668" x="6654800" y="4699000"/>
          <p14:tracePt t="31685" x="6635750" y="4705350"/>
          <p14:tracePt t="31701" x="6623050" y="4711700"/>
          <p14:tracePt t="31753" x="6616700" y="4711700"/>
          <p14:tracePt t="31762" x="6616700" y="4718050"/>
          <p14:tracePt t="31778" x="6616700" y="4724400"/>
          <p14:tracePt t="31783" x="6616700" y="4730750"/>
          <p14:tracePt t="31801" x="6591300" y="4756150"/>
          <p14:tracePt t="31818" x="6565900" y="4787900"/>
          <p14:tracePt t="31835" x="6540500" y="4806950"/>
          <p14:tracePt t="31851" x="6521450" y="4819650"/>
          <p14:tracePt t="31868" x="6502400" y="4832350"/>
          <p14:tracePt t="31885" x="6477000" y="4851400"/>
          <p14:tracePt t="31901" x="6457950" y="4870450"/>
          <p14:tracePt t="31918" x="6432550" y="4895850"/>
          <p14:tracePt t="31935" x="6400800" y="4914900"/>
          <p14:tracePt t="31951" x="6369050" y="4946650"/>
          <p14:tracePt t="31968" x="6324600" y="4978400"/>
          <p14:tracePt t="31985" x="6261100" y="5029200"/>
          <p14:tracePt t="32001" x="6210300" y="5067300"/>
          <p14:tracePt t="32018" x="6159500" y="5105400"/>
          <p14:tracePt t="32034" x="6121400" y="5137150"/>
          <p14:tracePt t="32051" x="6083300" y="5162550"/>
          <p14:tracePt t="32068" x="6051550" y="5181600"/>
          <p14:tracePt t="32085" x="6032500" y="5200650"/>
          <p14:tracePt t="32101" x="6019800" y="5213350"/>
          <p14:tracePt t="32118" x="6007100" y="5219700"/>
          <p14:tracePt t="32151" x="6007100" y="5226050"/>
          <p14:tracePt t="32683" x="6013450" y="5226050"/>
          <p14:tracePt t="32691" x="6019800" y="5226050"/>
          <p14:tracePt t="32701" x="6032500" y="5226050"/>
          <p14:tracePt t="32718" x="6051550" y="5226050"/>
          <p14:tracePt t="32735" x="6089650" y="5226050"/>
          <p14:tracePt t="32751" x="6115050" y="5226050"/>
          <p14:tracePt t="32768" x="6134100" y="5226050"/>
          <p14:tracePt t="32784" x="6140450" y="5226050"/>
          <p14:tracePt t="32800" x="6153150" y="5226050"/>
          <p14:tracePt t="32816" x="6165850" y="5226050"/>
          <p14:tracePt t="32833" x="6191250" y="5238750"/>
          <p14:tracePt t="32851" x="6223000" y="5245100"/>
          <p14:tracePt t="32868" x="6248400" y="5245100"/>
          <p14:tracePt t="32885" x="6267450" y="5245100"/>
          <p14:tracePt t="32901" x="6280150" y="5245100"/>
          <p14:tracePt t="32918" x="6299200" y="5245100"/>
          <p14:tracePt t="32935" x="6318250" y="5245100"/>
          <p14:tracePt t="32951" x="6337300" y="5245100"/>
          <p14:tracePt t="32968" x="6356350" y="5245100"/>
          <p14:tracePt t="32984" x="6369050" y="5245100"/>
          <p14:tracePt t="33001" x="6381750" y="5245100"/>
          <p14:tracePt t="33034" x="6400800" y="5245100"/>
          <p14:tracePt t="33051" x="6413500" y="5245100"/>
          <p14:tracePt t="33068" x="6419850" y="5245100"/>
          <p14:tracePt t="33084" x="6432550" y="5245100"/>
          <p14:tracePt t="33101" x="6477000" y="5251450"/>
          <p14:tracePt t="33118" x="6540500" y="5270500"/>
          <p14:tracePt t="33135" x="6623050" y="5283200"/>
          <p14:tracePt t="33151" x="6686550" y="5283200"/>
          <p14:tracePt t="33167" x="6743700" y="5283200"/>
          <p14:tracePt t="33174" x="6762750" y="5283200"/>
          <p14:tracePt t="33183" x="6800850" y="5283200"/>
          <p14:tracePt t="33200" x="6838950" y="5283200"/>
          <p14:tracePt t="33217" x="6870700" y="5276850"/>
          <p14:tracePt t="33233" x="6896100" y="5270500"/>
          <p14:tracePt t="33250" x="6915150" y="5264150"/>
          <p14:tracePt t="33267" x="6946900" y="5245100"/>
          <p14:tracePt t="33283" x="6978650" y="5226050"/>
          <p14:tracePt t="33300" x="7023100" y="5194300"/>
          <p14:tracePt t="33317" x="7067550" y="5149850"/>
          <p14:tracePt t="33333" x="7124700" y="5099050"/>
          <p14:tracePt t="33350" x="7207250" y="5022850"/>
          <p14:tracePt t="33367" x="7296150" y="4933950"/>
          <p14:tracePt t="33383" x="7353300" y="4870450"/>
          <p14:tracePt t="33400" x="7404100" y="4806950"/>
          <p14:tracePt t="33417" x="7454900" y="4737100"/>
          <p14:tracePt t="33433" x="7518400" y="4686300"/>
          <p14:tracePt t="33450" x="7575550" y="4635500"/>
          <p14:tracePt t="33452" x="7581900" y="4629150"/>
          <p14:tracePt t="33467" x="7620000" y="4591050"/>
          <p14:tracePt t="33483" x="7639050" y="4565650"/>
          <p14:tracePt t="33500" x="7664450" y="4527550"/>
          <p14:tracePt t="33517" x="7677150" y="4495800"/>
          <p14:tracePt t="33533" x="7702550" y="4445000"/>
          <p14:tracePt t="33550" x="7721600" y="4413250"/>
          <p14:tracePt t="33567" x="7753350" y="4368800"/>
          <p14:tracePt t="33583" x="7772400" y="4337050"/>
          <p14:tracePt t="33600" x="7797800" y="4305300"/>
          <p14:tracePt t="33617" x="7823200" y="4267200"/>
          <p14:tracePt t="33633" x="7854950" y="4229100"/>
          <p14:tracePt t="33650" x="7893050" y="4191000"/>
          <p14:tracePt t="33667" x="7956550" y="4133850"/>
          <p14:tracePt t="33683" x="8007350" y="4076700"/>
          <p14:tracePt t="33687" x="8026400" y="4064000"/>
          <p14:tracePt t="33700" x="8089900" y="4032250"/>
          <p14:tracePt t="33717" x="8172450" y="3981450"/>
          <p14:tracePt t="33733" x="8255000" y="3937000"/>
          <p14:tracePt t="33750" x="8324850" y="3892550"/>
          <p14:tracePt t="33767" x="8375650" y="3860800"/>
          <p14:tracePt t="33783" x="8394700" y="3854450"/>
          <p14:tracePt t="33800" x="8420100" y="3854450"/>
          <p14:tracePt t="33816" x="8426450" y="3854450"/>
          <p14:tracePt t="33856" x="8432800" y="3854450"/>
          <p14:tracePt t="33880" x="8439150" y="3854450"/>
          <p14:tracePt t="33888" x="8445500" y="3854450"/>
          <p14:tracePt t="33906" x="8451850" y="3860800"/>
          <p14:tracePt t="33917" x="8458200" y="3867150"/>
          <p14:tracePt t="33934" x="8477250" y="3886200"/>
          <p14:tracePt t="33952" x="8489950" y="3905250"/>
          <p14:tracePt t="33967" x="8496300" y="3924300"/>
          <p14:tracePt t="33984" x="8509000" y="3937000"/>
          <p14:tracePt t="34065" x="8515350" y="3930650"/>
          <p14:tracePt t="34078" x="8521700" y="3930650"/>
          <p14:tracePt t="34153" x="8521700" y="3924300"/>
          <p14:tracePt t="34165" x="8528050" y="3924300"/>
          <p14:tracePt t="34193" x="8528050" y="3917950"/>
          <p14:tracePt t="34201" x="8534400" y="3917950"/>
          <p14:tracePt t="34205" x="8534400" y="3911600"/>
          <p14:tracePt t="34216" x="8540750" y="3911600"/>
          <p14:tracePt t="34233" x="8547100" y="3911600"/>
          <p14:tracePt t="34253" x="8553450" y="3905250"/>
          <p14:tracePt t="34398" x="8553450" y="3911600"/>
          <p14:tracePt t="34404" x="8547100" y="3924300"/>
          <p14:tracePt t="34417" x="8547100" y="3943350"/>
          <p14:tracePt t="34434" x="8540750" y="3956050"/>
          <p14:tracePt t="34451" x="8540750" y="3975100"/>
          <p14:tracePt t="34467" x="8540750" y="4000500"/>
          <p14:tracePt t="34484" x="8534400" y="4019550"/>
          <p14:tracePt t="34501" x="8528050" y="4025900"/>
          <p14:tracePt t="34709" x="8528050" y="4032250"/>
          <p14:tracePt t="34715" x="8521700" y="4044950"/>
          <p14:tracePt t="34719" x="8521700" y="4051300"/>
          <p14:tracePt t="34734" x="8521700" y="4064000"/>
          <p14:tracePt t="34751" x="8509000" y="4108450"/>
          <p14:tracePt t="34767" x="8496300" y="4127500"/>
          <p14:tracePt t="34784" x="8489950" y="4146550"/>
          <p14:tracePt t="34800" x="8477250" y="4165600"/>
          <p14:tracePt t="34817" x="8464550" y="4184650"/>
          <p14:tracePt t="34834" x="8458200" y="4197350"/>
          <p14:tracePt t="34851" x="8445500" y="4203700"/>
          <p14:tracePt t="34867" x="8445500" y="4216400"/>
          <p14:tracePt t="34906" x="8439150" y="4216400"/>
          <p14:tracePt t="34917" x="8432800" y="4216400"/>
          <p14:tracePt t="34944" x="8426450" y="4216400"/>
          <p14:tracePt t="34957" x="8426450" y="4222750"/>
          <p14:tracePt t="34981" x="8426450" y="4229100"/>
          <p14:tracePt t="34989" x="8426450" y="4235450"/>
          <p14:tracePt t="35009" x="8426450" y="4241800"/>
          <p14:tracePt t="35017" x="8426450" y="4248150"/>
          <p14:tracePt t="35037" x="8426450" y="4254500"/>
          <p14:tracePt t="35050" x="8426450" y="4260850"/>
          <p14:tracePt t="35067" x="8426450" y="4273550"/>
          <p14:tracePt t="35083" x="8445500" y="4279900"/>
          <p14:tracePt t="35100" x="8489950" y="4286250"/>
          <p14:tracePt t="35117" x="8528050" y="4305300"/>
          <p14:tracePt t="35133" x="8585200" y="4324350"/>
          <p14:tracePt t="35151" x="8636000" y="4330700"/>
          <p14:tracePt t="35167" x="8699500" y="4330700"/>
          <p14:tracePt t="35183" x="8737600" y="4330700"/>
          <p14:tracePt t="35201" x="8788400" y="4330700"/>
          <p14:tracePt t="35217" x="8858250" y="4330700"/>
          <p14:tracePt t="35223" x="8902700" y="4330700"/>
          <p14:tracePt t="35234" x="8959850" y="4330700"/>
          <p14:tracePt t="35251" x="9067800" y="4330700"/>
          <p14:tracePt t="35267" x="9188450" y="4330700"/>
          <p14:tracePt t="35283" x="9264650" y="4324350"/>
          <p14:tracePt t="35300" x="9315450" y="4324350"/>
          <p14:tracePt t="35317" x="9328150" y="4324350"/>
          <p14:tracePt t="35665" x="9334500" y="4330700"/>
          <p14:tracePt t="35673" x="9334500" y="4337050"/>
          <p14:tracePt t="35683" x="9334500" y="4349750"/>
          <p14:tracePt t="35700" x="9315450" y="4368800"/>
          <p14:tracePt t="35717" x="9271000" y="4400550"/>
          <p14:tracePt t="35733" x="9232900" y="4425950"/>
          <p14:tracePt t="35739" x="9220200" y="4438650"/>
          <p14:tracePt t="35750" x="9188450" y="4451350"/>
          <p14:tracePt t="35767" x="9118600" y="4508500"/>
          <p14:tracePt t="35783" x="9067800" y="4552950"/>
          <p14:tracePt t="35800" x="9029700" y="4591050"/>
          <p14:tracePt t="35816" x="8997950" y="4648200"/>
          <p14:tracePt t="35833" x="8972550" y="4692650"/>
          <p14:tracePt t="35850" x="8953500" y="4724400"/>
          <p14:tracePt t="35867" x="8934450" y="4737100"/>
          <p14:tracePt t="35909" x="8934450" y="4743450"/>
          <p14:tracePt t="35917" x="8928100" y="4743450"/>
          <p14:tracePt t="35933" x="8921750" y="4756150"/>
          <p14:tracePt t="35950" x="8902700" y="4781550"/>
          <p14:tracePt t="35967" x="8864600" y="4813300"/>
          <p14:tracePt t="35982" x="8820150" y="4838700"/>
          <p14:tracePt t="35999" x="8794750" y="4864100"/>
          <p14:tracePt t="36015" x="8775700" y="4883150"/>
          <p14:tracePt t="36033" x="8756650" y="4908550"/>
          <p14:tracePt t="36051" x="8737600" y="4933950"/>
          <p14:tracePt t="36067" x="8724900" y="4959350"/>
          <p14:tracePt t="36083" x="8705850" y="4984750"/>
          <p14:tracePt t="36100" x="8693150" y="4997450"/>
          <p14:tracePt t="36116" x="8686800" y="4997450"/>
          <p14:tracePt t="36133" x="8686800" y="5003800"/>
          <p14:tracePt t="36201" x="8686800" y="5010150"/>
          <p14:tracePt t="36233" x="8686800" y="5016500"/>
          <p14:tracePt t="36239" x="8705850" y="5022850"/>
          <p14:tracePt t="36244" x="8724900" y="5022850"/>
          <p14:tracePt t="36250" x="8737600" y="5022850"/>
          <p14:tracePt t="36267" x="8928100" y="5022850"/>
          <p14:tracePt t="36283" x="9067800" y="5022850"/>
          <p14:tracePt t="36300" x="9220200" y="5022850"/>
          <p14:tracePt t="36316" x="9359900" y="5022850"/>
          <p14:tracePt t="36333" x="9474200" y="5022850"/>
          <p14:tracePt t="36350" x="9544050" y="5016500"/>
          <p14:tracePt t="36367" x="9607550" y="5010150"/>
          <p14:tracePt t="36383" x="9620250" y="5010150"/>
          <p14:tracePt t="36400" x="9626600" y="5010150"/>
          <p14:tracePt t="36416" x="9632950" y="5010150"/>
          <p14:tracePt t="36489" x="9639300" y="5010150"/>
          <p14:tracePt t="36762" x="9639300" y="5016500"/>
          <p14:tracePt t="36777" x="9639300" y="5022850"/>
          <p14:tracePt t="36806" x="9639300" y="5029200"/>
          <p14:tracePt t="37001" x="9632950" y="5029200"/>
          <p14:tracePt t="37013" x="9626600" y="5035550"/>
          <p14:tracePt t="37021" x="9620250" y="5035550"/>
          <p14:tracePt t="37033" x="9613900" y="5035550"/>
          <p14:tracePt t="37048" x="9594850" y="5035550"/>
          <p14:tracePt t="37065" x="9588500" y="5035550"/>
          <p14:tracePt t="37082" x="9582150" y="5035550"/>
          <p14:tracePt t="37214" x="9575800" y="5035550"/>
          <p14:tracePt t="37221" x="9569450" y="5035550"/>
          <p14:tracePt t="37233" x="9563100" y="5035550"/>
          <p14:tracePt t="37249" x="9550400" y="5035550"/>
          <p14:tracePt t="37255" x="9550400" y="5041900"/>
          <p14:tracePt t="37267" x="9544050" y="5041900"/>
          <p14:tracePt t="37283" x="9525000" y="5041900"/>
          <p14:tracePt t="37299" x="9512300" y="5048250"/>
          <p14:tracePt t="37316" x="9480550" y="5048250"/>
          <p14:tracePt t="37333" x="9455150" y="5054600"/>
          <p14:tracePt t="37349" x="9423400" y="5067300"/>
          <p14:tracePt t="37367" x="9385300" y="5073650"/>
          <p14:tracePt t="37382" x="9372600" y="5080000"/>
          <p14:tracePt t="37399" x="9353550" y="5086350"/>
          <p14:tracePt t="37417" x="9347200" y="5086350"/>
          <p14:tracePt t="37497" x="9347200" y="5092700"/>
          <p14:tracePt t="37549" x="9340850" y="5092700"/>
          <p14:tracePt t="37557" x="9334500" y="5092700"/>
          <p14:tracePt t="37566" x="9321800" y="5092700"/>
          <p14:tracePt t="37583" x="9296400" y="5092700"/>
          <p14:tracePt t="37599" x="9264650" y="5092700"/>
          <p14:tracePt t="37616" x="9239250" y="5092700"/>
          <p14:tracePt t="37633" x="9213850" y="5092700"/>
          <p14:tracePt t="37649" x="9188450" y="5105400"/>
          <p14:tracePt t="37666" x="9163050" y="5111750"/>
          <p14:tracePt t="37683" x="9156700" y="5118100"/>
          <p14:tracePt t="37699" x="9144000" y="5118100"/>
          <p14:tracePt t="37716" x="9124950" y="5118100"/>
          <p14:tracePt t="37732" x="9105900" y="5118100"/>
          <p14:tracePt t="37749" x="9093200" y="5118100"/>
          <p14:tracePt t="37766" x="9080500" y="5118100"/>
          <p14:tracePt t="37770" x="9074150" y="5118100"/>
          <p14:tracePt t="37783" x="9055100" y="5118100"/>
          <p14:tracePt t="37799" x="9023350" y="5118100"/>
          <p14:tracePt t="37816" x="8978900" y="5118100"/>
          <p14:tracePt t="37832" x="8934450" y="5118100"/>
          <p14:tracePt t="37849" x="8896350" y="5118100"/>
          <p14:tracePt t="37866" x="8864600" y="5118100"/>
          <p14:tracePt t="37883" x="8826500" y="5118100"/>
          <p14:tracePt t="37899" x="8794750" y="5118100"/>
          <p14:tracePt t="37916" x="8763000" y="5118100"/>
          <p14:tracePt t="37932" x="8731250" y="5118100"/>
          <p14:tracePt t="37949" x="8693150" y="5118100"/>
          <p14:tracePt t="37966" x="8642350" y="5118100"/>
          <p14:tracePt t="37968" x="8636000" y="5118100"/>
          <p14:tracePt t="37983" x="8566150" y="5111750"/>
          <p14:tracePt t="37999" x="8496300" y="5092700"/>
          <p14:tracePt t="38016" x="8445500" y="5086350"/>
          <p14:tracePt t="38032" x="8382000" y="5060950"/>
          <p14:tracePt t="38049" x="8343900" y="5048250"/>
          <p14:tracePt t="38066" x="8299450" y="5035550"/>
          <p14:tracePt t="38083" x="8267700" y="5022850"/>
          <p14:tracePt t="38099" x="8255000" y="5016500"/>
          <p14:tracePt t="38115" x="8248650" y="5010150"/>
          <p14:tracePt t="38131" x="8242300" y="5010150"/>
          <p14:tracePt t="38164" x="8235950" y="5010150"/>
          <p14:tracePt t="38181" x="8223250" y="5010150"/>
          <p14:tracePt t="38200" x="8204200" y="5003800"/>
          <p14:tracePt t="38216" x="8185150" y="4991100"/>
          <p14:tracePt t="38232" x="8172450" y="4991100"/>
          <p14:tracePt t="38249" x="8159750" y="4978400"/>
          <p14:tracePt t="38266" x="8140700" y="4965700"/>
          <p14:tracePt t="38268" x="8134350" y="4959350"/>
          <p14:tracePt t="38283" x="8121650" y="4953000"/>
          <p14:tracePt t="38289" x="8115300" y="4946650"/>
          <p14:tracePt t="38302" x="8108950" y="4946650"/>
          <p14:tracePt t="38316" x="8102600" y="4940300"/>
          <p14:tracePt t="38332" x="8096250" y="4927600"/>
          <p14:tracePt t="38514" x="8089900" y="4927600"/>
          <p14:tracePt t="38522" x="8083550" y="4927600"/>
          <p14:tracePt t="38532" x="8070850" y="4927600"/>
          <p14:tracePt t="38549" x="8051800" y="4921250"/>
          <p14:tracePt t="38566" x="8039100" y="4908550"/>
          <p14:tracePt t="38583" x="8020050" y="4895850"/>
          <p14:tracePt t="38599" x="7994650" y="4876800"/>
          <p14:tracePt t="38616" x="7975600" y="4857750"/>
          <p14:tracePt t="38632" x="7956550" y="4826000"/>
          <p14:tracePt t="38649" x="7950200" y="4794250"/>
          <p14:tracePt t="38665" x="7931150" y="4756150"/>
          <p14:tracePt t="38683" x="7918450" y="4718050"/>
          <p14:tracePt t="38699" x="7905750" y="4686300"/>
          <p14:tracePt t="38716" x="7886700" y="4622800"/>
          <p14:tracePt t="38732" x="7861300" y="4559300"/>
          <p14:tracePt t="38749" x="7835900" y="4483100"/>
          <p14:tracePt t="38766" x="7810500" y="4413250"/>
          <p14:tracePt t="38783" x="7797800" y="4324350"/>
          <p14:tracePt t="38799" x="7785100" y="4254500"/>
          <p14:tracePt t="38816" x="7772400" y="4184650"/>
          <p14:tracePt t="38832" x="7759700" y="4127500"/>
          <p14:tracePt t="38849" x="7753350" y="4051300"/>
          <p14:tracePt t="38866" x="7740650" y="3975100"/>
          <p14:tracePt t="38883" x="7721600" y="3873500"/>
          <p14:tracePt t="38899" x="7702550" y="3797300"/>
          <p14:tracePt t="38916" x="7683500" y="3721100"/>
          <p14:tracePt t="38932" x="7645400" y="3644900"/>
          <p14:tracePt t="38949" x="7600950" y="3568700"/>
          <p14:tracePt t="38965" x="7556500" y="3492500"/>
          <p14:tracePt t="38983" x="7486650" y="3416300"/>
          <p14:tracePt t="38999" x="7429500" y="3352800"/>
          <p14:tracePt t="39015" x="7359650" y="3295650"/>
          <p14:tracePt t="39032" x="7277100" y="3251200"/>
          <p14:tracePt t="39049" x="7194550" y="3213100"/>
          <p14:tracePt t="39065" x="7092950" y="3181350"/>
          <p14:tracePt t="39083" x="6934200" y="3162300"/>
          <p14:tracePt t="39099" x="6781800" y="3136900"/>
          <p14:tracePt t="39115" x="6597650" y="3105150"/>
          <p14:tracePt t="39132" x="6432550" y="3073400"/>
          <p14:tracePt t="39148" x="6273800" y="3054350"/>
          <p14:tracePt t="39165" x="6121400" y="3028950"/>
          <p14:tracePt t="39180" x="5962650" y="3003550"/>
          <p14:tracePt t="39197" x="5797550" y="2978150"/>
          <p14:tracePt t="39214" x="5613400" y="2946400"/>
          <p14:tracePt t="39230" x="5473700" y="2901950"/>
          <p14:tracePt t="39249" x="5334000" y="2876550"/>
          <p14:tracePt t="39265" x="5194300" y="2832100"/>
          <p14:tracePt t="39283" x="5003800" y="2813050"/>
          <p14:tracePt t="39299" x="4838700" y="2813050"/>
          <p14:tracePt t="39315" x="4679950" y="2813050"/>
          <p14:tracePt t="39332" x="4495800" y="2813050"/>
          <p14:tracePt t="39349" x="4311650" y="2813050"/>
          <p14:tracePt t="39365" x="4140200" y="2813050"/>
          <p14:tracePt t="39383" x="3937000" y="2813050"/>
          <p14:tracePt t="39399" x="3784600" y="2813050"/>
          <p14:tracePt t="39415" x="3676650" y="2813050"/>
          <p14:tracePt t="39432" x="3568700" y="2806700"/>
          <p14:tracePt t="39449" x="3479800" y="2787650"/>
          <p14:tracePt t="39465" x="3384550" y="2774950"/>
          <p14:tracePt t="39482" x="3295650" y="2749550"/>
          <p14:tracePt t="39485" x="3276600" y="2743200"/>
          <p14:tracePt t="39499" x="3194050" y="2717800"/>
          <p14:tracePt t="39515" x="3130550" y="2698750"/>
          <p14:tracePt t="39532" x="3060700" y="2692400"/>
          <p14:tracePt t="39549" x="3009900" y="2686050"/>
          <p14:tracePt t="39565" x="2978150" y="2686050"/>
          <p14:tracePt t="39582" x="2946400" y="2686050"/>
          <p14:tracePt t="39599" x="2882900" y="2686050"/>
          <p14:tracePt t="39615" x="2857500" y="2686050"/>
          <p14:tracePt t="39632" x="2825750" y="2673350"/>
          <p14:tracePt t="39649" x="2819400" y="2673350"/>
          <p14:tracePt t="39665" x="2806700" y="2667000"/>
          <p14:tracePt t="39682" x="2768600" y="2641600"/>
          <p14:tracePt t="39684" x="2755900" y="2635250"/>
          <p14:tracePt t="39699" x="2698750" y="2597150"/>
          <p14:tracePt t="39715" x="2641600" y="2559050"/>
          <p14:tracePt t="39732" x="2578100" y="2520950"/>
          <p14:tracePt t="39749" x="2508250" y="2482850"/>
          <p14:tracePt t="39765" x="2451100" y="2457450"/>
          <p14:tracePt t="39782" x="2419350" y="2425700"/>
          <p14:tracePt t="39798" x="2381250" y="2406650"/>
          <p14:tracePt t="39815" x="2336800" y="2374900"/>
          <p14:tracePt t="39821" x="2311400" y="2355850"/>
          <p14:tracePt t="39832" x="2273300" y="2336800"/>
          <p14:tracePt t="39849" x="2184400" y="2279650"/>
          <p14:tracePt t="39865" x="2114550" y="2235200"/>
          <p14:tracePt t="39882" x="2032000" y="2197100"/>
          <p14:tracePt t="39899" x="1968500" y="2139950"/>
          <p14:tracePt t="39915" x="1911350" y="2082800"/>
          <p14:tracePt t="39932" x="1866900" y="2051050"/>
          <p14:tracePt t="39949" x="1828800" y="1987550"/>
          <p14:tracePt t="39965" x="1809750" y="1930400"/>
          <p14:tracePt t="39982" x="1790700" y="1866900"/>
          <p14:tracePt t="39998" x="1784350" y="1778000"/>
          <p14:tracePt t="40016" x="1765300" y="1701800"/>
          <p14:tracePt t="40032" x="1758950" y="1612900"/>
          <p14:tracePt t="40049" x="1739900" y="1498600"/>
          <p14:tracePt t="40066" x="1727200" y="1409700"/>
          <p14:tracePt t="40082" x="1727200" y="1333500"/>
          <p14:tracePt t="40098" x="1727200" y="1263650"/>
          <p14:tracePt t="40115" x="1727200" y="1193800"/>
          <p14:tracePt t="40132" x="1733550" y="1130300"/>
          <p14:tracePt t="40149" x="1733550" y="1047750"/>
          <p14:tracePt t="40165" x="1733550" y="984250"/>
          <p14:tracePt t="40182" x="1733550" y="933450"/>
          <p14:tracePt t="40198" x="1733550" y="876300"/>
          <p14:tracePt t="40215" x="1733550" y="838200"/>
          <p14:tracePt t="40231" x="1733550" y="793750"/>
          <p14:tracePt t="40248" x="1733550" y="749300"/>
          <p14:tracePt t="40263" x="1727200" y="704850"/>
          <p14:tracePt t="40265" x="1727200" y="698500"/>
          <p14:tracePt t="40281" x="1727200" y="660400"/>
          <p14:tracePt t="40297" x="1727200" y="622300"/>
          <p14:tracePt t="40314" x="1727200" y="571500"/>
          <p14:tracePt t="40332" x="1727200" y="533400"/>
          <p14:tracePt t="40337" x="1727200" y="520700"/>
          <p14:tracePt t="40349" x="1727200" y="482600"/>
          <p14:tracePt t="40365" x="1727200" y="431800"/>
          <p14:tracePt t="40382" x="1727200" y="387350"/>
          <p14:tracePt t="40398" x="1727200" y="330200"/>
          <p14:tracePt t="40415" x="1714500" y="285750"/>
          <p14:tracePt t="40432" x="1695450" y="247650"/>
          <p14:tracePt t="40449" x="1670050" y="184150"/>
          <p14:tracePt t="40465" x="1657350" y="152400"/>
          <p14:tracePt t="40482" x="1644650" y="120650"/>
          <p14:tracePt t="40498" x="1631950" y="88900"/>
          <p14:tracePt t="40515" x="1625600" y="57150"/>
          <p14:tracePt t="40532" x="1612900" y="31750"/>
          <p14:tracePt t="40549" x="1606550" y="6350"/>
          <p14:tracePt t="40565" x="1600200" y="0"/>
          <p14:tracePt t="40643" x="1593850" y="0"/>
          <p14:tracePt t="40656" x="1587500" y="0"/>
          <p14:tracePt t="40669" x="1581150" y="0"/>
          <p14:tracePt t="40971" x="1574800" y="0"/>
          <p14:tracePt t="40979" x="1568450" y="0"/>
          <p14:tracePt t="40988" x="1562100" y="0"/>
          <p14:tracePt t="40998" x="1549400" y="0"/>
          <p14:tracePt t="41015" x="1536700" y="0"/>
          <p14:tracePt t="41049" x="1517650" y="0"/>
          <p14:tracePt t="41088" x="1511300" y="0"/>
          <p14:tracePt t="41098" x="1504950" y="0"/>
          <p14:tracePt t="41115" x="1492250" y="6350"/>
          <p14:tracePt t="41131" x="1479550" y="12700"/>
          <p14:tracePt t="41149" x="1473200" y="12700"/>
          <p14:tracePt t="41165" x="1473200" y="19050"/>
          <p14:tracePt t="41240" x="1466850" y="19050"/>
          <p14:tracePt t="41248" x="1460500" y="19050"/>
          <p14:tracePt t="41256" x="1454150" y="19050"/>
          <p14:tracePt t="41279" x="1447800" y="19050"/>
          <p14:tracePt t="41290" x="1441450" y="19050"/>
          <p14:tracePt t="41306" x="1435100" y="19050"/>
          <p14:tracePt t="41313" x="1428750" y="19050"/>
          <p14:tracePt t="41330" x="1409700" y="25400"/>
          <p14:tracePt t="41444" x="1403350" y="25400"/>
          <p14:tracePt t="41456" x="1403350" y="31750"/>
          <p14:tracePt t="41465" x="1397000" y="31750"/>
          <p14:tracePt t="41481" x="1377950" y="38100"/>
          <p14:tracePt t="41515" x="1365250" y="44450"/>
          <p14:tracePt t="41531" x="1365250" y="50800"/>
          <p14:tracePt t="41571" x="1358900" y="50800"/>
          <p14:tracePt t="41585" x="1358900" y="57150"/>
          <p14:tracePt t="41675" x="1352550" y="57150"/>
          <p14:tracePt t="41788" x="1346200" y="57150"/>
          <p14:tracePt t="41799" x="1339850" y="57150"/>
          <p14:tracePt t="41808" x="1333500" y="57150"/>
          <p14:tracePt t="41848" x="1333500" y="63500"/>
          <p14:tracePt t="41859" x="1327150" y="63500"/>
          <p14:tracePt t="41868" x="1320800" y="63500"/>
          <p14:tracePt t="41881" x="1314450" y="63500"/>
          <p14:tracePt t="41898" x="1308100" y="69850"/>
          <p14:tracePt t="42964" x="1212850" y="101600"/>
          <p14:tracePt t="43088" x="1212850" y="107950"/>
          <p14:tracePt t="43092" x="1219200" y="114300"/>
          <p14:tracePt t="43101" x="1231900" y="120650"/>
          <p14:tracePt t="43114" x="1231900" y="139700"/>
          <p14:tracePt t="43131" x="1244600" y="165100"/>
          <p14:tracePt t="43147" x="1263650" y="196850"/>
          <p14:tracePt t="43164" x="1295400" y="247650"/>
          <p14:tracePt t="43181" x="1320800" y="323850"/>
          <p14:tracePt t="43198" x="1352550" y="387350"/>
          <p14:tracePt t="43214" x="1377950" y="463550"/>
          <p14:tracePt t="43231" x="1397000" y="546100"/>
          <p14:tracePt t="43247" x="1435100" y="641350"/>
          <p14:tracePt t="43264" x="1473200" y="742950"/>
          <p14:tracePt t="43281" x="1530350" y="882650"/>
          <p14:tracePt t="43297" x="1574800" y="1003300"/>
          <p14:tracePt t="43314" x="1631950" y="1136650"/>
          <p14:tracePt t="43331" x="1676400" y="1282700"/>
          <p14:tracePt t="43347" x="1714500" y="1435100"/>
          <p14:tracePt t="43364" x="1758950" y="1606550"/>
          <p14:tracePt t="43381" x="1790700" y="1809750"/>
        </p14:tracePtLst>
      </p14:laserTraceLst>
    </p:ext>
  </p:extLs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ChangeArrowheads="1"/>
          </p:cNvSpPr>
          <p:nvPr>
            <p:ph type="title"/>
          </p:nvPr>
        </p:nvSpPr>
        <p:spPr>
          <a:xfrm>
            <a:off x="2372710" y="127367"/>
            <a:ext cx="10515600" cy="1325563"/>
          </a:xfrm>
        </p:spPr>
        <p:txBody>
          <a:bodyPr/>
          <a:lstStyle/>
          <a:p>
            <a:pPr eaLnBrk="1" hangingPunct="1"/>
            <a:r>
              <a:rPr lang="en-US" altLang="en-US" sz="3600" b="1" dirty="0">
                <a:solidFill>
                  <a:schemeClr val="bg1"/>
                </a:solidFill>
              </a:rPr>
              <a:t>Authentication: yet another try</a:t>
            </a:r>
            <a:endParaRPr lang="en-US" altLang="en-US" b="1" dirty="0" smtClean="0">
              <a:solidFill>
                <a:schemeClr val="bg1"/>
              </a:solidFill>
            </a:endParaRPr>
          </a:p>
        </p:txBody>
      </p:sp>
      <p:sp>
        <p:nvSpPr>
          <p:cNvPr id="23555" name="Text Box 3"/>
          <p:cNvSpPr txBox="1">
            <a:spLocks noChangeArrowheads="1"/>
          </p:cNvSpPr>
          <p:nvPr/>
        </p:nvSpPr>
        <p:spPr bwMode="auto">
          <a:xfrm>
            <a:off x="2083594" y="1848218"/>
            <a:ext cx="40227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/>
            <a:r>
              <a:rPr lang="en-US" altLang="en-US" sz="2400" u="sng" dirty="0">
                <a:solidFill>
                  <a:srgbClr val="FF0000"/>
                </a:solidFill>
                <a:latin typeface="Comic Sans MS" panose="030F0702030302020204" pitchFamily="66" charset="0"/>
              </a:rPr>
              <a:t>Goal:</a:t>
            </a:r>
            <a:r>
              <a:rPr lang="en-US" altLang="en-US" sz="2400" dirty="0">
                <a:solidFill>
                  <a:srgbClr val="FF0000"/>
                </a:solidFill>
                <a:latin typeface="Comic Sans MS" panose="030F0702030302020204" pitchFamily="66" charset="0"/>
              </a:rPr>
              <a:t> </a:t>
            </a:r>
            <a:r>
              <a:rPr lang="en-US" altLang="en-US" sz="2400" dirty="0">
                <a:latin typeface="Comic Sans MS" panose="030F0702030302020204" pitchFamily="66" charset="0"/>
              </a:rPr>
              <a:t>avoid playback attack</a:t>
            </a:r>
          </a:p>
        </p:txBody>
      </p:sp>
      <p:sp>
        <p:nvSpPr>
          <p:cNvPr id="23557" name="Text Box 5"/>
          <p:cNvSpPr txBox="1">
            <a:spLocks noChangeArrowheads="1"/>
          </p:cNvSpPr>
          <p:nvPr/>
        </p:nvSpPr>
        <p:spPr bwMode="auto">
          <a:xfrm>
            <a:off x="1857375" y="2181362"/>
            <a:ext cx="69437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/>
            <a:r>
              <a:rPr lang="en-US" altLang="en-US" sz="2400" u="sng" dirty="0">
                <a:solidFill>
                  <a:srgbClr val="FF0000"/>
                </a:solidFill>
                <a:latin typeface="Comic Sans MS" panose="030F0702030302020204" pitchFamily="66" charset="0"/>
              </a:rPr>
              <a:t>Nonce:</a:t>
            </a:r>
            <a:r>
              <a:rPr lang="en-US" altLang="en-US" sz="2400" dirty="0">
                <a:solidFill>
                  <a:srgbClr val="FF0000"/>
                </a:solidFill>
                <a:latin typeface="Comic Sans MS" panose="030F0702030302020204" pitchFamily="66" charset="0"/>
              </a:rPr>
              <a:t> </a:t>
            </a:r>
            <a:r>
              <a:rPr lang="en-US" altLang="en-US" sz="2400" dirty="0">
                <a:latin typeface="Comic Sans MS" panose="030F0702030302020204" pitchFamily="66" charset="0"/>
              </a:rPr>
              <a:t>number (R) used only </a:t>
            </a:r>
            <a:r>
              <a:rPr lang="en-US" altLang="en-US" sz="2400" i="1" dirty="0">
                <a:latin typeface="Comic Sans MS" panose="030F0702030302020204" pitchFamily="66" charset="0"/>
              </a:rPr>
              <a:t>once –in-a-lifetime</a:t>
            </a:r>
          </a:p>
        </p:txBody>
      </p:sp>
      <p:sp>
        <p:nvSpPr>
          <p:cNvPr id="23558" name="Text Box 6"/>
          <p:cNvSpPr txBox="1">
            <a:spLocks noChangeArrowheads="1"/>
          </p:cNvSpPr>
          <p:nvPr/>
        </p:nvSpPr>
        <p:spPr bwMode="auto">
          <a:xfrm>
            <a:off x="1839913" y="2632927"/>
            <a:ext cx="8574087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/>
            <a:r>
              <a:rPr lang="en-US" altLang="en-US" sz="2400" u="sng" dirty="0">
                <a:solidFill>
                  <a:srgbClr val="FF0000"/>
                </a:solidFill>
                <a:latin typeface="Comic Sans MS" panose="030F0702030302020204" pitchFamily="66" charset="0"/>
              </a:rPr>
              <a:t>ap4.0:</a:t>
            </a:r>
            <a:r>
              <a:rPr lang="en-US" altLang="en-US" sz="2400" dirty="0">
                <a:solidFill>
                  <a:srgbClr val="FF0000"/>
                </a:solidFill>
                <a:latin typeface="Comic Sans MS" panose="030F0702030302020204" pitchFamily="66" charset="0"/>
              </a:rPr>
              <a:t> </a:t>
            </a:r>
            <a:r>
              <a:rPr lang="en-US" altLang="en-US" sz="2400" dirty="0">
                <a:latin typeface="Comic Sans MS" panose="030F0702030302020204" pitchFamily="66" charset="0"/>
              </a:rPr>
              <a:t>to prove Alice “live”, Bob sends Alice </a:t>
            </a:r>
            <a:r>
              <a:rPr lang="en-US" altLang="en-US" sz="2400" dirty="0">
                <a:solidFill>
                  <a:srgbClr val="FF0000"/>
                </a:solidFill>
                <a:latin typeface="Comic Sans MS" panose="030F0702030302020204" pitchFamily="66" charset="0"/>
              </a:rPr>
              <a:t>nonce</a:t>
            </a:r>
            <a:r>
              <a:rPr lang="en-US" altLang="en-US" sz="2400" dirty="0">
                <a:latin typeface="Comic Sans MS" panose="030F0702030302020204" pitchFamily="66" charset="0"/>
              </a:rPr>
              <a:t>, R.  Alice</a:t>
            </a:r>
          </a:p>
          <a:p>
            <a:pPr algn="r"/>
            <a:r>
              <a:rPr lang="en-US" altLang="en-US" sz="2400" dirty="0">
                <a:latin typeface="Comic Sans MS" panose="030F0702030302020204" pitchFamily="66" charset="0"/>
              </a:rPr>
              <a:t>must return R, encrypted with shared secret key</a:t>
            </a:r>
          </a:p>
        </p:txBody>
      </p:sp>
      <p:pic>
        <p:nvPicPr>
          <p:cNvPr id="23559" name="Picture 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6938" y="3736976"/>
            <a:ext cx="698500" cy="862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60" name="Picture 8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88300" y="3686176"/>
            <a:ext cx="812800" cy="83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561" name="Line 9"/>
          <p:cNvSpPr>
            <a:spLocks noChangeShapeType="1"/>
          </p:cNvSpPr>
          <p:nvPr/>
        </p:nvSpPr>
        <p:spPr bwMode="auto">
          <a:xfrm>
            <a:off x="4257675" y="3819525"/>
            <a:ext cx="3697288" cy="261938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3562" name="Text Box 10"/>
          <p:cNvSpPr txBox="1">
            <a:spLocks noChangeArrowheads="1"/>
          </p:cNvSpPr>
          <p:nvPr/>
        </p:nvSpPr>
        <p:spPr bwMode="auto">
          <a:xfrm>
            <a:off x="5186364" y="3467100"/>
            <a:ext cx="1881187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tx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US" altLang="en-US" sz="2400">
                <a:latin typeface="Comic Sans MS" panose="030F0702030302020204" pitchFamily="66" charset="0"/>
              </a:rPr>
              <a:t>“I am Alice”</a:t>
            </a:r>
          </a:p>
        </p:txBody>
      </p:sp>
      <p:sp>
        <p:nvSpPr>
          <p:cNvPr id="23563" name="Line 11"/>
          <p:cNvSpPr>
            <a:spLocks noChangeShapeType="1"/>
          </p:cNvSpPr>
          <p:nvPr/>
        </p:nvSpPr>
        <p:spPr bwMode="auto">
          <a:xfrm flipH="1">
            <a:off x="4251325" y="4437064"/>
            <a:ext cx="3697288" cy="261937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3564" name="Line 12"/>
          <p:cNvSpPr>
            <a:spLocks noChangeShapeType="1"/>
          </p:cNvSpPr>
          <p:nvPr/>
        </p:nvSpPr>
        <p:spPr bwMode="auto">
          <a:xfrm>
            <a:off x="4259264" y="5097464"/>
            <a:ext cx="3697287" cy="261937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3565" name="Text Box 13"/>
          <p:cNvSpPr txBox="1">
            <a:spLocks noChangeArrowheads="1"/>
          </p:cNvSpPr>
          <p:nvPr/>
        </p:nvSpPr>
        <p:spPr bwMode="auto">
          <a:xfrm>
            <a:off x="5816600" y="4141788"/>
            <a:ext cx="376238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tx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US" altLang="en-US" sz="2400">
                <a:latin typeface="Comic Sans MS" panose="030F0702030302020204" pitchFamily="66" charset="0"/>
              </a:rPr>
              <a:t>R</a:t>
            </a:r>
          </a:p>
        </p:txBody>
      </p:sp>
      <p:grpSp>
        <p:nvGrpSpPr>
          <p:cNvPr id="23566" name="Group 14"/>
          <p:cNvGrpSpPr>
            <a:grpSpLocks/>
          </p:cNvGrpSpPr>
          <p:nvPr/>
        </p:nvGrpSpPr>
        <p:grpSpPr bwMode="auto">
          <a:xfrm>
            <a:off x="6051551" y="4743450"/>
            <a:ext cx="1146175" cy="577850"/>
            <a:chOff x="2697" y="3555"/>
            <a:chExt cx="722" cy="364"/>
          </a:xfrm>
        </p:grpSpPr>
        <p:sp>
          <p:nvSpPr>
            <p:cNvPr id="23568" name="Text Box 15"/>
            <p:cNvSpPr txBox="1">
              <a:spLocks noChangeArrowheads="1"/>
            </p:cNvSpPr>
            <p:nvPr/>
          </p:nvSpPr>
          <p:spPr bwMode="auto">
            <a:xfrm>
              <a:off x="2697" y="3555"/>
              <a:ext cx="722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tx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/>
              <a:r>
                <a:rPr lang="en-US" altLang="en-US" sz="2400">
                  <a:latin typeface="Comic Sans MS" panose="030F0702030302020204" pitchFamily="66" charset="0"/>
                </a:rPr>
                <a:t>K    (R)</a:t>
              </a:r>
            </a:p>
          </p:txBody>
        </p:sp>
        <p:sp>
          <p:nvSpPr>
            <p:cNvPr id="23569" name="Text Box 16"/>
            <p:cNvSpPr txBox="1">
              <a:spLocks noChangeArrowheads="1"/>
            </p:cNvSpPr>
            <p:nvPr/>
          </p:nvSpPr>
          <p:spPr bwMode="auto">
            <a:xfrm>
              <a:off x="2786" y="3688"/>
              <a:ext cx="372" cy="23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tx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/>
              <a:r>
                <a:rPr lang="en-US" altLang="en-US">
                  <a:latin typeface="Comic Sans MS" panose="030F0702030302020204" pitchFamily="66" charset="0"/>
                </a:rPr>
                <a:t>A-B</a:t>
              </a:r>
            </a:p>
          </p:txBody>
        </p:sp>
      </p:grpSp>
      <p:sp>
        <p:nvSpPr>
          <p:cNvPr id="23567" name="Text Box 17"/>
          <p:cNvSpPr txBox="1">
            <a:spLocks noChangeArrowheads="1"/>
          </p:cNvSpPr>
          <p:nvPr/>
        </p:nvSpPr>
        <p:spPr bwMode="auto">
          <a:xfrm>
            <a:off x="8182770" y="4370388"/>
            <a:ext cx="2332038" cy="1616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US" altLang="en-US" sz="2000" dirty="0">
                <a:latin typeface="Comic Sans MS" panose="030F0702030302020204" pitchFamily="66" charset="0"/>
              </a:rPr>
              <a:t>Alice is live, and only Alice knows key to encrypt nonce, so it must be Alice!</a:t>
            </a:r>
          </a:p>
        </p:txBody>
      </p:sp>
    </p:spTree>
    <p:extLst>
      <p:ext uri="{BB962C8B-B14F-4D97-AF65-F5344CB8AC3E}">
        <p14:creationId xmlns:p14="http://schemas.microsoft.com/office/powerpoint/2010/main" val="32440814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16532"/>
    </mc:Choice>
    <mc:Fallback xmlns="">
      <p:transition spd="slow" advTm="216532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33815" x="692150" y="5238750"/>
          <p14:tracePt t="33843" x="685800" y="5238750"/>
          <p14:tracePt t="33857" x="685800" y="5245100"/>
          <p14:tracePt t="33941" x="685800" y="5238750"/>
          <p14:tracePt t="33947" x="685800" y="5219700"/>
          <p14:tracePt t="33959" x="685800" y="5175250"/>
          <p14:tracePt t="33975" x="685800" y="5099050"/>
          <p14:tracePt t="33992" x="685800" y="4978400"/>
          <p14:tracePt t="34009" x="685800" y="4845050"/>
          <p14:tracePt t="34025" x="711200" y="4692650"/>
          <p14:tracePt t="34043" x="781050" y="4464050"/>
          <p14:tracePt t="34059" x="831850" y="4254500"/>
          <p14:tracePt t="34075" x="914400" y="4057650"/>
          <p14:tracePt t="34092" x="990600" y="3879850"/>
          <p14:tracePt t="34109" x="1054100" y="3708400"/>
          <p14:tracePt t="34125" x="1136650" y="3549650"/>
          <p14:tracePt t="34127" x="1162050" y="3524250"/>
          <p14:tracePt t="34143" x="1219200" y="3397250"/>
          <p14:tracePt t="34159" x="1276350" y="3282950"/>
          <p14:tracePt t="34175" x="1339850" y="3149600"/>
          <p14:tracePt t="34192" x="1416050" y="3009900"/>
          <p14:tracePt t="34197" x="1435100" y="2971800"/>
          <p14:tracePt t="34209" x="1492250" y="2876550"/>
          <p14:tracePt t="34225" x="1555750" y="2762250"/>
          <p14:tracePt t="34243" x="1644650" y="2647950"/>
          <p14:tracePt t="34259" x="1720850" y="2565400"/>
          <p14:tracePt t="34276" x="1816100" y="2470150"/>
          <p14:tracePt t="34292" x="1943100" y="2374900"/>
          <p14:tracePt t="34309" x="2038350" y="2298700"/>
          <p14:tracePt t="34325" x="2114550" y="2235200"/>
          <p14:tracePt t="34343" x="2165350" y="2197100"/>
          <p14:tracePt t="34359" x="2190750" y="2184400"/>
          <p14:tracePt t="34375" x="2209800" y="2178050"/>
          <p14:tracePt t="34392" x="2266950" y="2165350"/>
          <p14:tracePt t="34409" x="2336800" y="2152650"/>
          <p14:tracePt t="34425" x="2444750" y="2120900"/>
          <p14:tracePt t="34442" x="2552700" y="2101850"/>
          <p14:tracePt t="34459" x="2635250" y="2076450"/>
          <p14:tracePt t="34475" x="2724150" y="2063750"/>
          <p14:tracePt t="34492" x="2832100" y="2051050"/>
          <p14:tracePt t="34509" x="2933700" y="2032000"/>
          <p14:tracePt t="34525" x="3016250" y="2032000"/>
          <p14:tracePt t="34543" x="3079750" y="2032000"/>
          <p14:tracePt t="34559" x="3130550" y="2032000"/>
          <p14:tracePt t="34575" x="3194050" y="2032000"/>
          <p14:tracePt t="34592" x="3257550" y="2038350"/>
          <p14:tracePt t="34609" x="3340100" y="2057400"/>
          <p14:tracePt t="34625" x="3454400" y="2070100"/>
          <p14:tracePt t="34643" x="3581400" y="2082800"/>
          <p14:tracePt t="34659" x="3683000" y="2089150"/>
          <p14:tracePt t="34675" x="3746500" y="2089150"/>
          <p14:tracePt t="34692" x="3797300" y="2089150"/>
          <p14:tracePt t="34698" x="3803650" y="2089150"/>
          <p14:tracePt t="34709" x="3810000" y="2089150"/>
          <p14:tracePt t="34725" x="3816350" y="2089150"/>
          <p14:tracePt t="34780" x="3822700" y="2089150"/>
          <p14:tracePt t="34784" x="3829050" y="2082800"/>
          <p14:tracePt t="34791" x="3848100" y="2082800"/>
          <p14:tracePt t="34808" x="3898900" y="2089150"/>
          <p14:tracePt t="34825" x="3956050" y="2101850"/>
          <p14:tracePt t="34843" x="4064000" y="2101850"/>
          <p14:tracePt t="34859" x="4165600" y="2101850"/>
          <p14:tracePt t="34875" x="4248150" y="2101850"/>
          <p14:tracePt t="34892" x="4330700" y="2101850"/>
          <p14:tracePt t="34908" x="4394200" y="2101850"/>
          <p14:tracePt t="34925" x="4476750" y="2101850"/>
          <p14:tracePt t="34943" x="4584700" y="2089150"/>
          <p14:tracePt t="34959" x="4616450" y="2089150"/>
          <p14:tracePt t="34975" x="4654550" y="2082800"/>
          <p14:tracePt t="34992" x="4679950" y="2076450"/>
          <p14:tracePt t="35008" x="4718050" y="2076450"/>
          <p14:tracePt t="35025" x="4768850" y="2070100"/>
          <p14:tracePt t="35043" x="4838700" y="2070100"/>
          <p14:tracePt t="35059" x="4933950" y="2051050"/>
          <p14:tracePt t="35075" x="5022850" y="2044700"/>
          <p14:tracePt t="35092" x="5111750" y="2038350"/>
          <p14:tracePt t="35108" x="5200650" y="2038350"/>
          <p14:tracePt t="35125" x="5251450" y="2038350"/>
          <p14:tracePt t="35142" x="5270500" y="2038350"/>
          <p14:tracePt t="35158" x="5276850" y="2038350"/>
          <p14:tracePt t="35175" x="5289550" y="2038350"/>
          <p14:tracePt t="36087" x="5295900" y="2038350"/>
          <p14:tracePt t="36095" x="5302250" y="2038350"/>
          <p14:tracePt t="36115" x="5302250" y="2032000"/>
          <p14:tracePt t="36125" x="5302250" y="2025650"/>
          <p14:tracePt t="36143" x="5302250" y="2019300"/>
          <p14:tracePt t="36195" x="5302250" y="2012950"/>
          <p14:tracePt t="36207" x="5295900" y="2012950"/>
          <p14:tracePt t="36215" x="5289550" y="2012950"/>
          <p14:tracePt t="36226" x="5276850" y="2012950"/>
          <p14:tracePt t="36241" x="5245100" y="2012950"/>
          <p14:tracePt t="36258" x="5213350" y="2012950"/>
          <p14:tracePt t="36275" x="5200650" y="2012950"/>
          <p14:tracePt t="36291" x="5175250" y="2019300"/>
          <p14:tracePt t="36308" x="5143500" y="2019300"/>
          <p14:tracePt t="36325" x="5118100" y="2019300"/>
          <p14:tracePt t="36341" x="5092700" y="2019300"/>
          <p14:tracePt t="36358" x="5035550" y="2019300"/>
          <p14:tracePt t="36375" x="4927600" y="2019300"/>
          <p14:tracePt t="36391" x="4819650" y="2019300"/>
          <p14:tracePt t="36408" x="4711700" y="2025650"/>
          <p14:tracePt t="36426" x="4622800" y="2057400"/>
          <p14:tracePt t="36441" x="4584700" y="2063750"/>
          <p14:tracePt t="36458" x="4546600" y="2070100"/>
          <p14:tracePt t="36475" x="4533900" y="2076450"/>
          <p14:tracePt t="36491" x="4514850" y="2082800"/>
          <p14:tracePt t="36508" x="4508500" y="2101850"/>
          <p14:tracePt t="36525" x="4495800" y="2108200"/>
          <p14:tracePt t="36541" x="4489450" y="2133600"/>
          <p14:tracePt t="36558" x="4476750" y="2159000"/>
          <p14:tracePt t="36575" x="4457700" y="2197100"/>
          <p14:tracePt t="36591" x="4413250" y="2235200"/>
          <p14:tracePt t="36608" x="4362450" y="2286000"/>
          <p14:tracePt t="36625" x="4318000" y="2330450"/>
          <p14:tracePt t="36642" x="4279900" y="2368550"/>
          <p14:tracePt t="36658" x="4235450" y="2393950"/>
          <p14:tracePt t="36675" x="4210050" y="2413000"/>
          <p14:tracePt t="36691" x="4210050" y="2419350"/>
          <p14:tracePt t="36709" x="4184650" y="2419350"/>
          <p14:tracePt t="36725" x="4133850" y="2438400"/>
          <p14:tracePt t="36741" x="4076700" y="2457450"/>
          <p14:tracePt t="36747" x="4070350" y="2463800"/>
          <p14:tracePt t="36758" x="4019550" y="2482850"/>
          <p14:tracePt t="36775" x="3962400" y="2520950"/>
          <p14:tracePt t="36791" x="3924300" y="2546350"/>
          <p14:tracePt t="36808" x="3898900" y="2584450"/>
          <p14:tracePt t="36824" x="3879850" y="2597150"/>
          <p14:tracePt t="36841" x="3860800" y="2616200"/>
          <p14:tracePt t="36858" x="3854450" y="2622550"/>
          <p14:tracePt t="36874" x="3848100" y="2635250"/>
          <p14:tracePt t="36891" x="3848100" y="2641600"/>
          <p14:tracePt t="36907" x="3841750" y="2654300"/>
          <p14:tracePt t="36941" x="3829050" y="2654300"/>
          <p14:tracePt t="36957" x="3822700" y="2654300"/>
          <p14:tracePt t="36974" x="3803650" y="2654300"/>
          <p14:tracePt t="36991" x="3778250" y="2654300"/>
          <p14:tracePt t="37009" x="3721100" y="2654300"/>
          <p14:tracePt t="37025" x="3670300" y="2654300"/>
          <p14:tracePt t="37041" x="3613150" y="2654300"/>
          <p14:tracePt t="37058" x="3556000" y="2667000"/>
          <p14:tracePt t="37074" x="3511550" y="2673350"/>
          <p14:tracePt t="37091" x="3473450" y="2679700"/>
          <p14:tracePt t="37108" x="3448050" y="2686050"/>
          <p14:tracePt t="37125" x="3409950" y="2686050"/>
          <p14:tracePt t="37141" x="3378200" y="2686050"/>
          <p14:tracePt t="37158" x="3340100" y="2673350"/>
          <p14:tracePt t="37174" x="3295650" y="2667000"/>
          <p14:tracePt t="37191" x="3263900" y="2660650"/>
          <p14:tracePt t="37208" x="3238500" y="2641600"/>
          <p14:tracePt t="37224" x="3225800" y="2635250"/>
          <p14:tracePt t="37241" x="3219450" y="2635250"/>
          <p14:tracePt t="37247" x="3213100" y="2635250"/>
          <p14:tracePt t="37258" x="3206750" y="2635250"/>
          <p14:tracePt t="37274" x="3194050" y="2635250"/>
          <p14:tracePt t="37291" x="3187700" y="2641600"/>
          <p14:tracePt t="37308" x="3175000" y="2647950"/>
          <p14:tracePt t="37324" x="3149600" y="2660650"/>
          <p14:tracePt t="37341" x="3130550" y="2667000"/>
          <p14:tracePt t="37358" x="3079750" y="2679700"/>
          <p14:tracePt t="37374" x="3035300" y="2679700"/>
          <p14:tracePt t="37391" x="2984500" y="2679700"/>
          <p14:tracePt t="37408" x="2952750" y="2679700"/>
          <p14:tracePt t="37425" x="2933700" y="2679700"/>
          <p14:tracePt t="37441" x="2921000" y="2686050"/>
          <p14:tracePt t="37458" x="2901950" y="2692400"/>
          <p14:tracePt t="37474" x="2863850" y="2698750"/>
          <p14:tracePt t="37491" x="2832100" y="2711450"/>
          <p14:tracePt t="37507" x="2800350" y="2724150"/>
          <p14:tracePt t="37525" x="2768600" y="2730500"/>
          <p14:tracePt t="37541" x="2755900" y="2736850"/>
          <p14:tracePt t="37558" x="2749550" y="2736850"/>
          <p14:tracePt t="37574" x="2743200" y="2736850"/>
          <p14:tracePt t="37623" x="2736850" y="2736850"/>
          <p14:tracePt t="37635" x="2730500" y="2736850"/>
          <p14:tracePt t="37675" x="2724150" y="2736850"/>
          <p14:tracePt t="37689" x="2717800" y="2736850"/>
          <p14:tracePt t="37699" x="2711450" y="2730500"/>
          <p14:tracePt t="37731" x="2705100" y="2724150"/>
          <p14:tracePt t="37737" x="2698750" y="2717800"/>
          <p14:tracePt t="37758" x="2679700" y="2711450"/>
          <p14:tracePt t="37774" x="2667000" y="2711450"/>
          <p14:tracePt t="37791" x="2647950" y="2711450"/>
          <p14:tracePt t="37807" x="2628900" y="2705100"/>
          <p14:tracePt t="37825" x="2616200" y="2698750"/>
          <p14:tracePt t="37841" x="2609850" y="2698750"/>
          <p14:tracePt t="37884" x="2603500" y="2698750"/>
          <p14:tracePt t="37911" x="2603500" y="2692400"/>
          <p14:tracePt t="37939" x="2597150" y="2692400"/>
          <p14:tracePt t="37944" x="2590800" y="2686050"/>
          <p14:tracePt t="37957" x="2584450" y="2686050"/>
          <p14:tracePt t="38079" x="2578100" y="2686050"/>
          <p14:tracePt t="38086" x="2571750" y="2686050"/>
          <p14:tracePt t="38095" x="2565400" y="2686050"/>
          <p14:tracePt t="38107" x="2552700" y="2686050"/>
          <p14:tracePt t="38124" x="2533650" y="2686050"/>
          <p14:tracePt t="38141" x="2501900" y="2686050"/>
          <p14:tracePt t="38157" x="2463800" y="2686050"/>
          <p14:tracePt t="38174" x="2425700" y="2686050"/>
          <p14:tracePt t="38191" x="2406650" y="2686050"/>
          <p14:tracePt t="38207" x="2393950" y="2686050"/>
          <p14:tracePt t="39335" x="2400300" y="2686050"/>
          <p14:tracePt t="39343" x="2406650" y="2686050"/>
          <p14:tracePt t="39357" x="2413000" y="2686050"/>
          <p14:tracePt t="39374" x="2432050" y="2692400"/>
          <p14:tracePt t="39390" x="2451100" y="2698750"/>
          <p14:tracePt t="39407" x="2470150" y="2711450"/>
          <p14:tracePt t="39424" x="2482850" y="2717800"/>
          <p14:tracePt t="39441" x="2501900" y="2724150"/>
          <p14:tracePt t="39457" x="2514600" y="2724150"/>
          <p14:tracePt t="39474" x="2533650" y="2724150"/>
          <p14:tracePt t="39490" x="2546350" y="2724150"/>
          <p14:tracePt t="39507" x="2565400" y="2724150"/>
          <p14:tracePt t="39524" x="2584450" y="2724150"/>
          <p14:tracePt t="39541" x="2603500" y="2724150"/>
          <p14:tracePt t="39557" x="2628900" y="2724150"/>
          <p14:tracePt t="39573" x="2654300" y="2724150"/>
          <p14:tracePt t="39590" x="2673350" y="2724150"/>
          <p14:tracePt t="39607" x="2692400" y="2724150"/>
          <p14:tracePt t="39624" x="2711450" y="2724150"/>
          <p14:tracePt t="39641" x="2730500" y="2724150"/>
          <p14:tracePt t="39657" x="2743200" y="2724150"/>
          <p14:tracePt t="39674" x="2749550" y="2724150"/>
          <p14:tracePt t="39690" x="2762250" y="2724150"/>
          <p14:tracePt t="39707" x="2774950" y="2724150"/>
          <p14:tracePt t="39723" x="2781300" y="2724150"/>
          <p14:tracePt t="39741" x="2800350" y="2724150"/>
          <p14:tracePt t="39757" x="2806700" y="2724150"/>
          <p14:tracePt t="39775" x="2813050" y="2724150"/>
          <p14:tracePt t="39790" x="2825750" y="2717800"/>
          <p14:tracePt t="39823" x="2838450" y="2711450"/>
          <p14:tracePt t="39841" x="2870200" y="2711450"/>
          <p14:tracePt t="39857" x="2889250" y="2705100"/>
          <p14:tracePt t="39874" x="2921000" y="2705100"/>
          <p14:tracePt t="39890" x="2952750" y="2705100"/>
          <p14:tracePt t="39907" x="2984500" y="2698750"/>
          <p14:tracePt t="39923" x="3003550" y="2692400"/>
          <p14:tracePt t="39940" x="3016250" y="2692400"/>
          <p14:tracePt t="39957" x="3035300" y="2692400"/>
          <p14:tracePt t="39974" x="3054350" y="2692400"/>
          <p14:tracePt t="39990" x="3073400" y="2692400"/>
          <p14:tracePt t="40007" x="3111500" y="2692400"/>
          <p14:tracePt t="40023" x="3143250" y="2692400"/>
          <p14:tracePt t="40041" x="3175000" y="2692400"/>
          <p14:tracePt t="40057" x="3200400" y="2692400"/>
          <p14:tracePt t="40073" x="3219450" y="2692400"/>
          <p14:tracePt t="40090" x="3238500" y="2692400"/>
          <p14:tracePt t="40107" x="3263900" y="2692400"/>
          <p14:tracePt t="40123" x="3276600" y="2692400"/>
          <p14:tracePt t="40140" x="3302000" y="2692400"/>
          <p14:tracePt t="40157" x="3333750" y="2692400"/>
          <p14:tracePt t="40173" x="3359150" y="2692400"/>
          <p14:tracePt t="40190" x="3390900" y="2692400"/>
          <p14:tracePt t="40207" x="3429000" y="2692400"/>
          <p14:tracePt t="40223" x="3460750" y="2692400"/>
          <p14:tracePt t="40240" x="3479800" y="2692400"/>
          <p14:tracePt t="40257" x="3498850" y="2692400"/>
          <p14:tracePt t="40273" x="3505200" y="2692400"/>
          <p14:tracePt t="40290" x="3511550" y="2692400"/>
          <p14:tracePt t="40307" x="3524250" y="2692400"/>
          <p14:tracePt t="40375" x="3530600" y="2692400"/>
          <p14:tracePt t="40391" x="3536950" y="2692400"/>
          <p14:tracePt t="40403" x="3543300" y="2698750"/>
          <p14:tracePt t="40415" x="3549650" y="2698750"/>
          <p14:tracePt t="40423" x="3556000" y="2698750"/>
          <p14:tracePt t="40441" x="3581400" y="2711450"/>
          <p14:tracePt t="40457" x="3600450" y="2711450"/>
          <p14:tracePt t="40473" x="3625850" y="2724150"/>
          <p14:tracePt t="40490" x="3663950" y="2724150"/>
          <p14:tracePt t="40506" x="3702050" y="2724150"/>
          <p14:tracePt t="40523" x="3740150" y="2736850"/>
          <p14:tracePt t="40541" x="3778250" y="2736850"/>
          <p14:tracePt t="40557" x="3810000" y="2736850"/>
          <p14:tracePt t="40573" x="3848100" y="2736850"/>
          <p14:tracePt t="40590" x="3867150" y="2736850"/>
          <p14:tracePt t="40606" x="3886200" y="2736850"/>
          <p14:tracePt t="40623" x="3898900" y="2736850"/>
          <p14:tracePt t="40640" x="3911600" y="2730500"/>
          <p14:tracePt t="40643" x="3917950" y="2730500"/>
          <p14:tracePt t="40656" x="3930650" y="2730500"/>
          <p14:tracePt t="40673" x="3962400" y="2730500"/>
          <p14:tracePt t="40690" x="3994150" y="2717800"/>
          <p14:tracePt t="40706" x="4038600" y="2717800"/>
          <p14:tracePt t="40723" x="4070350" y="2717800"/>
          <p14:tracePt t="40740" x="4102100" y="2717800"/>
          <p14:tracePt t="40757" x="4127500" y="2717800"/>
          <p14:tracePt t="40773" x="4146550" y="2717800"/>
          <p14:tracePt t="40790" x="4165600" y="2717800"/>
          <p14:tracePt t="40806" x="4184650" y="2717800"/>
          <p14:tracePt t="40823" x="4197350" y="2717800"/>
          <p14:tracePt t="40840" x="4216400" y="2711450"/>
          <p14:tracePt t="40845" x="4229100" y="2711450"/>
          <p14:tracePt t="40857" x="4248150" y="2711450"/>
          <p14:tracePt t="40873" x="4279900" y="2711450"/>
          <p14:tracePt t="40890" x="4305300" y="2711450"/>
          <p14:tracePt t="40906" x="4343400" y="2711450"/>
          <p14:tracePt t="40923" x="4375150" y="2711450"/>
          <p14:tracePt t="40940" x="4419600" y="2711450"/>
          <p14:tracePt t="40943" x="4432300" y="2711450"/>
          <p14:tracePt t="40957" x="4464050" y="2711450"/>
          <p14:tracePt t="40973" x="4489450" y="2711450"/>
          <p14:tracePt t="40990" x="4502150" y="2711450"/>
          <p14:tracePt t="41006" x="4514850" y="2711450"/>
          <p14:tracePt t="41023" x="4540250" y="2711450"/>
          <p14:tracePt t="41040" x="4565650" y="2711450"/>
          <p14:tracePt t="41057" x="4603750" y="2711450"/>
          <p14:tracePt t="41073" x="4635500" y="2711450"/>
          <p14:tracePt t="41090" x="4654550" y="2711450"/>
          <p14:tracePt t="41106" x="4711700" y="2711450"/>
          <p14:tracePt t="41123" x="4737100" y="2711450"/>
          <p14:tracePt t="41140" x="4768850" y="2717800"/>
          <p14:tracePt t="41156" x="4787900" y="2724150"/>
          <p14:tracePt t="41173" x="4813300" y="2724150"/>
          <p14:tracePt t="41190" x="4832350" y="2724150"/>
          <p14:tracePt t="41206" x="4876800" y="2724150"/>
          <p14:tracePt t="41223" x="4940300" y="2724150"/>
          <p14:tracePt t="41240" x="5010150" y="2724150"/>
          <p14:tracePt t="41242" x="5029200" y="2724150"/>
          <p14:tracePt t="41257" x="5124450" y="2736850"/>
          <p14:tracePt t="41273" x="5207000" y="2762250"/>
          <p14:tracePt t="41290" x="5264150" y="2762250"/>
          <p14:tracePt t="41306" x="5327650" y="2762250"/>
          <p14:tracePt t="41323" x="5372100" y="2762250"/>
          <p14:tracePt t="41340" x="5410200" y="2762250"/>
          <p14:tracePt t="41357" x="5461000" y="2762250"/>
          <p14:tracePt t="41373" x="5480050" y="2762250"/>
          <p14:tracePt t="41390" x="5499100" y="2762250"/>
          <p14:tracePt t="41406" x="5518150" y="2762250"/>
          <p14:tracePt t="41423" x="5537200" y="2762250"/>
          <p14:tracePt t="41440" x="5556250" y="2762250"/>
          <p14:tracePt t="41457" x="5581650" y="2762250"/>
          <p14:tracePt t="41473" x="5619750" y="2762250"/>
          <p14:tracePt t="41490" x="5676900" y="2762250"/>
          <p14:tracePt t="41506" x="5759450" y="2749550"/>
          <p14:tracePt t="41522" x="5842000" y="2749550"/>
          <p14:tracePt t="41539" x="5899150" y="2749550"/>
          <p14:tracePt t="41556" x="5949950" y="2749550"/>
          <p14:tracePt t="41572" x="5956300" y="2755900"/>
          <p14:tracePt t="41589" x="5962650" y="2749550"/>
          <p14:tracePt t="41643" x="5962650" y="2743200"/>
          <p14:tracePt t="41667" x="5969000" y="2743200"/>
          <p14:tracePt t="41676" x="5975350" y="2743200"/>
          <p14:tracePt t="41687" x="5981700" y="2736850"/>
          <p14:tracePt t="41700" x="5988050" y="2736850"/>
          <p14:tracePt t="41706" x="5994400" y="2736850"/>
          <p14:tracePt t="41723" x="6013450" y="2736850"/>
          <p14:tracePt t="41739" x="6045200" y="2736850"/>
          <p14:tracePt t="41756" x="6102350" y="2730500"/>
          <p14:tracePt t="41773" x="6153150" y="2717800"/>
          <p14:tracePt t="41789" x="6216650" y="2711450"/>
          <p14:tracePt t="41806" x="6248400" y="2711450"/>
          <p14:tracePt t="41822" x="6286500" y="2711450"/>
          <p14:tracePt t="41839" x="6343650" y="2692400"/>
          <p14:tracePt t="41855" x="6381750" y="2686050"/>
          <p14:tracePt t="41858" x="6388100" y="2686050"/>
          <p14:tracePt t="41872" x="6400800" y="2686050"/>
          <p14:tracePt t="41888" x="6432550" y="2686050"/>
          <p14:tracePt t="41905" x="6445250" y="2686050"/>
          <p14:tracePt t="41923" x="6457950" y="2686050"/>
          <p14:tracePt t="41939" x="6470650" y="2679700"/>
          <p14:tracePt t="42029" x="6470650" y="2673350"/>
          <p14:tracePt t="42041" x="6477000" y="2673350"/>
          <p14:tracePt t="42049" x="6477000" y="2667000"/>
          <p14:tracePt t="42055" x="6483350" y="2667000"/>
          <p14:tracePt t="42072" x="6502400" y="2667000"/>
          <p14:tracePt t="42088" x="6515100" y="2667000"/>
          <p14:tracePt t="42106" x="6534150" y="2667000"/>
          <p14:tracePt t="42122" x="6546850" y="2667000"/>
          <p14:tracePt t="42138" x="6553200" y="2667000"/>
          <p14:tracePt t="42155" x="6559550" y="2667000"/>
          <p14:tracePt t="42188" x="6565900" y="2667000"/>
          <p14:tracePt t="42205" x="6578600" y="2667000"/>
          <p14:tracePt t="42221" x="6591300" y="2667000"/>
          <p14:tracePt t="42238" x="6610350" y="2667000"/>
          <p14:tracePt t="42255" x="6635750" y="2667000"/>
          <p14:tracePt t="42271" x="6673850" y="2667000"/>
          <p14:tracePt t="42288" x="6711950" y="2667000"/>
          <p14:tracePt t="42306" x="6737350" y="2667000"/>
          <p14:tracePt t="42322" x="6762750" y="2667000"/>
          <p14:tracePt t="42338" x="6781800" y="2667000"/>
          <p14:tracePt t="42355" x="6800850" y="2667000"/>
          <p14:tracePt t="42359" x="6813550" y="2667000"/>
          <p14:tracePt t="42371" x="6826250" y="2667000"/>
          <p14:tracePt t="42388" x="6845300" y="2667000"/>
          <p14:tracePt t="42405" x="6864350" y="2667000"/>
          <p14:tracePt t="42423" x="6877050" y="2667000"/>
          <p14:tracePt t="42439" x="6896100" y="2667000"/>
          <p14:tracePt t="42457" x="6927850" y="2667000"/>
          <p14:tracePt t="42473" x="6953250" y="2667000"/>
          <p14:tracePt t="42489" x="6965950" y="2667000"/>
          <p14:tracePt t="42506" x="6972300" y="2667000"/>
          <p14:tracePt t="42582" x="6978650" y="2667000"/>
          <p14:tracePt t="42595" x="6985000" y="2667000"/>
          <p14:tracePt t="42601" x="6997700" y="2667000"/>
          <p14:tracePt t="42623" x="7004050" y="2667000"/>
          <p14:tracePt t="42640" x="7010400" y="2667000"/>
          <p14:tracePt t="42835" x="7016750" y="2667000"/>
          <p14:tracePt t="42843" x="7023100" y="2667000"/>
          <p14:tracePt t="42856" x="7029450" y="2667000"/>
          <p14:tracePt t="42873" x="7042150" y="2679700"/>
          <p14:tracePt t="42889" x="7054850" y="2679700"/>
          <p14:tracePt t="42906" x="7067550" y="2698750"/>
          <p14:tracePt t="42922" x="7073900" y="2698750"/>
          <p14:tracePt t="42939" x="7086600" y="2698750"/>
          <p14:tracePt t="43121" x="7092950" y="2698750"/>
          <p14:tracePt t="43133" x="7099300" y="2698750"/>
          <p14:tracePt t="43139" x="7105650" y="2698750"/>
          <p14:tracePt t="43156" x="7118350" y="2698750"/>
          <p14:tracePt t="43172" x="7143750" y="2705100"/>
          <p14:tracePt t="43189" x="7181850" y="2705100"/>
          <p14:tracePt t="43206" x="7226300" y="2705100"/>
          <p14:tracePt t="43223" x="7264400" y="2705100"/>
          <p14:tracePt t="43239" x="7296150" y="2705100"/>
          <p14:tracePt t="43256" x="7346950" y="2705100"/>
          <p14:tracePt t="43272" x="7385050" y="2705100"/>
          <p14:tracePt t="43289" x="7429500" y="2705100"/>
          <p14:tracePt t="43306" x="7473950" y="2705100"/>
          <p14:tracePt t="43323" x="7550150" y="2705100"/>
          <p14:tracePt t="43339" x="7620000" y="2705100"/>
          <p14:tracePt t="43356" x="7658100" y="2705100"/>
          <p14:tracePt t="43372" x="7696200" y="2705100"/>
          <p14:tracePt t="43377" x="7702550" y="2705100"/>
          <p14:tracePt t="43389" x="7721600" y="2705100"/>
          <p14:tracePt t="43406" x="7727950" y="2705100"/>
          <p14:tracePt t="43421" x="7734300" y="2705100"/>
          <p14:tracePt t="43481" x="7740650" y="2705100"/>
          <p14:tracePt t="43489" x="7747000" y="2705100"/>
          <p14:tracePt t="43501" x="7753350" y="2705100"/>
          <p14:tracePt t="43529" x="7759700" y="2705100"/>
          <p14:tracePt t="43537" x="7766050" y="2705100"/>
          <p14:tracePt t="43553" x="7772400" y="2705100"/>
          <p14:tracePt t="43561" x="7778750" y="2705100"/>
          <p14:tracePt t="43574" x="7785100" y="2705100"/>
          <p14:tracePt t="43590" x="7791450" y="2705100"/>
          <p14:tracePt t="43617" x="7797800" y="2705100"/>
          <p14:tracePt t="44741" x="7797800" y="2698750"/>
          <p14:tracePt t="44749" x="7797800" y="2692400"/>
          <p14:tracePt t="44755" x="7785100" y="2692400"/>
          <p14:tracePt t="44772" x="7753350" y="2692400"/>
          <p14:tracePt t="44788" x="7696200" y="2692400"/>
          <p14:tracePt t="44805" x="7639050" y="2692400"/>
          <p14:tracePt t="44822" x="7556500" y="2692400"/>
          <p14:tracePt t="44824" x="7537450" y="2692400"/>
          <p14:tracePt t="44839" x="7461250" y="2698750"/>
          <p14:tracePt t="44855" x="7366000" y="2711450"/>
          <p14:tracePt t="44872" x="7289800" y="2724150"/>
          <p14:tracePt t="44888" x="7213600" y="2730500"/>
          <p14:tracePt t="44905" x="7124700" y="2730500"/>
          <p14:tracePt t="44911" x="7080250" y="2736850"/>
          <p14:tracePt t="44922" x="7042150" y="2736850"/>
          <p14:tracePt t="44939" x="6927850" y="2743200"/>
          <p14:tracePt t="44955" x="6858000" y="2749550"/>
          <p14:tracePt t="44972" x="6807200" y="2749550"/>
          <p14:tracePt t="44988" x="6769100" y="2749550"/>
          <p14:tracePt t="45005" x="6731000" y="2749550"/>
          <p14:tracePt t="45022" x="6692900" y="2749550"/>
          <p14:tracePt t="45039" x="6604000" y="2749550"/>
          <p14:tracePt t="45055" x="6546850" y="2749550"/>
          <p14:tracePt t="45072" x="6483350" y="2749550"/>
          <p14:tracePt t="45088" x="6407150" y="2749550"/>
          <p14:tracePt t="45105" x="6369050" y="2749550"/>
          <p14:tracePt t="45125" x="6280150" y="2749550"/>
          <p14:tracePt t="45132" x="6242050" y="2749550"/>
          <p14:tracePt t="45140" x="6191250" y="2749550"/>
          <p14:tracePt t="45156" x="6115050" y="2749550"/>
          <p14:tracePt t="45176" x="6007100" y="2730500"/>
          <p14:tracePt t="45189" x="5969000" y="2724150"/>
          <p14:tracePt t="45207" x="5924550" y="2717800"/>
          <p14:tracePt t="45223" x="5899150" y="2717800"/>
          <p14:tracePt t="45240" x="5867400" y="2711450"/>
          <p14:tracePt t="45255" x="5829300" y="2711450"/>
          <p14:tracePt t="45272" x="5803900" y="2705100"/>
          <p14:tracePt t="45288" x="5765800" y="2705100"/>
          <p14:tracePt t="45305" x="5740400" y="2705100"/>
          <p14:tracePt t="45322" x="5702300" y="2705100"/>
          <p14:tracePt t="45324" x="5683250" y="2705100"/>
          <p14:tracePt t="45339" x="5651500" y="2705100"/>
          <p14:tracePt t="45355" x="5588000" y="2717800"/>
          <p14:tracePt t="45372" x="5511800" y="2730500"/>
          <p14:tracePt t="45388" x="5422900" y="2749550"/>
          <p14:tracePt t="45405" x="5353050" y="2768600"/>
          <p14:tracePt t="45411" x="5314950" y="2768600"/>
          <p14:tracePt t="45424" x="5270500" y="2768600"/>
          <p14:tracePt t="45438" x="5213350" y="2768600"/>
          <p14:tracePt t="45455" x="5168900" y="2768600"/>
          <p14:tracePt t="45472" x="5130800" y="2768600"/>
          <p14:tracePt t="45488" x="5092700" y="2768600"/>
          <p14:tracePt t="45505" x="5060950" y="2768600"/>
          <p14:tracePt t="45521" x="5029200" y="2768600"/>
          <p14:tracePt t="45539" x="4959350" y="2768600"/>
          <p14:tracePt t="45555" x="4895850" y="2768600"/>
          <p14:tracePt t="45572" x="4838700" y="2768600"/>
          <p14:tracePt t="45588" x="4806950" y="2768600"/>
          <p14:tracePt t="45605" x="4787900" y="2768600"/>
          <p14:tracePt t="45621" x="4775200" y="2768600"/>
          <p14:tracePt t="45639" x="4762500" y="2768600"/>
          <p14:tracePt t="45655" x="4756150" y="2768600"/>
          <p14:tracePt t="45671" x="4749800" y="2768600"/>
          <p14:tracePt t="45688" x="4737100" y="2762250"/>
          <p14:tracePt t="45705" x="4718050" y="2762250"/>
          <p14:tracePt t="45721" x="4699000" y="2762250"/>
          <p14:tracePt t="45739" x="4673600" y="2762250"/>
          <p14:tracePt t="45755" x="4648200" y="2762250"/>
          <p14:tracePt t="45772" x="4622800" y="2762250"/>
          <p14:tracePt t="45788" x="4603750" y="2762250"/>
          <p14:tracePt t="45805" x="4591050" y="2762250"/>
          <p14:tracePt t="45821" x="4578350" y="2755900"/>
          <p14:tracePt t="45838" x="4565650" y="2755900"/>
          <p14:tracePt t="45861" x="4559300" y="2755900"/>
          <p14:tracePt t="45871" x="4552950" y="2755900"/>
          <p14:tracePt t="45888" x="4533900" y="2749550"/>
          <p14:tracePt t="45905" x="4521200" y="2749550"/>
          <p14:tracePt t="45922" x="4508500" y="2749550"/>
          <p14:tracePt t="45939" x="4489450" y="2743200"/>
          <p14:tracePt t="45955" x="4476750" y="2736850"/>
          <p14:tracePt t="45971" x="4464050" y="2736850"/>
          <p14:tracePt t="46169" x="4457700" y="2736850"/>
          <p14:tracePt t="46181" x="4451350" y="2736850"/>
          <p14:tracePt t="46188" x="4445000" y="2730500"/>
          <p14:tracePt t="46205" x="4432300" y="2717800"/>
          <p14:tracePt t="46221" x="4425950" y="2717800"/>
          <p14:tracePt t="46238" x="4413250" y="2711450"/>
          <p14:tracePt t="46305" x="4406900" y="2711450"/>
          <p14:tracePt t="46311" x="4394200" y="2711450"/>
          <p14:tracePt t="46321" x="4387850" y="2705100"/>
          <p14:tracePt t="46338" x="4381500" y="2705100"/>
          <p14:tracePt t="46355" x="4375150" y="2705100"/>
          <p14:tracePt t="46388" x="4368800" y="2705100"/>
          <p14:tracePt t="46441" x="4362450" y="2705100"/>
          <p14:tracePt t="46449" x="4356100" y="2705100"/>
          <p14:tracePt t="46454" x="4349750" y="2705100"/>
          <p14:tracePt t="46474" x="4343400" y="2705100"/>
          <p14:tracePt t="46488" x="4337050" y="2705100"/>
          <p14:tracePt t="46513" x="4330700" y="2698750"/>
          <p14:tracePt t="46640" x="4324350" y="2698750"/>
          <p14:tracePt t="46648" x="4318000" y="2698750"/>
          <p14:tracePt t="46659" x="4311650" y="2698750"/>
          <p14:tracePt t="46670" x="4305300" y="2698750"/>
          <p14:tracePt t="46688" x="4292600" y="2698750"/>
          <p14:tracePt t="46704" x="4286250" y="2698750"/>
          <p14:tracePt t="46782" x="4286250" y="2692400"/>
          <p14:tracePt t="46793" x="4292600" y="2692400"/>
          <p14:tracePt t="46799" x="4305300" y="2686050"/>
          <p14:tracePt t="46804" x="4311650" y="2686050"/>
          <p14:tracePt t="46821" x="4362450" y="2679700"/>
          <p14:tracePt t="46839" x="4445000" y="2667000"/>
          <p14:tracePt t="46855" x="4502150" y="2667000"/>
          <p14:tracePt t="46871" x="4552950" y="2660650"/>
          <p14:tracePt t="46888" x="4578350" y="2654300"/>
          <p14:tracePt t="46904" x="4597400" y="2654300"/>
          <p14:tracePt t="46921" x="4616450" y="2654300"/>
          <p14:tracePt t="46945" x="4622800" y="2654300"/>
          <p14:tracePt t="47045" x="4610100" y="2654300"/>
          <p14:tracePt t="47051" x="4597400" y="2654300"/>
          <p14:tracePt t="47056" x="4584700" y="2654300"/>
          <p14:tracePt t="47071" x="4546600" y="2654300"/>
          <p14:tracePt t="47088" x="4483100" y="2654300"/>
          <p14:tracePt t="47104" x="4451350" y="2654300"/>
          <p14:tracePt t="47121" x="4432300" y="2654300"/>
          <p14:tracePt t="47189" x="4438650" y="2654300"/>
          <p14:tracePt t="47195" x="4445000" y="2654300"/>
          <p14:tracePt t="47204" x="4451350" y="2654300"/>
          <p14:tracePt t="47222" x="4457700" y="2654300"/>
          <p14:tracePt t="47238" x="4476750" y="2667000"/>
          <p14:tracePt t="47255" x="4495800" y="2667000"/>
          <p14:tracePt t="47325" x="4483100" y="2667000"/>
          <p14:tracePt t="47333" x="4476750" y="2673350"/>
          <p14:tracePt t="47338" x="4470400" y="2673350"/>
          <p14:tracePt t="47354" x="4457700" y="2679700"/>
          <p14:tracePt t="47371" x="4451350" y="2679700"/>
          <p14:tracePt t="47388" x="4432300" y="2679700"/>
          <p14:tracePt t="47505" x="4438650" y="2679700"/>
          <p14:tracePt t="47529" x="4445000" y="2679700"/>
          <p14:tracePt t="47569" x="4451350" y="2679700"/>
          <p14:tracePt t="47597" x="4445000" y="2679700"/>
          <p14:tracePt t="47605" x="4438650" y="2679700"/>
          <p14:tracePt t="47611" x="4432300" y="2679700"/>
          <p14:tracePt t="48025" x="4425950" y="2679700"/>
          <p14:tracePt t="48033" x="4419600" y="2679700"/>
          <p14:tracePt t="48039" x="4400550" y="2679700"/>
          <p14:tracePt t="48054" x="4368800" y="2673350"/>
          <p14:tracePt t="48071" x="4356100" y="2667000"/>
          <p14:tracePt t="48087" x="4356100" y="2660650"/>
          <p14:tracePt t="48104" x="4349750" y="2660650"/>
          <p14:tracePt t="48121" x="4337050" y="2654300"/>
          <p14:tracePt t="48649" x="4337050" y="2647950"/>
          <p14:tracePt t="48681" x="4337050" y="2641600"/>
          <p14:tracePt t="49225" x="4337050" y="2635250"/>
          <p14:tracePt t="50299" x="4343400" y="2635250"/>
          <p14:tracePt t="50304" x="4349750" y="2635250"/>
          <p14:tracePt t="50320" x="4356100" y="2635250"/>
          <p14:tracePt t="50337" x="4362450" y="2635250"/>
          <p14:tracePt t="50353" x="4368800" y="2635250"/>
          <p14:tracePt t="70815" x="4375150" y="2635250"/>
          <p14:tracePt t="70875" x="4381500" y="2635250"/>
          <p14:tracePt t="70899" x="4387850" y="2635250"/>
          <p14:tracePt t="70943" x="4394200" y="2635250"/>
          <p14:tracePt t="71753" x="4400550" y="2635250"/>
          <p14:tracePt t="71765" x="4400550" y="2641600"/>
          <p14:tracePt t="71773" x="4406900" y="2641600"/>
          <p14:tracePt t="71797" x="4413250" y="2647950"/>
          <p14:tracePt t="71881" x="4413250" y="2654300"/>
          <p14:tracePt t="71889" x="4413250" y="2660650"/>
          <p14:tracePt t="71909" x="4413250" y="2667000"/>
          <p14:tracePt t="71917" x="4413250" y="2673350"/>
          <p14:tracePt t="71930" x="4413250" y="2679700"/>
          <p14:tracePt t="71946" x="4413250" y="2705100"/>
          <p14:tracePt t="71963" x="4432300" y="2736850"/>
          <p14:tracePt t="71979" x="4432300" y="2781300"/>
          <p14:tracePt t="71996" x="4432300" y="2813050"/>
          <p14:tracePt t="72012" x="4432300" y="2857500"/>
          <p14:tracePt t="72029" x="4432300" y="2895600"/>
          <p14:tracePt t="72046" x="4432300" y="2921000"/>
          <p14:tracePt t="72063" x="4432300" y="2933700"/>
          <p14:tracePt t="72079" x="4432300" y="2940050"/>
          <p14:tracePt t="72112" x="4432300" y="2952750"/>
          <p14:tracePt t="72129" x="4432300" y="2959100"/>
          <p14:tracePt t="72147" x="4419600" y="2971800"/>
          <p14:tracePt t="72163" x="4400550" y="2997200"/>
          <p14:tracePt t="72179" x="4375150" y="3016250"/>
          <p14:tracePt t="72196" x="4349750" y="3028950"/>
          <p14:tracePt t="72213" x="4324350" y="3041650"/>
          <p14:tracePt t="72229" x="4286250" y="3060700"/>
          <p14:tracePt t="72247" x="4222750" y="3079750"/>
          <p14:tracePt t="72263" x="4159250" y="3098800"/>
          <p14:tracePt t="72279" x="4108450" y="3117850"/>
          <p14:tracePt t="72296" x="4025900" y="3130550"/>
          <p14:tracePt t="72312" x="3943350" y="3130550"/>
          <p14:tracePt t="72329" x="3886200" y="3136900"/>
          <p14:tracePt t="72345" x="3835400" y="3136900"/>
          <p14:tracePt t="72363" x="3797300" y="3130550"/>
          <p14:tracePt t="72379" x="3752850" y="3117850"/>
          <p14:tracePt t="72396" x="3689350" y="3111500"/>
          <p14:tracePt t="72412" x="3606800" y="3092450"/>
          <p14:tracePt t="72429" x="3543300" y="3079750"/>
          <p14:tracePt t="72447" x="3505200" y="3079750"/>
          <p14:tracePt t="72452" x="3498850" y="3079750"/>
          <p14:tracePt t="72463" x="3479800" y="3079750"/>
          <p14:tracePt t="72530" x="3473450" y="3079750"/>
          <p14:tracePt t="72557" x="3467100" y="3079750"/>
          <p14:tracePt t="72593" x="3460750" y="3086100"/>
          <p14:tracePt t="72605" x="3460750" y="3092450"/>
          <p14:tracePt t="72625" x="3460750" y="3098800"/>
          <p14:tracePt t="72689" x="3467100" y="3098800"/>
          <p14:tracePt t="72694" x="3486150" y="3105150"/>
          <p14:tracePt t="72712" x="3511550" y="3111500"/>
          <p14:tracePt t="72729" x="3549650" y="3117850"/>
          <p14:tracePt t="72746" x="3600450" y="3124200"/>
          <p14:tracePt t="72763" x="3689350" y="3124200"/>
          <p14:tracePt t="72779" x="3740150" y="3124200"/>
          <p14:tracePt t="72796" x="3784600" y="3117850"/>
          <p14:tracePt t="72812" x="3810000" y="3105150"/>
          <p14:tracePt t="72829" x="3848100" y="3098800"/>
          <p14:tracePt t="72846" x="3873500" y="3098800"/>
          <p14:tracePt t="72848" x="3886200" y="3098800"/>
          <p14:tracePt t="72863" x="3917950" y="3098800"/>
          <p14:tracePt t="72879" x="3968750" y="3092450"/>
          <p14:tracePt t="72896" x="4013200" y="3092450"/>
          <p14:tracePt t="72912" x="4076700" y="3092450"/>
          <p14:tracePt t="72929" x="4121150" y="3092450"/>
          <p14:tracePt t="72945" x="4165600" y="3092450"/>
          <p14:tracePt t="72963" x="4210050" y="3092450"/>
          <p14:tracePt t="72979" x="4229100" y="3086100"/>
          <p14:tracePt t="72996" x="4248150" y="3079750"/>
          <p14:tracePt t="73012" x="4267200" y="3079750"/>
          <p14:tracePt t="73029" x="4279900" y="3079750"/>
          <p14:tracePt t="73047" x="4298950" y="3079750"/>
          <p14:tracePt t="73063" x="4311650" y="3079750"/>
          <p14:tracePt t="73079" x="4318000" y="3079750"/>
          <p14:tracePt t="73096" x="4324350" y="3079750"/>
          <p14:tracePt t="73112" x="4337050" y="3079750"/>
          <p14:tracePt t="73129" x="4349750" y="3079750"/>
          <p14:tracePt t="73146" x="4375150" y="3079750"/>
          <p14:tracePt t="73163" x="4419600" y="3079750"/>
          <p14:tracePt t="73179" x="4457700" y="3092450"/>
          <p14:tracePt t="73196" x="4483100" y="3098800"/>
          <p14:tracePt t="73212" x="4508500" y="3105150"/>
          <p14:tracePt t="73229" x="4514850" y="3105150"/>
          <p14:tracePt t="73261" x="4521200" y="3105150"/>
          <p14:tracePt t="73269" x="4527550" y="3105150"/>
          <p14:tracePt t="73279" x="4533900" y="3105150"/>
          <p14:tracePt t="73295" x="4540250" y="3105150"/>
          <p14:tracePt t="73312" x="4559300" y="3105150"/>
          <p14:tracePt t="73329" x="4565650" y="3105150"/>
          <p14:tracePt t="73392" x="4572000" y="3105150"/>
          <p14:tracePt t="73398" x="4578350" y="3105150"/>
          <p14:tracePt t="73412" x="4597400" y="3105150"/>
          <p14:tracePt t="73429" x="4603750" y="3105150"/>
          <p14:tracePt t="73445" x="4629150" y="3105150"/>
          <p14:tracePt t="73463" x="4660900" y="3111500"/>
          <p14:tracePt t="73479" x="4679950" y="3111500"/>
          <p14:tracePt t="73499" x="4692650" y="3111500"/>
          <p14:tracePt t="73512" x="4705350" y="3111500"/>
          <p14:tracePt t="73529" x="4730750" y="3111500"/>
          <p14:tracePt t="73545" x="4749800" y="3111500"/>
          <p14:tracePt t="73562" x="4781550" y="3098800"/>
          <p14:tracePt t="73579" x="4813300" y="3098800"/>
          <p14:tracePt t="73596" x="4838700" y="3098800"/>
          <p14:tracePt t="73612" x="4851400" y="3098800"/>
          <p14:tracePt t="73629" x="4870450" y="3098800"/>
          <p14:tracePt t="73645" x="4876800" y="3098800"/>
          <p14:tracePt t="73662" x="4883150" y="3098800"/>
          <p14:tracePt t="73705" x="4889500" y="3098800"/>
          <p14:tracePt t="73712" x="4902200" y="3098800"/>
          <p14:tracePt t="73729" x="4927600" y="3098800"/>
          <p14:tracePt t="73745" x="4953000" y="3098800"/>
          <p14:tracePt t="73763" x="4984750" y="3098800"/>
          <p14:tracePt t="73779" x="5010150" y="3098800"/>
          <p14:tracePt t="73795" x="5035550" y="3092450"/>
          <p14:tracePt t="73812" x="5041900" y="3092450"/>
          <p14:tracePt t="73847" x="5054600" y="3086100"/>
          <p14:tracePt t="73862" x="5073650" y="3079750"/>
          <p14:tracePt t="73879" x="5111750" y="3079750"/>
          <p14:tracePt t="73895" x="5162550" y="3079750"/>
          <p14:tracePt t="73912" x="5181600" y="3079750"/>
          <p14:tracePt t="73929" x="5207000" y="3079750"/>
          <p14:tracePt t="74005" x="5213350" y="3079750"/>
          <p14:tracePt t="74013" x="5219700" y="3079750"/>
          <p14:tracePt t="74019" x="5226050" y="3079750"/>
          <p14:tracePt t="74028" x="5232400" y="3079750"/>
          <p14:tracePt t="74045" x="5245100" y="3079750"/>
          <p14:tracePt t="74062" x="5251450" y="3079750"/>
          <p14:tracePt t="74079" x="5257800" y="3073400"/>
          <p14:tracePt t="74095" x="5264150" y="3073400"/>
          <p14:tracePt t="74112" x="5270500" y="3073400"/>
          <p14:tracePt t="74205" x="5270500" y="3067050"/>
          <p14:tracePt t="74217" x="5276850" y="3067050"/>
          <p14:tracePt t="74222" x="5276850" y="3060700"/>
          <p14:tracePt t="74249" x="5283200" y="3060700"/>
          <p14:tracePt t="75041" x="5283200" y="3054350"/>
          <p14:tracePt t="75053" x="5289550" y="3054350"/>
          <p14:tracePt t="75069" x="5295900" y="3054350"/>
          <p14:tracePt t="77301" x="5302250" y="3054350"/>
          <p14:tracePt t="88297" x="5295900" y="3054350"/>
          <p14:tracePt t="88313" x="5295900" y="3060700"/>
          <p14:tracePt t="88329" x="5302250" y="3060700"/>
          <p14:tracePt t="88333" x="5308600" y="3060700"/>
          <p14:tracePt t="88340" x="5327650" y="3060700"/>
          <p14:tracePt t="88357" x="5365750" y="3060700"/>
          <p14:tracePt t="88373" x="5397500" y="3060700"/>
          <p14:tracePt t="88389" x="5403850" y="3060700"/>
          <p14:tracePt t="88427" x="5410200" y="3060700"/>
          <p14:tracePt t="88436" x="5416550" y="3060700"/>
          <p14:tracePt t="88449" x="5422900" y="3060700"/>
          <p14:tracePt t="88457" x="5429250" y="3060700"/>
          <p14:tracePt t="88474" x="5461000" y="3060700"/>
          <p14:tracePt t="88491" x="5480050" y="3060700"/>
          <p14:tracePt t="88507" x="5486400" y="3060700"/>
          <p14:tracePt t="88524" x="5499100" y="3060700"/>
          <p14:tracePt t="88540" x="5505450" y="3060700"/>
          <p14:tracePt t="88574" x="5530850" y="3060700"/>
          <p14:tracePt t="88591" x="5581650" y="3060700"/>
          <p14:tracePt t="88607" x="5683250" y="3060700"/>
          <p14:tracePt t="88624" x="5753100" y="3079750"/>
          <p14:tracePt t="88640" x="5829300" y="3079750"/>
          <p14:tracePt t="88657" x="5899150" y="3086100"/>
          <p14:tracePt t="88674" x="5949950" y="3086100"/>
          <p14:tracePt t="88691" x="5981700" y="3092450"/>
          <p14:tracePt t="88707" x="5994400" y="3092450"/>
          <p14:tracePt t="88805" x="6000750" y="3092450"/>
          <p14:tracePt t="88813" x="6013450" y="3092450"/>
          <p14:tracePt t="88825" x="6019800" y="3092450"/>
          <p14:tracePt t="88840" x="6032500" y="3092450"/>
          <p14:tracePt t="88857" x="6051550" y="3098800"/>
          <p14:tracePt t="88874" x="6083300" y="3111500"/>
          <p14:tracePt t="88891" x="6121400" y="3111500"/>
          <p14:tracePt t="88907" x="6178550" y="3111500"/>
          <p14:tracePt t="88923" x="6242050" y="3111500"/>
          <p14:tracePt t="88940" x="6292850" y="3111500"/>
          <p14:tracePt t="88957" x="6330950" y="3111500"/>
          <p14:tracePt t="88973" x="6350000" y="3111500"/>
          <p14:tracePt t="88990" x="6381750" y="3105150"/>
          <p14:tracePt t="89007" x="6426200" y="3105150"/>
          <p14:tracePt t="89024" x="6496050" y="3105150"/>
          <p14:tracePt t="89040" x="6578600" y="3105150"/>
          <p14:tracePt t="89057" x="6686550" y="3105150"/>
          <p14:tracePt t="89073" x="6762750" y="3092450"/>
          <p14:tracePt t="89076" x="6781800" y="3092450"/>
          <p14:tracePt t="89091" x="6845300" y="3073400"/>
          <p14:tracePt t="89107" x="6896100" y="3073400"/>
          <p14:tracePt t="89123" x="6934200" y="3073400"/>
          <p14:tracePt t="89140" x="6953250" y="3073400"/>
          <p14:tracePt t="89157" x="6965950" y="3073400"/>
          <p14:tracePt t="89174" x="6978650" y="3073400"/>
          <p14:tracePt t="89190" x="6985000" y="3073400"/>
          <p14:tracePt t="89317" x="6991350" y="3073400"/>
          <p14:tracePt t="89405" x="6997700" y="3073400"/>
          <p14:tracePt t="89413" x="7004050" y="3073400"/>
          <p14:tracePt t="89425" x="7010400" y="3073400"/>
          <p14:tracePt t="89440" x="7023100" y="3073400"/>
          <p14:tracePt t="89457" x="7048500" y="3073400"/>
          <p14:tracePt t="89473" x="7086600" y="3073400"/>
          <p14:tracePt t="89489" x="7156450" y="3079750"/>
          <p14:tracePt t="89506" x="7245350" y="3086100"/>
          <p14:tracePt t="89522" x="7296150" y="3086100"/>
          <p14:tracePt t="89539" x="7327900" y="3086100"/>
          <p14:tracePt t="89556" x="7353300" y="3086100"/>
          <p14:tracePt t="89572" x="7366000" y="3086100"/>
          <p14:tracePt t="89589" x="7378700" y="3086100"/>
          <p14:tracePt t="89607" x="7391400" y="3086100"/>
          <p14:tracePt t="89624" x="7410450" y="3086100"/>
          <p14:tracePt t="89640" x="7454900" y="3086100"/>
          <p14:tracePt t="89657" x="7512050" y="3092450"/>
          <p14:tracePt t="89673" x="7594600" y="3098800"/>
          <p14:tracePt t="89691" x="7689850" y="3105150"/>
          <p14:tracePt t="89707" x="7766050" y="3105150"/>
          <p14:tracePt t="89723" x="7823200" y="3105150"/>
          <p14:tracePt t="89740" x="7874000" y="3105150"/>
          <p14:tracePt t="89757" x="7943850" y="3105150"/>
          <p14:tracePt t="89773" x="8020050" y="3105150"/>
          <p14:tracePt t="89780" x="8051800" y="3105150"/>
          <p14:tracePt t="89790" x="8096250" y="3105150"/>
          <p14:tracePt t="89807" x="8134350" y="3105150"/>
          <p14:tracePt t="89823" x="8153400" y="3105150"/>
          <p14:tracePt t="89840" x="8166100" y="3105150"/>
          <p14:tracePt t="89909" x="8172450" y="3111500"/>
          <p14:tracePt t="89921" x="8178800" y="3111500"/>
          <p14:tracePt t="89927" x="8191500" y="3124200"/>
          <p14:tracePt t="89940" x="8204200" y="3124200"/>
          <p14:tracePt t="89957" x="8223250" y="3124200"/>
          <p14:tracePt t="89973" x="8242300" y="3130550"/>
          <p14:tracePt t="89990" x="8255000" y="3130550"/>
          <p14:tracePt t="90006" x="8261350" y="3130550"/>
          <p14:tracePt t="90023" x="8267700" y="3136900"/>
          <p14:tracePt t="90069" x="8274050" y="3136900"/>
          <p14:tracePt t="90075" x="8286750" y="3143250"/>
          <p14:tracePt t="90090" x="8299450" y="3149600"/>
          <p14:tracePt t="90107" x="8312150" y="3155950"/>
          <p14:tracePt t="90123" x="8318500" y="3155950"/>
          <p14:tracePt t="90140" x="8331200" y="3155950"/>
          <p14:tracePt t="90197" x="8337550" y="3162300"/>
          <p14:tracePt t="90209" x="8343900" y="3162300"/>
          <p14:tracePt t="90233" x="8350250" y="3162300"/>
          <p14:tracePt t="90245" x="8356600" y="3162300"/>
          <p14:tracePt t="90257" x="8362950" y="3162300"/>
          <p14:tracePt t="90273" x="8369300" y="3162300"/>
          <p14:tracePt t="90281" x="8375650" y="3162300"/>
          <p14:tracePt t="90429" x="8382000" y="3162300"/>
          <p14:tracePt t="90634" x="8394700" y="3162300"/>
          <p14:tracePt t="90656" x="8420100" y="3162300"/>
          <p14:tracePt t="90673" x="8445500" y="3162300"/>
          <p14:tracePt t="90690" x="8470900" y="3162300"/>
          <p14:tracePt t="90706" x="8496300" y="3162300"/>
          <p14:tracePt t="90740" x="8509000" y="3162300"/>
          <p14:tracePt t="90756" x="8515350" y="3162300"/>
          <p14:tracePt t="90773" x="8521700" y="3162300"/>
          <p14:tracePt t="90790" x="8534400" y="3162300"/>
          <p14:tracePt t="90794" x="8540750" y="3162300"/>
          <p14:tracePt t="90957" x="8547100" y="3162300"/>
          <p14:tracePt t="90963" x="8559800" y="3162300"/>
          <p14:tracePt t="90990" x="8578850" y="3162300"/>
          <p14:tracePt t="91007" x="8616950" y="3162300"/>
          <p14:tracePt t="91023" x="8648700" y="3162300"/>
          <p14:tracePt t="91039" x="8655050" y="3162300"/>
          <p14:tracePt t="91056" x="8661400" y="3162300"/>
          <p14:tracePt t="91073" x="8674100" y="3162300"/>
          <p14:tracePt t="91089" x="8693150" y="3162300"/>
          <p14:tracePt t="91107" x="8737600" y="3162300"/>
          <p14:tracePt t="91123" x="8782050" y="3162300"/>
          <p14:tracePt t="91140" x="8845550" y="3162300"/>
          <p14:tracePt t="91156" x="8902700" y="3162300"/>
          <p14:tracePt t="91173" x="8972550" y="3162300"/>
          <p14:tracePt t="91189" x="9010650" y="3155950"/>
          <p14:tracePt t="91207" x="9036050" y="3149600"/>
          <p14:tracePt t="91223" x="9042400" y="3149600"/>
          <p14:tracePt t="91239" x="9048750" y="3149600"/>
          <p14:tracePt t="91256" x="9048750" y="3143250"/>
          <p14:tracePt t="91273" x="9061450" y="3143250"/>
          <p14:tracePt t="91289" x="9067800" y="3143250"/>
          <p14:tracePt t="91295" x="9074150" y="3143250"/>
          <p14:tracePt t="91306" x="9080500" y="3143250"/>
          <p14:tracePt t="91323" x="9086850" y="3143250"/>
          <p14:tracePt t="91339" x="9093200" y="3143250"/>
          <p14:tracePt t="91381" x="9099550" y="3143250"/>
          <p14:tracePt t="91389" x="9105900" y="3143250"/>
          <p14:tracePt t="91406" x="9118600" y="3130550"/>
          <p14:tracePt t="91423" x="9124950" y="3130550"/>
          <p14:tracePt t="91439" x="9131300" y="3130550"/>
          <p14:tracePt t="91477" x="9137650" y="3130550"/>
          <p14:tracePt t="91788" x="9131300" y="3130550"/>
          <p14:tracePt t="91809" x="9124950" y="3130550"/>
          <p14:tracePt t="91816" x="9118600" y="3130550"/>
          <p14:tracePt t="91825" x="9112250" y="3130550"/>
          <p14:tracePt t="91839" x="9080500" y="3130550"/>
          <p14:tracePt t="91856" x="9061450" y="3130550"/>
          <p14:tracePt t="91872" x="9023350" y="3130550"/>
          <p14:tracePt t="91889" x="8985250" y="3136900"/>
          <p14:tracePt t="91907" x="8915400" y="3155950"/>
          <p14:tracePt t="91923" x="8851900" y="3168650"/>
          <p14:tracePt t="91939" x="8769350" y="3194050"/>
          <p14:tracePt t="91956" x="8686800" y="3219450"/>
          <p14:tracePt t="91972" x="8636000" y="3244850"/>
          <p14:tracePt t="91989" x="8604250" y="3270250"/>
          <p14:tracePt t="92006" x="8572500" y="3289300"/>
          <p14:tracePt t="92008" x="8559800" y="3295650"/>
          <p14:tracePt t="92023" x="8534400" y="3308350"/>
          <p14:tracePt t="92039" x="8496300" y="3340100"/>
          <p14:tracePt t="92056" x="8445500" y="3371850"/>
          <p14:tracePt t="92072" x="8362950" y="3416300"/>
          <p14:tracePt t="92089" x="8210550" y="3486150"/>
          <p14:tracePt t="92106" x="8026400" y="3556000"/>
          <p14:tracePt t="92108" x="7975600" y="3581400"/>
          <p14:tracePt t="92123" x="7785100" y="3644900"/>
          <p14:tracePt t="92139" x="7588250" y="3670300"/>
          <p14:tracePt t="92156" x="7416800" y="3695700"/>
          <p14:tracePt t="92172" x="7302500" y="3714750"/>
          <p14:tracePt t="92189" x="7219950" y="3727450"/>
          <p14:tracePt t="92206" x="7150100" y="3746500"/>
          <p14:tracePt t="92223" x="7105650" y="3752850"/>
          <p14:tracePt t="92239" x="7054850" y="3778250"/>
          <p14:tracePt t="92256" x="6978650" y="3797300"/>
          <p14:tracePt t="92273" x="6864350" y="3829050"/>
          <p14:tracePt t="92289" x="6762750" y="3854450"/>
          <p14:tracePt t="92306" x="6673850" y="3873500"/>
          <p14:tracePt t="92310" x="6648450" y="3873500"/>
          <p14:tracePt t="92322" x="6572250" y="3879850"/>
          <p14:tracePt t="92339" x="6464300" y="3898900"/>
          <p14:tracePt t="92356" x="6356350" y="3911600"/>
          <p14:tracePt t="92358" x="6337300" y="3917950"/>
          <p14:tracePt t="92373" x="6229350" y="3930650"/>
          <p14:tracePt t="92389" x="6140450" y="3943350"/>
          <p14:tracePt t="92406" x="6051550" y="3956050"/>
          <p14:tracePt t="92422" x="5956300" y="3956050"/>
          <p14:tracePt t="92439" x="5842000" y="3956050"/>
          <p14:tracePt t="92456" x="5721350" y="3956050"/>
          <p14:tracePt t="92473" x="5556250" y="3956050"/>
          <p14:tracePt t="92489" x="5461000" y="3962400"/>
          <p14:tracePt t="92506" x="5384800" y="3968750"/>
          <p14:tracePt t="92522" x="5334000" y="3968750"/>
          <p14:tracePt t="92539" x="5295900" y="3968750"/>
          <p14:tracePt t="92556" x="5283200" y="3968750"/>
          <p14:tracePt t="92573" x="5251450" y="3975100"/>
          <p14:tracePt t="92589" x="5219700" y="3975100"/>
          <p14:tracePt t="92605" x="5162550" y="3981450"/>
          <p14:tracePt t="92622" x="5086350" y="3981450"/>
          <p14:tracePt t="92639" x="4984750" y="3981450"/>
          <p14:tracePt t="92656" x="4895850" y="3968750"/>
          <p14:tracePt t="92672" x="4832350" y="3962400"/>
          <p14:tracePt t="92689" x="4787900" y="3962400"/>
          <p14:tracePt t="92706" x="4749800" y="3962400"/>
          <p14:tracePt t="92722" x="4705350" y="3962400"/>
          <p14:tracePt t="92739" x="4673600" y="3981450"/>
          <p14:tracePt t="92755" x="4641850" y="3994150"/>
          <p14:tracePt t="92773" x="4591050" y="4013200"/>
          <p14:tracePt t="92789" x="4565650" y="4025900"/>
          <p14:tracePt t="92806" x="4552950" y="4025900"/>
          <p14:tracePt t="92879" x="4546600" y="4025900"/>
          <p14:tracePt t="92915" x="4546600" y="4019550"/>
          <p14:tracePt t="92927" x="4540250" y="4019550"/>
          <p14:tracePt t="92933" x="4540250" y="4006850"/>
          <p14:tracePt t="92979" x="4533900" y="4000500"/>
          <p14:tracePt t="93011" x="4533900" y="3994150"/>
          <p14:tracePt t="93016" x="4533900" y="3987800"/>
          <p14:tracePt t="93035" x="4533900" y="3981450"/>
          <p14:tracePt t="93041" x="4533900" y="3968750"/>
          <p14:tracePt t="93056" x="4533900" y="3962400"/>
          <p14:tracePt t="93073" x="4559300" y="3956050"/>
          <p14:tracePt t="93089" x="4578350" y="3949700"/>
          <p14:tracePt t="93105" x="4597400" y="3943350"/>
          <p14:tracePt t="93122" x="4610100" y="3943350"/>
          <p14:tracePt t="93139" x="4622800" y="3937000"/>
          <p14:tracePt t="93155" x="4635500" y="3937000"/>
          <p14:tracePt t="93173" x="4667250" y="3937000"/>
          <p14:tracePt t="93189" x="4705350" y="3937000"/>
          <p14:tracePt t="93205" x="4743450" y="3937000"/>
          <p14:tracePt t="93222" x="4787900" y="3937000"/>
          <p14:tracePt t="93239" x="4819650" y="3943350"/>
          <p14:tracePt t="93255" x="4851400" y="3949700"/>
          <p14:tracePt t="93273" x="4864100" y="3956050"/>
          <p14:tracePt t="93289" x="4870450" y="3956050"/>
          <p14:tracePt t="93305" x="4876800" y="3956050"/>
          <p14:tracePt t="93322" x="4883150" y="3956050"/>
          <p14:tracePt t="93339" x="4895850" y="3962400"/>
          <p14:tracePt t="93355" x="4902200" y="3962400"/>
          <p14:tracePt t="93372" x="4914900" y="3962400"/>
          <p14:tracePt t="93389" x="4927600" y="3962400"/>
          <p14:tracePt t="93405" x="4940300" y="3962400"/>
          <p14:tracePt t="93422" x="4965700" y="3962400"/>
          <p14:tracePt t="93439" x="4991100" y="3962400"/>
          <p14:tracePt t="93455" x="5029200" y="3962400"/>
          <p14:tracePt t="93472" x="5054600" y="3962400"/>
          <p14:tracePt t="93489" x="5080000" y="3962400"/>
          <p14:tracePt t="93505" x="5086350" y="3962400"/>
          <p14:tracePt t="93522" x="5099050" y="3962400"/>
          <p14:tracePt t="93687" x="5105400" y="3962400"/>
          <p14:tracePt t="93693" x="5118100" y="3962400"/>
          <p14:tracePt t="93705" x="5130800" y="3962400"/>
          <p14:tracePt t="93722" x="5143500" y="3962400"/>
          <p14:tracePt t="93739" x="5168900" y="3962400"/>
          <p14:tracePt t="93755" x="5194300" y="3956050"/>
          <p14:tracePt t="93773" x="5219700" y="3943350"/>
          <p14:tracePt t="93790" x="5226050" y="3943350"/>
          <p14:tracePt t="93804" x="5238750" y="3937000"/>
          <p14:tracePt t="93820" x="5251450" y="3930650"/>
          <p14:tracePt t="93837" x="5264150" y="3930650"/>
          <p14:tracePt t="93842" x="5270500" y="3924300"/>
          <p14:tracePt t="93855" x="5283200" y="3917950"/>
          <p14:tracePt t="93872" x="5327650" y="3911600"/>
          <p14:tracePt t="93889" x="5365750" y="3905250"/>
          <p14:tracePt t="93906" x="5403850" y="3898900"/>
          <p14:tracePt t="93922" x="5441950" y="3898900"/>
          <p14:tracePt t="93938" x="5473700" y="3898900"/>
          <p14:tracePt t="93955" x="5486400" y="3898900"/>
          <p14:tracePt t="93973" x="5505450" y="3892550"/>
          <p14:tracePt t="93989" x="5511800" y="3886200"/>
          <p14:tracePt t="94005" x="5530850" y="3879850"/>
          <p14:tracePt t="94022" x="5549900" y="3867150"/>
          <p14:tracePt t="94038" x="5562600" y="3854450"/>
          <p14:tracePt t="94055" x="5581650" y="3841750"/>
          <p14:tracePt t="94073" x="5619750" y="3829050"/>
          <p14:tracePt t="94089" x="5657850" y="3816350"/>
          <p14:tracePt t="94105" x="5702300" y="3816350"/>
          <p14:tracePt t="94122" x="5746750" y="3816350"/>
          <p14:tracePt t="94138" x="5797550" y="3816350"/>
          <p14:tracePt t="94155" x="5835650" y="3816350"/>
          <p14:tracePt t="94172" x="5880100" y="3816350"/>
          <p14:tracePt t="94189" x="5911850" y="3822700"/>
          <p14:tracePt t="94205" x="5956300" y="3829050"/>
          <p14:tracePt t="94222" x="6000750" y="3835400"/>
          <p14:tracePt t="94238" x="6038850" y="3841750"/>
          <p14:tracePt t="94255" x="6076950" y="3848100"/>
          <p14:tracePt t="94272" x="6108700" y="3848100"/>
          <p14:tracePt t="94274" x="6121400" y="3848100"/>
          <p14:tracePt t="94289" x="6165850" y="3848100"/>
          <p14:tracePt t="94305" x="6184900" y="3848100"/>
          <p14:tracePt t="94322" x="6197600" y="3848100"/>
          <p14:tracePt t="94615" x="6203950" y="3848100"/>
          <p14:tracePt t="94621" x="6216650" y="3848100"/>
          <p14:tracePt t="94638" x="6261100" y="3848100"/>
          <p14:tracePt t="94655" x="6318250" y="3867150"/>
          <p14:tracePt t="94672" x="6394450" y="3879850"/>
          <p14:tracePt t="94689" x="6496050" y="3898900"/>
          <p14:tracePt t="94705" x="6565900" y="3911600"/>
          <p14:tracePt t="94722" x="6635750" y="3917950"/>
          <p14:tracePt t="94738" x="6699250" y="3937000"/>
          <p14:tracePt t="94755" x="6769100" y="3943350"/>
          <p14:tracePt t="94772" x="6851650" y="3949700"/>
          <p14:tracePt t="94789" x="6946900" y="3962400"/>
          <p14:tracePt t="94805" x="7029450" y="3968750"/>
          <p14:tracePt t="94822" x="7112000" y="3968750"/>
          <p14:tracePt t="94838" x="7194550" y="3968750"/>
          <p14:tracePt t="94843" x="7207250" y="3968750"/>
          <p14:tracePt t="94855" x="7270750" y="3981450"/>
          <p14:tracePt t="94871" x="7353300" y="3994150"/>
          <p14:tracePt t="94889" x="7448550" y="4013200"/>
          <p14:tracePt t="94905" x="7518400" y="4025900"/>
          <p14:tracePt t="94921" x="7588250" y="4032250"/>
          <p14:tracePt t="94938" x="7651750" y="4044950"/>
          <p14:tracePt t="94955" x="7740650" y="4057650"/>
          <p14:tracePt t="94971" x="7835900" y="4070350"/>
          <p14:tracePt t="94989" x="7962900" y="4089400"/>
          <p14:tracePt t="95005" x="8089900" y="4095750"/>
          <p14:tracePt t="95021" x="8191500" y="4108450"/>
          <p14:tracePt t="95038" x="8293100" y="4121150"/>
          <p14:tracePt t="95055" x="8394700" y="4127500"/>
          <p14:tracePt t="95071" x="8470900" y="4127500"/>
          <p14:tracePt t="95089" x="8509000" y="4127500"/>
          <p14:tracePt t="95105" x="8528050" y="4127500"/>
          <p14:tracePt t="95163" x="8534400" y="4127500"/>
          <p14:tracePt t="95171" x="8540750" y="4127500"/>
          <p14:tracePt t="95177" x="8547100" y="4133850"/>
          <p14:tracePt t="95188" x="8559800" y="4133850"/>
          <p14:tracePt t="95205" x="8572500" y="4146550"/>
          <p14:tracePt t="95222" x="8591550" y="4152900"/>
          <p14:tracePt t="95238" x="8623300" y="4165600"/>
          <p14:tracePt t="95255" x="8642350" y="4165600"/>
          <p14:tracePt t="95271" x="8648700" y="4171950"/>
          <p14:tracePt t="95288" x="8655050" y="4171950"/>
          <p14:tracePt t="95327" x="8661400" y="4171950"/>
          <p14:tracePt t="95341" x="8661400" y="4184650"/>
          <p14:tracePt t="95372" x="8661400" y="4197350"/>
          <p14:tracePt t="95388" x="8661400" y="4210050"/>
          <p14:tracePt t="95405" x="8661400" y="4216400"/>
          <p14:tracePt t="95447" x="8661400" y="4222750"/>
          <p14:tracePt t="95455" x="8661400" y="4229100"/>
          <p14:tracePt t="95471" x="8648700" y="4235450"/>
          <p14:tracePt t="95489" x="8616950" y="4248150"/>
          <p14:tracePt t="95505" x="8604250" y="4254500"/>
          <p14:tracePt t="95521" x="8585200" y="4260850"/>
          <p14:tracePt t="95538" x="8572500" y="4260850"/>
          <p14:tracePt t="95554" x="8559800" y="4260850"/>
          <p14:tracePt t="95571" x="8534400" y="4260850"/>
          <p14:tracePt t="95589" x="8521700" y="4260850"/>
          <p14:tracePt t="95605" x="8515350" y="4260850"/>
          <p14:tracePt t="95622" x="8509000" y="4260850"/>
          <p14:tracePt t="95655" x="8489950" y="4260850"/>
          <p14:tracePt t="95671" x="8489950" y="4273550"/>
          <p14:tracePt t="95688" x="8483600" y="4298950"/>
          <p14:tracePt t="95706" x="8470900" y="4318000"/>
          <p14:tracePt t="95721" x="8458200" y="4324350"/>
          <p14:tracePt t="95738" x="8439150" y="4343400"/>
          <p14:tracePt t="95754" x="8420100" y="4356100"/>
          <p14:tracePt t="95771" x="8382000" y="4375150"/>
          <p14:tracePt t="95789" x="8324850" y="4387850"/>
          <p14:tracePt t="95805" x="8274050" y="4400550"/>
          <p14:tracePt t="95821" x="8216900" y="4406900"/>
          <p14:tracePt t="95838" x="8166100" y="4406900"/>
          <p14:tracePt t="95843" x="8153400" y="4406900"/>
          <p14:tracePt t="95854" x="8121650" y="4406900"/>
          <p14:tracePt t="95871" x="8083550" y="4406900"/>
          <p14:tracePt t="95889" x="8045450" y="4406900"/>
          <p14:tracePt t="95904" x="8032750" y="4406900"/>
          <p14:tracePt t="95921" x="8026400" y="4413250"/>
          <p14:tracePt t="95938" x="8013700" y="4419600"/>
          <p14:tracePt t="95954" x="8001000" y="4425950"/>
          <p14:tracePt t="95971" x="7981950" y="4425950"/>
          <p14:tracePt t="95988" x="7943850" y="4425950"/>
          <p14:tracePt t="96005" x="7861300" y="4425950"/>
          <p14:tracePt t="96021" x="7772400" y="4425950"/>
          <p14:tracePt t="96038" x="7677150" y="4425950"/>
          <p14:tracePt t="96054" x="7581900" y="4425950"/>
          <p14:tracePt t="96071" x="7499350" y="4432300"/>
          <p14:tracePt t="96089" x="7429500" y="4438650"/>
          <p14:tracePt t="96105" x="7385050" y="4445000"/>
          <p14:tracePt t="96121" x="7366000" y="4451350"/>
          <p14:tracePt t="96138" x="7327900" y="4451350"/>
          <p14:tracePt t="96154" x="7296150" y="4457700"/>
          <p14:tracePt t="96171" x="7245350" y="4457700"/>
          <p14:tracePt t="96189" x="7175500" y="4457700"/>
          <p14:tracePt t="96205" x="7118350" y="4457700"/>
          <p14:tracePt t="96221" x="7035800" y="4464050"/>
          <p14:tracePt t="96238" x="6959600" y="4476750"/>
          <p14:tracePt t="96254" x="6877050" y="4476750"/>
          <p14:tracePt t="96271" x="6794500" y="4483100"/>
          <p14:tracePt t="96288" x="6718300" y="4502150"/>
          <p14:tracePt t="96291" x="6699250" y="4502150"/>
          <p14:tracePt t="96305" x="6616700" y="4527550"/>
          <p14:tracePt t="96321" x="6527800" y="4546600"/>
          <p14:tracePt t="96338" x="6445250" y="4559300"/>
          <p14:tracePt t="96354" x="6375400" y="4578350"/>
          <p14:tracePt t="96359" x="6356350" y="4584700"/>
          <p14:tracePt t="96371" x="6305550" y="4597400"/>
          <p14:tracePt t="96388" x="6248400" y="4610100"/>
          <p14:tracePt t="96389" x="6235700" y="4616450"/>
          <p14:tracePt t="96405" x="6178550" y="4629150"/>
          <p14:tracePt t="96421" x="6146800" y="4641850"/>
          <p14:tracePt t="96438" x="6115050" y="4654550"/>
          <p14:tracePt t="96454" x="6064250" y="4673600"/>
          <p14:tracePt t="96471" x="5988050" y="4686300"/>
          <p14:tracePt t="96488" x="5911850" y="4692650"/>
          <p14:tracePt t="96490" x="5892800" y="4699000"/>
          <p14:tracePt t="96505" x="5816600" y="4705350"/>
          <p14:tracePt t="96521" x="5753100" y="4718050"/>
          <p14:tracePt t="96538" x="5702300" y="4730750"/>
          <p14:tracePt t="96554" x="5676900" y="4737100"/>
          <p14:tracePt t="96571" x="5664200" y="4743450"/>
          <p14:tracePt t="96588" x="5651500" y="4743450"/>
          <p14:tracePt t="96604" x="5638800" y="4743450"/>
          <p14:tracePt t="96638" x="5626100" y="4737100"/>
          <p14:tracePt t="96654" x="5613400" y="4718050"/>
          <p14:tracePt t="96671" x="5581650" y="4692650"/>
          <p14:tracePt t="96688" x="5543550" y="4673600"/>
          <p14:tracePt t="96705" x="5518150" y="4622800"/>
          <p14:tracePt t="96721" x="5505450" y="4591050"/>
          <p14:tracePt t="96738" x="5499100" y="4546600"/>
          <p14:tracePt t="96754" x="5492750" y="4508500"/>
          <p14:tracePt t="96771" x="5492750" y="4483100"/>
          <p14:tracePt t="96788" x="5499100" y="4464050"/>
          <p14:tracePt t="96804" x="5518150" y="4432300"/>
          <p14:tracePt t="96821" x="5543550" y="4419600"/>
          <p14:tracePt t="96837" x="5575300" y="4400550"/>
          <p14:tracePt t="96854" x="5613400" y="4381500"/>
          <p14:tracePt t="96860" x="5626100" y="4375150"/>
          <p14:tracePt t="96871" x="5670550" y="4362450"/>
          <p14:tracePt t="96887" x="5734050" y="4330700"/>
          <p14:tracePt t="96905" x="5829300" y="4298950"/>
          <p14:tracePt t="96921" x="5899150" y="4267200"/>
          <p14:tracePt t="96938" x="5949950" y="4248150"/>
          <p14:tracePt t="96954" x="6007100" y="4229100"/>
          <p14:tracePt t="96971" x="6026150" y="4222750"/>
          <p14:tracePt t="96987" x="6038850" y="4222750"/>
          <p14:tracePt t="97005" x="6064250" y="4216400"/>
          <p14:tracePt t="97021" x="6083300" y="4216400"/>
          <p14:tracePt t="97037" x="6102350" y="4216400"/>
          <p14:tracePt t="97054" x="6121400" y="4216400"/>
          <p14:tracePt t="97071" x="6146800" y="4216400"/>
          <p14:tracePt t="97088" x="6178550" y="4216400"/>
          <p14:tracePt t="97105" x="6203950" y="4222750"/>
          <p14:tracePt t="97121" x="6223000" y="4222750"/>
          <p14:tracePt t="97137" x="6248400" y="4222750"/>
          <p14:tracePt t="97154" x="6273800" y="4229100"/>
          <p14:tracePt t="97171" x="6286500" y="4235450"/>
          <p14:tracePt t="97204" x="6292850" y="4235450"/>
          <p14:tracePt t="97221" x="6299200" y="4241800"/>
          <p14:tracePt t="97237" x="6299200" y="4254500"/>
          <p14:tracePt t="97254" x="6305550" y="4273550"/>
          <p14:tracePt t="97271" x="6318250" y="4298950"/>
          <p14:tracePt t="97287" x="6337300" y="4318000"/>
          <p14:tracePt t="97305" x="6350000" y="4337050"/>
          <p14:tracePt t="97321" x="6362700" y="4356100"/>
          <p14:tracePt t="97338" x="6369050" y="4375150"/>
          <p14:tracePt t="97354" x="6375400" y="4387850"/>
          <p14:tracePt t="97371" x="6375400" y="4400550"/>
          <p14:tracePt t="97377" x="6375400" y="4406900"/>
          <p14:tracePt t="97387" x="6375400" y="4413250"/>
          <p14:tracePt t="97404" x="6375400" y="4432300"/>
          <p14:tracePt t="97424" x="6375400" y="4445000"/>
          <p14:tracePt t="97437" x="6375400" y="4457700"/>
          <p14:tracePt t="97454" x="6375400" y="4470400"/>
          <p14:tracePt t="97471" x="6362700" y="4495800"/>
          <p14:tracePt t="97487" x="6350000" y="4514850"/>
          <p14:tracePt t="97505" x="6318250" y="4546600"/>
          <p14:tracePt t="97521" x="6286500" y="4559300"/>
          <p14:tracePt t="97537" x="6254750" y="4572000"/>
          <p14:tracePt t="97554" x="6216650" y="4578350"/>
          <p14:tracePt t="97571" x="6184900" y="4584700"/>
          <p14:tracePt t="97587" x="6153150" y="4597400"/>
          <p14:tracePt t="97604" x="6115050" y="4603750"/>
          <p14:tracePt t="97621" x="6089650" y="4616450"/>
          <p14:tracePt t="97637" x="6070600" y="4616450"/>
          <p14:tracePt t="97654" x="6051550" y="4622800"/>
          <p14:tracePt t="97670" x="6019800" y="4622800"/>
          <p14:tracePt t="97687" x="5988050" y="4622800"/>
          <p14:tracePt t="97705" x="5924550" y="4622800"/>
          <p14:tracePt t="97721" x="5892800" y="4622800"/>
          <p14:tracePt t="97737" x="5867400" y="4622800"/>
          <p14:tracePt t="97754" x="5842000" y="4616450"/>
          <p14:tracePt t="97770" x="5822950" y="4610100"/>
          <p14:tracePt t="97787" x="5810250" y="4597400"/>
          <p14:tracePt t="97805" x="5797550" y="4572000"/>
          <p14:tracePt t="97821" x="5784850" y="4552950"/>
          <p14:tracePt t="97837" x="5772150" y="4533900"/>
          <p14:tracePt t="97854" x="5753100" y="4514850"/>
          <p14:tracePt t="97870" x="5740400" y="4489450"/>
          <p14:tracePt t="97887" x="5734050" y="4470400"/>
          <p14:tracePt t="97893" x="5727700" y="4464050"/>
          <p14:tracePt t="97904" x="5727700" y="4451350"/>
          <p14:tracePt t="97921" x="5721350" y="4425950"/>
          <p14:tracePt t="97937" x="5715000" y="4406900"/>
          <p14:tracePt t="97954" x="5715000" y="4381500"/>
          <p14:tracePt t="97970" x="5715000" y="4349750"/>
          <p14:tracePt t="97987" x="5715000" y="4324350"/>
          <p14:tracePt t="98005" x="5715000" y="4292600"/>
          <p14:tracePt t="98021" x="5715000" y="4254500"/>
          <p14:tracePt t="98037" x="5721350" y="4235450"/>
          <p14:tracePt t="98054" x="5727700" y="4216400"/>
          <p14:tracePt t="98070" x="5740400" y="4197350"/>
          <p14:tracePt t="98087" x="5753100" y="4178300"/>
          <p14:tracePt t="98104" x="5765800" y="4171950"/>
          <p14:tracePt t="98120" x="5784850" y="4165600"/>
          <p14:tracePt t="98137" x="5791200" y="4159250"/>
          <p14:tracePt t="98154" x="5797550" y="4159250"/>
          <p14:tracePt t="98170" x="5810250" y="4152900"/>
          <p14:tracePt t="98187" x="5829300" y="4152900"/>
          <p14:tracePt t="98204" x="5854700" y="4146550"/>
          <p14:tracePt t="98221" x="5918200" y="4133850"/>
          <p14:tracePt t="98237" x="5981700" y="4133850"/>
          <p14:tracePt t="98254" x="6045200" y="4133850"/>
          <p14:tracePt t="98271" x="6089650" y="4133850"/>
          <p14:tracePt t="98287" x="6115050" y="4133850"/>
          <p14:tracePt t="98304" x="6127750" y="4133850"/>
          <p14:tracePt t="98321" x="6140450" y="4133850"/>
          <p14:tracePt t="98337" x="6146800" y="4133850"/>
          <p14:tracePt t="98354" x="6146800" y="4140200"/>
          <p14:tracePt t="98370" x="6153150" y="4159250"/>
          <p14:tracePt t="98387" x="6172200" y="4171950"/>
          <p14:tracePt t="98404" x="6191250" y="4191000"/>
          <p14:tracePt t="98406" x="6197600" y="4197350"/>
          <p14:tracePt t="98421" x="6216650" y="4210050"/>
          <p14:tracePt t="98437" x="6229350" y="4222750"/>
          <p14:tracePt t="98454" x="6235700" y="4235450"/>
          <p14:tracePt t="98470" x="6242050" y="4248150"/>
          <p14:tracePt t="98487" x="6248400" y="4260850"/>
          <p14:tracePt t="98504" x="6254750" y="4267200"/>
          <p14:tracePt t="98521" x="6254750" y="4286250"/>
          <p14:tracePt t="98537" x="6261100" y="4298950"/>
          <p14:tracePt t="98554" x="6261100" y="4318000"/>
          <p14:tracePt t="98570" x="6261100" y="4337050"/>
          <p14:tracePt t="98587" x="6261100" y="4356100"/>
          <p14:tracePt t="98604" x="6261100" y="4381500"/>
          <p14:tracePt t="98621" x="6261100" y="4394200"/>
          <p14:tracePt t="98637" x="6261100" y="4400550"/>
          <p14:tracePt t="98683" x="6261100" y="4406900"/>
          <p14:tracePt t="98690" x="6261100" y="4413250"/>
          <p14:tracePt t="98704" x="6261100" y="4419600"/>
          <p14:tracePt t="98721" x="6273800" y="4438650"/>
          <p14:tracePt t="98737" x="6280150" y="4445000"/>
          <p14:tracePt t="98754" x="6280150" y="4464050"/>
          <p14:tracePt t="98770" x="6280150" y="4476750"/>
          <p14:tracePt t="98787" x="6280150" y="4495800"/>
          <p14:tracePt t="98820" x="6280150" y="4508500"/>
          <p14:tracePt t="98837" x="6280150" y="4514850"/>
          <p14:tracePt t="98854" x="6280150" y="4521200"/>
          <p14:tracePt t="98870" x="6273800" y="4527550"/>
          <p14:tracePt t="98887" x="6267450" y="4540250"/>
          <p14:tracePt t="98904" x="6267450" y="4546600"/>
          <p14:tracePt t="98921" x="6254750" y="4552950"/>
          <p14:tracePt t="98937" x="6248400" y="4559300"/>
          <p14:tracePt t="98954" x="6242050" y="4565650"/>
          <p14:tracePt t="98970" x="6235700" y="4572000"/>
          <p14:tracePt t="99004" x="6229350" y="4572000"/>
          <p14:tracePt t="99021" x="6210300" y="4578350"/>
          <p14:tracePt t="99037" x="6203950" y="4584700"/>
          <p14:tracePt t="99070" x="6191250" y="4584700"/>
          <p14:tracePt t="99087" x="6172200" y="4591050"/>
          <p14:tracePt t="99103" x="6153150" y="4603750"/>
          <p14:tracePt t="99120" x="6140450" y="4610100"/>
          <p14:tracePt t="99137" x="6127750" y="4616450"/>
          <p14:tracePt t="99154" x="6115050" y="4622800"/>
          <p14:tracePt t="99170" x="6102350" y="4629150"/>
          <p14:tracePt t="99187" x="6096000" y="4635500"/>
          <p14:tracePt t="99318" x="6089650" y="4635500"/>
          <p14:tracePt t="99325" x="6083300" y="4635500"/>
          <p14:tracePt t="99336" x="6076950" y="4635500"/>
          <p14:tracePt t="99353" x="6076950" y="4641850"/>
          <p14:tracePt t="99370" x="6070600" y="4641850"/>
          <p14:tracePt t="99391" x="6064250" y="4641850"/>
          <p14:tracePt t="99403" x="6057900" y="4641850"/>
          <p14:tracePt t="99420" x="6045200" y="4641850"/>
          <p14:tracePt t="99437" x="6032500" y="4641850"/>
          <p14:tracePt t="99453" x="6026150" y="4641850"/>
          <p14:tracePt t="99471" x="6007100" y="4635500"/>
          <p14:tracePt t="99487" x="6000750" y="4635500"/>
          <p14:tracePt t="99503" x="5988050" y="4629150"/>
          <p14:tracePt t="99520" x="5981700" y="4629150"/>
          <p14:tracePt t="99537" x="5969000" y="4629150"/>
          <p14:tracePt t="99553" x="5956300" y="4616450"/>
          <p14:tracePt t="99570" x="5949950" y="4610100"/>
          <p14:tracePt t="99587" x="5937250" y="4603750"/>
          <p14:tracePt t="99620" x="5924550" y="4597400"/>
          <p14:tracePt t="99653" x="5911850" y="4597400"/>
          <p14:tracePt t="99671" x="5892800" y="4578350"/>
          <p14:tracePt t="99687" x="5880100" y="4565650"/>
          <p14:tracePt t="99703" x="5867400" y="4546600"/>
          <p14:tracePt t="99720" x="5854700" y="4527550"/>
          <p14:tracePt t="99737" x="5842000" y="4514850"/>
          <p14:tracePt t="99753" x="5842000" y="4508500"/>
          <p14:tracePt t="99771" x="5835650" y="4483100"/>
          <p14:tracePt t="99786" x="5829300" y="4476750"/>
          <p14:tracePt t="99804" x="5829300" y="4457700"/>
          <p14:tracePt t="99820" x="5829300" y="4451350"/>
          <p14:tracePt t="99837" x="5822950" y="4432300"/>
          <p14:tracePt t="99853" x="5822950" y="4413250"/>
          <p14:tracePt t="99871" x="5822950" y="4387850"/>
          <p14:tracePt t="99887" x="5822950" y="4362450"/>
          <p14:tracePt t="99903" x="5822950" y="4337050"/>
          <p14:tracePt t="99920" x="5822950" y="4305300"/>
          <p14:tracePt t="99936" x="5822950" y="4286250"/>
          <p14:tracePt t="99953" x="5822950" y="4273550"/>
          <p14:tracePt t="99971" x="5822950" y="4248150"/>
          <p14:tracePt t="99986" x="5835650" y="4241800"/>
          <p14:tracePt t="100003" x="5835650" y="4235450"/>
          <p14:tracePt t="100020" x="5842000" y="4229100"/>
          <p14:tracePt t="100036" x="5848350" y="4222750"/>
          <p14:tracePt t="100053" x="5854700" y="4216400"/>
          <p14:tracePt t="100070" x="5861050" y="4216400"/>
          <p14:tracePt t="100103" x="5867400" y="4210050"/>
          <p14:tracePt t="100136" x="5867400" y="4203700"/>
          <p14:tracePt t="100154" x="5873750" y="4203700"/>
          <p14:tracePt t="100171" x="5892800" y="4203700"/>
          <p14:tracePt t="100187" x="5918200" y="4191000"/>
          <p14:tracePt t="100203" x="5943600" y="4184650"/>
          <p14:tracePt t="100220" x="5975350" y="4178300"/>
          <p14:tracePt t="100237" x="5988050" y="4178300"/>
          <p14:tracePt t="100254" x="6026150" y="4178300"/>
          <p14:tracePt t="100269" x="6045200" y="4178300"/>
          <p14:tracePt t="100286" x="6076950" y="4178300"/>
          <p14:tracePt t="100302" x="6102350" y="4178300"/>
          <p14:tracePt t="100319" x="6115050" y="4184650"/>
          <p14:tracePt t="100335" x="6127750" y="4191000"/>
          <p14:tracePt t="100371" x="6134100" y="4197350"/>
          <p14:tracePt t="100387" x="6140450" y="4203700"/>
          <p14:tracePt t="100401" x="6146800" y="4210050"/>
          <p14:tracePt t="100418" x="6159500" y="4229100"/>
          <p14:tracePt t="100435" x="6172200" y="4241800"/>
          <p14:tracePt t="100451" x="6178550" y="4254500"/>
          <p14:tracePt t="100454" x="6184900" y="4260850"/>
          <p14:tracePt t="100468" x="6197600" y="4279900"/>
          <p14:tracePt t="100485" x="6203950" y="4292600"/>
          <p14:tracePt t="100501" x="6216650" y="4318000"/>
          <p14:tracePt t="100518" x="6235700" y="4349750"/>
          <p14:tracePt t="100536" x="6248400" y="4375150"/>
          <p14:tracePt t="100553" x="6261100" y="4400550"/>
          <p14:tracePt t="100569" x="6267450" y="4406900"/>
          <p14:tracePt t="100585" x="6267450" y="4419600"/>
          <p14:tracePt t="100602" x="6273800" y="4432300"/>
          <p14:tracePt t="100618" x="6273800" y="4445000"/>
          <p14:tracePt t="100635" x="6280150" y="4451350"/>
          <p14:tracePt t="100651" x="6280150" y="4470400"/>
          <p14:tracePt t="100668" x="6280150" y="4483100"/>
          <p14:tracePt t="100685" x="6280150" y="4502150"/>
          <p14:tracePt t="100701" x="6280150" y="4514850"/>
          <p14:tracePt t="100718" x="6267450" y="4533900"/>
          <p14:tracePt t="100735" x="6261100" y="4552950"/>
          <p14:tracePt t="100751" x="6248400" y="4572000"/>
          <p14:tracePt t="100768" x="6235700" y="4584700"/>
          <p14:tracePt t="100785" x="6229350" y="4597400"/>
          <p14:tracePt t="100801" x="6223000" y="4603750"/>
          <p14:tracePt t="100818" x="6203950" y="4616450"/>
          <p14:tracePt t="100836" x="6191250" y="4629150"/>
          <p14:tracePt t="100853" x="6172200" y="4629150"/>
          <p14:tracePt t="100869" x="6153150" y="4641850"/>
          <p14:tracePt t="100886" x="6121400" y="4641850"/>
          <p14:tracePt t="100902" x="6102350" y="4648200"/>
          <p14:tracePt t="100919" x="6070600" y="4648200"/>
          <p14:tracePt t="100935" x="6045200" y="4648200"/>
          <p14:tracePt t="100953" x="6007100" y="4648200"/>
          <p14:tracePt t="100969" x="5981700" y="4648200"/>
          <p14:tracePt t="100975" x="5962650" y="4654550"/>
          <p14:tracePt t="100987" x="5949950" y="4660900"/>
          <p14:tracePt t="101003" x="5924550" y="4660900"/>
          <p14:tracePt t="101019" x="5905500" y="4660900"/>
          <p14:tracePt t="101036" x="5886450" y="4660900"/>
          <p14:tracePt t="101053" x="5867400" y="4660900"/>
          <p14:tracePt t="101069" x="5848350" y="4660900"/>
          <p14:tracePt t="101086" x="5835650" y="4654550"/>
          <p14:tracePt t="101103" x="5822950" y="4648200"/>
          <p14:tracePt t="101119" x="5810250" y="4635500"/>
          <p14:tracePt t="101136" x="5803900" y="4635500"/>
          <p14:tracePt t="101153" x="5797550" y="4629150"/>
          <p14:tracePt t="101169" x="5791200" y="4622800"/>
          <p14:tracePt t="101187" x="5784850" y="4616450"/>
          <p14:tracePt t="101203" x="5778500" y="4610100"/>
          <p14:tracePt t="101219" x="5772150" y="4597400"/>
          <p14:tracePt t="101236" x="5759450" y="4584700"/>
          <p14:tracePt t="101253" x="5759450" y="4572000"/>
          <p14:tracePt t="101269" x="5753100" y="4559300"/>
          <p14:tracePt t="101286" x="5746750" y="4540250"/>
          <p14:tracePt t="101303" x="5746750" y="4527550"/>
          <p14:tracePt t="101319" x="5740400" y="4502150"/>
          <p14:tracePt t="101336" x="5740400" y="4476750"/>
          <p14:tracePt t="101353" x="5734050" y="4451350"/>
          <p14:tracePt t="101370" x="5734050" y="4425950"/>
          <p14:tracePt t="101386" x="5727700" y="4406900"/>
          <p14:tracePt t="101402" x="5727700" y="4381500"/>
          <p14:tracePt t="101418" x="5727700" y="4356100"/>
          <p14:tracePt t="101435" x="5727700" y="4337050"/>
          <p14:tracePt t="101451" x="5727700" y="4318000"/>
          <p14:tracePt t="101468" x="5734050" y="4298950"/>
          <p14:tracePt t="101484" x="5746750" y="4279900"/>
          <p14:tracePt t="101487" x="5746750" y="4273550"/>
          <p14:tracePt t="101501" x="5759450" y="4260850"/>
          <p14:tracePt t="101518" x="5778500" y="4241800"/>
          <p14:tracePt t="101534" x="5797550" y="4229100"/>
          <p14:tracePt t="101551" x="5803900" y="4216400"/>
          <p14:tracePt t="101568" x="5810250" y="4197350"/>
          <p14:tracePt t="101584" x="5822950" y="4197350"/>
          <p14:tracePt t="101618" x="5822950" y="4191000"/>
          <p14:tracePt t="101634" x="5829300" y="4184650"/>
          <p14:tracePt t="101651" x="5835650" y="4178300"/>
          <p14:tracePt t="101684" x="5842000" y="4178300"/>
          <p14:tracePt t="101701" x="5861050" y="4178300"/>
          <p14:tracePt t="101718" x="5880100" y="4178300"/>
          <p14:tracePt t="101734" x="5918200" y="4178300"/>
          <p14:tracePt t="101751" x="5937250" y="4178300"/>
          <p14:tracePt t="101768" x="5962650" y="4184650"/>
          <p14:tracePt t="101784" x="5975350" y="4191000"/>
          <p14:tracePt t="101801" x="5981700" y="4191000"/>
          <p14:tracePt t="101818" x="6000750" y="4191000"/>
          <p14:tracePt t="101834" x="6007100" y="4203700"/>
          <p14:tracePt t="101851" x="6019800" y="4222750"/>
          <p14:tracePt t="101868" x="6032500" y="4235450"/>
          <p14:tracePt t="101884" x="6057900" y="4254500"/>
          <p14:tracePt t="101901" x="6089650" y="4267200"/>
          <p14:tracePt t="101918" x="6108700" y="4273550"/>
          <p14:tracePt t="101934" x="6121400" y="4279900"/>
          <p14:tracePt t="101951" x="6134100" y="4292600"/>
          <p14:tracePt t="101968" x="6146800" y="4305300"/>
          <p14:tracePt t="101984" x="6165850" y="4318000"/>
          <p14:tracePt t="101989" x="6165850" y="4324350"/>
          <p14:tracePt t="102001" x="6178550" y="4337050"/>
          <p14:tracePt t="102018" x="6191250" y="4349750"/>
          <p14:tracePt t="102036" x="6197600" y="4362450"/>
          <p14:tracePt t="102225" x="6197600" y="4368800"/>
          <p14:tracePt t="102245" x="6203950" y="4375150"/>
          <p14:tracePt t="102253" x="6210300" y="4381500"/>
          <p14:tracePt t="102285" x="6210300" y="4387850"/>
          <p14:tracePt t="102290" x="6210300" y="4394200"/>
          <p14:tracePt t="102305" x="6210300" y="4406900"/>
          <p14:tracePt t="102319" x="6210300" y="4413250"/>
          <p14:tracePt t="102336" x="6203950" y="4432300"/>
          <p14:tracePt t="102352" x="6203950" y="4445000"/>
          <p14:tracePt t="102369" x="6191250" y="4457700"/>
          <p14:tracePt t="102386" x="6184900" y="4464050"/>
          <p14:tracePt t="102402" x="6184900" y="4470400"/>
          <p14:tracePt t="102422" x="6184900" y="4476750"/>
          <p14:tracePt t="102553" x="6178550" y="4476750"/>
          <p14:tracePt t="103137" x="6178550" y="4483100"/>
          <p14:tracePt t="103153" x="6178550" y="4489450"/>
          <p14:tracePt t="103161" x="6178550" y="4495800"/>
          <p14:tracePt t="104472" x="6178550" y="4502150"/>
          <p14:tracePt t="104531" x="6178550" y="4508500"/>
          <p14:tracePt t="104553" x="6178550" y="4514850"/>
          <p14:tracePt t="104561" x="6178550" y="4521200"/>
          <p14:tracePt t="104568" x="6178550" y="4527550"/>
          <p14:tracePt t="104585" x="6172200" y="4540250"/>
          <p14:tracePt t="104602" x="6153150" y="4565650"/>
          <p14:tracePt t="104618" x="6134100" y="4591050"/>
          <p14:tracePt t="104635" x="6083300" y="4610100"/>
          <p14:tracePt t="104651" x="5994400" y="4629150"/>
          <p14:tracePt t="104668" x="5873750" y="4635500"/>
          <p14:tracePt t="104684" x="5810250" y="4635500"/>
          <p14:tracePt t="104701" x="5734050" y="4635500"/>
          <p14:tracePt t="104717" x="5645150" y="4635500"/>
          <p14:tracePt t="104734" x="5562600" y="4635500"/>
          <p14:tracePt t="104751" x="5486400" y="4635500"/>
          <p14:tracePt t="104767" x="5391150" y="4597400"/>
          <p14:tracePt t="104784" x="5321300" y="4546600"/>
          <p14:tracePt t="104801" x="5264150" y="4508500"/>
          <p14:tracePt t="104818" x="5181600" y="4464050"/>
          <p14:tracePt t="104835" x="5105400" y="4432300"/>
          <p14:tracePt t="104851" x="5054600" y="4406900"/>
          <p14:tracePt t="104868" x="5029200" y="4406900"/>
          <p14:tracePt t="104885" x="5010150" y="4406900"/>
          <p14:tracePt t="104901" x="4997450" y="4400550"/>
          <p14:tracePt t="104903" x="4991100" y="4400550"/>
          <p14:tracePt t="104919" x="4953000" y="4387850"/>
          <p14:tracePt t="104935" x="4889500" y="4387850"/>
          <p14:tracePt t="104951" x="4826000" y="4387850"/>
          <p14:tracePt t="104968" x="4762500" y="4387850"/>
          <p14:tracePt t="104985" x="4711700" y="4387850"/>
          <p14:tracePt t="105001" x="4679950" y="4387850"/>
          <p14:tracePt t="105019" x="4667250" y="4362450"/>
          <p14:tracePt t="105035" x="4641850" y="4362450"/>
          <p14:tracePt t="105052" x="4616450" y="4356100"/>
          <p14:tracePt t="105057" x="4610100" y="4356100"/>
          <p14:tracePt t="105068" x="4603750" y="4349750"/>
          <p14:tracePt t="105084" x="4578350" y="4349750"/>
          <p14:tracePt t="105100" x="4527550" y="4337050"/>
          <p14:tracePt t="105117" x="4457700" y="4318000"/>
          <p14:tracePt t="105133" x="4400550" y="4305300"/>
          <p14:tracePt t="105134" x="4387850" y="4305300"/>
          <p14:tracePt t="105150" x="4362450" y="4298950"/>
          <p14:tracePt t="105167" x="4349750" y="4286250"/>
          <p14:tracePt t="105200" x="4343400" y="4279900"/>
          <p14:tracePt t="105287" x="4356100" y="4279900"/>
          <p14:tracePt t="105291" x="4368800" y="4279900"/>
          <p14:tracePt t="105300" x="4387850" y="4286250"/>
          <p14:tracePt t="105316" x="4451350" y="4298950"/>
          <p14:tracePt t="105335" x="4565650" y="4318000"/>
          <p14:tracePt t="105351" x="4660900" y="4324350"/>
          <p14:tracePt t="105367" x="4768850" y="4324350"/>
          <p14:tracePt t="105384" x="4857750" y="4324350"/>
          <p14:tracePt t="105401" x="4933950" y="4311650"/>
          <p14:tracePt t="105417" x="4997450" y="4305300"/>
          <p14:tracePt t="105435" x="5073650" y="4298950"/>
          <p14:tracePt t="105451" x="5118100" y="4298950"/>
          <p14:tracePt t="105468" x="5143500" y="4298950"/>
          <p14:tracePt t="105485" x="5175250" y="4298950"/>
          <p14:tracePt t="105501" x="5207000" y="4298950"/>
          <p14:tracePt t="105519" x="5257800" y="4298950"/>
          <p14:tracePt t="105535" x="5283200" y="4311650"/>
          <p14:tracePt t="105551" x="5308600" y="4318000"/>
          <p14:tracePt t="105568" x="5346700" y="4330700"/>
          <p14:tracePt t="105575" x="5391150" y="4337050"/>
          <p14:tracePt t="105584" x="5422900" y="4337050"/>
          <p14:tracePt t="105601" x="5486400" y="4343400"/>
          <p14:tracePt t="105619" x="5556250" y="4343400"/>
          <p14:tracePt t="105635" x="5607050" y="4343400"/>
          <p14:tracePt t="105651" x="5626100" y="4343400"/>
          <p14:tracePt t="105668" x="5664200" y="4343400"/>
          <p14:tracePt t="105684" x="5708650" y="4343400"/>
          <p14:tracePt t="105701" x="5765800" y="4343400"/>
          <p14:tracePt t="105719" x="5854700" y="4343400"/>
          <p14:tracePt t="105735" x="5956300" y="4343400"/>
          <p14:tracePt t="105750" x="6032500" y="4343400"/>
          <p14:tracePt t="105767" x="6121400" y="4343400"/>
          <p14:tracePt t="105784" x="6197600" y="4343400"/>
          <p14:tracePt t="105801" x="6254750" y="4343400"/>
          <p14:tracePt t="105819" x="6311900" y="4343400"/>
          <p14:tracePt t="105835" x="6369050" y="4343400"/>
          <p14:tracePt t="105851" x="6413500" y="4343400"/>
          <p14:tracePt t="105868" x="6470650" y="4337050"/>
          <p14:tracePt t="105885" x="6521450" y="4330700"/>
          <p14:tracePt t="105901" x="6572250" y="4318000"/>
          <p14:tracePt t="105919" x="6667500" y="4305300"/>
          <p14:tracePt t="105935" x="6711950" y="4298950"/>
          <p14:tracePt t="105951" x="6750050" y="4292600"/>
          <p14:tracePt t="105968" x="6800850" y="4279900"/>
          <p14:tracePt t="105984" x="6858000" y="4273550"/>
          <p14:tracePt t="106001" x="6927850" y="4273550"/>
          <p14:tracePt t="106018" x="7004050" y="4273550"/>
          <p14:tracePt t="106035" x="7054850" y="4273550"/>
          <p14:tracePt t="106051" x="7086600" y="4279900"/>
          <p14:tracePt t="106068" x="7143750" y="4286250"/>
          <p14:tracePt t="106084" x="7188200" y="4292600"/>
          <p14:tracePt t="106090" x="7200900" y="4292600"/>
          <p14:tracePt t="106101" x="7239000" y="4292600"/>
          <p14:tracePt t="106118" x="7270750" y="4292600"/>
          <p14:tracePt t="106134" x="7277100" y="4292600"/>
          <p14:tracePt t="106151" x="7283450" y="4292600"/>
          <p14:tracePt t="106221" x="7289800" y="4292600"/>
          <p14:tracePt t="106227" x="7302500" y="4292600"/>
          <p14:tracePt t="106234" x="7308850" y="4286250"/>
          <p14:tracePt t="106251" x="7321550" y="4273550"/>
          <p14:tracePt t="106268" x="7334250" y="4267200"/>
          <p14:tracePt t="106284" x="7334250" y="4260850"/>
          <p14:tracePt t="106301" x="7346950" y="4254500"/>
          <p14:tracePt t="107391" x="7353300" y="4254500"/>
          <p14:tracePt t="107403" x="7353300" y="4260850"/>
          <p14:tracePt t="107419" x="7353300" y="4267200"/>
          <p14:tracePt t="107424" x="7353300" y="4273550"/>
          <p14:tracePt t="107434" x="7353300" y="4279900"/>
          <p14:tracePt t="107587" x="7359650" y="4286250"/>
          <p14:tracePt t="107598" x="7366000" y="4292600"/>
          <p14:tracePt t="107625" x="7366000" y="4298950"/>
          <p14:tracePt t="107631" x="7372350" y="4305300"/>
          <p14:tracePt t="107647" x="7372350" y="4311650"/>
          <p14:tracePt t="107659" x="7378700" y="4318000"/>
          <p14:tracePt t="107675" x="7385050" y="4324350"/>
          <p14:tracePt t="107722" x="7391400" y="4330700"/>
          <p14:tracePt t="107763" x="7397750" y="4330700"/>
          <p14:tracePt t="107779" x="7404100" y="4330700"/>
          <p14:tracePt t="107784" x="7410450" y="4330700"/>
          <p14:tracePt t="107801" x="7423150" y="4330700"/>
          <p14:tracePt t="107817" x="7429500" y="4330700"/>
          <p14:tracePt t="107834" x="7435850" y="4330700"/>
          <p14:tracePt t="107850" x="7442200" y="4330700"/>
          <p14:tracePt t="107867" x="7461250" y="4330700"/>
          <p14:tracePt t="107885" x="7480300" y="4330700"/>
          <p14:tracePt t="107901" x="7493000" y="4330700"/>
          <p14:tracePt t="107916" x="7499350" y="4330700"/>
          <p14:tracePt t="107950" x="7505700" y="4330700"/>
          <p14:tracePt t="107974" x="7512050" y="4330700"/>
          <p14:tracePt t="107983" x="7518400" y="4330700"/>
          <p14:tracePt t="108000" x="7537450" y="4330700"/>
          <p14:tracePt t="108017" x="7575550" y="4330700"/>
          <p14:tracePt t="108033" x="7600950" y="4330700"/>
          <p14:tracePt t="108049" x="7620000" y="4330700"/>
          <p14:tracePt t="108067" x="7632700" y="4330700"/>
          <p14:tracePt t="108084" x="7639050" y="4330700"/>
          <p14:tracePt t="108101" x="7645400" y="4330700"/>
          <p14:tracePt t="108137" x="7651750" y="4337050"/>
          <p14:tracePt t="108159" x="7651750" y="4343400"/>
          <p14:tracePt t="108168" x="7651750" y="4349750"/>
          <p14:tracePt t="108184" x="7664450" y="4362450"/>
          <p14:tracePt t="108201" x="7689850" y="4375150"/>
          <p14:tracePt t="108217" x="7702550" y="4381500"/>
          <p14:tracePt t="108250" x="7708900" y="4381500"/>
          <p14:tracePt t="108435" x="7708900" y="4387850"/>
          <p14:tracePt t="108455" x="7708900" y="4394200"/>
          <p14:tracePt t="108461" x="7702550" y="4400550"/>
          <p14:tracePt t="108467" x="7696200" y="4406900"/>
          <p14:tracePt t="108484" x="7683500" y="4413250"/>
          <p14:tracePt t="108501" x="7651750" y="4419600"/>
          <p14:tracePt t="108517" x="7632700" y="4419600"/>
          <p14:tracePt t="108534" x="7594600" y="4425950"/>
          <p14:tracePt t="108550" x="7556500" y="4438650"/>
          <p14:tracePt t="108567" x="7486650" y="4438650"/>
          <p14:tracePt t="108583" x="7372350" y="4438650"/>
          <p14:tracePt t="108601" x="7207250" y="4438650"/>
          <p14:tracePt t="108617" x="7099300" y="4438650"/>
          <p14:tracePt t="108633" x="6978650" y="4438650"/>
          <p14:tracePt t="108650" x="6883400" y="4438650"/>
          <p14:tracePt t="108657" x="6851650" y="4438650"/>
          <p14:tracePt t="108667" x="6813550" y="4438650"/>
          <p14:tracePt t="108683" x="6769100" y="4438650"/>
          <p14:tracePt t="108700" x="6724650" y="4438650"/>
          <p14:tracePt t="108717" x="6680200" y="4438650"/>
          <p14:tracePt t="108733" x="6635750" y="4438650"/>
          <p14:tracePt t="108750" x="6553200" y="4438650"/>
          <p14:tracePt t="108767" x="6445250" y="4438650"/>
          <p14:tracePt t="108783" x="6356350" y="4445000"/>
          <p14:tracePt t="108801" x="6280150" y="4445000"/>
          <p14:tracePt t="108817" x="6242050" y="4445000"/>
          <p14:tracePt t="108833" x="6223000" y="4432300"/>
          <p14:tracePt t="108850" x="6210300" y="4425950"/>
          <p14:tracePt t="108867" x="6197600" y="4413250"/>
          <p14:tracePt t="108883" x="6191250" y="4394200"/>
          <p14:tracePt t="108885" x="6184900" y="4387850"/>
          <p14:tracePt t="108901" x="6172200" y="4362450"/>
          <p14:tracePt t="108917" x="6146800" y="4324350"/>
          <p14:tracePt t="108934" x="6102350" y="4286250"/>
          <p14:tracePt t="108950" x="6057900" y="4254500"/>
          <p14:tracePt t="108966" x="6019800" y="4229100"/>
          <p14:tracePt t="108982" x="5994400" y="4216400"/>
          <p14:tracePt t="108999" x="5969000" y="4210050"/>
          <p14:tracePt t="109016" x="5930900" y="4197350"/>
          <p14:tracePt t="109033" x="5899150" y="4191000"/>
          <p14:tracePt t="109049" x="5861050" y="4191000"/>
          <p14:tracePt t="109066" x="5816600" y="4191000"/>
          <p14:tracePt t="109083" x="5778500" y="4191000"/>
          <p14:tracePt t="109100" x="5740400" y="4191000"/>
          <p14:tracePt t="109117" x="5715000" y="4191000"/>
          <p14:tracePt t="109133" x="5689600" y="4191000"/>
          <p14:tracePt t="109150" x="5670550" y="4191000"/>
          <p14:tracePt t="109167" x="5645150" y="4191000"/>
          <p14:tracePt t="109172" x="5638800" y="4191000"/>
          <p14:tracePt t="109183" x="5626100" y="4191000"/>
          <p14:tracePt t="109201" x="5607050" y="4203700"/>
          <p14:tracePt t="109217" x="5594350" y="4216400"/>
          <p14:tracePt t="109233" x="5581650" y="4235450"/>
          <p14:tracePt t="109250" x="5575300" y="4254500"/>
          <p14:tracePt t="109267" x="5575300" y="4267200"/>
          <p14:tracePt t="109283" x="5562600" y="4292600"/>
          <p14:tracePt t="109301" x="5562600" y="4318000"/>
          <p14:tracePt t="109317" x="5562600" y="4356100"/>
          <p14:tracePt t="109333" x="5562600" y="4387850"/>
          <p14:tracePt t="109350" x="5562600" y="4419600"/>
          <p14:tracePt t="109367" x="5562600" y="4425950"/>
          <p14:tracePt t="109383" x="5562600" y="4432300"/>
          <p14:tracePt t="109400" x="5562600" y="4438650"/>
          <p14:tracePt t="109427" x="5568950" y="4438650"/>
          <p14:tracePt t="109475" x="5575300" y="4445000"/>
          <p14:tracePt t="109511" x="5581650" y="4451350"/>
          <p14:tracePt t="109763" x="5588000" y="4451350"/>
          <p14:tracePt t="109791" x="5588000" y="4457700"/>
          <p14:tracePt t="109799" x="5588000" y="4464050"/>
          <p14:tracePt t="109807" x="5588000" y="4470400"/>
          <p14:tracePt t="109839" x="5588000" y="4476750"/>
          <p14:tracePt t="109847" x="5588000" y="4483100"/>
          <p14:tracePt t="109863" x="5588000" y="4489450"/>
          <p14:tracePt t="109871" x="5588000" y="4495800"/>
          <p14:tracePt t="109883" x="5588000" y="4502150"/>
          <p14:tracePt t="109900" x="5581650" y="4514850"/>
          <p14:tracePt t="109917" x="5568950" y="4533900"/>
          <p14:tracePt t="109933" x="5562600" y="4546600"/>
          <p14:tracePt t="109950" x="5549900" y="4552950"/>
          <p14:tracePt t="109966" x="5537200" y="4572000"/>
          <p14:tracePt t="109983" x="5524500" y="4584700"/>
          <p14:tracePt t="110000" x="5511800" y="4603750"/>
          <p14:tracePt t="110017" x="5480050" y="4629150"/>
          <p14:tracePt t="110033" x="5467350" y="4635500"/>
          <p14:tracePt t="110050" x="5461000" y="4641850"/>
          <p14:tracePt t="110066" x="5448300" y="4648200"/>
          <p14:tracePt t="110143" x="5448300" y="4654550"/>
          <p14:tracePt t="110149" x="5441950" y="4660900"/>
          <p14:tracePt t="110166" x="5435600" y="4686300"/>
          <p14:tracePt t="110183" x="5429250" y="4699000"/>
          <p14:tracePt t="110188" x="5422900" y="4705350"/>
          <p14:tracePt t="110200" x="5422900" y="4711700"/>
          <p14:tracePt t="110217" x="5422900" y="4718050"/>
          <p14:tracePt t="110252" x="5422900" y="4724400"/>
          <p14:tracePt t="110266" x="5422900" y="4737100"/>
          <p14:tracePt t="110283" x="5422900" y="4749800"/>
          <p14:tracePt t="110300" x="5422900" y="4768850"/>
          <p14:tracePt t="110317" x="5422900" y="4781550"/>
          <p14:tracePt t="110333" x="5422900" y="4787900"/>
          <p14:tracePt t="110350" x="5422900" y="4794250"/>
          <p14:tracePt t="110399" x="5422900" y="4800600"/>
          <p14:tracePt t="110404" x="5422900" y="4813300"/>
          <p14:tracePt t="110417" x="5422900" y="4826000"/>
          <p14:tracePt t="110433" x="5422900" y="4838700"/>
          <p14:tracePt t="110450" x="5422900" y="4851400"/>
          <p14:tracePt t="110466" x="5422900" y="4857750"/>
          <p14:tracePt t="110483" x="5422900" y="4864100"/>
          <p14:tracePt t="110551" x="5422900" y="4870450"/>
          <p14:tracePt t="110559" x="5422900" y="4876800"/>
          <p14:tracePt t="110712" x="5422900" y="4883150"/>
          <p14:tracePt t="110779" x="5422900" y="4889500"/>
          <p14:tracePt t="111203" x="5422900" y="4895850"/>
          <p14:tracePt t="111216" x="5422900" y="4902200"/>
          <p14:tracePt t="111235" x="5422900" y="4908550"/>
          <p14:tracePt t="111247" x="5429250" y="4908550"/>
          <p14:tracePt t="111339" x="5429250" y="4914900"/>
          <p14:tracePt t="111347" x="5429250" y="4921250"/>
          <p14:tracePt t="111391" x="5429250" y="4927600"/>
          <p14:tracePt t="111411" x="5429250" y="4933950"/>
          <p14:tracePt t="111416" x="5429250" y="4940300"/>
          <p14:tracePt t="111436" x="5429250" y="4946650"/>
          <p14:tracePt t="111449" x="5429250" y="4953000"/>
          <p14:tracePt t="111466" x="5435600" y="4959350"/>
          <p14:tracePt t="111482" x="5435600" y="4972050"/>
          <p14:tracePt t="111531" x="5435600" y="4978400"/>
          <p14:tracePt t="111559" x="5435600" y="4984750"/>
          <p14:tracePt t="111575" x="5435600" y="4991100"/>
          <p14:tracePt t="111587" x="5435600" y="4997450"/>
          <p14:tracePt t="111603" x="5435600" y="5003800"/>
          <p14:tracePt t="111619" x="5435600" y="5010150"/>
          <p14:tracePt t="111927" x="5435600" y="5016500"/>
          <p14:tracePt t="112019" x="5435600" y="5022850"/>
          <p14:tracePt t="112027" x="5441950" y="5029200"/>
          <p14:tracePt t="112036" x="5441950" y="5035550"/>
          <p14:tracePt t="112052" x="5448300" y="5041900"/>
          <p14:tracePt t="112066" x="5454650" y="5048250"/>
          <p14:tracePt t="112082" x="5454650" y="5060950"/>
          <p14:tracePt t="112099" x="5467350" y="5067300"/>
          <p14:tracePt t="112547" x="5473700" y="5067300"/>
          <p14:tracePt t="112559" x="5480050" y="5073650"/>
          <p14:tracePt t="112566" x="5486400" y="5073650"/>
          <p14:tracePt t="112582" x="5486400" y="5080000"/>
          <p14:tracePt t="112599" x="5492750" y="5080000"/>
          <p14:tracePt t="112967" x="5499100" y="5080000"/>
          <p14:tracePt t="114785" x="5505450" y="5080000"/>
          <p14:tracePt t="114797" x="5511800" y="5080000"/>
          <p14:tracePt t="115037" x="5518150" y="5080000"/>
          <p14:tracePt t="115585" x="5524500" y="5080000"/>
          <p14:tracePt t="115590" x="5524500" y="5073650"/>
          <p14:tracePt t="115601" x="5524500" y="5067300"/>
          <p14:tracePt t="115615" x="5524500" y="5054600"/>
          <p14:tracePt t="115631" x="5524500" y="5048250"/>
          <p14:tracePt t="116057" x="5524500" y="5054600"/>
          <p14:tracePt t="116070" x="5524500" y="5060950"/>
          <p14:tracePt t="116085" x="5524500" y="5067300"/>
          <p14:tracePt t="116229" x="5518150" y="5067300"/>
          <p14:tracePt t="116249" x="5511800" y="5067300"/>
          <p14:tracePt t="116326" x="5505450" y="5060950"/>
          <p14:tracePt t="116337" x="5505450" y="5054600"/>
          <p14:tracePt t="116347" x="5492750" y="5048250"/>
          <p14:tracePt t="116364" x="5473700" y="5022850"/>
          <p14:tracePt t="116381" x="5454650" y="4997450"/>
          <p14:tracePt t="116397" x="5410200" y="4946650"/>
          <p14:tracePt t="116415" x="5340350" y="4864100"/>
          <p14:tracePt t="116431" x="5270500" y="4781550"/>
          <p14:tracePt t="116448" x="5181600" y="4679950"/>
          <p14:tracePt t="116464" x="5105400" y="4597400"/>
          <p14:tracePt t="116481" x="5048250" y="4514850"/>
          <p14:tracePt t="116498" x="4997450" y="4457700"/>
          <p14:tracePt t="116515" x="4959350" y="4381500"/>
          <p14:tracePt t="116530" x="4946650" y="4318000"/>
          <p14:tracePt t="116547" x="4927600" y="4248150"/>
          <p14:tracePt t="116563" x="4889500" y="4159250"/>
          <p14:tracePt t="116581" x="4864100" y="4076700"/>
          <p14:tracePt t="116597" x="4832350" y="4013200"/>
          <p14:tracePt t="116614" x="4787900" y="3924300"/>
          <p14:tracePt t="116631" x="4756150" y="3892550"/>
          <p14:tracePt t="116647" x="4724400" y="3841750"/>
          <p14:tracePt t="116664" x="4711700" y="3784600"/>
          <p14:tracePt t="116681" x="4686300" y="3759200"/>
          <p14:tracePt t="116697" x="4660900" y="3746500"/>
          <p14:tracePt t="116715" x="4629150" y="3740150"/>
          <p14:tracePt t="116731" x="4610100" y="3740150"/>
          <p14:tracePt t="116747" x="4572000" y="3733800"/>
          <p14:tracePt t="116764" x="4508500" y="3727450"/>
          <p14:tracePt t="116781" x="4425950" y="3702050"/>
          <p14:tracePt t="116797" x="4292600" y="3644900"/>
          <p14:tracePt t="116814" x="4127500" y="3549650"/>
          <p14:tracePt t="116831" x="3987800" y="3467100"/>
          <p14:tracePt t="116835" x="3956050" y="3441700"/>
          <p14:tracePt t="116848" x="3854450" y="3403600"/>
          <p14:tracePt t="116864" x="3778250" y="3365500"/>
          <p14:tracePt t="116881" x="3746500" y="3346450"/>
          <p14:tracePt t="116897" x="3721100" y="3327400"/>
          <p14:tracePt t="116914" x="3708400" y="3321050"/>
          <p14:tracePt t="116931" x="3702050" y="3321050"/>
          <p14:tracePt t="116947" x="3702050" y="3314700"/>
          <p14:tracePt t="116964" x="3695700" y="3314700"/>
          <p14:tracePt t="116981" x="3676650" y="3308350"/>
          <p14:tracePt t="116998" x="3670300" y="3302000"/>
          <p14:tracePt t="117141" x="3663950" y="3295650"/>
          <p14:tracePt t="117146" x="3657600" y="3282950"/>
          <p14:tracePt t="117164" x="3613150" y="3263900"/>
          <p14:tracePt t="117181" x="3568700" y="3244850"/>
          <p14:tracePt t="117197" x="3517900" y="3213100"/>
          <p14:tracePt t="117215" x="3473450" y="3187700"/>
          <p14:tracePt t="117231" x="3448050" y="3175000"/>
          <p14:tracePt t="117247" x="3441700" y="3168650"/>
          <p14:tracePt t="117280" x="3441700" y="3162300"/>
          <p14:tracePt t="117329" x="3441700" y="3155950"/>
          <p14:tracePt t="117346" x="3435350" y="3149600"/>
          <p14:tracePt t="117353" x="3429000" y="3149600"/>
          <p14:tracePt t="117364" x="3422650" y="3136900"/>
          <p14:tracePt t="117380" x="3416300" y="3117850"/>
          <p14:tracePt t="117397" x="3409950" y="3105150"/>
          <p14:tracePt t="117414" x="3403600" y="3092450"/>
          <p14:tracePt t="117453" x="3397250" y="3086100"/>
          <p14:tracePt t="117525" x="3403600" y="3086100"/>
          <p14:tracePt t="117531" x="3416300" y="3079750"/>
          <p14:tracePt t="117547" x="3454400" y="3067050"/>
          <p14:tracePt t="117564" x="3498850" y="3060700"/>
          <p14:tracePt t="117580" x="3568700" y="3060700"/>
          <p14:tracePt t="117597" x="3625850" y="3060700"/>
          <p14:tracePt t="117614" x="3695700" y="3060700"/>
          <p14:tracePt t="117616" x="3708400" y="3054350"/>
          <p14:tracePt t="117630" x="3771900" y="3048000"/>
          <p14:tracePt t="117646" x="3841750" y="3041650"/>
          <p14:tracePt t="117663" x="3905250" y="3035300"/>
          <p14:tracePt t="117680" x="3956050" y="3035300"/>
          <p14:tracePt t="117696" x="4013200" y="3035300"/>
          <p14:tracePt t="117713" x="4064000" y="3035300"/>
          <p14:tracePt t="117730" x="4102100" y="3035300"/>
          <p14:tracePt t="117747" x="4152900" y="3035300"/>
          <p14:tracePt t="117763" x="4197350" y="3041650"/>
          <p14:tracePt t="117780" x="4254500" y="3041650"/>
          <p14:tracePt t="117797" x="4324350" y="3041650"/>
          <p14:tracePt t="117815" x="4400550" y="3041650"/>
          <p14:tracePt t="117831" x="4464050" y="3041650"/>
          <p14:tracePt t="117847" x="4508500" y="3041650"/>
          <p14:tracePt t="117853" x="4521200" y="3041650"/>
          <p14:tracePt t="117864" x="4540250" y="3048000"/>
          <p14:tracePt t="117880" x="4546600" y="3054350"/>
          <p14:tracePt t="117897" x="4559300" y="3054350"/>
          <p14:tracePt t="117914" x="4572000" y="3060700"/>
          <p14:tracePt t="117931" x="4616450" y="3073400"/>
          <p14:tracePt t="117947" x="4654550" y="3079750"/>
          <p14:tracePt t="117964" x="4711700" y="3105150"/>
          <p14:tracePt t="117980" x="4775200" y="3111500"/>
          <p14:tracePt t="117997" x="4794250" y="3111500"/>
          <p14:tracePt t="118014" x="4800600" y="3117850"/>
          <p14:tracePt t="118031" x="4832350" y="3117850"/>
          <p14:tracePt t="118047" x="4857750" y="3117850"/>
          <p14:tracePt t="118064" x="4883150" y="3117850"/>
          <p14:tracePt t="118080" x="4914900" y="3117850"/>
          <p14:tracePt t="118097" x="4953000" y="3117850"/>
          <p14:tracePt t="118114" x="4991100" y="3117850"/>
          <p14:tracePt t="118131" x="5067300" y="3117850"/>
          <p14:tracePt t="118147" x="5168900" y="3105150"/>
          <p14:tracePt t="118164" x="5232400" y="3098800"/>
          <p14:tracePt t="118180" x="5302250" y="3105150"/>
          <p14:tracePt t="118197" x="5346700" y="3111500"/>
          <p14:tracePt t="118214" x="5384800" y="3111500"/>
          <p14:tracePt t="118215" x="5391150" y="3111500"/>
          <p14:tracePt t="118231" x="5410200" y="3111500"/>
          <p14:tracePt t="118247" x="5422900" y="3111500"/>
          <p14:tracePt t="118264" x="5435600" y="3111500"/>
          <p14:tracePt t="118280" x="5448300" y="3111500"/>
          <p14:tracePt t="118297" x="5454650" y="3105150"/>
          <p14:tracePt t="118314" x="5461000" y="3098800"/>
          <p14:tracePt t="118457" x="5467350" y="3098800"/>
          <p14:tracePt t="118513" x="5473700" y="3098800"/>
          <p14:tracePt t="118521" x="5480050" y="3098800"/>
          <p14:tracePt t="118545" x="5486400" y="3098800"/>
          <p14:tracePt t="118551" x="5492750" y="3098800"/>
          <p14:tracePt t="118563" x="5518150" y="3098800"/>
          <p14:tracePt t="118580" x="5556250" y="3098800"/>
          <p14:tracePt t="118597" x="5600700" y="3105150"/>
          <p14:tracePt t="118613" x="5657850" y="3105150"/>
          <p14:tracePt t="118631" x="5715000" y="3111500"/>
          <p14:tracePt t="118647" x="5784850" y="3111500"/>
          <p14:tracePt t="118664" x="5842000" y="3111500"/>
          <p14:tracePt t="118680" x="5899150" y="3111500"/>
          <p14:tracePt t="118697" x="5943600" y="3111500"/>
          <p14:tracePt t="118713" x="5988050" y="3111500"/>
          <p14:tracePt t="118731" x="6026150" y="3111500"/>
          <p14:tracePt t="118747" x="6051550" y="3111500"/>
          <p14:tracePt t="118763" x="6076950" y="3111500"/>
          <p14:tracePt t="118780" x="6115050" y="3117850"/>
          <p14:tracePt t="118797" x="6178550" y="3130550"/>
          <p14:tracePt t="118813" x="6261100" y="3136900"/>
          <p14:tracePt t="118831" x="6381750" y="3155950"/>
          <p14:tracePt t="118847" x="6470650" y="3162300"/>
          <p14:tracePt t="118863" x="6578600" y="3162300"/>
          <p14:tracePt t="118869" x="6591300" y="3162300"/>
          <p14:tracePt t="118880" x="6654800" y="3162300"/>
          <p14:tracePt t="118897" x="6731000" y="3162300"/>
          <p14:tracePt t="118913" x="6781800" y="3149600"/>
          <p14:tracePt t="118930" x="6826250" y="3149600"/>
          <p14:tracePt t="118947" x="6858000" y="3149600"/>
          <p14:tracePt t="118963" x="6877050" y="3149600"/>
          <p14:tracePt t="118980" x="6896100" y="3149600"/>
          <p14:tracePt t="118996" x="6927850" y="3149600"/>
          <p14:tracePt t="119013" x="6978650" y="3149600"/>
          <p14:tracePt t="119031" x="7080250" y="3155950"/>
          <p14:tracePt t="119047" x="7175500" y="3168650"/>
          <p14:tracePt t="119063" x="7258050" y="3187700"/>
          <p14:tracePt t="119080" x="7346950" y="3200400"/>
          <p14:tracePt t="119097" x="7410450" y="3206750"/>
          <p14:tracePt t="119113" x="7448550" y="3213100"/>
          <p14:tracePt t="119130" x="7454900" y="3213100"/>
          <p14:tracePt t="119147" x="7461250" y="3213100"/>
          <p14:tracePt t="119209" x="7467600" y="3213100"/>
          <p14:tracePt t="119217" x="7480300" y="3213100"/>
          <p14:tracePt t="119230" x="7505700" y="3213100"/>
          <p14:tracePt t="119247" x="7524750" y="3213100"/>
          <p14:tracePt t="119263" x="7550150" y="3206750"/>
          <p14:tracePt t="119280" x="7569200" y="3200400"/>
          <p14:tracePt t="119296" x="7581900" y="3200400"/>
          <p14:tracePt t="119313" x="7607300" y="3194050"/>
          <p14:tracePt t="119330" x="7670800" y="3194050"/>
          <p14:tracePt t="119347" x="7721600" y="3187700"/>
          <p14:tracePt t="119363" x="7778750" y="3175000"/>
          <p14:tracePt t="119380" x="7823200" y="3175000"/>
          <p14:tracePt t="119385" x="7829550" y="3168650"/>
          <p14:tracePt t="119396" x="7854950" y="3162300"/>
          <p14:tracePt t="119413" x="7880350" y="3149600"/>
          <p14:tracePt t="119430" x="7886700" y="3149600"/>
          <p14:tracePt t="119447" x="7893050" y="3149600"/>
          <p14:tracePt t="119463" x="7899400" y="3149600"/>
          <p14:tracePt t="119513" x="7905750" y="3149600"/>
          <p14:tracePt t="119518" x="7918450" y="3149600"/>
          <p14:tracePt t="119530" x="7931150" y="3149600"/>
          <p14:tracePt t="119547" x="7969250" y="3149600"/>
          <p14:tracePt t="119563" x="8001000" y="3143250"/>
          <p14:tracePt t="119580" x="8032750" y="3130550"/>
          <p14:tracePt t="119596" x="8058150" y="3124200"/>
          <p14:tracePt t="119613" x="8083550" y="3117850"/>
          <p14:tracePt t="119631" x="8115300" y="3111500"/>
          <p14:tracePt t="119647" x="8134350" y="3105150"/>
          <p14:tracePt t="119663" x="8147050" y="3098800"/>
          <p14:tracePt t="119680" x="8166100" y="3098800"/>
          <p14:tracePt t="119697" x="8185150" y="3092450"/>
          <p14:tracePt t="119730" x="8191500" y="3092450"/>
          <p14:tracePt t="119753" x="8197850" y="3092450"/>
          <p14:tracePt t="119763" x="8210550" y="3092450"/>
          <p14:tracePt t="119780" x="8235950" y="3092450"/>
          <p14:tracePt t="119796" x="8280400" y="3105150"/>
          <p14:tracePt t="119813" x="8318500" y="3105150"/>
          <p14:tracePt t="119829" x="8362950" y="3111500"/>
          <p14:tracePt t="119845" x="8388350" y="3111500"/>
          <p14:tracePt t="119863" x="8401050" y="3111500"/>
          <p14:tracePt t="119969" x="8407400" y="3111500"/>
          <p14:tracePt t="119981" x="8413750" y="3111500"/>
          <p14:tracePt t="119987" x="8420100" y="3111500"/>
          <p14:tracePt t="119996" x="8432800" y="3111500"/>
          <p14:tracePt t="120013" x="8464550" y="3111500"/>
          <p14:tracePt t="120030" x="8515350" y="3111500"/>
          <p14:tracePt t="120047" x="8566150" y="3111500"/>
          <p14:tracePt t="120063" x="8597900" y="3105150"/>
          <p14:tracePt t="120080" x="8610600" y="3105150"/>
          <p14:tracePt t="120096" x="8629650" y="3105150"/>
          <p14:tracePt t="120113" x="8648700" y="3105150"/>
          <p14:tracePt t="120130" x="8661400" y="3105150"/>
          <p14:tracePt t="120147" x="8674100" y="3105150"/>
          <p14:tracePt t="120163" x="8686800" y="3105150"/>
          <p14:tracePt t="120196" x="8693150" y="3105150"/>
          <p14:tracePt t="120213" x="8699500" y="3105150"/>
          <p14:tracePt t="120230" x="8705850" y="3105150"/>
          <p14:tracePt t="120247" x="8718550" y="3105150"/>
          <p14:tracePt t="120263" x="8737600" y="3105150"/>
          <p14:tracePt t="120280" x="8756650" y="3105150"/>
          <p14:tracePt t="120296" x="8782050" y="3105150"/>
          <p14:tracePt t="120313" x="8801100" y="3098800"/>
          <p14:tracePt t="120330" x="8832850" y="3098800"/>
          <p14:tracePt t="120347" x="8877300" y="3098800"/>
          <p14:tracePt t="120363" x="8921750" y="3098800"/>
          <p14:tracePt t="120380" x="8978900" y="3098800"/>
          <p14:tracePt t="120396" x="9017000" y="3098800"/>
          <p14:tracePt t="120401" x="9029700" y="3098800"/>
          <p14:tracePt t="120413" x="9036050" y="3098800"/>
          <p14:tracePt t="120429" x="9055100" y="3098800"/>
          <p14:tracePt t="120446" x="9074150" y="3098800"/>
          <p14:tracePt t="120463" x="9093200" y="3098800"/>
          <p14:tracePt t="120480" x="9112250" y="3098800"/>
          <p14:tracePt t="120497" x="9137650" y="3098800"/>
          <p14:tracePt t="120513" x="9144000" y="3098800"/>
          <p14:tracePt t="120529" x="9150350" y="3098800"/>
          <p14:tracePt t="120615" x="9156700" y="3098800"/>
          <p14:tracePt t="120627" x="9163050" y="3105150"/>
          <p14:tracePt t="120639" x="9169400" y="3105150"/>
          <p14:tracePt t="120663" x="9175750" y="3105150"/>
          <p14:tracePt t="120707" x="9182100" y="3105150"/>
          <p14:tracePt t="120715" x="9188450" y="3105150"/>
          <p14:tracePt t="120729" x="9213850" y="3105150"/>
          <p14:tracePt t="120746" x="9245600" y="3105150"/>
          <p14:tracePt t="120763" x="9271000" y="3105150"/>
          <p14:tracePt t="120779" x="9309100" y="3105150"/>
          <p14:tracePt t="120797" x="9340850" y="3105150"/>
          <p14:tracePt t="120813" x="9353550" y="3105150"/>
          <p14:tracePt t="120829" x="9359900" y="3105150"/>
          <p14:tracePt t="120890" x="9366250" y="3105150"/>
          <p14:tracePt t="120899" x="9372600" y="3105150"/>
          <p14:tracePt t="120912" x="9378950" y="3105150"/>
          <p14:tracePt t="120931" x="9385300" y="3105150"/>
          <p14:tracePt t="120945" x="9391650" y="3105150"/>
          <p14:tracePt t="120983" x="9398000" y="3105150"/>
          <p14:tracePt t="121223" x="9404350" y="3105150"/>
          <p14:tracePt t="121229" x="9410700" y="3105150"/>
          <p14:tracePt t="121246" x="9448800" y="3111500"/>
          <p14:tracePt t="121262" x="9480550" y="3111500"/>
          <p14:tracePt t="121279" x="9518650" y="3111500"/>
          <p14:tracePt t="121297" x="9563100" y="3111500"/>
          <p14:tracePt t="121313" x="9588500" y="3111500"/>
          <p14:tracePt t="121329" x="9620250" y="3111500"/>
          <p14:tracePt t="121346" x="9652000" y="3111500"/>
          <p14:tracePt t="121363" x="9658350" y="3111500"/>
          <p14:tracePt t="121639" x="9658350" y="3117850"/>
          <p14:tracePt t="121645" x="9639300" y="3124200"/>
          <p14:tracePt t="121662" x="9575800" y="3136900"/>
          <p14:tracePt t="121679" x="9512300" y="3143250"/>
          <p14:tracePt t="121697" x="9429750" y="3168650"/>
          <p14:tracePt t="121713" x="9359900" y="3181350"/>
          <p14:tracePt t="121729" x="9251950" y="3187700"/>
          <p14:tracePt t="121746" x="9118600" y="3206750"/>
          <p14:tracePt t="121762" x="8921750" y="3219450"/>
          <p14:tracePt t="121779" x="8686800" y="3219450"/>
          <p14:tracePt t="121796" x="8394700" y="3219450"/>
          <p14:tracePt t="121813" x="7962900" y="3219450"/>
          <p14:tracePt t="121829" x="7594600" y="3219450"/>
          <p14:tracePt t="121846" x="7245350" y="3219450"/>
          <p14:tracePt t="121862" x="6908800" y="3219450"/>
          <p14:tracePt t="121879" x="6565900" y="3238500"/>
          <p14:tracePt t="121897" x="6102350" y="3263900"/>
          <p14:tracePt t="121913" x="5784850" y="3276600"/>
          <p14:tracePt t="121929" x="5480050" y="3289300"/>
          <p14:tracePt t="121934" x="5403850" y="3289300"/>
          <p14:tracePt t="121946" x="5219700" y="3295650"/>
          <p14:tracePt t="121961" x="5016500" y="3308350"/>
          <p14:tracePt t="121978" x="4889500" y="3321050"/>
          <p14:tracePt t="121995" x="4806950" y="3333750"/>
          <p14:tracePt t="122012" x="4737100" y="3340100"/>
          <p14:tracePt t="122029" x="4692650" y="3346450"/>
          <p14:tracePt t="122046" x="4667250" y="3352800"/>
          <p14:tracePt t="122062" x="4635500" y="3359150"/>
          <p14:tracePt t="122079" x="4610100" y="3365500"/>
          <p14:tracePt t="122096" x="4572000" y="3365500"/>
          <p14:tracePt t="122098" x="4565650" y="3365500"/>
          <p14:tracePt t="122113" x="4508500" y="3365500"/>
          <p14:tracePt t="122129" x="4451350" y="3365500"/>
          <p14:tracePt t="122146" x="4394200" y="3365500"/>
          <p14:tracePt t="122162" x="4362450" y="3365500"/>
          <p14:tracePt t="122179" x="4343400" y="3365500"/>
          <p14:tracePt t="122196" x="4330700" y="3371850"/>
          <p14:tracePt t="122212" x="4330700" y="3378200"/>
          <p14:tracePt t="122229" x="4324350" y="3378200"/>
          <p14:tracePt t="122245" x="4311650" y="3378200"/>
          <p14:tracePt t="122262" x="4298950" y="3390900"/>
          <p14:tracePt t="122279" x="4298950" y="3397250"/>
          <p14:tracePt t="122296" x="4292600" y="3409950"/>
          <p14:tracePt t="122298" x="4286250" y="3409950"/>
          <p14:tracePt t="122313" x="4279900" y="3416300"/>
          <p14:tracePt t="122329" x="4279900" y="3422650"/>
          <p14:tracePt t="122346" x="4273550" y="3422650"/>
          <p14:tracePt t="122362" x="4267200" y="3429000"/>
          <p14:tracePt t="122948" x="4279900" y="3429000"/>
          <p14:tracePt t="122953" x="4286250" y="3429000"/>
          <p14:tracePt t="122962" x="4292600" y="3429000"/>
          <p14:tracePt t="122979" x="4311650" y="3422650"/>
          <p14:tracePt t="122995" x="4330700" y="3416300"/>
          <p14:tracePt t="123013" x="4356100" y="3409950"/>
          <p14:tracePt t="123029" x="4375150" y="3403600"/>
          <p14:tracePt t="123044" x="4387850" y="3397250"/>
          <p14:tracePt t="123061" x="4413250" y="3397250"/>
          <p14:tracePt t="123077" x="4438650" y="3390900"/>
          <p14:tracePt t="123095" x="4464050" y="3384550"/>
          <p14:tracePt t="123112" x="4495800" y="3384550"/>
          <p14:tracePt t="123129" x="4508500" y="3378200"/>
          <p14:tracePt t="123146" x="4527550" y="3371850"/>
          <p14:tracePt t="123179" x="4552950" y="3371850"/>
          <p14:tracePt t="123196" x="4584700" y="3371850"/>
          <p14:tracePt t="123213" x="4641850" y="3365500"/>
          <p14:tracePt t="123229" x="4699000" y="3365500"/>
          <p14:tracePt t="123245" x="4743450" y="3340100"/>
          <p14:tracePt t="123262" x="4768850" y="3321050"/>
          <p14:tracePt t="123278" x="4787900" y="3302000"/>
          <p14:tracePt t="123295" x="4813300" y="3282950"/>
          <p14:tracePt t="123312" x="4832350" y="3270250"/>
          <p14:tracePt t="123329" x="4857750" y="3263900"/>
          <p14:tracePt t="123349" x="4870450" y="3257550"/>
          <p14:tracePt t="123362" x="4889500" y="3257550"/>
          <p14:tracePt t="123379" x="4908550" y="3257550"/>
          <p14:tracePt t="123394" x="4927600" y="3257550"/>
          <p14:tracePt t="123411" x="4965700" y="3257550"/>
          <p14:tracePt t="123428" x="4997450" y="3263900"/>
          <p14:tracePt t="123444" x="5022850" y="3282950"/>
          <p14:tracePt t="123461" x="5041900" y="3295650"/>
          <p14:tracePt t="123478" x="5048250" y="3302000"/>
          <p14:tracePt t="123494" x="5054600" y="3302000"/>
          <p14:tracePt t="123582" x="5054600" y="3308350"/>
          <p14:tracePt t="123595" x="5060950" y="3314700"/>
          <p14:tracePt t="123601" x="5073650" y="3321050"/>
          <p14:tracePt t="123612" x="5080000" y="3333750"/>
          <p14:tracePt t="123629" x="5105400" y="3340100"/>
          <p14:tracePt t="123645" x="5124450" y="3346450"/>
          <p14:tracePt t="123662" x="5137150" y="3352800"/>
          <p14:tracePt t="123678" x="5156200" y="3359150"/>
          <p14:tracePt t="123695" x="5168900" y="3365500"/>
          <p14:tracePt t="123713" x="5187950" y="3378200"/>
          <p14:tracePt t="123729" x="5207000" y="3390900"/>
          <p14:tracePt t="123745" x="5219700" y="3403600"/>
          <p14:tracePt t="123762" x="5238750" y="3409950"/>
          <p14:tracePt t="123778" x="5251450" y="3422650"/>
          <p14:tracePt t="123795" x="5264150" y="3422650"/>
          <p14:tracePt t="123812" x="5270500" y="3422650"/>
          <p14:tracePt t="123829" x="5276850" y="3429000"/>
          <p14:tracePt t="123848" x="5283200" y="3435350"/>
          <p14:tracePt t="124349" x="5289550" y="3435350"/>
          <p14:tracePt t="124354" x="5295900" y="3435350"/>
          <p14:tracePt t="124361" x="5314950" y="3441700"/>
          <p14:tracePt t="124377" x="5378450" y="3441700"/>
          <p14:tracePt t="124394" x="5486400" y="3441700"/>
          <p14:tracePt t="124411" x="5613400" y="3441700"/>
          <p14:tracePt t="124429" x="5772150" y="3441700"/>
          <p14:tracePt t="124446" x="5867400" y="3441700"/>
          <p14:tracePt t="124451" x="5880100" y="3441700"/>
          <p14:tracePt t="124462" x="5930900" y="3441700"/>
          <p14:tracePt t="124479" x="5981700" y="3441700"/>
          <p14:tracePt t="124495" x="6013450" y="3441700"/>
          <p14:tracePt t="124510" x="6032500" y="3441700"/>
          <p14:tracePt t="124527" x="6057900" y="3441700"/>
          <p14:tracePt t="124543" x="6083300" y="3441700"/>
          <p14:tracePt t="124560" x="6115050" y="3441700"/>
          <p14:tracePt t="124577" x="6146800" y="3441700"/>
          <p14:tracePt t="124593" x="6165850" y="3441700"/>
          <p14:tracePt t="124610" x="6184900" y="3441700"/>
          <p14:tracePt t="124628" x="6216650" y="3441700"/>
          <p14:tracePt t="124661" x="6223000" y="3441700"/>
          <p14:tracePt t="124678" x="6229350" y="3441700"/>
          <p14:tracePt t="124699" x="6235700" y="3441700"/>
          <p14:tracePt t="124719" x="6242050" y="3441700"/>
          <p14:tracePt t="124729" x="6248400" y="3441700"/>
          <p14:tracePt t="124755" x="6254750" y="3441700"/>
          <p14:tracePt t="124763" x="6261100" y="3441700"/>
          <p14:tracePt t="124778" x="6267450" y="3441700"/>
          <p14:tracePt t="124815" x="6273800" y="3441700"/>
          <p14:tracePt t="125495" x="6280150" y="3441700"/>
          <p14:tracePt t="125503" x="6286500" y="3441700"/>
          <p14:tracePt t="125511" x="6299200" y="3441700"/>
          <p14:tracePt t="125528" x="6324600" y="3441700"/>
          <p14:tracePt t="125530" x="6337300" y="3441700"/>
          <p14:tracePt t="125545" x="6375400" y="3441700"/>
          <p14:tracePt t="125561" x="6419850" y="3435350"/>
          <p14:tracePt t="125578" x="6457950" y="3435350"/>
          <p14:tracePt t="125594" x="6496050" y="3435350"/>
          <p14:tracePt t="125611" x="6534150" y="3435350"/>
          <p14:tracePt t="125629" x="6584950" y="3435350"/>
          <p14:tracePt t="125645" x="6623050" y="3435350"/>
          <p14:tracePt t="125661" x="6667500" y="3435350"/>
          <p14:tracePt t="125678" x="6711950" y="3435350"/>
          <p14:tracePt t="125694" x="6762750" y="3441700"/>
          <p14:tracePt t="125711" x="6807200" y="3448050"/>
          <p14:tracePt t="125728" x="6858000" y="3448050"/>
          <p14:tracePt t="125730" x="6864350" y="3448050"/>
          <p14:tracePt t="125745" x="6927850" y="3448050"/>
          <p14:tracePt t="125761" x="6965950" y="3448050"/>
          <p14:tracePt t="125778" x="6997700" y="3448050"/>
          <p14:tracePt t="125795" x="7023100" y="3448050"/>
          <p14:tracePt t="125811" x="7035800" y="3448050"/>
          <p14:tracePt t="125828" x="7042150" y="3454400"/>
          <p14:tracePt t="125845" x="7048500" y="3454400"/>
          <p14:tracePt t="125861" x="7054850" y="3454400"/>
          <p14:tracePt t="125878" x="7067550" y="3454400"/>
          <p14:tracePt t="125894" x="7086600" y="3460750"/>
          <p14:tracePt t="125911" x="7118350" y="3460750"/>
          <p14:tracePt t="125928" x="7175500" y="3460750"/>
          <p14:tracePt t="125930" x="7188200" y="3460750"/>
          <p14:tracePt t="125945" x="7245350" y="3460750"/>
          <p14:tracePt t="125961" x="7302500" y="3467100"/>
          <p14:tracePt t="125978" x="7340600" y="3473450"/>
          <p14:tracePt t="125994" x="7372350" y="3473450"/>
          <p14:tracePt t="125999" x="7385050" y="3473450"/>
          <p14:tracePt t="126011" x="7416800" y="3473450"/>
          <p14:tracePt t="126028" x="7454900" y="3473450"/>
          <p14:tracePt t="126045" x="7493000" y="3473450"/>
          <p14:tracePt t="126061" x="7531100" y="3473450"/>
          <p14:tracePt t="126078" x="7550150" y="3473450"/>
          <p14:tracePt t="126094" x="7569200" y="3473450"/>
          <p14:tracePt t="126111" x="7588250" y="3473450"/>
          <p14:tracePt t="126128" x="7613650" y="3473450"/>
          <p14:tracePt t="126145" x="7651750" y="3473450"/>
          <p14:tracePt t="126161" x="7683500" y="3467100"/>
          <p14:tracePt t="126178" x="7721600" y="3460750"/>
          <p14:tracePt t="126194" x="7753350" y="3454400"/>
          <p14:tracePt t="126211" x="7778750" y="3454400"/>
          <p14:tracePt t="126227" x="7791450" y="3448050"/>
          <p14:tracePt t="126244" x="7804150" y="3448050"/>
          <p14:tracePt t="126261" x="7829550" y="3448050"/>
          <p14:tracePt t="126277" x="7848600" y="3448050"/>
          <p14:tracePt t="126294" x="7893050" y="3448050"/>
          <p14:tracePt t="126311" x="7924800" y="3448050"/>
          <p14:tracePt t="126328" x="7956550" y="3448050"/>
          <p14:tracePt t="126345" x="7975600" y="3448050"/>
          <p14:tracePt t="126361" x="7994650" y="3448050"/>
          <p14:tracePt t="126377" x="8013700" y="3460750"/>
          <p14:tracePt t="126394" x="8051800" y="3460750"/>
          <p14:tracePt t="126411" x="8108950" y="3467100"/>
          <p14:tracePt t="126427" x="8147050" y="3473450"/>
          <p14:tracePt t="126445" x="8204200" y="3473450"/>
          <p14:tracePt t="126461" x="8248650" y="3473450"/>
          <p14:tracePt t="126478" x="8312150" y="3473450"/>
          <p14:tracePt t="126495" x="8356600" y="3473450"/>
          <p14:tracePt t="126500" x="8375650" y="3473450"/>
          <p14:tracePt t="126511" x="8394700" y="3473450"/>
          <p14:tracePt t="126529" x="8439150" y="3473450"/>
          <p14:tracePt t="126545" x="8470900" y="3473450"/>
          <p14:tracePt t="126561" x="8489950" y="3473450"/>
          <p14:tracePt t="126578" x="8534400" y="3467100"/>
          <p14:tracePt t="126594" x="8559800" y="3454400"/>
          <p14:tracePt t="126611" x="8604250" y="3454400"/>
          <p14:tracePt t="126627" x="8648700" y="3441700"/>
          <p14:tracePt t="126644" x="8699500" y="3441700"/>
          <p14:tracePt t="126661" x="8737600" y="3441700"/>
          <p14:tracePt t="126677" x="8769350" y="3441700"/>
          <p14:tracePt t="126693" x="8813800" y="3448050"/>
          <p14:tracePt t="126710" x="8883650" y="3460750"/>
          <p14:tracePt t="126727" x="8959850" y="3467100"/>
          <p14:tracePt t="126745" x="9048750" y="3473450"/>
          <p14:tracePt t="126761" x="9137650" y="3473450"/>
          <p14:tracePt t="126777" x="9213850" y="3473450"/>
          <p14:tracePt t="126793" x="9283700" y="3467100"/>
          <p14:tracePt t="126809" x="9334500" y="3454400"/>
          <p14:tracePt t="126826" x="9372600" y="3454400"/>
          <p14:tracePt t="126843" x="9404350" y="3448050"/>
          <p14:tracePt t="126859" x="9442450" y="3441700"/>
          <p14:tracePt t="126877" x="9493250" y="3441700"/>
          <p14:tracePt t="126894" x="9588500" y="3441700"/>
          <p14:tracePt t="126911" x="9683750" y="3441700"/>
          <p14:tracePt t="126927" x="9785350" y="3441700"/>
          <p14:tracePt t="126944" x="9886950" y="3441700"/>
          <p14:tracePt t="126961" x="9931400" y="3441700"/>
          <p14:tracePt t="126977" x="9950450" y="3441700"/>
          <p14:tracePt t="126994" x="9969500" y="3441700"/>
          <p14:tracePt t="127011" x="9994900" y="3441700"/>
          <p14:tracePt t="127016" x="10007600" y="3441700"/>
          <p14:tracePt t="127027" x="10026650" y="3441700"/>
          <p14:tracePt t="127044" x="10064750" y="3441700"/>
          <p14:tracePt t="127061" x="10090150" y="3441700"/>
          <p14:tracePt t="127077" x="10102850" y="3448050"/>
          <p14:tracePt t="127112" x="10109200" y="3448050"/>
          <p14:tracePt t="127127" x="10115550" y="3448050"/>
          <p14:tracePt t="127145" x="10134600" y="3460750"/>
          <p14:tracePt t="127161" x="10140950" y="3467100"/>
          <p14:tracePt t="127177" x="10147300" y="3467100"/>
          <p14:tracePt t="127194" x="10153650" y="3467100"/>
          <p14:tracePt t="127211" x="10160000" y="3467100"/>
          <p14:tracePt t="128100" x="10153650" y="3467100"/>
          <p14:tracePt t="128108" x="10147300" y="3467100"/>
          <p14:tracePt t="128113" x="10134600" y="3467100"/>
          <p14:tracePt t="128127" x="10115550" y="3467100"/>
          <p14:tracePt t="128144" x="10071100" y="3467100"/>
          <p14:tracePt t="128160" x="10013950" y="3467100"/>
          <p14:tracePt t="128177" x="9931400" y="3467100"/>
          <p14:tracePt t="128194" x="9829800" y="3467100"/>
          <p14:tracePt t="128211" x="9766300" y="3467100"/>
          <p14:tracePt t="128227" x="9747250" y="3467100"/>
          <p14:tracePt t="128243" x="9740900" y="3467100"/>
          <p14:tracePt t="128289" x="9734550" y="3467100"/>
          <p14:tracePt t="128305" x="9728200" y="3467100"/>
          <p14:tracePt t="128314" x="9721850" y="3473450"/>
          <p14:tracePt t="128327" x="9715500" y="3473450"/>
          <p14:tracePt t="128343" x="9702800" y="3473450"/>
          <p14:tracePt t="128360" x="9690100" y="3473450"/>
          <p14:tracePt t="128377" x="9677400" y="3479800"/>
          <p14:tracePt t="128393" x="9658350" y="3479800"/>
          <p14:tracePt t="128410" x="9626600" y="3479800"/>
          <p14:tracePt t="128427" x="9607550" y="3479800"/>
          <p14:tracePt t="128443" x="9594850" y="3486150"/>
          <p14:tracePt t="128460" x="9588500" y="3486150"/>
          <p14:tracePt t="128477" x="9575800" y="3492500"/>
          <p14:tracePt t="128589" x="9569450" y="3492500"/>
          <p14:tracePt t="128609" x="9563100" y="3492500"/>
          <p14:tracePt t="128717" x="9556750" y="3492500"/>
          <p14:tracePt t="128813" x="9550400" y="3492500"/>
          <p14:tracePt t="128821" x="9537700" y="3492500"/>
          <p14:tracePt t="128831" x="9525000" y="3492500"/>
          <p14:tracePt t="128843" x="9505950" y="3492500"/>
          <p14:tracePt t="128860" x="9486900" y="3492500"/>
          <p14:tracePt t="128877" x="9455150" y="3492500"/>
          <p14:tracePt t="128893" x="9429750" y="3492500"/>
          <p14:tracePt t="128910" x="9378950" y="3505200"/>
          <p14:tracePt t="128927" x="9340850" y="3511550"/>
          <p14:tracePt t="128943" x="9290050" y="3511550"/>
          <p14:tracePt t="128960" x="9239250" y="3511550"/>
          <p14:tracePt t="128977" x="9175750" y="3511550"/>
          <p14:tracePt t="128993" x="9137650" y="3511550"/>
          <p14:tracePt t="129011" x="9093200" y="3511550"/>
          <p14:tracePt t="129027" x="9042400" y="3511550"/>
          <p14:tracePt t="129043" x="8991600" y="3511550"/>
          <p14:tracePt t="129060" x="8915400" y="3511550"/>
          <p14:tracePt t="129065" x="8883650" y="3511550"/>
          <p14:tracePt t="129077" x="8820150" y="3511550"/>
          <p14:tracePt t="129093" x="8731250" y="3511550"/>
          <p14:tracePt t="129110" x="8616950" y="3511550"/>
          <p14:tracePt t="129127" x="8534400" y="3511550"/>
          <p14:tracePt t="129143" x="8451850" y="3511550"/>
          <p14:tracePt t="129160" x="8356600" y="3511550"/>
          <p14:tracePt t="129176" x="8242300" y="3517900"/>
          <p14:tracePt t="129193" x="8121650" y="3517900"/>
          <p14:tracePt t="129211" x="7956550" y="3517900"/>
          <p14:tracePt t="129227" x="7854950" y="3517900"/>
          <p14:tracePt t="129243" x="7810500" y="3517900"/>
          <p14:tracePt t="129260" x="7766050" y="3517900"/>
          <p14:tracePt t="129276" x="7727950" y="3517900"/>
          <p14:tracePt t="129293" x="7683500" y="3517900"/>
          <p14:tracePt t="129310" x="7613650" y="3530600"/>
          <p14:tracePt t="129327" x="7543800" y="3543300"/>
          <p14:tracePt t="129343" x="7461250" y="3549650"/>
          <p14:tracePt t="129360" x="7372350" y="3568700"/>
          <p14:tracePt t="129376" x="7277100" y="3581400"/>
          <p14:tracePt t="129393" x="7188200" y="3594100"/>
          <p14:tracePt t="129411" x="7067550" y="3619500"/>
          <p14:tracePt t="129427" x="6959600" y="3632200"/>
          <p14:tracePt t="129443" x="6870700" y="3638550"/>
          <p14:tracePt t="129460" x="6788150" y="3638550"/>
          <p14:tracePt t="129476" x="6699250" y="3638550"/>
          <p14:tracePt t="129494" x="6616700" y="3638550"/>
          <p14:tracePt t="129511" x="6553200" y="3638550"/>
          <p14:tracePt t="129528" x="6515100" y="3638550"/>
          <p14:tracePt t="129543" x="6489700" y="3638550"/>
          <p14:tracePt t="129560" x="6445250" y="3638550"/>
          <p14:tracePt t="129565" x="6438900" y="3638550"/>
          <p14:tracePt t="129575" x="6407150" y="3638550"/>
          <p14:tracePt t="129592" x="6369050" y="3632200"/>
          <p14:tracePt t="129609" x="6350000" y="3632200"/>
          <p14:tracePt t="129625" x="6343650" y="3632200"/>
          <p14:tracePt t="129642" x="6330950" y="3632200"/>
          <p14:tracePt t="129661" x="6324600" y="3632200"/>
          <p14:tracePt t="129737" x="6318250" y="3632200"/>
          <p14:tracePt t="129757" x="6311900" y="3632200"/>
          <p14:tracePt t="129765" x="6305550" y="3632200"/>
          <p14:tracePt t="129801" x="6299200" y="3632200"/>
          <p14:tracePt t="129813" x="6292850" y="3632200"/>
          <p14:tracePt t="129821" x="6286500" y="3632200"/>
          <p14:tracePt t="129830" x="6280150" y="3632200"/>
          <p14:tracePt t="129843" x="6273800" y="3632200"/>
          <p14:tracePt t="129860" x="6261100" y="3632200"/>
          <p14:tracePt t="129901" x="6254750" y="3632200"/>
          <p14:tracePt t="129910" x="6254750" y="3625850"/>
          <p14:tracePt t="129926" x="6248400" y="3619500"/>
          <p14:tracePt t="129943" x="6242050" y="3613150"/>
          <p14:tracePt t="129960" x="6242050" y="3606800"/>
          <p14:tracePt t="129977" x="6229350" y="3606800"/>
          <p14:tracePt t="129993" x="6210300" y="3606800"/>
          <p14:tracePt t="130010" x="6191250" y="3600450"/>
          <p14:tracePt t="130027" x="6159500" y="3600450"/>
          <p14:tracePt t="130043" x="6134100" y="3594100"/>
          <p14:tracePt t="130060" x="6102350" y="3581400"/>
          <p14:tracePt t="130076" x="6064250" y="3581400"/>
          <p14:tracePt t="130081" x="6051550" y="3575050"/>
          <p14:tracePt t="130093" x="6013450" y="3568700"/>
          <p14:tracePt t="130109" x="5956300" y="3549650"/>
          <p14:tracePt t="130127" x="5867400" y="3536950"/>
          <p14:tracePt t="130143" x="5778500" y="3524250"/>
          <p14:tracePt t="130160" x="5689600" y="3517900"/>
          <p14:tracePt t="130176" x="5619750" y="3511550"/>
          <p14:tracePt t="130193" x="5556250" y="3498850"/>
          <p14:tracePt t="130209" x="5505450" y="3492500"/>
          <p14:tracePt t="130227" x="5480050" y="3492500"/>
          <p14:tracePt t="130243" x="5454650" y="3492500"/>
          <p14:tracePt t="130260" x="5435600" y="3492500"/>
          <p14:tracePt t="130276" x="5403850" y="3492500"/>
          <p14:tracePt t="130293" x="5359400" y="3492500"/>
          <p14:tracePt t="130309" x="5302250" y="3492500"/>
          <p14:tracePt t="130327" x="5245100" y="3492500"/>
          <p14:tracePt t="130343" x="5213350" y="3492500"/>
          <p14:tracePt t="130359" x="5181600" y="3492500"/>
          <p14:tracePt t="130376" x="5162550" y="3492500"/>
          <p14:tracePt t="130393" x="5156200" y="3492500"/>
          <p14:tracePt t="130509" x="5149850" y="3492500"/>
          <p14:tracePt t="130585" x="5143500" y="3492500"/>
          <p14:tracePt t="131297" x="5149850" y="3492500"/>
          <p14:tracePt t="131441" x="5156200" y="3492500"/>
          <p14:tracePt t="131477" x="5162550" y="3492500"/>
          <p14:tracePt t="131485" x="5168900" y="3492500"/>
          <p14:tracePt t="131859" x="5175250" y="3492500"/>
          <p14:tracePt t="134238" x="5168900" y="3492500"/>
          <p14:tracePt t="134243" x="5162550" y="3492500"/>
          <p14:tracePt t="134257" x="5156200" y="3498850"/>
          <p14:tracePt t="134273" x="5143500" y="3511550"/>
          <p14:tracePt t="134290" x="5124450" y="3530600"/>
          <p14:tracePt t="134307" x="5118100" y="3543300"/>
          <p14:tracePt t="134323" x="5111750" y="3562350"/>
          <p14:tracePt t="134341" x="5105400" y="3575050"/>
          <p14:tracePt t="134358" x="5099050" y="3594100"/>
          <p14:tracePt t="134374" x="5099050" y="3600450"/>
          <p14:tracePt t="134392" x="5099050" y="3606800"/>
          <p14:tracePt t="134409" x="5099050" y="3613150"/>
          <p14:tracePt t="134423" x="5099050" y="3625850"/>
          <p14:tracePt t="134440" x="5099050" y="3651250"/>
          <p14:tracePt t="134457" x="5092700" y="3670300"/>
          <p14:tracePt t="134473" x="5092700" y="3708400"/>
          <p14:tracePt t="134490" x="5092700" y="3733800"/>
          <p14:tracePt t="134507" x="5092700" y="3759200"/>
          <p14:tracePt t="134523" x="5092700" y="3778250"/>
          <p14:tracePt t="134540" x="5092700" y="3810000"/>
          <p14:tracePt t="134557" x="5092700" y="3829050"/>
          <p14:tracePt t="134573" x="5092700" y="3848100"/>
          <p14:tracePt t="134590" x="5092700" y="3873500"/>
          <p14:tracePt t="134607" x="5092700" y="3892550"/>
          <p14:tracePt t="134623" x="5092700" y="3905250"/>
          <p14:tracePt t="134640" x="5092700" y="3917950"/>
          <p14:tracePt t="134657" x="5092700" y="3930650"/>
          <p14:tracePt t="134673" x="5092700" y="3949700"/>
          <p14:tracePt t="134690" x="5092700" y="3962400"/>
          <p14:tracePt t="134707" x="5092700" y="3975100"/>
          <p14:tracePt t="134723" x="5092700" y="3987800"/>
          <p14:tracePt t="134740" x="5092700" y="4000500"/>
          <p14:tracePt t="134757" x="5092700" y="4013200"/>
          <p14:tracePt t="134773" x="5099050" y="4025900"/>
          <p14:tracePt t="134790" x="5105400" y="4044950"/>
          <p14:tracePt t="134806" x="5105400" y="4070350"/>
          <p14:tracePt t="134823" x="5111750" y="4089400"/>
          <p14:tracePt t="134840" x="5118100" y="4121150"/>
          <p14:tracePt t="134856" x="5130800" y="4133850"/>
          <p14:tracePt t="134873" x="5130800" y="4146550"/>
          <p14:tracePt t="134890" x="5137150" y="4152900"/>
          <p14:tracePt t="134906" x="5137150" y="4159250"/>
          <p14:tracePt t="134940" x="5137150" y="4165600"/>
          <p14:tracePt t="134958" x="5137150" y="4171950"/>
          <p14:tracePt t="134973" x="5137150" y="4184650"/>
          <p14:tracePt t="134990" x="5149850" y="4191000"/>
          <p14:tracePt t="135007" x="5149850" y="4203700"/>
          <p14:tracePt t="135023" x="5156200" y="4222750"/>
          <p14:tracePt t="135040" x="5168900" y="4248150"/>
          <p14:tracePt t="135057" x="5175250" y="4267200"/>
          <p14:tracePt t="135073" x="5181600" y="4279900"/>
          <p14:tracePt t="135090" x="5187950" y="4298950"/>
          <p14:tracePt t="135106" x="5194300" y="4318000"/>
          <p14:tracePt t="135109" x="5200650" y="4318000"/>
          <p14:tracePt t="135123" x="5207000" y="4330700"/>
          <p14:tracePt t="135140" x="5213350" y="4356100"/>
          <p14:tracePt t="135156" x="5226050" y="4375150"/>
          <p14:tracePt t="135173" x="5232400" y="4394200"/>
          <p14:tracePt t="135190" x="5245100" y="4406900"/>
          <p14:tracePt t="135206" x="5251450" y="4438650"/>
          <p14:tracePt t="135223" x="5270500" y="4464050"/>
          <p14:tracePt t="135240" x="5289550" y="4489450"/>
          <p14:tracePt t="135256" x="5308600" y="4508500"/>
          <p14:tracePt t="135273" x="5327650" y="4527550"/>
          <p14:tracePt t="135290" x="5346700" y="4540250"/>
          <p14:tracePt t="135306" x="5372100" y="4565650"/>
          <p14:tracePt t="135323" x="5403850" y="4591050"/>
          <p14:tracePt t="135340" x="5448300" y="4629150"/>
          <p14:tracePt t="135356" x="5480050" y="4648200"/>
          <p14:tracePt t="135373" x="5499100" y="4654550"/>
          <p14:tracePt t="135390" x="5518150" y="4660900"/>
          <p14:tracePt t="135406" x="5530850" y="4660900"/>
          <p14:tracePt t="135423" x="5549900" y="4667250"/>
          <p14:tracePt t="135440" x="5562600" y="4673600"/>
          <p14:tracePt t="135456" x="5581650" y="4673600"/>
          <p14:tracePt t="135473" x="5619750" y="4673600"/>
          <p14:tracePt t="135490" x="5651500" y="4679950"/>
          <p14:tracePt t="135506" x="5695950" y="4679950"/>
          <p14:tracePt t="135523" x="5740400" y="4692650"/>
          <p14:tracePt t="135540" x="5784850" y="4705350"/>
          <p14:tracePt t="135556" x="5797550" y="4711700"/>
          <p14:tracePt t="135573" x="5803900" y="4718050"/>
          <p14:tracePt t="135589" x="5816600" y="4724400"/>
          <p14:tracePt t="135606" x="5829300" y="4730750"/>
          <p14:tracePt t="135623" x="5848350" y="4743450"/>
          <p14:tracePt t="135626" x="5854700" y="4749800"/>
          <p14:tracePt t="135640" x="5880100" y="4749800"/>
          <p14:tracePt t="135656" x="5899150" y="4762500"/>
          <p14:tracePt t="135673" x="5924550" y="4768850"/>
          <p14:tracePt t="135689" x="5943600" y="4768850"/>
          <p14:tracePt t="135706" x="5962650" y="4775200"/>
          <p14:tracePt t="135723" x="5988050" y="4775200"/>
          <p14:tracePt t="135740" x="6026150" y="4787900"/>
          <p14:tracePt t="135756" x="6051550" y="4787900"/>
          <p14:tracePt t="135773" x="6070600" y="4794250"/>
          <p14:tracePt t="135806" x="6076950" y="4800600"/>
          <p14:tracePt t="135823" x="6089650" y="4800600"/>
          <p14:tracePt t="135840" x="6096000" y="4813300"/>
          <p14:tracePt t="135856" x="6102350" y="4819650"/>
          <p14:tracePt t="135965" x="6108700" y="4819650"/>
          <p14:tracePt t="135969" x="6115050" y="4819650"/>
          <p14:tracePt t="135978" x="6121400" y="4819650"/>
          <p14:tracePt t="136009" x="6127750" y="4819650"/>
          <p14:tracePt t="136021" x="6134100" y="4819650"/>
          <p14:tracePt t="136045" x="6134100" y="4813300"/>
          <p14:tracePt t="136061" x="6134100" y="4806950"/>
          <p14:tracePt t="136093" x="6140450" y="4806950"/>
          <p14:tracePt t="136117" x="6146800" y="4806950"/>
          <p14:tracePt t="136301" x="6146800" y="4800600"/>
          <p14:tracePt t="136309" x="6140450" y="4794250"/>
          <p14:tracePt t="136321" x="6134100" y="4794250"/>
          <p14:tracePt t="136325" x="6127750" y="4787900"/>
          <p14:tracePt t="136339" x="6115050" y="4781550"/>
          <p14:tracePt t="136356" x="6089650" y="4775200"/>
          <p14:tracePt t="136373" x="6070600" y="4762500"/>
          <p14:tracePt t="136389" x="6038850" y="4756150"/>
          <p14:tracePt t="136406" x="5994400" y="4749800"/>
          <p14:tracePt t="136423" x="5969000" y="4749800"/>
          <p14:tracePt t="136439" x="5937250" y="4749800"/>
          <p14:tracePt t="136456" x="5911850" y="4749800"/>
          <p14:tracePt t="136472" x="5899150" y="4749800"/>
          <p14:tracePt t="136489" x="5886450" y="4749800"/>
          <p14:tracePt t="136506" x="5880100" y="4749800"/>
          <p14:tracePt t="136523" x="5873750" y="4749800"/>
          <p14:tracePt t="136539" x="5867400" y="4749800"/>
          <p14:tracePt t="136556" x="5848350" y="4749800"/>
          <p14:tracePt t="136573" x="5829300" y="4768850"/>
          <p14:tracePt t="136589" x="5816600" y="4787900"/>
          <p14:tracePt t="136606" x="5816600" y="4806950"/>
          <p14:tracePt t="136623" x="5816600" y="4832350"/>
          <p14:tracePt t="136639" x="5810250" y="4857750"/>
          <p14:tracePt t="136642" x="5810250" y="4870450"/>
          <p14:tracePt t="136656" x="5810250" y="4902200"/>
          <p14:tracePt t="136673" x="5810250" y="4940300"/>
          <p14:tracePt t="136689" x="5810250" y="4959350"/>
          <p14:tracePt t="136706" x="5816600" y="4978400"/>
          <p14:tracePt t="136723" x="5835650" y="4991100"/>
          <p14:tracePt t="136739" x="5854700" y="5016500"/>
          <p14:tracePt t="136756" x="5873750" y="5035550"/>
          <p14:tracePt t="136772" x="5886450" y="5060950"/>
          <p14:tracePt t="136789" x="5911850" y="5086350"/>
          <p14:tracePt t="136806" x="5943600" y="5124450"/>
          <p14:tracePt t="136822" x="5981700" y="5168900"/>
          <p14:tracePt t="136839" x="6026150" y="5207000"/>
          <p14:tracePt t="136856" x="6102350" y="5257800"/>
          <p14:tracePt t="136872" x="6159500" y="5295900"/>
          <p14:tracePt t="136889" x="6229350" y="5327650"/>
          <p14:tracePt t="136906" x="6311900" y="5346700"/>
          <p14:tracePt t="136922" x="6388100" y="5359400"/>
          <p14:tracePt t="136939" x="6464300" y="5365750"/>
          <p14:tracePt t="136956" x="6559550" y="5365750"/>
          <p14:tracePt t="136972" x="6648450" y="5365750"/>
          <p14:tracePt t="136989" x="6737350" y="5365750"/>
          <p14:tracePt t="137006" x="6826250" y="5365750"/>
          <p14:tracePt t="137022" x="6921500" y="5365750"/>
          <p14:tracePt t="137039" x="7004050" y="5365750"/>
          <p14:tracePt t="137056" x="7099300" y="5365750"/>
          <p14:tracePt t="137072" x="7169150" y="5365750"/>
          <p14:tracePt t="137089" x="7239000" y="5365750"/>
          <p14:tracePt t="137106" x="7308850" y="5353050"/>
          <p14:tracePt t="137122" x="7346950" y="5346700"/>
          <p14:tracePt t="137139" x="7385050" y="5334000"/>
          <p14:tracePt t="137141" x="7391400" y="5327650"/>
          <p14:tracePt t="137156" x="7404100" y="5321300"/>
          <p14:tracePt t="137172" x="7404100" y="5314950"/>
          <p14:tracePt t="137189" x="7423150" y="5302250"/>
          <p14:tracePt t="137206" x="7423150" y="5295900"/>
          <p14:tracePt t="137222" x="7435850" y="5276850"/>
          <p14:tracePt t="137239" x="7467600" y="5257800"/>
          <p14:tracePt t="137256" x="7537450" y="5226050"/>
          <p14:tracePt t="137272" x="7594600" y="5194300"/>
          <p14:tracePt t="137289" x="7645400" y="5143500"/>
          <p14:tracePt t="137306" x="7689850" y="5111750"/>
          <p14:tracePt t="137322" x="7721600" y="5073650"/>
          <p14:tracePt t="137339" x="7727950" y="5048250"/>
          <p14:tracePt t="137356" x="7740650" y="5010150"/>
          <p14:tracePt t="137372" x="7747000" y="4972050"/>
          <p14:tracePt t="137389" x="7747000" y="4940300"/>
          <p14:tracePt t="137406" x="7753350" y="4889500"/>
          <p14:tracePt t="137422" x="7753350" y="4851400"/>
          <p14:tracePt t="137439" x="7759700" y="4819650"/>
          <p14:tracePt t="137456" x="7772400" y="4787900"/>
          <p14:tracePt t="137472" x="7778750" y="4762500"/>
          <p14:tracePt t="137489" x="7791450" y="4749800"/>
          <p14:tracePt t="137505" x="7797800" y="4730750"/>
          <p14:tracePt t="137522" x="7804150" y="4718050"/>
          <p14:tracePt t="137556" x="7810500" y="4705350"/>
          <p14:tracePt t="137572" x="7823200" y="4692650"/>
          <p14:tracePt t="137589" x="7823200" y="4686300"/>
          <p14:tracePt t="137605" x="7835900" y="4673600"/>
          <p14:tracePt t="137622" x="7848600" y="4660900"/>
          <p14:tracePt t="137639" x="7861300" y="4654550"/>
          <p14:tracePt t="137642" x="7861300" y="4648200"/>
          <p14:tracePt t="137656" x="7880350" y="4641850"/>
          <p14:tracePt t="137672" x="7893050" y="4629150"/>
          <p14:tracePt t="137689" x="7912100" y="4622800"/>
          <p14:tracePt t="137706" x="7931150" y="4610100"/>
          <p14:tracePt t="137722" x="7943850" y="4597400"/>
          <p14:tracePt t="137739" x="7956550" y="4584700"/>
          <p14:tracePt t="137756" x="7962900" y="4572000"/>
          <p14:tracePt t="137773" x="7975600" y="4559300"/>
          <p14:tracePt t="137789" x="7975600" y="4546600"/>
          <p14:tracePt t="137805" x="7981950" y="4546600"/>
          <p14:tracePt t="137917" x="7981950" y="4540250"/>
          <p14:tracePt t="139219" x="7981950" y="4546600"/>
          <p14:tracePt t="139227" x="7988300" y="4546600"/>
          <p14:tracePt t="139241" x="7988300" y="4565650"/>
          <p14:tracePt t="139257" x="7988300" y="4584700"/>
          <p14:tracePt t="139273" x="7988300" y="4597400"/>
          <p14:tracePt t="139290" x="7988300" y="4610100"/>
          <p14:tracePt t="139327" x="7988300" y="4616450"/>
          <p14:tracePt t="139343" x="7988300" y="4622800"/>
          <p14:tracePt t="139363" x="7988300" y="4629150"/>
          <p14:tracePt t="139373" x="7988300" y="4635500"/>
          <p14:tracePt t="139390" x="7988300" y="4648200"/>
          <p14:tracePt t="139406" x="7988300" y="4654550"/>
          <p14:tracePt t="139499" x="7988300" y="4660900"/>
          <p14:tracePt t="139505" x="7988300" y="4673600"/>
          <p14:tracePt t="139523" x="7981950" y="4692650"/>
          <p14:tracePt t="139540" x="7969250" y="4724400"/>
          <p14:tracePt t="139557" x="7950200" y="4762500"/>
          <p14:tracePt t="139573" x="7943850" y="4787900"/>
          <p14:tracePt t="139590" x="7943850" y="4794250"/>
          <p14:tracePt t="139651" x="7943850" y="4800600"/>
          <p14:tracePt t="139659" x="7943850" y="4806950"/>
          <p14:tracePt t="139673" x="7943850" y="4826000"/>
          <p14:tracePt t="139690" x="7950200" y="4826000"/>
          <p14:tracePt t="139696" x="7950200" y="4832350"/>
          <p14:tracePt t="139706" x="7950200" y="4838700"/>
          <p14:tracePt t="139723" x="7956550" y="4845050"/>
          <p14:tracePt t="139747" x="7956550" y="4851400"/>
          <p14:tracePt t="139775" x="7962900" y="4857750"/>
          <p14:tracePt t="139781" x="7969250" y="4864100"/>
          <p14:tracePt t="139790" x="7975600" y="4870450"/>
          <p14:tracePt t="139806" x="7981950" y="4889500"/>
          <p14:tracePt t="139823" x="7988300" y="4908550"/>
          <p14:tracePt t="139840" x="7988300" y="4933950"/>
          <p14:tracePt t="139857" x="7994650" y="4953000"/>
          <p14:tracePt t="139873" x="7994650" y="4972050"/>
          <p14:tracePt t="139890" x="7988300" y="4991100"/>
          <p14:tracePt t="139906" x="7988300" y="5016500"/>
          <p14:tracePt t="139923" x="7975600" y="5041900"/>
          <p14:tracePt t="139939" x="7969250" y="5054600"/>
          <p14:tracePt t="139957" x="7969250" y="5073650"/>
          <p14:tracePt t="139973" x="7969250" y="5092700"/>
          <p14:tracePt t="139990" x="7969250" y="5111750"/>
          <p14:tracePt t="140006" x="7962900" y="5137150"/>
          <p14:tracePt t="140023" x="7950200" y="5168900"/>
          <p14:tracePt t="140040" x="7943850" y="5207000"/>
          <p14:tracePt t="140057" x="7943850" y="5238750"/>
          <p14:tracePt t="140073" x="7943850" y="5264150"/>
          <p14:tracePt t="140089" x="7943850" y="5270500"/>
          <p14:tracePt t="140106" x="7937500" y="5283200"/>
          <p14:tracePt t="140123" x="7937500" y="5289550"/>
          <p14:tracePt t="140156" x="7931150" y="5289550"/>
          <p14:tracePt t="140173" x="7931150" y="5295900"/>
          <p14:tracePt t="140191" x="7931150" y="5302250"/>
          <p14:tracePt t="140205" x="7931150" y="5308600"/>
          <p14:tracePt t="140224" x="7931150" y="5314950"/>
          <p14:tracePt t="140243" x="7931150" y="5321300"/>
          <p14:tracePt t="140256" x="7931150" y="5334000"/>
          <p14:tracePt t="140273" x="7931150" y="5346700"/>
          <p14:tracePt t="140289" x="7931150" y="5359400"/>
          <p14:tracePt t="140306" x="7931150" y="5384800"/>
          <p14:tracePt t="140323" x="7931150" y="5410200"/>
          <p14:tracePt t="140339" x="7931150" y="5422900"/>
          <p14:tracePt t="140356" x="7931150" y="5429250"/>
          <p14:tracePt t="140373" x="7931150" y="5441950"/>
          <p14:tracePt t="140423" x="7931150" y="5448300"/>
          <p14:tracePt t="140443" x="7931150" y="5454650"/>
          <p14:tracePt t="140451" x="7931150" y="5461000"/>
          <p14:tracePt t="140471" x="7931150" y="5467350"/>
          <p14:tracePt t="140483" x="7924800" y="5467350"/>
          <p14:tracePt t="140495" x="7924800" y="5473700"/>
          <p14:tracePt t="140506" x="7918450" y="5473700"/>
          <p14:tracePt t="140523" x="7912100" y="5473700"/>
          <p14:tracePt t="140539" x="7912100" y="5486400"/>
          <p14:tracePt t="140556" x="7899400" y="5492750"/>
          <p14:tracePt t="140573" x="7899400" y="5499100"/>
          <p14:tracePt t="140589" x="7893050" y="5505450"/>
          <p14:tracePt t="140606" x="7880350" y="5511800"/>
          <p14:tracePt t="140623" x="7880350" y="5518150"/>
          <p14:tracePt t="140639" x="7867650" y="5524500"/>
          <p14:tracePt t="140656" x="7848600" y="5524500"/>
          <p14:tracePt t="140673" x="7835900" y="5537200"/>
          <p14:tracePt t="140690" x="7823200" y="5537200"/>
          <p14:tracePt t="140706" x="7804150" y="5549900"/>
          <p14:tracePt t="140723" x="7791450" y="5562600"/>
          <p14:tracePt t="140729" x="7791450" y="5568950"/>
          <p14:tracePt t="140739" x="7778750" y="5568950"/>
          <p14:tracePt t="140757" x="7759700" y="5588000"/>
          <p14:tracePt t="140773" x="7747000" y="5600700"/>
          <p14:tracePt t="140789" x="7740650" y="5607050"/>
          <p14:tracePt t="140806" x="7740650" y="5613400"/>
          <p14:tracePt t="140911" x="7740650" y="5619750"/>
          <p14:tracePt t="140917" x="7734300" y="5626100"/>
          <p14:tracePt t="140922" x="7727950" y="5626100"/>
          <p14:tracePt t="140939" x="7715250" y="5632450"/>
          <p14:tracePt t="140957" x="7696200" y="5645150"/>
          <p14:tracePt t="140972" x="7696200" y="5651500"/>
          <p14:tracePt t="141091" x="7689850" y="5651500"/>
          <p14:tracePt t="141096" x="7683500" y="5651500"/>
          <p14:tracePt t="141106" x="7677150" y="5657850"/>
          <p14:tracePt t="141139" x="7670800" y="5664200"/>
          <p14:tracePt t="141156" x="7664450" y="5664200"/>
          <p14:tracePt t="141176" x="7664450" y="5670550"/>
          <p14:tracePt t="141609" x="7658100" y="5670550"/>
          <p14:tracePt t="141621" x="7651750" y="5670550"/>
          <p14:tracePt t="141629" x="7645400" y="5670550"/>
          <p14:tracePt t="141648" x="7639050" y="5670550"/>
          <p14:tracePt t="141656" x="7632700" y="5670550"/>
          <p14:tracePt t="141672" x="7613650" y="5670550"/>
          <p14:tracePt t="141689" x="7594600" y="5670550"/>
          <p14:tracePt t="141707" x="7575550" y="5664200"/>
          <p14:tracePt t="141723" x="7562850" y="5664200"/>
          <p14:tracePt t="141739" x="7556500" y="5664200"/>
          <p14:tracePt t="141744" x="7550150" y="5664200"/>
          <p14:tracePt t="141756" x="7537450" y="5664200"/>
          <p14:tracePt t="141772" x="7524750" y="5664200"/>
          <p14:tracePt t="141789" x="7505700" y="5664200"/>
          <p14:tracePt t="141806" x="7493000" y="5664200"/>
          <p14:tracePt t="141823" x="7480300" y="5664200"/>
          <p14:tracePt t="141839" x="7473950" y="5664200"/>
          <p14:tracePt t="141856" x="7461250" y="5664200"/>
          <p14:tracePt t="141872" x="7454900" y="5664200"/>
          <p14:tracePt t="141889" x="7442200" y="5664200"/>
          <p14:tracePt t="141905" x="7429500" y="5676900"/>
          <p14:tracePt t="141923" x="7397750" y="5689600"/>
          <p14:tracePt t="141939" x="7378700" y="5695950"/>
          <p14:tracePt t="141956" x="7346950" y="5708650"/>
          <p14:tracePt t="141972" x="7321550" y="5721350"/>
          <p14:tracePt t="141989" x="7296150" y="5727700"/>
          <p14:tracePt t="142007" x="7270750" y="5734050"/>
          <p14:tracePt t="142022" x="7245350" y="5734050"/>
          <p14:tracePt t="142039" x="7219950" y="5734050"/>
          <p14:tracePt t="142056" x="7188200" y="5734050"/>
          <p14:tracePt t="142072" x="7169150" y="5734050"/>
          <p14:tracePt t="142089" x="7143750" y="5734050"/>
          <p14:tracePt t="142105" x="7137400" y="5734050"/>
          <p14:tracePt t="142123" x="7124700" y="5734050"/>
          <p14:tracePt t="142139" x="7112000" y="5734050"/>
          <p14:tracePt t="142156" x="7105650" y="5734050"/>
          <p14:tracePt t="142172" x="7099300" y="5734050"/>
          <p14:tracePt t="142189" x="7080250" y="5734050"/>
          <p14:tracePt t="142205" x="7067550" y="5734050"/>
          <p14:tracePt t="142222" x="7023100" y="5734050"/>
          <p14:tracePt t="142239" x="6972300" y="5734050"/>
          <p14:tracePt t="142256" x="6902450" y="5734050"/>
          <p14:tracePt t="142261" x="6889750" y="5734050"/>
          <p14:tracePt t="142272" x="6838950" y="5734050"/>
          <p14:tracePt t="142289" x="6762750" y="5721350"/>
          <p14:tracePt t="142305" x="6692900" y="5708650"/>
          <p14:tracePt t="142322" x="6623050" y="5689600"/>
          <p14:tracePt t="142339" x="6597650" y="5670550"/>
          <p14:tracePt t="142355" x="6565900" y="5651500"/>
          <p14:tracePt t="142372" x="6540500" y="5638800"/>
          <p14:tracePt t="142389" x="6521450" y="5619750"/>
          <p14:tracePt t="142405" x="6502400" y="5600700"/>
          <p14:tracePt t="142423" x="6483350" y="5588000"/>
          <p14:tracePt t="142439" x="6470650" y="5581650"/>
          <p14:tracePt t="142455" x="6464300" y="5575300"/>
          <p14:tracePt t="142490" x="6457950" y="5575300"/>
          <p14:tracePt t="142513" x="6451600" y="5575300"/>
          <p14:tracePt t="142522" x="6445250" y="5568950"/>
          <p14:tracePt t="142539" x="6426200" y="5562600"/>
          <p14:tracePt t="142555" x="6381750" y="5543550"/>
          <p14:tracePt t="142572" x="6337300" y="5499100"/>
          <p14:tracePt t="142589" x="6286500" y="5454650"/>
          <p14:tracePt t="142605" x="6229350" y="5410200"/>
          <p14:tracePt t="142622" x="6210300" y="5372100"/>
          <p14:tracePt t="142639" x="6203950" y="5359400"/>
          <p14:tracePt t="142701" x="6197600" y="5359400"/>
          <p14:tracePt t="142733" x="6191250" y="5359400"/>
          <p14:tracePt t="143317" x="6184900" y="5359400"/>
          <p14:tracePt t="143333" x="6178550" y="5359400"/>
          <p14:tracePt t="143389" x="6172200" y="5353050"/>
          <p14:tracePt t="143492" x="6165850" y="5353050"/>
          <p14:tracePt t="143859" x="6172200" y="5353050"/>
          <p14:tracePt t="143868" x="6178550" y="5353050"/>
          <p14:tracePt t="143872" x="6184900" y="5353050"/>
          <p14:tracePt t="143888" x="6203950" y="5353050"/>
          <p14:tracePt t="143905" x="6235700" y="5346700"/>
          <p14:tracePt t="143921" x="6273800" y="5327650"/>
          <p14:tracePt t="143938" x="6330950" y="5308600"/>
          <p14:tracePt t="143955" x="6369050" y="5302250"/>
          <p14:tracePt t="143971" x="6381750" y="5295900"/>
          <p14:tracePt t="143988" x="6388100" y="5289550"/>
          <p14:tracePt t="144201" x="6394450" y="5289550"/>
          <p14:tracePt t="144207" x="6400800" y="5289550"/>
          <p14:tracePt t="144221" x="6419850" y="5289550"/>
          <p14:tracePt t="144238" x="6432550" y="5289550"/>
          <p14:tracePt t="144273" x="6438900" y="5289550"/>
          <p14:tracePt t="144281" x="6445250" y="5289550"/>
          <p14:tracePt t="144301" x="6445250" y="5283200"/>
          <p14:tracePt t="144313" x="6451600" y="5283200"/>
          <p14:tracePt t="144337" x="6457950" y="5283200"/>
          <p14:tracePt t="144345" x="6464300" y="5283200"/>
          <p14:tracePt t="144355" x="6477000" y="5283200"/>
          <p14:tracePt t="144371" x="6483350" y="5283200"/>
          <p14:tracePt t="144388" x="6496050" y="5283200"/>
          <p14:tracePt t="144405" x="6508750" y="5276850"/>
          <p14:tracePt t="144421" x="6515100" y="5276850"/>
          <p14:tracePt t="144438" x="6527800" y="5270500"/>
          <p14:tracePt t="144471" x="6540500" y="5264150"/>
          <p14:tracePt t="144488" x="6546850" y="5264150"/>
          <p14:tracePt t="145257" x="6553200" y="5264150"/>
          <p14:tracePt t="145265" x="6559550" y="5264150"/>
          <p14:tracePt t="145297" x="6565900" y="5264150"/>
          <p14:tracePt t="145305" x="6572250" y="5264150"/>
          <p14:tracePt t="145317" x="6578600" y="5264150"/>
          <p14:tracePt t="145325" x="6584950" y="5264150"/>
          <p14:tracePt t="145338" x="6591300" y="5264150"/>
          <p14:tracePt t="145355" x="6604000" y="5264150"/>
          <p14:tracePt t="145371" x="6623050" y="5264150"/>
          <p14:tracePt t="145388" x="6642100" y="5264150"/>
          <p14:tracePt t="145404" x="6654800" y="5264150"/>
          <p14:tracePt t="145421" x="6673850" y="5264150"/>
          <p14:tracePt t="145439" x="6686550" y="5264150"/>
          <p14:tracePt t="145455" x="6699250" y="5264150"/>
          <p14:tracePt t="145471" x="6705600" y="5264150"/>
          <p14:tracePt t="145488" x="6711950" y="5264150"/>
          <p14:tracePt t="145504" x="6718300" y="5264150"/>
          <p14:tracePt t="145569" x="6718300" y="5257800"/>
          <p14:tracePt t="145584" x="6718300" y="5251450"/>
          <p14:tracePt t="145595" x="6718300" y="5245100"/>
          <p14:tracePt t="145603" x="6724650" y="5238750"/>
          <p14:tracePt t="145620" x="6731000" y="5232400"/>
          <p14:tracePt t="145637" x="6731000" y="5219700"/>
          <p14:tracePt t="145655" x="6731000" y="5207000"/>
          <p14:tracePt t="145671" x="6731000" y="5200650"/>
          <p14:tracePt t="145687" x="6731000" y="5194300"/>
          <p14:tracePt t="145745" x="6731000" y="5187950"/>
          <p14:tracePt t="145781" x="6731000" y="5181600"/>
          <p14:tracePt t="145805" x="6731000" y="5175250"/>
          <p14:tracePt t="145817" x="6737350" y="5175250"/>
          <p14:tracePt t="145825" x="6743700" y="5168900"/>
          <p14:tracePt t="145838" x="6750050" y="5168900"/>
          <p14:tracePt t="145858" x="6750050" y="5162550"/>
          <p14:tracePt t="145941" x="6756400" y="5162550"/>
          <p14:tracePt t="145947" x="6762750" y="5156200"/>
          <p14:tracePt t="145981" x="6769100" y="5156200"/>
          <p14:tracePt t="146009" x="6769100" y="5149850"/>
          <p14:tracePt t="146021" x="6775450" y="5149850"/>
          <p14:tracePt t="146045" x="6781800" y="5143500"/>
          <p14:tracePt t="146057" x="6788150" y="5143500"/>
          <p14:tracePt t="146585" x="6794500" y="5143500"/>
          <p14:tracePt t="146597" x="6794500" y="5137150"/>
          <p14:tracePt t="146621" x="6794500" y="5130800"/>
          <p14:tracePt t="146633" x="6800850" y="5130800"/>
          <p14:tracePt t="146913" x="6807200" y="5130800"/>
          <p14:tracePt t="146918" x="6813550" y="5130800"/>
          <p14:tracePt t="147013" x="6813550" y="5137150"/>
          <p14:tracePt t="147019" x="6813550" y="5149850"/>
          <p14:tracePt t="147024" x="6813550" y="5156200"/>
          <p14:tracePt t="147037" x="6819900" y="5175250"/>
          <p14:tracePt t="147054" x="6819900" y="5219700"/>
          <p14:tracePt t="147071" x="6819900" y="5264150"/>
          <p14:tracePt t="147087" x="6819900" y="5295900"/>
          <p14:tracePt t="147104" x="6819900" y="5327650"/>
          <p14:tracePt t="147120" x="6819900" y="5346700"/>
          <p14:tracePt t="147137" x="6819900" y="5359400"/>
          <p14:tracePt t="147154" x="6819900" y="5365750"/>
          <p14:tracePt t="147171" x="6819900" y="5372100"/>
          <p14:tracePt t="147204" x="6819900" y="5384800"/>
          <p14:tracePt t="147220" x="6807200" y="5391150"/>
          <p14:tracePt t="147237" x="6794500" y="5403850"/>
          <p14:tracePt t="147255" x="6775450" y="5422900"/>
          <p14:tracePt t="147271" x="6750050" y="5441950"/>
          <p14:tracePt t="147287" x="6718300" y="5492750"/>
          <p14:tracePt t="147304" x="6680200" y="5549900"/>
          <p14:tracePt t="147320" x="6635750" y="5619750"/>
          <p14:tracePt t="147325" x="6635750" y="5626100"/>
          <p14:tracePt t="147337" x="6597650" y="5683250"/>
          <p14:tracePt t="147355" x="6553200" y="5727700"/>
          <p14:tracePt t="147371" x="6521450" y="5772150"/>
          <p14:tracePt t="147387" x="6502400" y="5791200"/>
          <p14:tracePt t="147404" x="6489700" y="5803900"/>
          <p14:tracePt t="147437" x="6489700" y="5810250"/>
          <p14:tracePt t="147997" x="6483350" y="5810250"/>
          <p14:tracePt t="148005" x="6477000" y="5810250"/>
          <p14:tracePt t="148013" x="6470650" y="5803900"/>
          <p14:tracePt t="148020" x="6457950" y="5797550"/>
          <p14:tracePt t="148037" x="6445250" y="5791200"/>
          <p14:tracePt t="148053" x="6426200" y="5784850"/>
          <p14:tracePt t="148070" x="6413500" y="5778500"/>
          <p14:tracePt t="148087" x="6394450" y="5765800"/>
          <p14:tracePt t="148103" x="6375400" y="5765800"/>
          <p14:tracePt t="148120" x="6369050" y="5759450"/>
          <p14:tracePt t="148137" x="6369050" y="5753100"/>
          <p14:tracePt t="148228" x="6362700" y="5753100"/>
          <p14:tracePt t="148256" x="6356350" y="5753100"/>
          <p14:tracePt t="148759" x="6350000" y="5753100"/>
          <p14:tracePt t="148786" x="6343650" y="5746750"/>
          <p14:tracePt t="148795" x="6337300" y="5746750"/>
          <p14:tracePt t="148807" x="6330950" y="5746750"/>
          <p14:tracePt t="148821" x="6318250" y="5740400"/>
          <p14:tracePt t="148836" x="6311900" y="5734050"/>
          <p14:tracePt t="148841" x="6299200" y="5727700"/>
          <p14:tracePt t="148853" x="6292850" y="5721350"/>
          <p14:tracePt t="148870" x="6286500" y="5715000"/>
          <p14:tracePt t="148886" x="6273800" y="5695950"/>
          <p14:tracePt t="148903" x="6248400" y="5683250"/>
          <p14:tracePt t="148920" x="6210300" y="5657850"/>
          <p14:tracePt t="148937" x="6184900" y="5645150"/>
          <p14:tracePt t="148953" x="6146800" y="5632450"/>
          <p14:tracePt t="148970" x="6108700" y="5619750"/>
          <p14:tracePt t="148986" x="6057900" y="5594350"/>
          <p14:tracePt t="149003" x="6013450" y="5575300"/>
          <p14:tracePt t="149020" x="5956300" y="5530850"/>
          <p14:tracePt t="149037" x="5905500" y="5480050"/>
          <p14:tracePt t="149053" x="5861050" y="5441950"/>
          <p14:tracePt t="149070" x="5829300" y="5410200"/>
          <p14:tracePt t="149086" x="5810250" y="5372100"/>
          <p14:tracePt t="149104" x="5784850" y="5314950"/>
          <p14:tracePt t="149121" x="5753100" y="5219700"/>
          <p14:tracePt t="149137" x="5708650" y="5130800"/>
          <p14:tracePt t="149153" x="5664200" y="5060950"/>
          <p14:tracePt t="149170" x="5632450" y="4991100"/>
          <p14:tracePt t="149186" x="5607050" y="4933950"/>
          <p14:tracePt t="149203" x="5594350" y="4876800"/>
          <p14:tracePt t="149220" x="5575300" y="4794250"/>
          <p14:tracePt t="149237" x="5568950" y="4737100"/>
          <p14:tracePt t="149253" x="5568950" y="4679950"/>
          <p14:tracePt t="149270" x="5568950" y="4635500"/>
          <p14:tracePt t="149286" x="5568950" y="4552950"/>
          <p14:tracePt t="149303" x="5568950" y="4489450"/>
          <p14:tracePt t="149320" x="5556250" y="4438650"/>
          <p14:tracePt t="149337" x="5556250" y="4406900"/>
          <p14:tracePt t="149353" x="5556250" y="4362450"/>
          <p14:tracePt t="149359" x="5556250" y="4349750"/>
          <p14:tracePt t="149370" x="5556250" y="4305300"/>
          <p14:tracePt t="149386" x="5562600" y="4260850"/>
          <p14:tracePt t="149403" x="5581650" y="4216400"/>
          <p14:tracePt t="149420" x="5594350" y="4171950"/>
          <p14:tracePt t="149437" x="5607050" y="4140200"/>
          <p14:tracePt t="149453" x="5632450" y="4114800"/>
          <p14:tracePt t="149470" x="5664200" y="4076700"/>
          <p14:tracePt t="149486" x="5695950" y="4044950"/>
          <p14:tracePt t="149503" x="5740400" y="4013200"/>
          <p14:tracePt t="149520" x="5791200" y="3975100"/>
          <p14:tracePt t="149537" x="5810250" y="3968750"/>
          <p14:tracePt t="149553" x="5842000" y="3962400"/>
          <p14:tracePt t="149570" x="5861050" y="3962400"/>
          <p14:tracePt t="149586" x="5880100" y="3962400"/>
          <p14:tracePt t="149603" x="5924550" y="3968750"/>
          <p14:tracePt t="149621" x="5994400" y="3987800"/>
          <p14:tracePt t="149637" x="6083300" y="4006850"/>
          <p14:tracePt t="149653" x="6140450" y="4019550"/>
          <p14:tracePt t="149670" x="6165850" y="4032250"/>
          <p14:tracePt t="149686" x="6184900" y="4044950"/>
          <p14:tracePt t="149703" x="6216650" y="4076700"/>
          <p14:tracePt t="149720" x="6242050" y="4121150"/>
          <p14:tracePt t="149737" x="6280150" y="4165600"/>
          <p14:tracePt t="149753" x="6292850" y="4197350"/>
          <p14:tracePt t="149770" x="6305550" y="4222750"/>
          <p14:tracePt t="149786" x="6311900" y="4254500"/>
          <p14:tracePt t="149803" x="6318250" y="4298950"/>
          <p14:tracePt t="149820" x="6324600" y="4356100"/>
          <p14:tracePt t="149821" x="6324600" y="4375150"/>
          <p14:tracePt t="149836" x="6324600" y="4419600"/>
          <p14:tracePt t="149853" x="6324600" y="4470400"/>
          <p14:tracePt t="149858" x="6324600" y="4476750"/>
          <p14:tracePt t="149870" x="6324600" y="4489450"/>
          <p14:tracePt t="149886" x="6324600" y="4502150"/>
          <p14:tracePt t="149919" x="6324600" y="4521200"/>
          <p14:tracePt t="149936" x="6324600" y="4533900"/>
          <p14:tracePt t="149952" x="6311900" y="4559300"/>
          <p14:tracePt t="149969" x="6305550" y="4578350"/>
          <p14:tracePt t="149985" x="6286500" y="4597400"/>
          <p14:tracePt t="150002" x="6273800" y="4616450"/>
          <p14:tracePt t="150019" x="6254750" y="4635500"/>
          <p14:tracePt t="150035" x="6235700" y="4648200"/>
          <p14:tracePt t="150053" x="6203950" y="4673600"/>
          <p14:tracePt t="150069" x="6178550" y="4686300"/>
          <p14:tracePt t="150085" x="6159500" y="4692650"/>
          <p14:tracePt t="150102" x="6134100" y="4705350"/>
          <p14:tracePt t="150119" x="6115050" y="4718050"/>
          <p14:tracePt t="150137" x="6083300" y="4730750"/>
          <p14:tracePt t="150153" x="6064250" y="4737100"/>
          <p14:tracePt t="150169" x="6032500" y="4756150"/>
          <p14:tracePt t="150186" x="6007100" y="4768850"/>
          <p14:tracePt t="150203" x="5981700" y="4775200"/>
          <p14:tracePt t="150219" x="5969000" y="4781550"/>
          <p14:tracePt t="150236" x="5962650" y="4787900"/>
          <p14:tracePt t="150319" x="5956300" y="4787900"/>
          <p14:tracePt t="150331" x="5949950" y="4787900"/>
          <p14:tracePt t="150339" x="5943600" y="4787900"/>
          <p14:tracePt t="150353" x="5930900" y="4775200"/>
          <p14:tracePt t="150369" x="5918200" y="4762500"/>
          <p14:tracePt t="150374" x="5911850" y="4756150"/>
          <p14:tracePt t="150386" x="5905500" y="4743450"/>
          <p14:tracePt t="150403" x="5892800" y="4718050"/>
          <p14:tracePt t="150419" x="5873750" y="4699000"/>
          <p14:tracePt t="150436" x="5867400" y="4679950"/>
          <p14:tracePt t="150453" x="5861050" y="4648200"/>
          <p14:tracePt t="150469" x="5842000" y="4629150"/>
          <p14:tracePt t="150486" x="5842000" y="4597400"/>
          <p14:tracePt t="150503" x="5835650" y="4572000"/>
          <p14:tracePt t="150519" x="5835650" y="4552950"/>
          <p14:tracePt t="150537" x="5829300" y="4527550"/>
          <p14:tracePt t="150553" x="5829300" y="4508500"/>
          <p14:tracePt t="150569" x="5829300" y="4502150"/>
          <p14:tracePt t="150586" x="5829300" y="4495800"/>
          <p14:tracePt t="150603" x="5829300" y="4489450"/>
          <p14:tracePt t="150619" x="5829300" y="4483100"/>
          <p14:tracePt t="150691" x="5829300" y="4476750"/>
          <p14:tracePt t="150711" x="5835650" y="4476750"/>
          <p14:tracePt t="150719" x="5848350" y="4476750"/>
          <p14:tracePt t="150727" x="5861050" y="4476750"/>
          <p14:tracePt t="150737" x="5892800" y="4476750"/>
          <p14:tracePt t="150753" x="5949950" y="4476750"/>
          <p14:tracePt t="150769" x="6038850" y="4476750"/>
          <p14:tracePt t="150786" x="6127750" y="4464050"/>
          <p14:tracePt t="150803" x="6197600" y="4457700"/>
          <p14:tracePt t="150819" x="6261100" y="4451350"/>
          <p14:tracePt t="150837" x="6356350" y="4445000"/>
          <p14:tracePt t="150853" x="6445250" y="4445000"/>
          <p14:tracePt t="150869" x="6534150" y="4445000"/>
          <p14:tracePt t="150875" x="6553200" y="4445000"/>
          <p14:tracePt t="150886" x="6616700" y="4445000"/>
          <p14:tracePt t="150903" x="6711950" y="4445000"/>
          <p14:tracePt t="150919" x="6813550" y="4445000"/>
          <p14:tracePt t="150937" x="6940550" y="4445000"/>
          <p14:tracePt t="150953" x="7048500" y="4464050"/>
          <p14:tracePt t="150969" x="7169150" y="4470400"/>
          <p14:tracePt t="150986" x="7283450" y="4476750"/>
          <p14:tracePt t="151002" x="7359650" y="4476750"/>
          <p14:tracePt t="151019" x="7410450" y="4476750"/>
          <p14:tracePt t="151035" x="7461250" y="4476750"/>
          <p14:tracePt t="151052" x="7505700" y="4470400"/>
          <p14:tracePt t="151069" x="7543800" y="4445000"/>
          <p14:tracePt t="151085" x="7569200" y="4432300"/>
          <p14:tracePt t="151102" x="7613650" y="4413250"/>
          <p14:tracePt t="151119" x="7670800" y="4387850"/>
          <p14:tracePt t="151137" x="7759700" y="4356100"/>
          <p14:tracePt t="151153" x="7816850" y="4324350"/>
          <p14:tracePt t="151169" x="7867650" y="4292600"/>
          <p14:tracePt t="151186" x="7905750" y="4273550"/>
          <p14:tracePt t="151202" x="7918450" y="4260850"/>
          <p14:tracePt t="151219" x="7937500" y="4254500"/>
          <p14:tracePt t="151237" x="7956550" y="4248150"/>
          <p14:tracePt t="151253" x="7975600" y="4248150"/>
          <p14:tracePt t="151269" x="8001000" y="4241800"/>
          <p14:tracePt t="151286" x="8026400" y="4235450"/>
          <p14:tracePt t="151302" x="8045450" y="4235450"/>
          <p14:tracePt t="151319" x="8051800" y="4235450"/>
          <p14:tracePt t="151336" x="8058150" y="4235450"/>
          <p14:tracePt t="151352" x="8064500" y="4235450"/>
          <p14:tracePt t="151369" x="8077200" y="4235450"/>
          <p14:tracePt t="151374" x="8083550" y="4235450"/>
          <p14:tracePt t="151387" x="8089900" y="4235450"/>
          <p14:tracePt t="151402" x="8108950" y="4235450"/>
          <p14:tracePt t="151419" x="8121650" y="4235450"/>
          <p14:tracePt t="151436" x="8128000" y="4235450"/>
          <p14:tracePt t="151469" x="8134350" y="4235450"/>
          <p14:tracePt t="151486" x="8147050" y="4235450"/>
          <p14:tracePt t="151502" x="8153400" y="4235450"/>
          <p14:tracePt t="151519" x="8166100" y="4229100"/>
          <p14:tracePt t="151536" x="8191500" y="4222750"/>
          <p14:tracePt t="151553" x="8197850" y="4222750"/>
          <p14:tracePt t="151569" x="8204200" y="4222750"/>
          <p14:tracePt t="151586" x="8210550" y="4222750"/>
          <p14:tracePt t="153899" x="8204200" y="4222750"/>
          <p14:tracePt t="153907" x="8197850" y="4222750"/>
          <p14:tracePt t="154043" x="8191500" y="4222750"/>
          <p14:tracePt t="154051" x="8185150" y="4222750"/>
          <p14:tracePt t="154059" x="8185150" y="4229100"/>
          <p14:tracePt t="154079" x="8178800" y="4229100"/>
          <p14:tracePt t="154091" x="8172450" y="4229100"/>
          <p14:tracePt t="154103" x="8172450" y="4235450"/>
          <p14:tracePt t="154344" x="8166100" y="4235450"/>
          <p14:tracePt t="154375" x="8159750" y="4235450"/>
          <p14:tracePt t="154387" x="8159750" y="4241800"/>
          <p14:tracePt t="154455" x="8153400" y="4241800"/>
          <p14:tracePt t="154471" x="8147050" y="4248150"/>
          <p14:tracePt t="154477" x="8140700" y="4254500"/>
          <p14:tracePt t="154485" x="8134350" y="4260850"/>
          <p14:tracePt t="154501" x="8134350" y="4292600"/>
          <p14:tracePt t="154518" x="8128000" y="4324350"/>
          <p14:tracePt t="154535" x="8128000" y="4362450"/>
          <p14:tracePt t="154551" x="8128000" y="4387850"/>
          <p14:tracePt t="154568" x="8128000" y="4425950"/>
          <p14:tracePt t="154585" x="8128000" y="4451350"/>
          <p14:tracePt t="154601" x="8128000" y="4476750"/>
          <p14:tracePt t="154618" x="8128000" y="4495800"/>
          <p14:tracePt t="154635" x="8128000" y="4508500"/>
          <p14:tracePt t="154651" x="8128000" y="4527550"/>
          <p14:tracePt t="154668" x="8128000" y="4546600"/>
          <p14:tracePt t="154685" x="8128000" y="4559300"/>
          <p14:tracePt t="154701" x="8134350" y="4572000"/>
          <p14:tracePt t="154718" x="8140700" y="4584700"/>
          <p14:tracePt t="154734" x="8147050" y="4591050"/>
          <p14:tracePt t="154751" x="8153400" y="4597400"/>
          <p14:tracePt t="154768" x="8159750" y="4610100"/>
          <p14:tracePt t="154785" x="8172450" y="4629150"/>
          <p14:tracePt t="154801" x="8185150" y="4648200"/>
          <p14:tracePt t="154818" x="8197850" y="4660900"/>
          <p14:tracePt t="154834" x="8210550" y="4673600"/>
          <p14:tracePt t="154851" x="8216900" y="4679950"/>
          <p14:tracePt t="154868" x="8223250" y="4679950"/>
          <p14:tracePt t="154885" x="8223250" y="4686300"/>
          <p14:tracePt t="154911" x="8223250" y="4692650"/>
          <p14:tracePt t="154975" x="8229600" y="4692650"/>
          <p14:tracePt t="155051" x="8235950" y="4692650"/>
          <p14:tracePt t="155057" x="8261350" y="4692650"/>
          <p14:tracePt t="155068" x="8293100" y="4692650"/>
          <p14:tracePt t="155085" x="8343900" y="4705350"/>
          <p14:tracePt t="155101" x="8394700" y="4711700"/>
          <p14:tracePt t="155118" x="8413750" y="4718050"/>
          <p14:tracePt t="155134" x="8426450" y="4724400"/>
          <p14:tracePt t="155239" x="8432800" y="4724400"/>
          <p14:tracePt t="155245" x="8445500" y="4724400"/>
          <p14:tracePt t="155268" x="8458200" y="4737100"/>
          <p14:tracePt t="155285" x="8470900" y="4743450"/>
          <p14:tracePt t="155301" x="8477250" y="4743450"/>
          <p14:tracePt t="155333" x="8483600" y="4743450"/>
          <p14:tracePt t="155407" x="8489950" y="4743450"/>
          <p14:tracePt t="155415" x="8496300" y="4743450"/>
          <p14:tracePt t="155421" x="8509000" y="4743450"/>
          <p14:tracePt t="155434" x="8540750" y="4743450"/>
          <p14:tracePt t="155451" x="8585200" y="4743450"/>
          <p14:tracePt t="155468" x="8642350" y="4743450"/>
          <p14:tracePt t="155470" x="8655050" y="4743450"/>
          <p14:tracePt t="155485" x="8699500" y="4743450"/>
          <p14:tracePt t="155501" x="8731250" y="4743450"/>
          <p14:tracePt t="155518" x="8775700" y="4749800"/>
          <p14:tracePt t="155534" x="8820150" y="4749800"/>
          <p14:tracePt t="155551" x="8877300" y="4756150"/>
          <p14:tracePt t="155568" x="8928100" y="4762500"/>
          <p14:tracePt t="155585" x="8997950" y="4768850"/>
          <p14:tracePt t="155601" x="9048750" y="4768850"/>
          <p14:tracePt t="155603" x="9067800" y="4768850"/>
          <p14:tracePt t="155618" x="9112250" y="4768850"/>
          <p14:tracePt t="155635" x="9188450" y="4762500"/>
          <p14:tracePt t="155651" x="9239250" y="4743450"/>
          <p14:tracePt t="155668" x="9283700" y="4730750"/>
          <p14:tracePt t="155684" x="9321800" y="4724400"/>
          <p14:tracePt t="155701" x="9347200" y="4711700"/>
          <p14:tracePt t="155718" x="9366250" y="4705350"/>
          <p14:tracePt t="155734" x="9372600" y="4705350"/>
          <p14:tracePt t="155751" x="9385300" y="4699000"/>
          <p14:tracePt t="155767" x="9398000" y="4699000"/>
          <p14:tracePt t="155784" x="9410700" y="4692650"/>
          <p14:tracePt t="155801" x="9417050" y="4692650"/>
          <p14:tracePt t="155817" x="9448800" y="4686300"/>
          <p14:tracePt t="155820" x="9455150" y="4686300"/>
          <p14:tracePt t="155835" x="9474200" y="4686300"/>
          <p14:tracePt t="155851" x="9499600" y="4679950"/>
          <p14:tracePt t="155868" x="9518650" y="4679950"/>
          <p14:tracePt t="155884" x="9537700" y="4679950"/>
          <p14:tracePt t="155901" x="9544050" y="4679950"/>
          <p14:tracePt t="155918" x="9550400" y="4679950"/>
          <p14:tracePt t="155951" x="9544050" y="4686300"/>
          <p14:tracePt t="155967" x="9499600" y="4705350"/>
          <p14:tracePt t="155973" x="9493250" y="4705350"/>
          <p14:tracePt t="155984" x="9474200" y="4711700"/>
          <p14:tracePt t="156001" x="9467850" y="4718050"/>
          <p14:tracePt t="156077" x="9474200" y="4718050"/>
          <p14:tracePt t="156083" x="9480550" y="4718050"/>
          <p14:tracePt t="156089" x="9486900" y="4718050"/>
          <p14:tracePt t="156101" x="9499600" y="4718050"/>
          <p14:tracePt t="156161" x="9493250" y="4718050"/>
          <p14:tracePt t="156166" x="9474200" y="4724400"/>
          <p14:tracePt t="156184" x="9429750" y="4737100"/>
          <p14:tracePt t="156201" x="9410700" y="4737100"/>
          <p14:tracePt t="156365" x="9404350" y="4737100"/>
          <p14:tracePt t="156370" x="9391650" y="4737100"/>
          <p14:tracePt t="156384" x="9378950" y="4743450"/>
          <p14:tracePt t="156401" x="9366250" y="4749800"/>
          <p14:tracePt t="156417" x="9366250" y="4756150"/>
          <p14:tracePt t="156461" x="9366250" y="4762500"/>
          <p14:tracePt t="156468" x="9372600" y="4762500"/>
          <p14:tracePt t="156484" x="9378950" y="4762500"/>
          <p14:tracePt t="156537" x="9372600" y="4762500"/>
          <p14:tracePt t="156543" x="9353550" y="4762500"/>
          <p14:tracePt t="156551" x="9334500" y="4762500"/>
          <p14:tracePt t="156567" x="9309100" y="4768850"/>
          <p14:tracePt t="156584" x="9302750" y="4768850"/>
          <p14:tracePt t="156669" x="9302750" y="4775200"/>
          <p14:tracePt t="156677" x="9296400" y="4775200"/>
          <p14:tracePt t="156684" x="9283700" y="4787900"/>
          <p14:tracePt t="156701" x="9258300" y="4794250"/>
          <p14:tracePt t="156717" x="9213850" y="4794250"/>
          <p14:tracePt t="156734" x="9182100" y="4806950"/>
          <p14:tracePt t="156751" x="9169400" y="4806950"/>
          <p14:tracePt t="156767" x="9144000" y="4806950"/>
          <p14:tracePt t="156784" x="9124950" y="4806950"/>
          <p14:tracePt t="156800" x="9112250" y="4819650"/>
          <p14:tracePt t="156817" x="9099550" y="4832350"/>
          <p14:tracePt t="156834" x="9086850" y="4838700"/>
          <p14:tracePt t="156861" x="9080500" y="4838700"/>
          <p14:tracePt t="156867" x="9080500" y="4845050"/>
          <p14:tracePt t="156884" x="9061450" y="4851400"/>
          <p14:tracePt t="156900" x="9042400" y="4851400"/>
          <p14:tracePt t="156917" x="9017000" y="4851400"/>
          <p14:tracePt t="156934" x="8966200" y="4851400"/>
          <p14:tracePt t="156951" x="8902700" y="4832350"/>
          <p14:tracePt t="156967" x="8826500" y="4819650"/>
          <p14:tracePt t="156984" x="8750300" y="4806950"/>
          <p14:tracePt t="156989" x="8731250" y="4800600"/>
          <p14:tracePt t="157000" x="8705850" y="4794250"/>
          <p14:tracePt t="157017" x="8693150" y="4794250"/>
          <p14:tracePt t="157034" x="8680450" y="4794250"/>
          <p14:tracePt t="157067" x="8674100" y="4787900"/>
          <p14:tracePt t="157084" x="8661400" y="4775200"/>
          <p14:tracePt t="157100" x="8636000" y="4749800"/>
          <p14:tracePt t="157117" x="8597900" y="4699000"/>
          <p14:tracePt t="157135" x="8553450" y="4635500"/>
          <p14:tracePt t="157151" x="8528050" y="4591050"/>
          <p14:tracePt t="157167" x="8521700" y="4559300"/>
          <p14:tracePt t="157184" x="8515350" y="4533900"/>
          <p14:tracePt t="157200" x="8509000" y="4521200"/>
          <p14:tracePt t="157217" x="8509000" y="4508500"/>
          <p14:tracePt t="157448" x="8502650" y="4508500"/>
          <p14:tracePt t="157460" x="8502650" y="4514850"/>
          <p14:tracePt t="157467" x="8502650" y="4533900"/>
          <p14:tracePt t="157483" x="8483600" y="4578350"/>
          <p14:tracePt t="157488" x="8477250" y="4584700"/>
          <p14:tracePt t="157500" x="8464550" y="4616450"/>
          <p14:tracePt t="157517" x="8445500" y="4667250"/>
          <p14:tracePt t="157534" x="8420100" y="4718050"/>
          <p14:tracePt t="157536" x="8413750" y="4730750"/>
          <p14:tracePt t="157550" x="8394700" y="4781550"/>
          <p14:tracePt t="157567" x="8375650" y="4819650"/>
          <p14:tracePt t="157584" x="8369300" y="4851400"/>
          <p14:tracePt t="157600" x="8362950" y="4876800"/>
          <p14:tracePt t="157617" x="8350250" y="4889500"/>
          <p14:tracePt t="157635" x="8343900" y="4914900"/>
          <p14:tracePt t="157651" x="8331200" y="4940300"/>
          <p14:tracePt t="157667" x="8312150" y="4965700"/>
          <p14:tracePt t="157683" x="8280400" y="5003800"/>
          <p14:tracePt t="157700" x="8242300" y="5054600"/>
          <p14:tracePt t="157717" x="8197850" y="5105400"/>
          <p14:tracePt t="157733" x="8147050" y="5156200"/>
          <p14:tracePt t="157751" x="8083550" y="5219700"/>
          <p14:tracePt t="157767" x="8045450" y="5257800"/>
          <p14:tracePt t="157784" x="8020050" y="5302250"/>
          <p14:tracePt t="157800" x="7994650" y="5314950"/>
          <p14:tracePt t="157817" x="7981950" y="5334000"/>
          <p14:tracePt t="157833" x="7975600" y="5340350"/>
          <p14:tracePt t="157850" x="7969250" y="5340350"/>
          <p14:tracePt t="157867" x="7962900" y="5353050"/>
          <p14:tracePt t="157933" x="7956550" y="5353050"/>
          <p14:tracePt t="157945" x="7956550" y="5359400"/>
          <p14:tracePt t="158281" x="7956550" y="5353050"/>
          <p14:tracePt t="158287" x="7956550" y="5334000"/>
          <p14:tracePt t="158300" x="7956550" y="5289550"/>
          <p14:tracePt t="158317" x="7956550" y="5200650"/>
          <p14:tracePt t="158333" x="7943850" y="5105400"/>
          <p14:tracePt t="158350" x="7924800" y="4997450"/>
          <p14:tracePt t="158367" x="7912100" y="4927600"/>
          <p14:tracePt t="158383" x="7912100" y="4889500"/>
          <p14:tracePt t="158400" x="7912100" y="4857750"/>
          <p14:tracePt t="158417" x="7912100" y="4832350"/>
          <p14:tracePt t="158433" x="7912100" y="4819650"/>
          <p14:tracePt t="158450" x="7912100" y="4800600"/>
          <p14:tracePt t="158467" x="7905750" y="4775200"/>
          <p14:tracePt t="158483" x="7880350" y="4743450"/>
          <p14:tracePt t="158500" x="7854950" y="4705350"/>
          <p14:tracePt t="158506" x="7842250" y="4699000"/>
          <p14:tracePt t="158516" x="7835900" y="4686300"/>
          <p14:tracePt t="158533" x="7829550" y="4654550"/>
          <p14:tracePt t="158549" x="7816850" y="4629150"/>
          <p14:tracePt t="158566" x="7816850" y="4616450"/>
          <p14:tracePt t="158582" x="7816850" y="4610100"/>
          <p14:tracePt t="158599" x="7816850" y="4603750"/>
          <p14:tracePt t="158617" x="7816850" y="4591050"/>
          <p14:tracePt t="158633" x="7816850" y="4578350"/>
          <p14:tracePt t="158650" x="7816850" y="4559300"/>
          <p14:tracePt t="158667" x="7804150" y="4546600"/>
          <p14:tracePt t="158683" x="7797800" y="4540250"/>
          <p14:tracePt t="158725" x="7797800" y="4533900"/>
          <p14:tracePt t="158745" x="7791450" y="4533900"/>
          <p14:tracePt t="158750" x="7791450" y="4527550"/>
          <p14:tracePt t="158767" x="7778750" y="4514850"/>
          <p14:tracePt t="158783" x="7759700" y="4502150"/>
          <p14:tracePt t="158800" x="7727950" y="4495800"/>
          <p14:tracePt t="158816" x="7670800" y="4495800"/>
          <p14:tracePt t="158833" x="7581900" y="4495800"/>
          <p14:tracePt t="158835" x="7556500" y="4495800"/>
          <p14:tracePt t="158850" x="7467600" y="4495800"/>
          <p14:tracePt t="158867" x="7410450" y="4502150"/>
          <p14:tracePt t="158883" x="7372350" y="4508500"/>
          <p14:tracePt t="158900" x="7353300" y="4508500"/>
          <p14:tracePt t="158916" x="7315200" y="4508500"/>
          <p14:tracePt t="158933" x="7270750" y="4508500"/>
          <p14:tracePt t="158950" x="7175500" y="4508500"/>
          <p14:tracePt t="158967" x="7080250" y="4521200"/>
          <p14:tracePt t="158983" x="7016750" y="4533900"/>
          <p14:tracePt t="159000" x="6946900" y="4540250"/>
          <p14:tracePt t="159016" x="6877050" y="4546600"/>
          <p14:tracePt t="159022" x="6845300" y="4546600"/>
          <p14:tracePt t="159033" x="6807200" y="4546600"/>
          <p14:tracePt t="159051" x="6711950" y="4546600"/>
          <p14:tracePt t="159067" x="6635750" y="4546600"/>
          <p14:tracePt t="159083" x="6553200" y="4546600"/>
          <p14:tracePt t="159100" x="6464300" y="4546600"/>
          <p14:tracePt t="159116" x="6375400" y="4546600"/>
          <p14:tracePt t="159133" x="6267450" y="4546600"/>
          <p14:tracePt t="159150" x="6159500" y="4546600"/>
          <p14:tracePt t="159167" x="6032500" y="4546600"/>
          <p14:tracePt t="159183" x="5949950" y="4546600"/>
          <p14:tracePt t="159200" x="5892800" y="4546600"/>
          <p14:tracePt t="159216" x="5873750" y="4546600"/>
          <p14:tracePt t="159233" x="5867400" y="4546600"/>
          <p14:tracePt t="159761" x="5861050" y="4546600"/>
          <p14:tracePt t="159767" x="5861050" y="4559300"/>
          <p14:tracePt t="159783" x="5861050" y="4616450"/>
          <p14:tracePt t="159800" x="5861050" y="4667250"/>
          <p14:tracePt t="159816" x="5854700" y="4718050"/>
          <p14:tracePt t="159833" x="5854700" y="4762500"/>
          <p14:tracePt t="159849" x="5854700" y="4813300"/>
          <p14:tracePt t="159867" x="5854700" y="4864100"/>
          <p14:tracePt t="159883" x="5854700" y="4889500"/>
          <p14:tracePt t="159900" x="5861050" y="4902200"/>
          <p14:tracePt t="159949" x="5861050" y="4908550"/>
          <p14:tracePt t="159961" x="5861050" y="4914900"/>
          <p14:tracePt t="159989" x="5861050" y="4921250"/>
          <p14:tracePt t="159995" x="5861050" y="4933950"/>
          <p14:tracePt t="159999" x="5867400" y="4933950"/>
          <p14:tracePt t="160016" x="5867400" y="4953000"/>
          <p14:tracePt t="160033" x="5873750" y="4965700"/>
          <p14:tracePt t="160038" x="5873750" y="4972050"/>
          <p14:tracePt t="160061" x="5880100" y="4978400"/>
          <p14:tracePt t="160066" x="5886450" y="4978400"/>
          <p14:tracePt t="160083" x="5892800" y="4978400"/>
          <p14:tracePt t="160105" x="5892800" y="4984750"/>
          <p14:tracePt t="160118" x="5899150" y="4991100"/>
          <p14:tracePt t="160133" x="5905500" y="4997450"/>
          <p14:tracePt t="160149" x="5918200" y="5003800"/>
          <p14:tracePt t="160166" x="5930900" y="5016500"/>
          <p14:tracePt t="160183" x="5943600" y="5035550"/>
          <p14:tracePt t="160199" x="5956300" y="5054600"/>
          <p14:tracePt t="160216" x="5975350" y="5086350"/>
          <p14:tracePt t="160233" x="5988050" y="5111750"/>
          <p14:tracePt t="160249" x="6007100" y="5143500"/>
          <p14:tracePt t="160267" x="6013450" y="5175250"/>
          <p14:tracePt t="160283" x="6026150" y="5194300"/>
          <p14:tracePt t="160299" x="6032500" y="5200650"/>
          <p14:tracePt t="160316" x="6045200" y="5207000"/>
          <p14:tracePt t="160333" x="6051550" y="5213350"/>
          <p14:tracePt t="160349" x="6057900" y="5213350"/>
          <p14:tracePt t="160366" x="6064250" y="5213350"/>
          <p14:tracePt t="160389" x="6070600" y="5213350"/>
          <p14:tracePt t="160493" x="6070600" y="5219700"/>
          <p14:tracePt t="160573" x="6076950" y="5219700"/>
          <p14:tracePt t="160601" x="6083300" y="5219700"/>
          <p14:tracePt t="160609" x="6089650" y="5219700"/>
          <p14:tracePt t="160680" x="6083300" y="5219700"/>
          <p14:tracePt t="160688" x="6076950" y="5219700"/>
          <p14:tracePt t="160700" x="6070600" y="5219700"/>
          <p14:tracePt t="160715" x="6051550" y="5219700"/>
          <p14:tracePt t="160731" x="6019800" y="5219700"/>
          <p14:tracePt t="160749" x="5949950" y="5226050"/>
          <p14:tracePt t="160766" x="5835650" y="5226050"/>
          <p14:tracePt t="160783" x="5702300" y="5226050"/>
          <p14:tracePt t="160799" x="5613400" y="5213350"/>
          <p14:tracePt t="160816" x="5568950" y="5200650"/>
          <p14:tracePt t="160832" x="5543550" y="5194300"/>
          <p14:tracePt t="160849" x="5537200" y="5187950"/>
          <p14:tracePt t="160933" x="5530850" y="5187950"/>
          <p14:tracePt t="161041" x="5537200" y="5187950"/>
          <p14:tracePt t="161047" x="5543550" y="5187950"/>
          <p14:tracePt t="161057" x="5549900" y="5187950"/>
          <p14:tracePt t="161066" x="5556250" y="5187950"/>
          <p14:tracePt t="161083" x="5575300" y="5187950"/>
          <p14:tracePt t="161099" x="5588000" y="5187950"/>
          <p14:tracePt t="161116" x="5600700" y="5194300"/>
          <p14:tracePt t="161132" x="5619750" y="5207000"/>
          <p14:tracePt t="161149" x="5651500" y="5226050"/>
          <p14:tracePt t="161167" x="5734050" y="5257800"/>
          <p14:tracePt t="161183" x="5810250" y="5283200"/>
          <p14:tracePt t="161199" x="5892800" y="5308600"/>
          <p14:tracePt t="161216" x="5956300" y="5314950"/>
          <p14:tracePt t="161232" x="5988050" y="5334000"/>
          <p14:tracePt t="161249" x="6013450" y="5340350"/>
          <p14:tracePt t="161266" x="6038850" y="5353050"/>
          <p14:tracePt t="161283" x="6051550" y="5365750"/>
          <p14:tracePt t="161299" x="6064250" y="5378450"/>
          <p14:tracePt t="161316" x="6089650" y="5397500"/>
          <p14:tracePt t="161333" x="6121400" y="5422900"/>
          <p14:tracePt t="161349" x="6146800" y="5435600"/>
          <p14:tracePt t="161366" x="6165850" y="5448300"/>
          <p14:tracePt t="161382" x="6178550" y="5461000"/>
          <p14:tracePt t="161399" x="6191250" y="5461000"/>
          <p14:tracePt t="161416" x="6197600" y="5461000"/>
          <p14:tracePt t="161432" x="6210300" y="5461000"/>
          <p14:tracePt t="161449" x="6229350" y="5461000"/>
          <p14:tracePt t="161466" x="6286500" y="5461000"/>
          <p14:tracePt t="161482" x="6350000" y="5461000"/>
          <p14:tracePt t="161499" x="6413500" y="5461000"/>
          <p14:tracePt t="161516" x="6464300" y="5461000"/>
          <p14:tracePt t="161531" x="6489700" y="5448300"/>
          <p14:tracePt t="161548" x="6508750" y="5441950"/>
          <p14:tracePt t="161551" x="6515100" y="5441950"/>
          <p14:tracePt t="161564" x="6540500" y="5435600"/>
          <p14:tracePt t="161582" x="6584950" y="5422900"/>
          <p14:tracePt t="161599" x="6597650" y="5416550"/>
          <p14:tracePt t="162589" x="6597650" y="5410200"/>
          <p14:tracePt t="162594" x="6604000" y="5410200"/>
          <p14:tracePt t="162602" x="6610350" y="5410200"/>
          <p14:tracePt t="164291" x="6616700" y="5410200"/>
          <p14:tracePt t="164299" x="6623050" y="5410200"/>
          <p14:tracePt t="164312" x="6629400" y="5410200"/>
          <p14:tracePt t="164323" x="6635750" y="5410200"/>
          <p14:tracePt t="164332" x="6642100" y="5410200"/>
          <p14:tracePt t="164348" x="6648450" y="5410200"/>
          <p14:tracePt t="164365" x="6667500" y="5403850"/>
          <p14:tracePt t="164381" x="6692900" y="5403850"/>
          <p14:tracePt t="164398" x="6711950" y="5397500"/>
          <p14:tracePt t="164415" x="6731000" y="5397500"/>
          <p14:tracePt t="164431" x="6743700" y="5397500"/>
          <p14:tracePt t="164448" x="6756400" y="5391150"/>
          <p14:tracePt t="164465" x="6762750" y="5384800"/>
          <p14:tracePt t="164481" x="6769100" y="5384800"/>
          <p14:tracePt t="164515" x="6769100" y="5378450"/>
          <p14:tracePt t="164531" x="6775450" y="5378450"/>
          <p14:tracePt t="164571" x="6781800" y="5378450"/>
          <p14:tracePt t="164576" x="6788150" y="5378450"/>
          <p14:tracePt t="164587" x="6788150" y="5372100"/>
          <p14:tracePt t="164600" x="6794500" y="5372100"/>
          <p14:tracePt t="164615" x="6807200" y="5372100"/>
          <p14:tracePt t="164631" x="6826250" y="5365750"/>
          <p14:tracePt t="164648" x="6864350" y="5346700"/>
          <p14:tracePt t="164665" x="6896100" y="5340350"/>
          <p14:tracePt t="164681" x="6927850" y="5327650"/>
          <p14:tracePt t="164698" x="6946900" y="5327650"/>
          <p14:tracePt t="164715" x="6959600" y="5308600"/>
          <p14:tracePt t="164731" x="6978650" y="5308600"/>
          <p14:tracePt t="164749" x="7010400" y="5295900"/>
          <p14:tracePt t="164765" x="7035800" y="5283200"/>
          <p14:tracePt t="164781" x="7080250" y="5264150"/>
          <p14:tracePt t="164798" x="7131050" y="5238750"/>
          <p14:tracePt t="164814" x="7188200" y="5207000"/>
          <p14:tracePt t="164831" x="7232650" y="5168900"/>
          <p14:tracePt t="164849" x="7264400" y="5137150"/>
          <p14:tracePt t="164865" x="7289800" y="5118100"/>
          <p14:tracePt t="164881" x="7296150" y="5099050"/>
          <p14:tracePt t="164898" x="7321550" y="5080000"/>
          <p14:tracePt t="164914" x="7346950" y="5054600"/>
          <p14:tracePt t="164931" x="7391400" y="5035550"/>
          <p14:tracePt t="164948" x="7435850" y="4997450"/>
          <p14:tracePt t="164965" x="7493000" y="4965700"/>
          <p14:tracePt t="164981" x="7543800" y="4927600"/>
          <p14:tracePt t="164998" x="7607300" y="4895850"/>
          <p14:tracePt t="165014" x="7721600" y="4838700"/>
          <p14:tracePt t="165030" x="7810500" y="4806950"/>
          <p14:tracePt t="165047" x="7886700" y="4768850"/>
          <p14:tracePt t="165064" x="7962900" y="4737100"/>
          <p14:tracePt t="165080" x="8051800" y="4718050"/>
          <p14:tracePt t="165085" x="8070850" y="4711700"/>
          <p14:tracePt t="165097" x="8128000" y="4699000"/>
          <p14:tracePt t="165114" x="8191500" y="4692650"/>
          <p14:tracePt t="165130" x="8261350" y="4686300"/>
          <p14:tracePt t="165147" x="8318500" y="4667250"/>
          <p14:tracePt t="165164" x="8375650" y="4667250"/>
          <p14:tracePt t="165180" x="8413750" y="4667250"/>
          <p14:tracePt t="165197" x="8439150" y="4667250"/>
          <p14:tracePt t="165214" x="8477250" y="4667250"/>
          <p14:tracePt t="165230" x="8521700" y="4667250"/>
          <p14:tracePt t="165248" x="8585200" y="4667250"/>
          <p14:tracePt t="165265" x="8661400" y="4667250"/>
          <p14:tracePt t="165281" x="8686800" y="4667250"/>
          <p14:tracePt t="165298" x="8693150" y="4667250"/>
          <p14:tracePt t="165351" x="8699500" y="4667250"/>
          <p14:tracePt t="165357" x="8712200" y="4667250"/>
          <p14:tracePt t="165365" x="8718550" y="4679950"/>
          <p14:tracePt t="165381" x="8750300" y="4699000"/>
          <p14:tracePt t="165398" x="8782050" y="4724400"/>
          <p14:tracePt t="165414" x="8826500" y="4730750"/>
          <p14:tracePt t="165431" x="8851900" y="4737100"/>
          <p14:tracePt t="165448" x="8877300" y="4743450"/>
          <p14:tracePt t="165465" x="8896350" y="4749800"/>
          <p14:tracePt t="165481" x="8915400" y="4762500"/>
          <p14:tracePt t="165498" x="8921750" y="4768850"/>
          <p14:tracePt t="165514" x="8928100" y="4768850"/>
          <p14:tracePt t="165694" x="8921750" y="4768850"/>
          <p14:tracePt t="165706" x="8915400" y="4768850"/>
          <p14:tracePt t="165714" x="8909050" y="4768850"/>
          <p14:tracePt t="165731" x="8902700" y="4768850"/>
          <p14:tracePt t="165747" x="8890000" y="4768850"/>
          <p14:tracePt t="166047" x="8896350" y="4768850"/>
          <p14:tracePt t="166053" x="8902700" y="4768850"/>
          <p14:tracePt t="166063" x="8915400" y="4768850"/>
          <p14:tracePt t="166079" x="8934450" y="4768850"/>
          <p14:tracePt t="166096" x="8972550" y="4775200"/>
          <p14:tracePt t="166114" x="9023350" y="4775200"/>
          <p14:tracePt t="166119" x="9036050" y="4775200"/>
          <p14:tracePt t="166131" x="9074150" y="4775200"/>
          <p14:tracePt t="166147" x="9124950" y="4775200"/>
          <p14:tracePt t="166165" x="9163050" y="4775200"/>
          <p14:tracePt t="166181" x="9194800" y="4775200"/>
          <p14:tracePt t="166198" x="9239250" y="4775200"/>
          <p14:tracePt t="166214" x="9271000" y="4775200"/>
          <p14:tracePt t="166231" x="9302750" y="4775200"/>
          <p14:tracePt t="166247" x="9321800" y="4775200"/>
          <p14:tracePt t="166264" x="9340850" y="4775200"/>
          <p14:tracePt t="166287" x="9347200" y="4775200"/>
          <p14:tracePt t="166439" x="9353550" y="4775200"/>
          <p14:tracePt t="166451" x="9359900" y="4775200"/>
          <p14:tracePt t="166456" x="9366250" y="4775200"/>
          <p14:tracePt t="166464" x="9372600" y="4781550"/>
          <p14:tracePt t="166481" x="9385300" y="4781550"/>
          <p14:tracePt t="166497" x="9398000" y="4781550"/>
          <p14:tracePt t="166514" x="9417050" y="4781550"/>
          <p14:tracePt t="166530" x="9423400" y="4781550"/>
          <p14:tracePt t="166547" x="9429750" y="4781550"/>
          <p14:tracePt t="169559" x="9436100" y="4775200"/>
          <p14:tracePt t="169587" x="9436100" y="4768850"/>
          <p14:tracePt t="169593" x="9442450" y="4768850"/>
          <p14:tracePt t="177111" x="9436100" y="4768850"/>
          <p14:tracePt t="177287" x="9442450" y="4768850"/>
          <p14:tracePt t="177295" x="9448800" y="4768850"/>
          <p14:tracePt t="177343" x="9455150" y="4768850"/>
          <p14:tracePt t="177357" x="9461500" y="4768850"/>
          <p14:tracePt t="177371" x="9467850" y="4768850"/>
          <p14:tracePt t="177383" x="9474200" y="4768850"/>
          <p14:tracePt t="177399" x="9480550" y="4768850"/>
          <p14:tracePt t="178022" x="9486900" y="4768850"/>
          <p14:tracePt t="178028" x="9493250" y="4762500"/>
          <p14:tracePt t="178043" x="9493250" y="4756150"/>
          <p14:tracePt t="178060" x="9499600" y="4756150"/>
          <p14:tracePt t="178077" x="9505950" y="4749800"/>
          <p14:tracePt t="178093" x="9512300" y="4743450"/>
          <p14:tracePt t="178311" x="9512300" y="4737100"/>
          <p14:tracePt t="178319" x="9512300" y="4730750"/>
          <p14:tracePt t="178343" x="9512300" y="4724400"/>
          <p14:tracePt t="183099" x="9518650" y="4724400"/>
          <p14:tracePt t="183107" x="9525000" y="4724400"/>
          <p14:tracePt t="183119" x="9531350" y="4724400"/>
          <p14:tracePt t="183125" x="9544050" y="4724400"/>
          <p14:tracePt t="183142" x="9556750" y="4724400"/>
          <p14:tracePt t="183158" x="9563100" y="4724400"/>
          <p14:tracePt t="183175" x="9569450" y="4724400"/>
          <p14:tracePt t="183227" x="9575800" y="4724400"/>
          <p14:tracePt t="183235" x="9582150" y="4724400"/>
          <p14:tracePt t="183240" x="9588500" y="4724400"/>
          <p14:tracePt t="183257" x="9613900" y="4724400"/>
          <p14:tracePt t="183274" x="9645650" y="4737100"/>
          <p14:tracePt t="183291" x="9690100" y="4743450"/>
          <p14:tracePt t="183309" x="9766300" y="4749800"/>
          <p14:tracePt t="183325" x="9829800" y="4756150"/>
          <p14:tracePt t="183341" x="9880600" y="4756150"/>
          <p14:tracePt t="183358" x="9918700" y="4756150"/>
          <p14:tracePt t="183375" x="9937750" y="4756150"/>
          <p14:tracePt t="183391" x="9950450" y="4762500"/>
          <p14:tracePt t="183511" x="9956800" y="4762500"/>
          <p14:tracePt t="183563" x="9963150" y="4768850"/>
          <p14:tracePt t="183647" x="9956800" y="4768850"/>
          <p14:tracePt t="183653" x="9956800" y="4775200"/>
          <p14:tracePt t="183660" x="9944100" y="4781550"/>
          <p14:tracePt t="183675" x="9912350" y="4787900"/>
          <p14:tracePt t="183692" x="9880600" y="4800600"/>
          <p14:tracePt t="183708" x="9804400" y="4826000"/>
          <p14:tracePt t="183725" x="9709150" y="4826000"/>
          <p14:tracePt t="183741" x="9601200" y="4838700"/>
          <p14:tracePt t="183759" x="9512300" y="4851400"/>
          <p14:tracePt t="183775" x="9455150" y="4864100"/>
          <p14:tracePt t="183791" x="9398000" y="4876800"/>
          <p14:tracePt t="183808" x="9340850" y="4902200"/>
          <p14:tracePt t="183825" x="9283700" y="4933950"/>
          <p14:tracePt t="183841" x="9226550" y="4965700"/>
          <p14:tracePt t="183859" x="9163050" y="4997450"/>
          <p14:tracePt t="183875" x="9124950" y="5016500"/>
          <p14:tracePt t="183891" x="9086850" y="5022850"/>
          <p14:tracePt t="183908" x="9061450" y="5035550"/>
          <p14:tracePt t="183925" x="9042400" y="5041900"/>
          <p14:tracePt t="183941" x="9029700" y="5048250"/>
          <p14:tracePt t="183958" x="9010650" y="5060950"/>
          <p14:tracePt t="183975" x="8991600" y="5067300"/>
          <p14:tracePt t="183991" x="8978900" y="5086350"/>
          <p14:tracePt t="184008" x="8959850" y="5099050"/>
          <p14:tracePt t="184025" x="8940800" y="5124450"/>
          <p14:tracePt t="184030" x="8934450" y="5130800"/>
          <p14:tracePt t="184041" x="8921750" y="5137150"/>
          <p14:tracePt t="184058" x="8902700" y="5156200"/>
          <p14:tracePt t="184075" x="8890000" y="5162550"/>
          <p14:tracePt t="184091" x="8883650" y="5168900"/>
          <p14:tracePt t="184201" x="8890000" y="5168900"/>
          <p14:tracePt t="184206" x="8896350" y="5168900"/>
          <p14:tracePt t="184217" x="8902700" y="5162550"/>
          <p14:tracePt t="184225" x="8909050" y="5162550"/>
          <p14:tracePt t="184241" x="8928100" y="5149850"/>
          <p14:tracePt t="184258" x="8959850" y="5143500"/>
          <p14:tracePt t="184275" x="8978900" y="5130800"/>
          <p14:tracePt t="184291" x="9004300" y="5124450"/>
          <p14:tracePt t="184308" x="9055100" y="5118100"/>
          <p14:tracePt t="184324" x="9105900" y="5118100"/>
          <p14:tracePt t="184340" x="9194800" y="5118100"/>
          <p14:tracePt t="184357" x="9283700" y="5118100"/>
          <p14:tracePt t="184374" x="9366250" y="5105400"/>
          <p14:tracePt t="184391" x="9404350" y="5099050"/>
          <p14:tracePt t="184408" x="9436100" y="5086350"/>
          <p14:tracePt t="184425" x="9455150" y="5073650"/>
          <p14:tracePt t="184441" x="9474200" y="5067300"/>
          <p14:tracePt t="184458" x="9499600" y="5060950"/>
          <p14:tracePt t="184475" x="9525000" y="5060950"/>
          <p14:tracePt t="184491" x="9537700" y="5060950"/>
          <p14:tracePt t="184508" x="9569450" y="5060950"/>
          <p14:tracePt t="184524" x="9594850" y="5060950"/>
          <p14:tracePt t="184531" x="9607550" y="5060950"/>
          <p14:tracePt t="184541" x="9613900" y="5060950"/>
          <p14:tracePt t="184559" x="9632950" y="5060950"/>
          <p14:tracePt t="184575" x="9658350" y="5060950"/>
          <p14:tracePt t="184591" x="9696450" y="5060950"/>
          <p14:tracePt t="184608" x="9734550" y="5060950"/>
          <p14:tracePt t="184625" x="9785350" y="5060950"/>
          <p14:tracePt t="184641" x="9823450" y="5060950"/>
          <p14:tracePt t="184658" x="9861550" y="5060950"/>
          <p14:tracePt t="184674" x="9874250" y="5060950"/>
          <p14:tracePt t="184691" x="9886950" y="5054600"/>
          <p14:tracePt t="184708" x="9893300" y="5054600"/>
          <p14:tracePt t="184757" x="9899650" y="5054600"/>
          <p14:tracePt t="184763" x="9906000" y="5054600"/>
          <p14:tracePt t="184775" x="9925050" y="5054600"/>
          <p14:tracePt t="184791" x="9956800" y="5054600"/>
          <p14:tracePt t="184808" x="9975850" y="5054600"/>
          <p14:tracePt t="184824" x="9988550" y="5054600"/>
          <p14:tracePt t="184841" x="10001250" y="5054600"/>
          <p14:tracePt t="184858" x="10020300" y="5054600"/>
          <p14:tracePt t="184875" x="10052050" y="5054600"/>
          <p14:tracePt t="184891" x="10077450" y="5054600"/>
          <p14:tracePt t="184908" x="10121900" y="5054600"/>
          <p14:tracePt t="184924" x="10166350" y="5054600"/>
          <p14:tracePt t="184941" x="10210800" y="5054600"/>
          <p14:tracePt t="184958" x="10229850" y="5054600"/>
          <p14:tracePt t="184974" x="10242550" y="5054600"/>
          <p14:tracePt t="185173" x="10236200" y="5054600"/>
          <p14:tracePt t="185181" x="10223500" y="5054600"/>
          <p14:tracePt t="185191" x="10185400" y="5067300"/>
          <p14:tracePt t="185208" x="10128250" y="5086350"/>
          <p14:tracePt t="185224" x="10052050" y="5118100"/>
          <p14:tracePt t="185241" x="9944100" y="5143500"/>
          <p14:tracePt t="185258" x="9798050" y="5181600"/>
          <p14:tracePt t="185275" x="9664700" y="5219700"/>
          <p14:tracePt t="185291" x="9582150" y="5251450"/>
          <p14:tracePt t="185307" x="9512300" y="5276850"/>
          <p14:tracePt t="185324" x="9448800" y="5302250"/>
          <p14:tracePt t="185341" x="9398000" y="5321300"/>
          <p14:tracePt t="185358" x="9347200" y="5340350"/>
          <p14:tracePt t="185374" x="9302750" y="5359400"/>
          <p14:tracePt t="185391" x="9264650" y="5365750"/>
          <p14:tracePt t="185407" x="9226550" y="5378450"/>
          <p14:tracePt t="185423" x="9194800" y="5384800"/>
          <p14:tracePt t="185440" x="9175750" y="5391150"/>
          <p14:tracePt t="185457" x="9144000" y="5397500"/>
          <p14:tracePt t="185473" x="9131300" y="5403850"/>
          <p14:tracePt t="185491" x="9118600" y="5416550"/>
          <p14:tracePt t="185513" x="9112250" y="5416550"/>
          <p14:tracePt t="185524" x="9105900" y="5416550"/>
          <p14:tracePt t="185549" x="9099550" y="5416550"/>
          <p14:tracePt t="185557" x="9093200" y="5422900"/>
          <p14:tracePt t="185574" x="9074150" y="5422900"/>
          <p14:tracePt t="185591" x="9067800" y="5429250"/>
          <p14:tracePt t="185608" x="9067800" y="5435600"/>
          <p14:tracePt t="185677" x="9061450" y="5435600"/>
          <p14:tracePt t="185689" x="9055100" y="5435600"/>
          <p14:tracePt t="185701" x="9048750" y="5435600"/>
          <p14:tracePt t="185707" x="9036050" y="5422900"/>
          <p14:tracePt t="185724" x="9023350" y="5422900"/>
          <p14:tracePt t="185741" x="9004300" y="5410200"/>
          <p14:tracePt t="185757" x="8997950" y="5403850"/>
          <p14:tracePt t="185775" x="8985250" y="5391150"/>
          <p14:tracePt t="185791" x="8966200" y="5384800"/>
          <p14:tracePt t="185807" x="8953500" y="5378450"/>
          <p14:tracePt t="185824" x="8940800" y="5378450"/>
          <p14:tracePt t="185841" x="8934450" y="5378450"/>
          <p14:tracePt t="185857" x="8921750" y="5365750"/>
          <p14:tracePt t="186185" x="8928100" y="5365750"/>
          <p14:tracePt t="186191" x="8940800" y="5372100"/>
          <p14:tracePt t="186207" x="8978900" y="5378450"/>
          <p14:tracePt t="186224" x="9023350" y="5384800"/>
          <p14:tracePt t="186240" x="9061450" y="5391150"/>
          <p14:tracePt t="186257" x="9074150" y="5391150"/>
          <p14:tracePt t="186274" x="9086850" y="5391150"/>
          <p14:tracePt t="186291" x="9099550" y="5391150"/>
          <p14:tracePt t="186307" x="9118600" y="5391150"/>
          <p14:tracePt t="186324" x="9137650" y="5384800"/>
          <p14:tracePt t="186340" x="9163050" y="5372100"/>
          <p14:tracePt t="186357" x="9175750" y="5365750"/>
          <p14:tracePt t="186374" x="9220200" y="5359400"/>
          <p14:tracePt t="186391" x="9251950" y="5359400"/>
          <p14:tracePt t="186407" x="9290050" y="5359400"/>
          <p14:tracePt t="186424" x="9315450" y="5359400"/>
          <p14:tracePt t="186440" x="9340850" y="5359400"/>
          <p14:tracePt t="186457" x="9359900" y="5359400"/>
          <p14:tracePt t="186475" x="9385300" y="5359400"/>
          <p14:tracePt t="186491" x="9398000" y="5359400"/>
          <p14:tracePt t="186508" x="9417050" y="5359400"/>
          <p14:tracePt t="186525" x="9442450" y="5359400"/>
          <p14:tracePt t="186530" x="9461500" y="5359400"/>
          <p14:tracePt t="186540" x="9493250" y="5359400"/>
          <p14:tracePt t="186556" x="9544050" y="5359400"/>
          <p14:tracePt t="186572" x="9607550" y="5359400"/>
          <p14:tracePt t="186589" x="9658350" y="5359400"/>
          <p14:tracePt t="186606" x="9740900" y="5359400"/>
          <p14:tracePt t="186622" x="9772650" y="5359400"/>
          <p14:tracePt t="186639" x="9798050" y="5359400"/>
          <p14:tracePt t="186656" x="9817100" y="5359400"/>
          <p14:tracePt t="186672" x="9829800" y="5359400"/>
          <p14:tracePt t="186689" x="9836150" y="5359400"/>
          <p14:tracePt t="186706" x="9848850" y="5353050"/>
          <p14:tracePt t="186740" x="9848850" y="5346700"/>
          <p14:tracePt t="186757" x="9855200" y="5346700"/>
          <p14:tracePt t="186774" x="9855200" y="5340350"/>
          <p14:tracePt t="186790" x="9861550" y="5340350"/>
          <p14:tracePt t="186949" x="9855200" y="5340350"/>
          <p14:tracePt t="186961" x="9848850" y="5340350"/>
          <p14:tracePt t="186967" x="9836150" y="5340350"/>
          <p14:tracePt t="186974" x="9823450" y="5340350"/>
          <p14:tracePt t="186991" x="9766300" y="5340350"/>
          <p14:tracePt t="187007" x="9715500" y="5340350"/>
          <p14:tracePt t="187024" x="9639300" y="5365750"/>
          <p14:tracePt t="187040" x="9582150" y="5391150"/>
          <p14:tracePt t="187045" x="9569450" y="5391150"/>
          <p14:tracePt t="187057" x="9544050" y="5410200"/>
          <p14:tracePt t="187074" x="9486900" y="5429250"/>
          <p14:tracePt t="187091" x="9448800" y="5454650"/>
          <p14:tracePt t="187107" x="9417050" y="5467350"/>
          <p14:tracePt t="187124" x="9378950" y="5480050"/>
          <p14:tracePt t="187140" x="9353550" y="5486400"/>
          <p14:tracePt t="187157" x="9315450" y="5499100"/>
          <p14:tracePt t="187173" x="9283700" y="5505450"/>
          <p14:tracePt t="187175" x="9277350" y="5511800"/>
          <p14:tracePt t="187191" x="9245600" y="5524500"/>
          <p14:tracePt t="187207" x="9220200" y="5537200"/>
          <p14:tracePt t="187223" x="9194800" y="5543550"/>
          <p14:tracePt t="187240" x="9175750" y="5556250"/>
          <p14:tracePt t="187257" x="9150350" y="5575300"/>
          <p14:tracePt t="187274" x="9118600" y="5588000"/>
          <p14:tracePt t="187291" x="9093200" y="5600700"/>
          <p14:tracePt t="187307" x="9074150" y="5607050"/>
          <p14:tracePt t="187323" x="9048750" y="5613400"/>
          <p14:tracePt t="187340" x="9029700" y="5626100"/>
          <p14:tracePt t="187357" x="9004300" y="5626100"/>
          <p14:tracePt t="187373" x="8978900" y="5638800"/>
          <p14:tracePt t="187391" x="8953500" y="5645150"/>
          <p14:tracePt t="187407" x="8940800" y="5651500"/>
          <p14:tracePt t="187423" x="8928100" y="5657850"/>
          <p14:tracePt t="187440" x="8915400" y="5664200"/>
          <p14:tracePt t="187457" x="8909050" y="5670550"/>
          <p14:tracePt t="187473" x="8896350" y="5676900"/>
          <p14:tracePt t="187491" x="8877300" y="5683250"/>
          <p14:tracePt t="187507" x="8870950" y="5689600"/>
          <p14:tracePt t="187524" x="8864600" y="5689600"/>
          <p14:tracePt t="187540" x="8858250" y="5689600"/>
          <p14:tracePt t="187577" x="8851900" y="5689600"/>
          <p14:tracePt t="187621" x="8845550" y="5689600"/>
          <p14:tracePt t="187629" x="8839200" y="5689600"/>
          <p14:tracePt t="187741" x="8832850" y="5689600"/>
          <p14:tracePt t="187753" x="8826500" y="5689600"/>
          <p14:tracePt t="187761" x="8820150" y="5689600"/>
          <p14:tracePt t="187773" x="8813800" y="5689600"/>
          <p14:tracePt t="187801" x="8807450" y="5689600"/>
          <p14:tracePt t="187893" x="8807450" y="5683250"/>
          <p14:tracePt t="187929" x="8807450" y="5676900"/>
          <p14:tracePt t="187941" x="8807450" y="5670550"/>
          <p14:tracePt t="188001" x="8807450" y="5664200"/>
          <p14:tracePt t="188053" x="8813800" y="5657850"/>
          <p14:tracePt t="188069" x="8820150" y="5657850"/>
          <p14:tracePt t="188075" x="8832850" y="5651500"/>
          <p14:tracePt t="188090" x="8845550" y="5651500"/>
          <p14:tracePt t="188107" x="8851900" y="5645150"/>
          <p14:tracePt t="188853" x="8858250" y="5645150"/>
          <p14:tracePt t="189305" x="8851900" y="5645150"/>
          <p14:tracePt t="189357" x="8845550" y="5645150"/>
          <p14:tracePt t="189369" x="8845550" y="5651500"/>
          <p14:tracePt t="193466" x="8839200" y="5651500"/>
          <p14:tracePt t="193495" x="8832850" y="5651500"/>
          <p14:tracePt t="193583" x="8826500" y="5645150"/>
          <p14:tracePt t="193611" x="8820150" y="5645150"/>
          <p14:tracePt t="193667" x="8813800" y="5645150"/>
          <p14:tracePt t="193679" x="8807450" y="5645150"/>
          <p14:tracePt t="193711" x="8801100" y="5645150"/>
          <p14:tracePt t="193716" x="8794750" y="5645150"/>
          <p14:tracePt t="193723" x="8788400" y="5645150"/>
          <p14:tracePt t="193751" x="8782050" y="5645150"/>
          <p14:tracePt t="193775" x="8775700" y="5645150"/>
          <p14:tracePt t="193791" x="8769350" y="5645150"/>
          <p14:tracePt t="193803" x="8763000" y="5645150"/>
          <p14:tracePt t="193811" x="8756650" y="5645150"/>
          <p14:tracePt t="193891" x="8750300" y="5645150"/>
          <p14:tracePt t="194031" x="8743950" y="5645150"/>
          <p14:tracePt t="194053" x="8737600" y="5645150"/>
          <p14:tracePt t="194063" x="8731250" y="5645150"/>
          <p14:tracePt t="194070" x="8724900" y="5645150"/>
          <p14:tracePt t="194087" x="8718550" y="5645150"/>
          <p14:tracePt t="194104" x="8718550" y="5651500"/>
          <p14:tracePt t="194121" x="8712200" y="5657850"/>
          <p14:tracePt t="194138" x="8699500" y="5664200"/>
          <p14:tracePt t="194155" x="8699500" y="5676900"/>
          <p14:tracePt t="194171" x="8693150" y="5676900"/>
          <p14:tracePt t="194176" x="8686800" y="5676900"/>
          <p14:tracePt t="194188" x="8680450" y="5676900"/>
          <p14:tracePt t="194207" x="8680450" y="5683250"/>
          <p14:tracePt t="194231" x="8674100" y="5683250"/>
          <p14:tracePt t="194238" x="8674100" y="5689600"/>
          <p14:tracePt t="194255" x="8667750" y="5689600"/>
          <p14:tracePt t="194271" x="8667750" y="5695950"/>
          <p14:tracePt t="194288" x="8661400" y="5702300"/>
          <p14:tracePt t="194304" x="8655050" y="5702300"/>
          <p14:tracePt t="194321" x="8655050" y="5708650"/>
          <p14:tracePt t="196463" x="8655050" y="5715000"/>
          <p14:tracePt t="196471" x="8655050" y="5721350"/>
          <p14:tracePt t="196483" x="8648700" y="5727700"/>
          <p14:tracePt t="196488" x="8648700" y="5734050"/>
          <p14:tracePt t="196504" x="8636000" y="5740400"/>
          <p14:tracePt t="196521" x="8623300" y="5740400"/>
          <p14:tracePt t="196537" x="8604250" y="5740400"/>
          <p14:tracePt t="196554" x="8559800" y="5740400"/>
          <p14:tracePt t="196570" x="8496300" y="5727700"/>
          <p14:tracePt t="196587" x="8426450" y="5670550"/>
          <p14:tracePt t="196603" x="8356600" y="5581650"/>
          <p14:tracePt t="196619" x="8305800" y="5511800"/>
          <p14:tracePt t="196636" x="8280400" y="5429250"/>
          <p14:tracePt t="196652" x="8267700" y="5378450"/>
          <p14:tracePt t="196669" x="8261350" y="5346700"/>
          <p14:tracePt t="196687" x="8261350" y="5308600"/>
          <p14:tracePt t="196703" x="8261350" y="5276850"/>
          <p14:tracePt t="196720" x="8255000" y="5238750"/>
          <p14:tracePt t="196737" x="8235950" y="5200650"/>
          <p14:tracePt t="196753" x="8223250" y="5162550"/>
          <p14:tracePt t="196770" x="8197850" y="5080000"/>
          <p14:tracePt t="196787" x="8166100" y="4991100"/>
          <p14:tracePt t="196804" x="8147050" y="4902200"/>
          <p14:tracePt t="196821" x="8134350" y="4832350"/>
          <p14:tracePt t="196837" x="8128000" y="4775200"/>
          <p14:tracePt t="196854" x="8121650" y="4724400"/>
          <p14:tracePt t="196870" x="8121650" y="4705350"/>
          <p14:tracePt t="196887" x="8115300" y="4699000"/>
          <p14:tracePt t="196947" x="8108950" y="4692650"/>
          <p14:tracePt t="196962" x="8102600" y="4692650"/>
          <p14:tracePt t="196971" x="8096250" y="4692650"/>
          <p14:tracePt t="196976" x="8089900" y="4692650"/>
          <p14:tracePt t="196987" x="8089900" y="4699000"/>
          <p14:tracePt t="197004" x="8089900" y="4705350"/>
          <p14:tracePt t="197141" x="8083550" y="4705350"/>
          <p14:tracePt t="197145" x="8077200" y="4699000"/>
          <p14:tracePt t="197153" x="8070850" y="4692650"/>
          <p14:tracePt t="197169" x="8039100" y="4667250"/>
          <p14:tracePt t="197185" x="7988300" y="4641850"/>
          <p14:tracePt t="197202" x="7918450" y="4629150"/>
          <p14:tracePt t="197221" x="7785100" y="4616450"/>
          <p14:tracePt t="197225" x="7734300" y="4616450"/>
          <p14:tracePt t="197238" x="7594600" y="4616450"/>
          <p14:tracePt t="197253" x="7359650" y="4597400"/>
          <p14:tracePt t="197269" x="7137400" y="4572000"/>
          <p14:tracePt t="197285" x="6946900" y="4540250"/>
          <p14:tracePt t="197302" x="6851650" y="4527550"/>
          <p14:tracePt t="197319" x="6781800" y="4521200"/>
          <p14:tracePt t="197335" x="6718300" y="4514850"/>
          <p14:tracePt t="197352" x="6610350" y="4508500"/>
          <p14:tracePt t="197369" x="6527800" y="4508500"/>
          <p14:tracePt t="197385" x="6432550" y="4508500"/>
          <p14:tracePt t="197403" x="6311900" y="4508500"/>
          <p14:tracePt t="197420" x="6184900" y="4508500"/>
          <p14:tracePt t="197437" x="6102350" y="4502150"/>
          <p14:tracePt t="197453" x="6026150" y="4489450"/>
          <p14:tracePt t="197470" x="5969000" y="4483100"/>
          <p14:tracePt t="197487" x="5918200" y="4476750"/>
          <p14:tracePt t="197503" x="5905500" y="4470400"/>
          <p14:tracePt t="197537" x="5899150" y="4470400"/>
          <p14:tracePt t="197553" x="5892800" y="4470400"/>
          <p14:tracePt t="197570" x="5886450" y="4470400"/>
          <p14:tracePt t="197631" x="5886450" y="4476750"/>
          <p14:tracePt t="197767" x="5886450" y="4483100"/>
          <p14:tracePt t="197775" x="5886450" y="4489450"/>
          <p14:tracePt t="197787" x="5899150" y="4495800"/>
          <p14:tracePt t="197803" x="5924550" y="4527550"/>
          <p14:tracePt t="197820" x="5962650" y="4552950"/>
          <p14:tracePt t="197836" x="6013450" y="4578350"/>
          <p14:tracePt t="197853" x="6089650" y="4603750"/>
          <p14:tracePt t="197870" x="6191250" y="4635500"/>
          <p14:tracePt t="197887" x="6280150" y="4648200"/>
          <p14:tracePt t="197903" x="6381750" y="4660900"/>
          <p14:tracePt t="197920" x="6477000" y="4660900"/>
          <p14:tracePt t="197937" x="6572250" y="4660900"/>
          <p14:tracePt t="197953" x="6667500" y="4660900"/>
          <p14:tracePt t="197955" x="6692900" y="4660900"/>
          <p14:tracePt t="197971" x="6788150" y="4660900"/>
          <p14:tracePt t="197987" x="6877050" y="4673600"/>
          <p14:tracePt t="198003" x="6965950" y="4686300"/>
          <p14:tracePt t="198020" x="7048500" y="4699000"/>
          <p14:tracePt t="198036" x="7131050" y="4730750"/>
          <p14:tracePt t="198053" x="7207250" y="4762500"/>
          <p14:tracePt t="198071" x="7283450" y="4787900"/>
          <p14:tracePt t="198087" x="7378700" y="4819650"/>
          <p14:tracePt t="198103" x="7505700" y="4851400"/>
          <p14:tracePt t="198120" x="7632700" y="4876800"/>
          <p14:tracePt t="198136" x="7727950" y="4883150"/>
          <p14:tracePt t="198153" x="7804150" y="4895850"/>
          <p14:tracePt t="198170" x="7854950" y="4902200"/>
          <p14:tracePt t="198187" x="7867650" y="4908550"/>
          <p14:tracePt t="198203" x="7880350" y="4914900"/>
          <p14:tracePt t="198220" x="7899400" y="4914900"/>
          <p14:tracePt t="198236" x="7918450" y="4927600"/>
          <p14:tracePt t="198253" x="7943850" y="4940300"/>
          <p14:tracePt t="198259" x="7956550" y="4946650"/>
          <p14:tracePt t="198271" x="7975600" y="4953000"/>
          <p14:tracePt t="198286" x="7988300" y="4959350"/>
          <p14:tracePt t="198303" x="7994650" y="4965700"/>
          <p14:tracePt t="198320" x="8001000" y="4972050"/>
          <p14:tracePt t="198336" x="8007350" y="4978400"/>
          <p14:tracePt t="198353" x="8013700" y="4991100"/>
          <p14:tracePt t="198370" x="8020050" y="5003800"/>
          <p14:tracePt t="198386" x="8032750" y="5016500"/>
          <p14:tracePt t="198403" x="8045450" y="5029200"/>
          <p14:tracePt t="198420" x="8058150" y="5041900"/>
          <p14:tracePt t="198437" x="8070850" y="5054600"/>
          <p14:tracePt t="198453" x="8102600" y="5073650"/>
          <p14:tracePt t="198471" x="8134350" y="5105400"/>
          <p14:tracePt t="198486" x="8166100" y="5124450"/>
          <p14:tracePt t="198503" x="8178800" y="5137150"/>
          <p14:tracePt t="198520" x="8185150" y="5149850"/>
          <p14:tracePt t="198536" x="8197850" y="5156200"/>
          <p14:tracePt t="198553" x="8204200" y="5162550"/>
          <p14:tracePt t="198593" x="8204200" y="5168900"/>
          <p14:tracePt t="198606" x="8204200" y="5175250"/>
          <p14:tracePt t="198625" x="8204200" y="5181600"/>
          <p14:tracePt t="198641" x="8210550" y="5187950"/>
          <p14:tracePt t="198653" x="8216900" y="5187950"/>
          <p14:tracePt t="198670" x="8229600" y="5194300"/>
          <p14:tracePt t="198687" x="8248650" y="5194300"/>
          <p14:tracePt t="198703" x="8274050" y="5213350"/>
          <p14:tracePt t="198720" x="8305800" y="5238750"/>
          <p14:tracePt t="198736" x="8343900" y="5264150"/>
          <p14:tracePt t="198753" x="8362950" y="5283200"/>
          <p14:tracePt t="198769" x="8382000" y="5302250"/>
          <p14:tracePt t="198772" x="8388350" y="5302250"/>
          <p14:tracePt t="198787" x="8407400" y="5327650"/>
          <p14:tracePt t="198803" x="8426450" y="5353050"/>
          <p14:tracePt t="198819" x="8445500" y="5378450"/>
          <p14:tracePt t="198836" x="8464550" y="5410200"/>
          <p14:tracePt t="198853" x="8483600" y="5429250"/>
          <p14:tracePt t="198870" x="8528050" y="5448300"/>
          <p14:tracePt t="198887" x="8572500" y="5454650"/>
          <p14:tracePt t="198903" x="8636000" y="5454650"/>
          <p14:tracePt t="198920" x="8699500" y="5454650"/>
          <p14:tracePt t="198936" x="8750300" y="5454650"/>
          <p14:tracePt t="198953" x="8775700" y="5467350"/>
          <p14:tracePt t="198969" x="8794750" y="5473700"/>
          <p14:tracePt t="198987" x="8820150" y="5486400"/>
          <p14:tracePt t="199003" x="8845550" y="5492750"/>
          <p14:tracePt t="199020" x="8877300" y="5499100"/>
          <p14:tracePt t="199036" x="8921750" y="5499100"/>
          <p14:tracePt t="199053" x="8966200" y="5499100"/>
          <p14:tracePt t="199069" x="8997950" y="5499100"/>
          <p14:tracePt t="199071" x="9004300" y="5499100"/>
          <p14:tracePt t="199087" x="9029700" y="5492750"/>
          <p14:tracePt t="199103" x="9055100" y="5486400"/>
          <p14:tracePt t="199119" x="9086850" y="5473700"/>
          <p14:tracePt t="199136" x="9112250" y="5461000"/>
          <p14:tracePt t="199153" x="9137650" y="5441950"/>
          <p14:tracePt t="199169" x="9150350" y="5435600"/>
          <p14:tracePt t="199186" x="9163050" y="5435600"/>
          <p14:tracePt t="199203" x="9182100" y="5435600"/>
          <p14:tracePt t="199219" x="9213850" y="5435600"/>
          <p14:tracePt t="199236" x="9239250" y="5435600"/>
          <p14:tracePt t="199253" x="9271000" y="5435600"/>
          <p14:tracePt t="199270" x="9290050" y="5435600"/>
          <p14:tracePt t="199275" x="9296400" y="5435600"/>
          <p14:tracePt t="199287" x="9315450" y="5435600"/>
          <p14:tracePt t="199303" x="9353550" y="5435600"/>
          <p14:tracePt t="199319" x="9385300" y="5435600"/>
          <p14:tracePt t="199336" x="9436100" y="5441950"/>
          <p14:tracePt t="199353" x="9474200" y="5448300"/>
          <p14:tracePt t="199369" x="9505950" y="5448300"/>
          <p14:tracePt t="199386" x="9531350" y="5454650"/>
          <p14:tracePt t="199403" x="9537700" y="5461000"/>
          <p14:tracePt t="199419" x="9544050" y="5467350"/>
          <p14:tracePt t="199436" x="9544050" y="5486400"/>
          <p14:tracePt t="199453" x="9544050" y="5511800"/>
          <p14:tracePt t="199469" x="9525000" y="5537200"/>
          <p14:tracePt t="199485" x="9499600" y="5562600"/>
          <p14:tracePt t="199487" x="9486900" y="5568950"/>
          <p14:tracePt t="199502" x="9429750" y="5600700"/>
          <p14:tracePt t="199518" x="9372600" y="5619750"/>
          <p14:tracePt t="199536" x="9321800" y="5632450"/>
          <p14:tracePt t="199553" x="9271000" y="5651500"/>
          <p14:tracePt t="199569" x="9239250" y="5651500"/>
          <p14:tracePt t="199586" x="9194800" y="5664200"/>
          <p14:tracePt t="199603" x="9169400" y="5664200"/>
          <p14:tracePt t="199619" x="9144000" y="5664200"/>
          <p14:tracePt t="199636" x="9118600" y="5664200"/>
          <p14:tracePt t="199653" x="9093200" y="5664200"/>
          <p14:tracePt t="199669" x="9067800" y="5664200"/>
          <p14:tracePt t="199687" x="9010650" y="5683250"/>
          <p14:tracePt t="199703" x="8972550" y="5702300"/>
          <p14:tracePt t="199719" x="8915400" y="5721350"/>
          <p14:tracePt t="199736" x="8839200" y="5740400"/>
          <p14:tracePt t="199753" x="8807450" y="5753100"/>
          <p14:tracePt t="199769" x="8782050" y="5753100"/>
          <p14:tracePt t="199787" x="8756650" y="5759450"/>
          <p14:tracePt t="199792" x="8750300" y="5765800"/>
          <p14:tracePt t="199803" x="8737600" y="5765800"/>
          <p14:tracePt t="199819" x="8737600" y="5772150"/>
          <p14:tracePt t="199925" x="8731250" y="5772150"/>
          <p14:tracePt t="199931" x="8718550" y="5772150"/>
          <p14:tracePt t="199936" x="8718550" y="5778500"/>
          <p14:tracePt t="199953" x="8705850" y="5784850"/>
          <p14:tracePt t="199969" x="8693150" y="5803900"/>
          <p14:tracePt t="199987" x="8667750" y="5822950"/>
          <p14:tracePt t="200003" x="8655050" y="5835650"/>
          <p14:tracePt t="200019" x="8642350" y="5835650"/>
          <p14:tracePt t="200109" x="8636000" y="5835650"/>
          <p14:tracePt t="200117" x="8629650" y="5835650"/>
          <p14:tracePt t="200177" x="8623300" y="5835650"/>
          <p14:tracePt t="200197" x="8616950" y="5835650"/>
          <p14:tracePt t="200217" x="8610600" y="5835650"/>
          <p14:tracePt t="200269" x="8604250" y="5835650"/>
          <p14:tracePt t="200285" x="8597900" y="5835650"/>
          <p14:tracePt t="200309" x="8591550" y="5835650"/>
          <p14:tracePt t="200314" x="8585200" y="5835650"/>
          <p14:tracePt t="200323" x="8578850" y="5835650"/>
          <p14:tracePt t="200336" x="8566150" y="5835650"/>
          <p14:tracePt t="200352" x="8553450" y="5835650"/>
          <p14:tracePt t="200369" x="8547100" y="5835650"/>
          <p14:tracePt t="200403" x="8540750" y="5835650"/>
          <p14:tracePt t="200925" x="8534400" y="5835650"/>
          <p14:tracePt t="200937" x="8534400" y="5842000"/>
          <p14:tracePt t="200949" x="8534400" y="5848350"/>
          <p14:tracePt t="200964" x="8528050" y="5848350"/>
          <p14:tracePt t="200981" x="8521700" y="5848350"/>
          <p14:tracePt t="200989" x="8515350" y="5848350"/>
          <p14:tracePt t="201006" x="8509000" y="5848350"/>
          <p14:tracePt t="201049" x="8502650" y="5848350"/>
          <p14:tracePt t="201153" x="8496300" y="5848350"/>
          <p14:tracePt t="201158" x="8489950" y="5848350"/>
          <p14:tracePt t="201201" x="8483600" y="5848350"/>
          <p14:tracePt t="201221" x="8477250" y="5848350"/>
          <p14:tracePt t="201233" x="8470900" y="5854700"/>
          <p14:tracePt t="201257" x="8470900" y="5861050"/>
          <p14:tracePt t="201565" x="8464550" y="5861050"/>
          <p14:tracePt t="201572" x="8458200" y="5854700"/>
          <p14:tracePt t="201585" x="8458200" y="5848350"/>
          <p14:tracePt t="201601" x="8458200" y="5835650"/>
          <p14:tracePt t="201618" x="8445500" y="5816600"/>
          <p14:tracePt t="201634" x="8445500" y="5810250"/>
          <p14:tracePt t="201651" x="8439150" y="5803900"/>
          <p14:tracePt t="202120" x="8439150" y="5797550"/>
          <p14:tracePt t="202289" x="8432800" y="5791200"/>
          <p14:tracePt t="202305" x="8432800" y="5784850"/>
          <p14:tracePt t="202317" x="8432800" y="5778500"/>
          <p14:tracePt t="202323" x="8426450" y="5772150"/>
          <p14:tracePt t="202335" x="8426450" y="5765800"/>
          <p14:tracePt t="202352" x="8420100" y="5753100"/>
          <p14:tracePt t="202357" x="8413750" y="5740400"/>
          <p14:tracePt t="202368" x="8407400" y="5715000"/>
          <p14:tracePt t="202385" x="8388350" y="5664200"/>
          <p14:tracePt t="202402" x="8356600" y="5562600"/>
          <p14:tracePt t="202419" x="8318500" y="5448300"/>
          <p14:tracePt t="202435" x="8280400" y="5327650"/>
          <p14:tracePt t="202452" x="8229600" y="5194300"/>
          <p14:tracePt t="202468" x="8197850" y="5048250"/>
          <p14:tracePt t="202485" x="8153400" y="4889500"/>
          <p14:tracePt t="202502" x="8115300" y="4724400"/>
          <p14:tracePt t="202519" x="8077200" y="4603750"/>
          <p14:tracePt t="202535" x="8045450" y="4508500"/>
          <p14:tracePt t="202552" x="8001000" y="4413250"/>
          <p14:tracePt t="202568" x="7969250" y="4356100"/>
          <p14:tracePt t="202585" x="7943850" y="4311650"/>
          <p14:tracePt t="202602" x="7899400" y="4254500"/>
          <p14:tracePt t="202619" x="7810500" y="4171950"/>
          <p14:tracePt t="202635" x="7651750" y="4057650"/>
          <p14:tracePt t="202652" x="7499350" y="3924300"/>
          <p14:tracePt t="202668" x="7296150" y="3797300"/>
          <p14:tracePt t="202685" x="7054850" y="3619500"/>
          <p14:tracePt t="202701" x="6788150" y="3422650"/>
          <p14:tracePt t="202704" x="6711950" y="3365500"/>
          <p14:tracePt t="202719" x="6413500" y="3143250"/>
          <p14:tracePt t="202735" x="6108700" y="2946400"/>
          <p14:tracePt t="202752" x="5778500" y="2762250"/>
          <p14:tracePt t="202768" x="5473700" y="2616200"/>
          <p14:tracePt t="202785" x="5187950" y="2489200"/>
          <p14:tracePt t="202802" x="4946650" y="2381250"/>
          <p14:tracePt t="202819" x="4699000" y="2286000"/>
          <p14:tracePt t="202835" x="4578350" y="2254250"/>
          <p14:tracePt t="202852" x="4495800" y="2235200"/>
          <p14:tracePt t="202857" x="4476750" y="2228850"/>
          <p14:tracePt t="202868" x="4432300" y="2228850"/>
          <p14:tracePt t="202885" x="4356100" y="2216150"/>
          <p14:tracePt t="202901" x="4273550" y="2216150"/>
          <p14:tracePt t="202919" x="4146550" y="2216150"/>
          <p14:tracePt t="202935" x="4038600" y="2216150"/>
          <p14:tracePt t="202952" x="3930650" y="2209800"/>
          <p14:tracePt t="202968" x="3829050" y="2197100"/>
          <p14:tracePt t="202985" x="3746500" y="2184400"/>
          <p14:tracePt t="203002" x="3683000" y="2159000"/>
          <p14:tracePt t="203004" x="3663950" y="2152650"/>
          <p14:tracePt t="203019" x="3606800" y="2133600"/>
          <p14:tracePt t="203035" x="3524250" y="2095500"/>
          <p14:tracePt t="203051" x="3409950" y="2038350"/>
          <p14:tracePt t="203068" x="3295650" y="1968500"/>
          <p14:tracePt t="203085" x="3168650" y="1911350"/>
          <p14:tracePt t="203101" x="3054350" y="1854200"/>
          <p14:tracePt t="203118" x="2946400" y="1809750"/>
          <p14:tracePt t="203135" x="2844800" y="1790700"/>
          <p14:tracePt t="203151" x="2762250" y="1784350"/>
          <p14:tracePt t="203168" x="2698750" y="1758950"/>
          <p14:tracePt t="203185" x="2647950" y="1746250"/>
          <p14:tracePt t="203201" x="2616200" y="1733550"/>
          <p14:tracePt t="203218" x="2590800" y="1720850"/>
          <p14:tracePt t="203235" x="2578100" y="1708150"/>
          <p14:tracePt t="203251" x="2559050" y="1701800"/>
          <p14:tracePt t="203268" x="2533650" y="1682750"/>
          <p14:tracePt t="203285" x="2508250" y="1657350"/>
          <p14:tracePt t="203301" x="2457450" y="1625600"/>
          <p14:tracePt t="203319" x="2393950" y="1581150"/>
          <p14:tracePt t="203335" x="2355850" y="1562100"/>
          <p14:tracePt t="203351" x="2324100" y="1543050"/>
          <p14:tracePt t="203368" x="2298700" y="1530350"/>
          <p14:tracePt t="203373" x="2292350" y="1524000"/>
          <p14:tracePt t="203385" x="2273300" y="1511300"/>
          <p14:tracePt t="203401" x="2254250" y="1492250"/>
          <p14:tracePt t="203418" x="2222500" y="1473200"/>
          <p14:tracePt t="203435" x="2197100" y="1454150"/>
          <p14:tracePt t="203451" x="2171700" y="1441450"/>
          <p14:tracePt t="203468" x="2146300" y="1428750"/>
          <p14:tracePt t="203485" x="2127250" y="1409700"/>
          <p14:tracePt t="203501" x="2101850" y="1397000"/>
          <p14:tracePt t="203519" x="2082800" y="1377950"/>
          <p14:tracePt t="203535" x="2070100" y="1365250"/>
          <p14:tracePt t="203551" x="2057400" y="1352550"/>
          <p14:tracePt t="203568" x="2057400" y="1346200"/>
          <p14:tracePt t="203725" x="2057400" y="1352550"/>
          <p14:tracePt t="203730" x="2057400" y="1365250"/>
          <p14:tracePt t="203751" x="2057400" y="1384300"/>
          <p14:tracePt t="203768" x="2057400" y="1409700"/>
          <p14:tracePt t="203784" x="2063750" y="1428750"/>
          <p14:tracePt t="203800" x="2070100" y="1454150"/>
          <p14:tracePt t="203817" x="2089150" y="1479550"/>
          <p14:tracePt t="203834" x="2095500" y="1511300"/>
          <p14:tracePt t="203850" x="2108200" y="1524000"/>
          <p14:tracePt t="203867" x="2139950" y="1549400"/>
          <p14:tracePt t="203872" x="2146300" y="1555750"/>
          <p14:tracePt t="203884" x="2165350" y="1568450"/>
          <p14:tracePt t="203900" x="2222500" y="1587500"/>
          <p14:tracePt t="203917" x="2317750" y="1612900"/>
          <p14:tracePt t="203934" x="2470150" y="1651000"/>
          <p14:tracePt t="203950" x="2578100" y="1689100"/>
          <p14:tracePt t="203967" x="2711450" y="1727200"/>
          <p14:tracePt t="203984" x="2813050" y="1758950"/>
          <p14:tracePt t="204001" x="2927350" y="1790700"/>
          <p14:tracePt t="204019" x="3143250" y="1879600"/>
          <p14:tracePt t="204035" x="3416300" y="1987550"/>
          <p14:tracePt t="204051" x="3778250" y="2114550"/>
          <p14:tracePt t="204068" x="4178300" y="2235200"/>
          <p14:tracePt t="204084" x="4533900" y="2324100"/>
          <p14:tracePt t="204101" x="4895850" y="2374900"/>
          <p14:tracePt t="204119" x="5270500" y="2425700"/>
          <p14:tracePt t="204135" x="5543550" y="2482850"/>
          <p14:tracePt t="204151" x="5861050" y="2571750"/>
          <p14:tracePt t="204168" x="6165850" y="2660650"/>
          <p14:tracePt t="204184" x="6451600" y="2755900"/>
          <p14:tracePt t="204201" x="6667500" y="2819400"/>
          <p14:tracePt t="204218" x="6915150" y="2889250"/>
          <p14:tracePt t="204235" x="7061200" y="2933700"/>
          <p14:tracePt t="204251" x="7245350" y="2984500"/>
          <p14:tracePt t="204268" x="7448550" y="3060700"/>
          <p14:tracePt t="204285" x="7639050" y="3136900"/>
          <p14:tracePt t="204301" x="7823200" y="3206750"/>
          <p14:tracePt t="204318" x="7994650" y="3289300"/>
          <p14:tracePt t="204335" x="8077200" y="3346450"/>
          <p14:tracePt t="204351" x="8140700" y="3384550"/>
          <p14:tracePt t="204368" x="8159750" y="3416300"/>
          <p14:tracePt t="204373" x="8166100" y="3422650"/>
          <p14:tracePt t="204384" x="8178800" y="3479800"/>
          <p14:tracePt t="204401" x="8216900" y="3562350"/>
          <p14:tracePt t="204418" x="8261350" y="3676650"/>
          <p14:tracePt t="204435" x="8305800" y="3759200"/>
          <p14:tracePt t="204451" x="8343900" y="3829050"/>
          <p14:tracePt t="204468" x="8394700" y="3886200"/>
          <p14:tracePt t="204484" x="8439150" y="3930650"/>
          <p14:tracePt t="204501" x="8470900" y="3956050"/>
          <p14:tracePt t="204519" x="8496300" y="3975100"/>
          <p14:tracePt t="204535" x="8509000" y="3987800"/>
          <p14:tracePt t="204551" x="8521700" y="4013200"/>
          <p14:tracePt t="204568" x="8534400" y="4032250"/>
          <p14:tracePt t="204584" x="8547100" y="4070350"/>
          <p14:tracePt t="204601" x="8566150" y="4102100"/>
          <p14:tracePt t="204618" x="8591550" y="4133850"/>
          <p14:tracePt t="204619" x="8597900" y="4140200"/>
          <p14:tracePt t="204635" x="8616950" y="4159250"/>
          <p14:tracePt t="204651" x="8629650" y="4171950"/>
          <p14:tracePt t="204667" x="8642350" y="4178300"/>
          <p14:tracePt t="204684" x="8667750" y="4178300"/>
          <p14:tracePt t="204701" x="8705850" y="4184650"/>
          <p14:tracePt t="204718" x="8794750" y="4184650"/>
          <p14:tracePt t="204736" x="8851900" y="4184650"/>
          <p14:tracePt t="204751" x="8909050" y="4184650"/>
          <p14:tracePt t="204768" x="8940800" y="4165600"/>
          <p14:tracePt t="204784" x="8966200" y="4165600"/>
          <p14:tracePt t="204801" x="8985250" y="4159250"/>
          <p14:tracePt t="204818" x="8991600" y="4159250"/>
          <p14:tracePt t="204834" x="8991600" y="4152900"/>
          <p14:tracePt t="204850" x="8997950" y="4152900"/>
          <p14:tracePt t="204867" x="9004300" y="4152900"/>
          <p14:tracePt t="204963" x="9004300" y="4146550"/>
          <p14:tracePt t="204975" x="9010650" y="4146550"/>
          <p14:tracePt t="204991" x="9010650" y="4140200"/>
          <p14:tracePt t="205001" x="9010650" y="4133850"/>
          <p14:tracePt t="205017" x="9017000" y="4108450"/>
          <p14:tracePt t="205034" x="9023350" y="4095750"/>
          <p14:tracePt t="205051" x="9036050" y="4083050"/>
          <p14:tracePt t="205067" x="9042400" y="4070350"/>
          <p14:tracePt t="205085" x="9055100" y="4051300"/>
          <p14:tracePt t="205101" x="9061450" y="4032250"/>
          <p14:tracePt t="205117" x="9074150" y="4013200"/>
          <p14:tracePt t="205134" x="9086850" y="3981450"/>
          <p14:tracePt t="205151" x="9105900" y="3956050"/>
          <p14:tracePt t="205168" x="9124950" y="3917950"/>
          <p14:tracePt t="205184" x="9131300" y="3898900"/>
          <p14:tracePt t="205201" x="9137650" y="3886200"/>
          <p14:tracePt t="205217" x="9144000" y="3873500"/>
          <p14:tracePt t="205234" x="9150350" y="3873500"/>
          <p14:tracePt t="205299" x="9150350" y="3867150"/>
          <p14:tracePt t="205311" x="9150350" y="3860800"/>
          <p14:tracePt t="205317" x="9150350" y="3854450"/>
          <p14:tracePt t="205334" x="9150350" y="3822700"/>
          <p14:tracePt t="205351" x="9150350" y="3803650"/>
          <p14:tracePt t="205368" x="9150350" y="3784600"/>
          <p14:tracePt t="205385" x="9150350" y="3752850"/>
          <p14:tracePt t="205401" x="9150350" y="3740150"/>
          <p14:tracePt t="205417" x="9144000" y="3721100"/>
          <p14:tracePt t="205434" x="9137650" y="3708400"/>
          <p14:tracePt t="205451" x="9137650" y="3702050"/>
          <p14:tracePt t="205468" x="9131300" y="3689350"/>
          <p14:tracePt t="205484" x="9118600" y="3676650"/>
          <p14:tracePt t="205501" x="9099550" y="3657600"/>
          <p14:tracePt t="205517" x="9067800" y="3638550"/>
          <p14:tracePt t="205534" x="9029700" y="3625850"/>
          <p14:tracePt t="205551" x="8985250" y="3606800"/>
          <p14:tracePt t="205567" x="8940800" y="3606800"/>
          <p14:tracePt t="205584" x="8864600" y="3606800"/>
          <p14:tracePt t="205601" x="8763000" y="3606800"/>
          <p14:tracePt t="205617" x="8667750" y="3606800"/>
          <p14:tracePt t="205634" x="8566150" y="3606800"/>
          <p14:tracePt t="205651" x="8464550" y="3600450"/>
          <p14:tracePt t="205667" x="8331200" y="3587750"/>
          <p14:tracePt t="205684" x="8204200" y="3575050"/>
          <p14:tracePt t="205701" x="8108950" y="3562350"/>
          <p14:tracePt t="205717" x="8026400" y="3549650"/>
          <p14:tracePt t="205734" x="7950200" y="3543300"/>
          <p14:tracePt t="205751" x="7861300" y="3524250"/>
          <p14:tracePt t="205767" x="7772400" y="3517900"/>
          <p14:tracePt t="205784" x="7626350" y="3492500"/>
          <p14:tracePt t="205801" x="7486650" y="3473450"/>
          <p14:tracePt t="205817" x="7366000" y="3460750"/>
          <p14:tracePt t="205834" x="7232650" y="3441700"/>
          <p14:tracePt t="205850" x="7124700" y="3422650"/>
          <p14:tracePt t="205867" x="7010400" y="3409950"/>
          <p14:tracePt t="205884" x="6858000" y="3397250"/>
          <p14:tracePt t="205901" x="6750050" y="3384550"/>
          <p14:tracePt t="205906" x="6711950" y="3384550"/>
          <p14:tracePt t="205917" x="6610350" y="3365500"/>
          <p14:tracePt t="205934" x="6483350" y="3340100"/>
          <p14:tracePt t="205950" x="6407150" y="3327400"/>
          <p14:tracePt t="205966" x="6350000" y="3321050"/>
          <p14:tracePt t="205983" x="6311900" y="3314700"/>
          <p14:tracePt t="206000" x="6242050" y="3308350"/>
          <p14:tracePt t="206017" x="6172200" y="3302000"/>
          <p14:tracePt t="206034" x="6134100" y="3295650"/>
          <p14:tracePt t="206050" x="6102350" y="3295650"/>
          <p14:tracePt t="206067" x="6070600" y="3295650"/>
          <p14:tracePt t="206084" x="6019800" y="3295650"/>
          <p14:tracePt t="206101" x="5962650" y="3295650"/>
          <p14:tracePt t="206117" x="5892800" y="3295650"/>
          <p14:tracePt t="206134" x="5816600" y="3295650"/>
          <p14:tracePt t="206150" x="5791200" y="3295650"/>
          <p14:tracePt t="206167" x="5784850" y="3295650"/>
          <p14:tracePt t="206247" x="5778500" y="3295650"/>
          <p14:tracePt t="206399" x="5778500" y="3302000"/>
          <p14:tracePt t="206405" x="5784850" y="3302000"/>
          <p14:tracePt t="206417" x="5816600" y="3302000"/>
          <p14:tracePt t="206434" x="5854700" y="3302000"/>
          <p14:tracePt t="206450" x="5930900" y="3302000"/>
          <p14:tracePt t="206467" x="5994400" y="3295650"/>
          <p14:tracePt t="206484" x="6089650" y="3289300"/>
          <p14:tracePt t="206501" x="6172200" y="3276600"/>
          <p14:tracePt t="206517" x="6242050" y="3270250"/>
          <p14:tracePt t="206534" x="6311900" y="3270250"/>
          <p14:tracePt t="206550" x="6388100" y="3270250"/>
          <p14:tracePt t="206567" x="6464300" y="3270250"/>
          <p14:tracePt t="206584" x="6527800" y="3270250"/>
          <p14:tracePt t="206601" x="6616700" y="3270250"/>
          <p14:tracePt t="206617" x="6692900" y="3270250"/>
          <p14:tracePt t="206634" x="6769100" y="3270250"/>
          <p14:tracePt t="206650" x="6838950" y="3270250"/>
          <p14:tracePt t="206667" x="6902450" y="3270250"/>
          <p14:tracePt t="206683" x="6991350" y="3270250"/>
          <p14:tracePt t="206700" x="7112000" y="3276600"/>
          <p14:tracePt t="206717" x="7213600" y="3295650"/>
          <p14:tracePt t="206733" x="7289800" y="3302000"/>
          <p14:tracePt t="206750" x="7372350" y="3314700"/>
          <p14:tracePt t="206767" x="7448550" y="3327400"/>
          <p14:tracePt t="206784" x="7531100" y="3340100"/>
          <p14:tracePt t="206786" x="7550150" y="3340100"/>
          <p14:tracePt t="206801" x="7626350" y="3352800"/>
          <p14:tracePt t="206817" x="7696200" y="3365500"/>
          <p14:tracePt t="206833" x="7747000" y="3378200"/>
          <p14:tracePt t="206850" x="7785100" y="3384550"/>
          <p14:tracePt t="206867" x="7810500" y="3384550"/>
          <p14:tracePt t="206883" x="7842250" y="3384550"/>
          <p14:tracePt t="206901" x="7893050" y="3384550"/>
          <p14:tracePt t="206917" x="7962900" y="3384550"/>
          <p14:tracePt t="206934" x="8039100" y="3384550"/>
          <p14:tracePt t="206950" x="8115300" y="3384550"/>
          <p14:tracePt t="206967" x="8178800" y="3384550"/>
          <p14:tracePt t="206983" x="8197850" y="3384550"/>
          <p14:tracePt t="206985" x="8204200" y="3384550"/>
          <p14:tracePt t="207000" x="8223250" y="3384550"/>
          <p14:tracePt t="207017" x="8235950" y="3384550"/>
          <p14:tracePt t="207033" x="8248650" y="3384550"/>
          <p14:tracePt t="207049" x="8261350" y="3384550"/>
          <p14:tracePt t="207067" x="8267700" y="3384550"/>
          <p14:tracePt t="207100" x="8274050" y="3384550"/>
          <p14:tracePt t="207117" x="8280400" y="3384550"/>
          <p14:tracePt t="207133" x="8293100" y="3384550"/>
          <p14:tracePt t="207150" x="8312150" y="3384550"/>
          <p14:tracePt t="207167" x="8331200" y="3384550"/>
          <p14:tracePt t="207184" x="8369300" y="3384550"/>
          <p14:tracePt t="207200" x="8432800" y="3384550"/>
          <p14:tracePt t="207217" x="8477250" y="3384550"/>
          <p14:tracePt t="207233" x="8515350" y="3384550"/>
          <p14:tracePt t="207250" x="8534400" y="3384550"/>
          <p14:tracePt t="207267" x="8547100" y="3384550"/>
          <p14:tracePt t="207300" x="8553450" y="3384550"/>
          <p14:tracePt t="207317" x="8578850" y="3384550"/>
          <p14:tracePt t="207333" x="8610600" y="3384550"/>
          <p14:tracePt t="207350" x="8655050" y="3384550"/>
          <p14:tracePt t="207367" x="8705850" y="3384550"/>
          <p14:tracePt t="207383" x="8756650" y="3384550"/>
          <p14:tracePt t="207385" x="8763000" y="3384550"/>
          <p14:tracePt t="207401" x="8820150" y="3384550"/>
          <p14:tracePt t="207417" x="8864600" y="3384550"/>
          <p14:tracePt t="207422" x="8877300" y="3384550"/>
          <p14:tracePt t="207433" x="8896350" y="3384550"/>
          <p14:tracePt t="207450" x="8934450" y="3384550"/>
          <p14:tracePt t="207467" x="8991600" y="3384550"/>
          <p14:tracePt t="207483" x="9048750" y="3384550"/>
          <p14:tracePt t="207500" x="9131300" y="3384550"/>
          <p14:tracePt t="207517" x="9182100" y="3384550"/>
          <p14:tracePt t="207533" x="9207500" y="3384550"/>
          <p14:tracePt t="207550" x="9220200" y="3384550"/>
          <p14:tracePt t="207567" x="9226550" y="3384550"/>
          <p14:tracePt t="207583" x="9232900" y="3384550"/>
          <p14:tracePt t="207600" x="9251950" y="3384550"/>
          <p14:tracePt t="207617" x="9271000" y="3384550"/>
          <p14:tracePt t="207633" x="9283700" y="3384550"/>
          <p14:tracePt t="207650" x="9290050" y="3384550"/>
          <p14:tracePt t="207666" x="9296400" y="3384550"/>
          <p14:tracePt t="207723" x="9302750" y="3384550"/>
          <p14:tracePt t="207735" x="9309100" y="3384550"/>
          <p14:tracePt t="207743" x="9315450" y="3384550"/>
          <p14:tracePt t="207752" x="9321800" y="3384550"/>
          <p14:tracePt t="207766" x="9334500" y="3384550"/>
          <p14:tracePt t="207783" x="9340850" y="3384550"/>
          <p14:tracePt t="208167" x="9347200" y="3384550"/>
          <p14:tracePt t="208179" x="9353550" y="3384550"/>
          <p14:tracePt t="208962" x="9359900" y="3390900"/>
          <p14:tracePt t="208978" x="9353550" y="3390900"/>
          <p14:tracePt t="208991" x="9347200" y="3390900"/>
          <p14:tracePt t="208999" x="9334500" y="3390900"/>
          <p14:tracePt t="209017" x="9296400" y="3409950"/>
          <p14:tracePt t="209033" x="9251950" y="3409950"/>
          <p14:tracePt t="209049" x="9207500" y="3416300"/>
          <p14:tracePt t="209066" x="9169400" y="3416300"/>
          <p14:tracePt t="209083" x="9144000" y="3416300"/>
          <p14:tracePt t="209099" x="9131300" y="3416300"/>
          <p14:tracePt t="209116" x="9118600" y="3416300"/>
          <p14:tracePt t="209133" x="9112250" y="3416300"/>
          <p14:tracePt t="209150" x="9086850" y="3416300"/>
          <p14:tracePt t="209166" x="9048750" y="3403600"/>
          <p14:tracePt t="209183" x="8985250" y="3397250"/>
          <p14:tracePt t="209199" x="8928100" y="3397250"/>
          <p14:tracePt t="209217" x="8870950" y="3397250"/>
          <p14:tracePt t="209233" x="8839200" y="3397250"/>
          <p14:tracePt t="209249" x="8788400" y="3397250"/>
          <p14:tracePt t="209266" x="8750300" y="3397250"/>
          <p14:tracePt t="209283" x="8693150" y="3397250"/>
          <p14:tracePt t="209299" x="8642350" y="3397250"/>
          <p14:tracePt t="209316" x="8534400" y="3397250"/>
          <p14:tracePt t="209333" x="8477250" y="3397250"/>
          <p14:tracePt t="209349" x="8407400" y="3397250"/>
          <p14:tracePt t="209366" x="8343900" y="3403600"/>
          <p14:tracePt t="209383" x="8299450" y="3409950"/>
          <p14:tracePt t="209399" x="8248650" y="3409950"/>
          <p14:tracePt t="209416" x="8216900" y="3409950"/>
          <p14:tracePt t="209433" x="8191500" y="3416300"/>
          <p14:tracePt t="209450" x="8178800" y="3416300"/>
          <p14:tracePt t="209487" x="8172450" y="3416300"/>
          <p14:tracePt t="209492" x="8166100" y="3416300"/>
          <p14:tracePt t="209499" x="8159750" y="3416300"/>
          <p14:tracePt t="209517" x="8147050" y="3416300"/>
          <p14:tracePt t="209533" x="8128000" y="3416300"/>
          <p14:tracePt t="209549" x="8108950" y="3416300"/>
          <p14:tracePt t="209566" x="8089900" y="3416300"/>
          <p14:tracePt t="209583" x="8083550" y="3416300"/>
          <p14:tracePt t="209667" x="8096250" y="3416300"/>
          <p14:tracePt t="209673" x="8128000" y="3416300"/>
          <p14:tracePt t="209683" x="8166100" y="3416300"/>
          <p14:tracePt t="209699" x="8267700" y="3416300"/>
          <p14:tracePt t="209716" x="8407400" y="3416300"/>
          <p14:tracePt t="209733" x="8502650" y="3416300"/>
          <p14:tracePt t="209749" x="8547100" y="3409950"/>
          <p14:tracePt t="209766" x="8566150" y="3403600"/>
          <p14:tracePt t="209783" x="8572500" y="3403600"/>
          <p14:tracePt t="209799" x="8572500" y="3397250"/>
          <p14:tracePt t="209816" x="8578850" y="3384550"/>
          <p14:tracePt t="209833" x="8559800" y="3371850"/>
          <p14:tracePt t="209849" x="8483600" y="3371850"/>
          <p14:tracePt t="209866" x="8350250" y="3371850"/>
          <p14:tracePt t="209882" x="8229600" y="3371850"/>
          <p14:tracePt t="209899" x="8102600" y="3371850"/>
          <p14:tracePt t="209916" x="7924800" y="3359150"/>
          <p14:tracePt t="209933" x="7861300" y="3359150"/>
          <p14:tracePt t="209949" x="7848600" y="3359150"/>
          <p14:tracePt t="210003" x="7854950" y="3359150"/>
          <p14:tracePt t="210009" x="7880350" y="3352800"/>
          <p14:tracePt t="210016" x="7899400" y="3352800"/>
          <p14:tracePt t="210033" x="7950200" y="3352800"/>
          <p14:tracePt t="210049" x="7988300" y="3340100"/>
          <p14:tracePt t="210066" x="8001000" y="3340100"/>
          <p14:tracePt t="210107" x="7994650" y="3340100"/>
          <p14:tracePt t="210116" x="7956550" y="3352800"/>
          <p14:tracePt t="210133" x="7867650" y="3371850"/>
          <p14:tracePt t="210149" x="7791450" y="3384550"/>
          <p14:tracePt t="210166" x="7740650" y="3397250"/>
          <p14:tracePt t="210182" x="7727950" y="3403600"/>
          <p14:tracePt t="210199" x="7715250" y="3403600"/>
          <p14:tracePt t="210216" x="7715250" y="3409950"/>
          <p14:tracePt t="210233" x="7727950" y="3416300"/>
          <p14:tracePt t="210248" x="7823200" y="3416300"/>
          <p14:tracePt t="210265" x="7956550" y="3416300"/>
          <p14:tracePt t="210281" x="8089900" y="3397250"/>
          <p14:tracePt t="210298" x="8216900" y="3378200"/>
          <p14:tracePt t="210317" x="8274050" y="3371850"/>
          <p14:tracePt t="210355" x="8274050" y="3365500"/>
          <p14:tracePt t="210366" x="8267700" y="3352800"/>
          <p14:tracePt t="210382" x="8210550" y="3346450"/>
          <p14:tracePt t="210399" x="8191500" y="3346450"/>
          <p14:tracePt t="210459" x="8197850" y="3346450"/>
          <p14:tracePt t="210467" x="8210550" y="3346450"/>
          <p14:tracePt t="210475" x="8216900" y="3346450"/>
          <p14:tracePt t="210482" x="8235950" y="3346450"/>
          <p14:tracePt t="210499" x="8248650" y="3346450"/>
          <p14:tracePt t="210516" x="8261350" y="3346450"/>
          <p14:tracePt t="210567" x="8261350" y="3340100"/>
          <p14:tracePt t="210579" x="8267700" y="3340100"/>
          <p14:tracePt t="210599" x="8261350" y="3333750"/>
          <p14:tracePt t="210611" x="8255000" y="3333750"/>
          <p14:tracePt t="210635" x="8248650" y="3333750"/>
          <p14:tracePt t="210651" x="8242300" y="3333750"/>
          <p14:tracePt t="210663" x="8235950" y="3333750"/>
          <p14:tracePt t="210671" x="8229600" y="3333750"/>
          <p14:tracePt t="210743" x="8235950" y="3340100"/>
          <p14:tracePt t="210767" x="8242300" y="3340100"/>
          <p14:tracePt t="210775" x="8248650" y="3340100"/>
          <p14:tracePt t="210978" x="8242300" y="3340100"/>
          <p14:tracePt t="210986" x="8235950" y="3340100"/>
          <p14:tracePt t="210999" x="8223250" y="3340100"/>
          <p14:tracePt t="211015" x="8210550" y="3340100"/>
          <p14:tracePt t="211033" x="8185150" y="3346450"/>
          <p14:tracePt t="211049" x="8178800" y="3346450"/>
          <p14:tracePt t="211065" x="8159750" y="3352800"/>
          <p14:tracePt t="211082" x="8153400" y="3352800"/>
          <p14:tracePt t="211099" x="8128000" y="3352800"/>
          <p14:tracePt t="211115" x="8083550" y="3352800"/>
          <p14:tracePt t="211133" x="7994650" y="3352800"/>
          <p14:tracePt t="211149" x="7956550" y="3352800"/>
          <p14:tracePt t="211165" x="7943850" y="3352800"/>
          <p14:tracePt t="211182" x="7937500" y="3352800"/>
          <p14:tracePt t="211275" x="7943850" y="3352800"/>
          <p14:tracePt t="211283" x="7950200" y="3352800"/>
          <p14:tracePt t="211288" x="7956550" y="3352800"/>
          <p14:tracePt t="211299" x="7969250" y="3352800"/>
          <p14:tracePt t="211316" x="7988300" y="3352800"/>
          <p14:tracePt t="211331" x="8007350" y="3352800"/>
          <p14:tracePt t="211348" x="8026400" y="3352800"/>
          <p14:tracePt t="211415" x="8020050" y="3352800"/>
          <p14:tracePt t="211420" x="8007350" y="3352800"/>
          <p14:tracePt t="211432" x="7994650" y="3359150"/>
          <p14:tracePt t="211449" x="7994650" y="3365500"/>
          <p14:tracePt t="211519" x="8001000" y="3365500"/>
          <p14:tracePt t="211524" x="8007350" y="3365500"/>
          <p14:tracePt t="211532" x="8020050" y="3365500"/>
          <p14:tracePt t="211549" x="8045450" y="3365500"/>
          <p14:tracePt t="211565" x="8058150" y="3365500"/>
          <p14:tracePt t="211582" x="8070850" y="3365500"/>
          <p14:tracePt t="211599" x="8077200" y="3365500"/>
          <p14:tracePt t="211632" x="8089900" y="3365500"/>
          <p14:tracePt t="211665" x="8102600" y="3359150"/>
          <p14:tracePt t="211747" x="8102600" y="3352800"/>
          <p14:tracePt t="211759" x="8108950" y="3352800"/>
          <p14:tracePt t="211861" x="8102600" y="3352800"/>
          <p14:tracePt t="211866" x="8096250" y="3352800"/>
          <p14:tracePt t="211882" x="8083550" y="3352800"/>
          <p14:tracePt t="211899" x="8064500" y="3359150"/>
          <p14:tracePt t="211915" x="8045450" y="3365500"/>
          <p14:tracePt t="211932" x="8026400" y="3365500"/>
          <p14:tracePt t="211948" x="8007350" y="3365500"/>
          <p14:tracePt t="211966" x="7988300" y="3365500"/>
          <p14:tracePt t="211968" x="7981950" y="3365500"/>
          <p14:tracePt t="211983" x="7969250" y="3365500"/>
          <p14:tracePt t="212001" x="7962900" y="3365500"/>
          <p14:tracePt t="212015" x="7956550" y="3365500"/>
          <p14:tracePt t="212569" x="7962900" y="3365500"/>
          <p14:tracePt t="212573" x="7969250" y="3365500"/>
          <p14:tracePt t="212582" x="7988300" y="3365500"/>
          <p14:tracePt t="212599" x="8026400" y="3365500"/>
          <p14:tracePt t="212615" x="8070850" y="3365500"/>
          <p14:tracePt t="212632" x="8096250" y="3365500"/>
          <p14:tracePt t="212648" x="8115300" y="3365500"/>
          <p14:tracePt t="212665" x="8121650" y="3365500"/>
          <p14:tracePt t="212682" x="8134350" y="3365500"/>
          <p14:tracePt t="212698" x="8140700" y="3359150"/>
          <p14:tracePt t="212841" x="8134350" y="3359150"/>
          <p14:tracePt t="212849" x="8128000" y="3359150"/>
          <p14:tracePt t="212854" x="8115300" y="3359150"/>
          <p14:tracePt t="212865" x="8115300" y="3365500"/>
          <p14:tracePt t="212881" x="8083550" y="3365500"/>
          <p14:tracePt t="212898" x="8045450" y="3384550"/>
          <p14:tracePt t="212915" x="8001000" y="3397250"/>
          <p14:tracePt t="212931" x="7962900" y="3403600"/>
          <p14:tracePt t="212948" x="7899400" y="3403600"/>
          <p14:tracePt t="212965" x="7861300" y="3403600"/>
          <p14:tracePt t="212981" x="7816850" y="3403600"/>
          <p14:tracePt t="212999" x="7804150" y="3403600"/>
          <p14:tracePt t="213003" x="7797800" y="3403600"/>
          <p14:tracePt t="213015" x="7785100" y="3403600"/>
          <p14:tracePt t="213031" x="7772400" y="3403600"/>
          <p14:tracePt t="213048" x="7753350" y="3403600"/>
          <p14:tracePt t="213065" x="7734300" y="3403600"/>
          <p14:tracePt t="213081" x="7689850" y="3403600"/>
          <p14:tracePt t="213083" x="7683500" y="3403600"/>
          <p14:tracePt t="213098" x="7639050" y="3403600"/>
          <p14:tracePt t="213115" x="7607300" y="3403600"/>
          <p14:tracePt t="213131" x="7581900" y="3403600"/>
          <p14:tracePt t="213148" x="7550150" y="3403600"/>
          <p14:tracePt t="213165" x="7518400" y="3403600"/>
          <p14:tracePt t="213181" x="7480300" y="3403600"/>
          <p14:tracePt t="213198" x="7416800" y="3403600"/>
          <p14:tracePt t="213215" x="7346950" y="3397250"/>
          <p14:tracePt t="213231" x="7277100" y="3371850"/>
          <p14:tracePt t="213248" x="7219950" y="3352800"/>
          <p14:tracePt t="213265" x="7188200" y="3340100"/>
          <p14:tracePt t="213281" x="7156450" y="3327400"/>
          <p14:tracePt t="213298" x="7143750" y="3314700"/>
          <p14:tracePt t="213315" x="7124700" y="3302000"/>
          <p14:tracePt t="213331" x="7105650" y="3295650"/>
          <p14:tracePt t="213348" x="7080250" y="3282950"/>
          <p14:tracePt t="213365" x="7042150" y="3257550"/>
          <p14:tracePt t="213381" x="6978650" y="3238500"/>
          <p14:tracePt t="213398" x="6845300" y="3194050"/>
          <p14:tracePt t="213415" x="6724650" y="3162300"/>
          <p14:tracePt t="213431" x="6642100" y="3130550"/>
          <p14:tracePt t="213448" x="6553200" y="3098800"/>
          <p14:tracePt t="213465" x="6457950" y="3060700"/>
          <p14:tracePt t="213482" x="6369050" y="3022600"/>
          <p14:tracePt t="213484" x="6350000" y="3009900"/>
          <p14:tracePt t="213499" x="6267450" y="2978150"/>
          <p14:tracePt t="213504" x="6248400" y="2965450"/>
          <p14:tracePt t="213514" x="6191250" y="2927350"/>
          <p14:tracePt t="213530" x="6102350" y="2882900"/>
          <p14:tracePt t="213547" x="5981700" y="2838450"/>
          <p14:tracePt t="213563" x="5848350" y="2787650"/>
          <p14:tracePt t="213580" x="5708650" y="2755900"/>
          <p14:tracePt t="213597" x="5568950" y="2711450"/>
          <p14:tracePt t="213616" x="5397500" y="2660650"/>
          <p14:tracePt t="213631" x="5257800" y="2628900"/>
          <p14:tracePt t="213648" x="5092700" y="2571750"/>
          <p14:tracePt t="213665" x="4914900" y="2520950"/>
          <p14:tracePt t="213681" x="4730750" y="2470150"/>
          <p14:tracePt t="213699" x="4502150" y="2381250"/>
          <p14:tracePt t="213715" x="4311650" y="2330450"/>
          <p14:tracePt t="213731" x="4127500" y="2266950"/>
          <p14:tracePt t="213748" x="3937000" y="2216150"/>
          <p14:tracePt t="213764" x="3752850" y="2165350"/>
          <p14:tracePt t="213781" x="3562350" y="2127250"/>
          <p14:tracePt t="213798" x="3403600" y="2095500"/>
          <p14:tracePt t="213800" x="3359150" y="2089150"/>
          <p14:tracePt t="213815" x="3232150" y="2057400"/>
          <p14:tracePt t="213831" x="3092450" y="2012950"/>
          <p14:tracePt t="213848" x="2959100" y="1968500"/>
          <p14:tracePt t="213865" x="2825750" y="1924050"/>
          <p14:tracePt t="213881" x="2705100" y="1866900"/>
          <p14:tracePt t="213898" x="2520950" y="1752600"/>
          <p14:tracePt t="213914" x="2343150" y="1695450"/>
          <p14:tracePt t="213930" x="2152650" y="1625600"/>
          <p14:tracePt t="213947" x="1987550" y="1568450"/>
          <p14:tracePt t="213963" x="1847850" y="1524000"/>
          <p14:tracePt t="213980" x="1733550" y="1498600"/>
          <p14:tracePt t="213997" x="1651000" y="1473200"/>
          <p14:tracePt t="214002" x="1631950" y="1466850"/>
          <p14:tracePt t="214014" x="1587500" y="1447800"/>
          <p14:tracePt t="214030" x="1543050" y="1422400"/>
          <p14:tracePt t="214047" x="1524000" y="1409700"/>
          <p14:tracePt t="214064" x="1517650" y="1384300"/>
          <p14:tracePt t="214081" x="1492250" y="1352550"/>
          <p14:tracePt t="214099" x="1473200" y="1289050"/>
          <p14:tracePt t="214115" x="1460500" y="1219200"/>
          <p14:tracePt t="214132" x="1447800" y="1136650"/>
          <p14:tracePt t="214148" x="1435100" y="1079500"/>
          <p14:tracePt t="214164" x="1435100" y="1028700"/>
          <p14:tracePt t="214181" x="1435100" y="996950"/>
          <p14:tracePt t="214199" x="1435100" y="952500"/>
          <p14:tracePt t="214215" x="1435100" y="927100"/>
          <p14:tracePt t="214231" x="1435100" y="914400"/>
          <p14:tracePt t="214248" x="1435100" y="908050"/>
          <p14:tracePt t="214264" x="1435100" y="895350"/>
          <p14:tracePt t="214281" x="1435100" y="889000"/>
          <p14:tracePt t="214298" x="1441450" y="857250"/>
          <p14:tracePt t="214315" x="1460500" y="831850"/>
          <p14:tracePt t="214331" x="1466850" y="787400"/>
          <p14:tracePt t="214348" x="1479550" y="742950"/>
          <p14:tracePt t="214364" x="1492250" y="704850"/>
          <p14:tracePt t="214381" x="1492250" y="679450"/>
          <p14:tracePt t="214399" x="1498600" y="654050"/>
          <p14:tracePt t="214414" x="1504950" y="635000"/>
          <p14:tracePt t="214431" x="1511300" y="628650"/>
          <p14:tracePt t="214447" x="1511300" y="622300"/>
          <p14:tracePt t="214481" x="1517650" y="603250"/>
          <p14:tracePt t="214498" x="1524000" y="584200"/>
          <p14:tracePt t="214500" x="1530350" y="577850"/>
          <p14:tracePt t="214515" x="1530350" y="558800"/>
          <p14:tracePt t="214521" x="1530350" y="552450"/>
          <p14:tracePt t="214531" x="1530350" y="533400"/>
          <p14:tracePt t="214548" x="1530350" y="501650"/>
          <p14:tracePt t="214564" x="1530350" y="488950"/>
          <p14:tracePt t="214581" x="1530350" y="469900"/>
          <p14:tracePt t="214598" x="1530350" y="457200"/>
          <p14:tracePt t="214615" x="1530350" y="438150"/>
          <p14:tracePt t="214632" x="1524000" y="425450"/>
          <p14:tracePt t="214647" x="1524000" y="419100"/>
          <p14:tracePt t="214664" x="1517650" y="406400"/>
          <p14:tracePt t="214681" x="1511300" y="393700"/>
          <p14:tracePt t="214697" x="1504950" y="374650"/>
          <p14:tracePt t="214714" x="1485900" y="342900"/>
          <p14:tracePt t="214731" x="1466850" y="317500"/>
          <p14:tracePt t="214747" x="1454150" y="298450"/>
          <p14:tracePt t="214764" x="1441450" y="266700"/>
          <p14:tracePt t="214781" x="1428750" y="247650"/>
          <p14:tracePt t="214797" x="1409700" y="234950"/>
          <p14:tracePt t="214814" x="1409700" y="228600"/>
          <p14:tracePt t="214848" x="1403350" y="222250"/>
          <p14:tracePt t="214864" x="1397000" y="215900"/>
          <p14:tracePt t="214881" x="1390650" y="209550"/>
          <p14:tracePt t="214898" x="1377950" y="196850"/>
          <p14:tracePt t="214914" x="1371600" y="177800"/>
          <p14:tracePt t="214931" x="1365250" y="171450"/>
          <p14:tracePt t="214948" x="1358900" y="158750"/>
          <p14:tracePt t="214964" x="1352550" y="146050"/>
          <p14:tracePt t="214981" x="1339850" y="133350"/>
          <p14:tracePt t="215014" x="1333500" y="133350"/>
          <p14:tracePt t="215077" x="1333500" y="127000"/>
          <p14:tracePt t="215109" x="1327150" y="120650"/>
          <p14:tracePt t="215117" x="1320800" y="120650"/>
          <p14:tracePt t="215145" x="1320800" y="114300"/>
          <p14:tracePt t="215151" x="1308100" y="114300"/>
          <p14:tracePt t="216081" x="1257300" y="101600"/>
          <p14:tracePt t="216209" x="1263650" y="107950"/>
          <p14:tracePt t="216214" x="1263650" y="114300"/>
          <p14:tracePt t="216231" x="1308100" y="146050"/>
          <p14:tracePt t="216247" x="1333500" y="177800"/>
          <p14:tracePt t="216264" x="1390650" y="228600"/>
          <p14:tracePt t="216280" x="1441450" y="266700"/>
          <p14:tracePt t="216297" x="1485900" y="317500"/>
          <p14:tracePt t="216314" x="1524000" y="368300"/>
          <p14:tracePt t="216331" x="1568450" y="438150"/>
          <p14:tracePt t="216347" x="1606550" y="488950"/>
          <p14:tracePt t="216364" x="1644650" y="546100"/>
          <p14:tracePt t="216380" x="1689100" y="622300"/>
          <p14:tracePt t="216397" x="1733550" y="685800"/>
          <p14:tracePt t="216414" x="1765300" y="742950"/>
          <p14:tracePt t="216417" x="1765300" y="749300"/>
          <p14:tracePt t="216431" x="1797050" y="800100"/>
          <p14:tracePt t="216447" x="1835150" y="863600"/>
          <p14:tracePt t="216464" x="1879600" y="946150"/>
          <p14:tracePt t="216480" x="1924050" y="1028700"/>
          <p14:tracePt t="216497" x="1974850" y="1117600"/>
          <p14:tracePt t="216514" x="2038350" y="1212850"/>
          <p14:tracePt t="216516" x="2051050" y="1250950"/>
          <p14:tracePt t="216531" x="2095500" y="1365250"/>
        </p14:tracePtLst>
      </p14:laserTraceLst>
    </p:ext>
  </p:extLs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type="title"/>
          </p:nvPr>
        </p:nvSpPr>
        <p:spPr>
          <a:xfrm>
            <a:off x="2454275" y="246855"/>
            <a:ext cx="10515600" cy="1325563"/>
          </a:xfrm>
        </p:spPr>
        <p:txBody>
          <a:bodyPr/>
          <a:lstStyle/>
          <a:p>
            <a:pPr eaLnBrk="1" hangingPunct="1"/>
            <a:r>
              <a:rPr lang="en-US" altLang="en-US" sz="3600" b="1" dirty="0">
                <a:solidFill>
                  <a:schemeClr val="bg1"/>
                </a:solidFill>
              </a:rPr>
              <a:t>Authentication: ap5.0</a:t>
            </a:r>
            <a:endParaRPr lang="en-US" altLang="en-US" b="1" dirty="0" smtClean="0">
              <a:solidFill>
                <a:schemeClr val="bg1"/>
              </a:solidFill>
            </a:endParaRPr>
          </a:p>
        </p:txBody>
      </p:sp>
      <p:sp>
        <p:nvSpPr>
          <p:cNvPr id="25603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buFontTx/>
              <a:buNone/>
            </a:pPr>
            <a:r>
              <a:rPr lang="en-US" altLang="en-US" sz="2400"/>
              <a:t>ap4.0 doesn’t protect against server database reading </a:t>
            </a:r>
          </a:p>
          <a:p>
            <a:pPr eaLnBrk="1" hangingPunct="1"/>
            <a:r>
              <a:rPr lang="en-US" altLang="en-US" sz="2400"/>
              <a:t>can we authenticate using public key techniques?</a:t>
            </a:r>
          </a:p>
          <a:p>
            <a:pPr eaLnBrk="1" hangingPunct="1">
              <a:buFontTx/>
              <a:buNone/>
            </a:pPr>
            <a:r>
              <a:rPr lang="en-US" altLang="en-US" sz="2400" u="sng">
                <a:solidFill>
                  <a:srgbClr val="FF0000"/>
                </a:solidFill>
              </a:rPr>
              <a:t>ap5.0:</a:t>
            </a:r>
            <a:r>
              <a:rPr lang="en-US" altLang="en-US" sz="2400"/>
              <a:t> use nonce, public key cryptography</a:t>
            </a:r>
          </a:p>
        </p:txBody>
      </p:sp>
      <p:pic>
        <p:nvPicPr>
          <p:cNvPr id="25604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47913" y="3360738"/>
            <a:ext cx="698500" cy="862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605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99275" y="3309938"/>
            <a:ext cx="812800" cy="830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606" name="Line 6"/>
          <p:cNvSpPr>
            <a:spLocks noChangeShapeType="1"/>
          </p:cNvSpPr>
          <p:nvPr/>
        </p:nvSpPr>
        <p:spPr bwMode="auto">
          <a:xfrm>
            <a:off x="3168650" y="3443289"/>
            <a:ext cx="3697288" cy="261937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5607" name="Text Box 7"/>
          <p:cNvSpPr txBox="1">
            <a:spLocks noChangeArrowheads="1"/>
          </p:cNvSpPr>
          <p:nvPr/>
        </p:nvSpPr>
        <p:spPr bwMode="auto">
          <a:xfrm>
            <a:off x="4097339" y="3090863"/>
            <a:ext cx="1881187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tx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US" altLang="en-US" sz="2400">
                <a:latin typeface="Comic Sans MS" panose="030F0702030302020204" pitchFamily="66" charset="0"/>
              </a:rPr>
              <a:t>“I am Alice”</a:t>
            </a:r>
          </a:p>
        </p:txBody>
      </p:sp>
      <p:sp>
        <p:nvSpPr>
          <p:cNvPr id="25608" name="Line 8"/>
          <p:cNvSpPr>
            <a:spLocks noChangeShapeType="1"/>
          </p:cNvSpPr>
          <p:nvPr/>
        </p:nvSpPr>
        <p:spPr bwMode="auto">
          <a:xfrm flipH="1">
            <a:off x="3133725" y="3830639"/>
            <a:ext cx="3697288" cy="261937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5609" name="Line 9"/>
          <p:cNvSpPr>
            <a:spLocks noChangeShapeType="1"/>
          </p:cNvSpPr>
          <p:nvPr/>
        </p:nvSpPr>
        <p:spPr bwMode="auto">
          <a:xfrm>
            <a:off x="3184525" y="4302125"/>
            <a:ext cx="3697288" cy="261938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5610" name="Text Box 10"/>
          <p:cNvSpPr txBox="1">
            <a:spLocks noChangeArrowheads="1"/>
          </p:cNvSpPr>
          <p:nvPr/>
        </p:nvSpPr>
        <p:spPr bwMode="auto">
          <a:xfrm>
            <a:off x="3914775" y="3621088"/>
            <a:ext cx="376238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tx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US" altLang="en-US" sz="2400">
                <a:latin typeface="Comic Sans MS" panose="030F0702030302020204" pitchFamily="66" charset="0"/>
              </a:rPr>
              <a:t>R</a:t>
            </a:r>
          </a:p>
        </p:txBody>
      </p:sp>
      <p:sp>
        <p:nvSpPr>
          <p:cNvPr id="25611" name="Text Box 11"/>
          <p:cNvSpPr txBox="1">
            <a:spLocks noChangeArrowheads="1"/>
          </p:cNvSpPr>
          <p:nvPr/>
        </p:nvSpPr>
        <p:spPr bwMode="auto">
          <a:xfrm>
            <a:off x="7856539" y="3368675"/>
            <a:ext cx="2332037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US" altLang="en-US" sz="2000">
                <a:latin typeface="Comic Sans MS" panose="030F0702030302020204" pitchFamily="66" charset="0"/>
              </a:rPr>
              <a:t>Bob computes</a:t>
            </a:r>
          </a:p>
          <a:p>
            <a:pPr algn="ctr"/>
            <a:endParaRPr lang="en-US" altLang="en-US" sz="2400">
              <a:latin typeface="Comic Sans MS" panose="030F0702030302020204" pitchFamily="66" charset="0"/>
            </a:endParaRPr>
          </a:p>
        </p:txBody>
      </p:sp>
      <p:grpSp>
        <p:nvGrpSpPr>
          <p:cNvPr id="25612" name="Group 12"/>
          <p:cNvGrpSpPr>
            <a:grpSpLocks/>
          </p:cNvGrpSpPr>
          <p:nvPr/>
        </p:nvGrpSpPr>
        <p:grpSpPr bwMode="auto">
          <a:xfrm>
            <a:off x="5600700" y="3878263"/>
            <a:ext cx="1055688" cy="673100"/>
            <a:chOff x="2843" y="2891"/>
            <a:chExt cx="665" cy="424"/>
          </a:xfrm>
        </p:grpSpPr>
        <p:sp>
          <p:nvSpPr>
            <p:cNvPr id="25629" name="Text Box 13"/>
            <p:cNvSpPr txBox="1">
              <a:spLocks noChangeArrowheads="1"/>
            </p:cNvSpPr>
            <p:nvPr/>
          </p:nvSpPr>
          <p:spPr bwMode="auto">
            <a:xfrm>
              <a:off x="2843" y="2979"/>
              <a:ext cx="665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tx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/>
              <a:r>
                <a:rPr lang="en-US" altLang="en-US" sz="2400">
                  <a:latin typeface="Comic Sans MS" panose="030F0702030302020204" pitchFamily="66" charset="0"/>
                </a:rPr>
                <a:t>K   (R)</a:t>
              </a:r>
            </a:p>
          </p:txBody>
        </p:sp>
        <p:sp>
          <p:nvSpPr>
            <p:cNvPr id="25630" name="Text Box 14"/>
            <p:cNvSpPr txBox="1">
              <a:spLocks noChangeArrowheads="1"/>
            </p:cNvSpPr>
            <p:nvPr/>
          </p:nvSpPr>
          <p:spPr bwMode="auto">
            <a:xfrm>
              <a:off x="2979" y="3084"/>
              <a:ext cx="221" cy="23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tx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/>
              <a:r>
                <a:rPr lang="en-US" altLang="en-US">
                  <a:latin typeface="Comic Sans MS" panose="030F0702030302020204" pitchFamily="66" charset="0"/>
                </a:rPr>
                <a:t>A</a:t>
              </a:r>
            </a:p>
          </p:txBody>
        </p:sp>
        <p:sp>
          <p:nvSpPr>
            <p:cNvPr id="25631" name="Text Box 15"/>
            <p:cNvSpPr txBox="1">
              <a:spLocks noChangeArrowheads="1"/>
            </p:cNvSpPr>
            <p:nvPr/>
          </p:nvSpPr>
          <p:spPr bwMode="auto">
            <a:xfrm>
              <a:off x="2985" y="2891"/>
              <a:ext cx="183" cy="2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tx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/>
              <a:r>
                <a:rPr lang="en-US" altLang="en-US" sz="2000">
                  <a:latin typeface="Comic Sans MS" panose="030F0702030302020204" pitchFamily="66" charset="0"/>
                </a:rPr>
                <a:t>-</a:t>
              </a:r>
            </a:p>
          </p:txBody>
        </p:sp>
      </p:grpSp>
      <p:grpSp>
        <p:nvGrpSpPr>
          <p:cNvPr id="25613" name="Group 23"/>
          <p:cNvGrpSpPr>
            <a:grpSpLocks/>
          </p:cNvGrpSpPr>
          <p:nvPr/>
        </p:nvGrpSpPr>
        <p:grpSpPr bwMode="auto">
          <a:xfrm>
            <a:off x="7927976" y="3587750"/>
            <a:ext cx="2028825" cy="742950"/>
            <a:chOff x="1127" y="3574"/>
            <a:chExt cx="1278" cy="468"/>
          </a:xfrm>
        </p:grpSpPr>
        <p:sp>
          <p:nvSpPr>
            <p:cNvPr id="25622" name="Text Box 24"/>
            <p:cNvSpPr txBox="1">
              <a:spLocks noChangeArrowheads="1"/>
            </p:cNvSpPr>
            <p:nvPr/>
          </p:nvSpPr>
          <p:spPr bwMode="auto">
            <a:xfrm>
              <a:off x="1324" y="3687"/>
              <a:ext cx="1081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tx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/>
              <a:r>
                <a:rPr lang="en-US" altLang="en-US" sz="2400">
                  <a:latin typeface="Comic Sans MS" panose="030F0702030302020204" pitchFamily="66" charset="0"/>
                </a:rPr>
                <a:t>(K  (R)) = R</a:t>
              </a:r>
            </a:p>
          </p:txBody>
        </p:sp>
        <p:sp>
          <p:nvSpPr>
            <p:cNvPr id="25623" name="Text Box 25"/>
            <p:cNvSpPr txBox="1">
              <a:spLocks noChangeArrowheads="1"/>
            </p:cNvSpPr>
            <p:nvPr/>
          </p:nvSpPr>
          <p:spPr bwMode="auto">
            <a:xfrm>
              <a:off x="1512" y="3811"/>
              <a:ext cx="221" cy="23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tx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/>
              <a:r>
                <a:rPr lang="en-US" altLang="en-US">
                  <a:latin typeface="Comic Sans MS" panose="030F0702030302020204" pitchFamily="66" charset="0"/>
                </a:rPr>
                <a:t>A</a:t>
              </a:r>
            </a:p>
          </p:txBody>
        </p:sp>
        <p:sp>
          <p:nvSpPr>
            <p:cNvPr id="25624" name="Text Box 26"/>
            <p:cNvSpPr txBox="1">
              <a:spLocks noChangeArrowheads="1"/>
            </p:cNvSpPr>
            <p:nvPr/>
          </p:nvSpPr>
          <p:spPr bwMode="auto">
            <a:xfrm>
              <a:off x="1535" y="3574"/>
              <a:ext cx="183" cy="2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tx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/>
              <a:r>
                <a:rPr lang="en-US" altLang="en-US" sz="2000">
                  <a:latin typeface="Comic Sans MS" panose="030F0702030302020204" pitchFamily="66" charset="0"/>
                </a:rPr>
                <a:t>-</a:t>
              </a:r>
            </a:p>
          </p:txBody>
        </p:sp>
        <p:grpSp>
          <p:nvGrpSpPr>
            <p:cNvPr id="25625" name="Group 27"/>
            <p:cNvGrpSpPr>
              <a:grpSpLocks/>
            </p:cNvGrpSpPr>
            <p:nvPr/>
          </p:nvGrpSpPr>
          <p:grpSpPr bwMode="auto">
            <a:xfrm>
              <a:off x="1127" y="3578"/>
              <a:ext cx="347" cy="451"/>
              <a:chOff x="831" y="3234"/>
              <a:chExt cx="347" cy="451"/>
            </a:xfrm>
          </p:grpSpPr>
          <p:sp>
            <p:nvSpPr>
              <p:cNvPr id="25626" name="Text Box 28"/>
              <p:cNvSpPr txBox="1">
                <a:spLocks noChangeArrowheads="1"/>
              </p:cNvSpPr>
              <p:nvPr/>
            </p:nvSpPr>
            <p:spPr bwMode="auto">
              <a:xfrm>
                <a:off x="831" y="3330"/>
                <a:ext cx="347" cy="28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tx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algn="ctr"/>
                <a:r>
                  <a:rPr lang="en-US" altLang="en-US" sz="2400">
                    <a:latin typeface="Comic Sans MS" panose="030F0702030302020204" pitchFamily="66" charset="0"/>
                  </a:rPr>
                  <a:t>K  </a:t>
                </a:r>
              </a:p>
            </p:txBody>
          </p:sp>
          <p:sp>
            <p:nvSpPr>
              <p:cNvPr id="25627" name="Text Box 29"/>
              <p:cNvSpPr txBox="1">
                <a:spLocks noChangeArrowheads="1"/>
              </p:cNvSpPr>
              <p:nvPr/>
            </p:nvSpPr>
            <p:spPr bwMode="auto">
              <a:xfrm>
                <a:off x="918" y="3454"/>
                <a:ext cx="221" cy="231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tx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algn="ctr"/>
                <a:r>
                  <a:rPr lang="en-US" altLang="en-US">
                    <a:latin typeface="Comic Sans MS" panose="030F0702030302020204" pitchFamily="66" charset="0"/>
                  </a:rPr>
                  <a:t>A</a:t>
                </a:r>
              </a:p>
            </p:txBody>
          </p:sp>
          <p:sp>
            <p:nvSpPr>
              <p:cNvPr id="25628" name="Text Box 30"/>
              <p:cNvSpPr txBox="1">
                <a:spLocks noChangeArrowheads="1"/>
              </p:cNvSpPr>
              <p:nvPr/>
            </p:nvSpPr>
            <p:spPr bwMode="auto">
              <a:xfrm>
                <a:off x="956" y="3234"/>
                <a:ext cx="193" cy="25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tx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algn="ctr"/>
                <a:r>
                  <a:rPr lang="en-US" altLang="en-US" sz="2000">
                    <a:latin typeface="Comic Sans MS" panose="030F0702030302020204" pitchFamily="66" charset="0"/>
                  </a:rPr>
                  <a:t>+</a:t>
                </a:r>
              </a:p>
            </p:txBody>
          </p:sp>
        </p:grpSp>
      </p:grpSp>
      <p:sp>
        <p:nvSpPr>
          <p:cNvPr id="25614" name="Text Box 31"/>
          <p:cNvSpPr txBox="1">
            <a:spLocks noChangeArrowheads="1"/>
          </p:cNvSpPr>
          <p:nvPr/>
        </p:nvSpPr>
        <p:spPr bwMode="auto">
          <a:xfrm>
            <a:off x="7391400" y="4183064"/>
            <a:ext cx="3035300" cy="1311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US" altLang="en-US" sz="2000">
                <a:latin typeface="Comic Sans MS" panose="030F0702030302020204" pitchFamily="66" charset="0"/>
              </a:rPr>
              <a:t>and knows only Alice could have the private key, that encrypted R such that</a:t>
            </a:r>
          </a:p>
        </p:txBody>
      </p:sp>
      <p:grpSp>
        <p:nvGrpSpPr>
          <p:cNvPr id="25615" name="Group 32"/>
          <p:cNvGrpSpPr>
            <a:grpSpLocks/>
          </p:cNvGrpSpPr>
          <p:nvPr/>
        </p:nvGrpSpPr>
        <p:grpSpPr bwMode="auto">
          <a:xfrm>
            <a:off x="8023226" y="5246689"/>
            <a:ext cx="1876425" cy="763587"/>
            <a:chOff x="940" y="3588"/>
            <a:chExt cx="1182" cy="481"/>
          </a:xfrm>
        </p:grpSpPr>
        <p:sp>
          <p:nvSpPr>
            <p:cNvPr id="25616" name="Text Box 33"/>
            <p:cNvSpPr txBox="1">
              <a:spLocks noChangeArrowheads="1"/>
            </p:cNvSpPr>
            <p:nvPr/>
          </p:nvSpPr>
          <p:spPr bwMode="auto">
            <a:xfrm>
              <a:off x="1196" y="3731"/>
              <a:ext cx="926" cy="2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tx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/>
              <a:r>
                <a:rPr lang="en-US" altLang="en-US" sz="2000">
                  <a:latin typeface="Comic Sans MS" panose="030F0702030302020204" pitchFamily="66" charset="0"/>
                </a:rPr>
                <a:t>(K  (R)) = R</a:t>
              </a:r>
            </a:p>
          </p:txBody>
        </p:sp>
        <p:sp>
          <p:nvSpPr>
            <p:cNvPr id="25617" name="Text Box 34"/>
            <p:cNvSpPr txBox="1">
              <a:spLocks noChangeArrowheads="1"/>
            </p:cNvSpPr>
            <p:nvPr/>
          </p:nvSpPr>
          <p:spPr bwMode="auto">
            <a:xfrm>
              <a:off x="1337" y="3819"/>
              <a:ext cx="233" cy="2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tx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/>
              <a:r>
                <a:rPr lang="en-US" altLang="en-US" sz="2000">
                  <a:latin typeface="Comic Sans MS" panose="030F0702030302020204" pitchFamily="66" charset="0"/>
                </a:rPr>
                <a:t>A</a:t>
              </a:r>
            </a:p>
          </p:txBody>
        </p:sp>
        <p:sp>
          <p:nvSpPr>
            <p:cNvPr id="25618" name="Text Box 35"/>
            <p:cNvSpPr txBox="1">
              <a:spLocks noChangeArrowheads="1"/>
            </p:cNvSpPr>
            <p:nvPr/>
          </p:nvSpPr>
          <p:spPr bwMode="auto">
            <a:xfrm>
              <a:off x="1330" y="3588"/>
              <a:ext cx="183" cy="2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tx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/>
              <a:r>
                <a:rPr lang="en-US" altLang="en-US" sz="2000">
                  <a:latin typeface="Comic Sans MS" panose="030F0702030302020204" pitchFamily="66" charset="0"/>
                </a:rPr>
                <a:t>-</a:t>
              </a:r>
            </a:p>
          </p:txBody>
        </p:sp>
        <p:sp>
          <p:nvSpPr>
            <p:cNvPr id="25619" name="Text Box 36"/>
            <p:cNvSpPr txBox="1">
              <a:spLocks noChangeArrowheads="1"/>
            </p:cNvSpPr>
            <p:nvPr/>
          </p:nvSpPr>
          <p:spPr bwMode="auto">
            <a:xfrm>
              <a:off x="940" y="3718"/>
              <a:ext cx="310" cy="2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tx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/>
              <a:r>
                <a:rPr lang="en-US" altLang="en-US" sz="2000">
                  <a:latin typeface="Comic Sans MS" panose="030F0702030302020204" pitchFamily="66" charset="0"/>
                </a:rPr>
                <a:t>K  </a:t>
              </a:r>
            </a:p>
          </p:txBody>
        </p:sp>
        <p:sp>
          <p:nvSpPr>
            <p:cNvPr id="25620" name="Text Box 37"/>
            <p:cNvSpPr txBox="1">
              <a:spLocks noChangeArrowheads="1"/>
            </p:cNvSpPr>
            <p:nvPr/>
          </p:nvSpPr>
          <p:spPr bwMode="auto">
            <a:xfrm>
              <a:off x="1039" y="3805"/>
              <a:ext cx="233" cy="2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tx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/>
              <a:r>
                <a:rPr lang="en-US" altLang="en-US" sz="2000">
                  <a:latin typeface="Comic Sans MS" panose="030F0702030302020204" pitchFamily="66" charset="0"/>
                </a:rPr>
                <a:t>A</a:t>
              </a:r>
            </a:p>
          </p:txBody>
        </p:sp>
        <p:sp>
          <p:nvSpPr>
            <p:cNvPr id="25621" name="Text Box 38"/>
            <p:cNvSpPr txBox="1">
              <a:spLocks noChangeArrowheads="1"/>
            </p:cNvSpPr>
            <p:nvPr/>
          </p:nvSpPr>
          <p:spPr bwMode="auto">
            <a:xfrm>
              <a:off x="1065" y="3620"/>
              <a:ext cx="193" cy="2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tx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/>
              <a:r>
                <a:rPr lang="en-US" altLang="en-US" sz="2000">
                  <a:latin typeface="Comic Sans MS" panose="030F0702030302020204" pitchFamily="66" charset="0"/>
                </a:rPr>
                <a:t>+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7405063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1469"/>
    </mc:Choice>
    <mc:Fallback xmlns="">
      <p:transition spd="slow" advTm="101469"/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7330" name="Rectangle 2"/>
          <p:cNvSpPr>
            <a:spLocks noGrp="1" noChangeArrowheads="1"/>
          </p:cNvSpPr>
          <p:nvPr>
            <p:ph type="title"/>
          </p:nvPr>
        </p:nvSpPr>
        <p:spPr>
          <a:xfrm>
            <a:off x="2438401" y="111323"/>
            <a:ext cx="10515600" cy="1325563"/>
          </a:xfrm>
        </p:spPr>
        <p:txBody>
          <a:bodyPr/>
          <a:lstStyle/>
          <a:p>
            <a:r>
              <a:rPr lang="en-US" b="1" dirty="0">
                <a:solidFill>
                  <a:schemeClr val="bg1"/>
                </a:solidFill>
              </a:rPr>
              <a:t>Password File Access Control</a:t>
            </a:r>
          </a:p>
        </p:txBody>
      </p:sp>
      <p:sp>
        <p:nvSpPr>
          <p:cNvPr id="6" name="Freeform 5"/>
          <p:cNvSpPr/>
          <p:nvPr/>
        </p:nvSpPr>
        <p:spPr>
          <a:xfrm>
            <a:off x="1981200" y="1295401"/>
            <a:ext cx="9372600" cy="4653913"/>
          </a:xfrm>
          <a:custGeom>
            <a:avLst/>
            <a:gdLst>
              <a:gd name="connsiteX0" fmla="*/ 0 w 8229600"/>
              <a:gd name="connsiteY0" fmla="*/ 410615 h 4830763"/>
              <a:gd name="connsiteX1" fmla="*/ 410615 w 8229600"/>
              <a:gd name="connsiteY1" fmla="*/ 0 h 4830763"/>
              <a:gd name="connsiteX2" fmla="*/ 7818985 w 8229600"/>
              <a:gd name="connsiteY2" fmla="*/ 0 h 4830763"/>
              <a:gd name="connsiteX3" fmla="*/ 8229600 w 8229600"/>
              <a:gd name="connsiteY3" fmla="*/ 410615 h 4830763"/>
              <a:gd name="connsiteX4" fmla="*/ 8229600 w 8229600"/>
              <a:gd name="connsiteY4" fmla="*/ 4420148 h 4830763"/>
              <a:gd name="connsiteX5" fmla="*/ 7818985 w 8229600"/>
              <a:gd name="connsiteY5" fmla="*/ 4830763 h 4830763"/>
              <a:gd name="connsiteX6" fmla="*/ 410615 w 8229600"/>
              <a:gd name="connsiteY6" fmla="*/ 4830763 h 4830763"/>
              <a:gd name="connsiteX7" fmla="*/ 0 w 8229600"/>
              <a:gd name="connsiteY7" fmla="*/ 4420148 h 4830763"/>
              <a:gd name="connsiteX8" fmla="*/ 0 w 8229600"/>
              <a:gd name="connsiteY8" fmla="*/ 410615 h 48307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8229600" h="4830763">
                <a:moveTo>
                  <a:pt x="0" y="410615"/>
                </a:moveTo>
                <a:cubicBezTo>
                  <a:pt x="0" y="183839"/>
                  <a:pt x="183839" y="0"/>
                  <a:pt x="410615" y="0"/>
                </a:cubicBezTo>
                <a:lnTo>
                  <a:pt x="7818985" y="0"/>
                </a:lnTo>
                <a:cubicBezTo>
                  <a:pt x="8045761" y="0"/>
                  <a:pt x="8229600" y="183839"/>
                  <a:pt x="8229600" y="410615"/>
                </a:cubicBezTo>
                <a:lnTo>
                  <a:pt x="8229600" y="4420148"/>
                </a:lnTo>
                <a:cubicBezTo>
                  <a:pt x="8229600" y="4646924"/>
                  <a:pt x="8045761" y="4830763"/>
                  <a:pt x="7818985" y="4830763"/>
                </a:cubicBezTo>
                <a:lnTo>
                  <a:pt x="410615" y="4830763"/>
                </a:lnTo>
                <a:cubicBezTo>
                  <a:pt x="183839" y="4830763"/>
                  <a:pt x="0" y="4646924"/>
                  <a:pt x="0" y="4420148"/>
                </a:cubicBezTo>
                <a:lnTo>
                  <a:pt x="0" y="410615"/>
                </a:lnTo>
                <a:close/>
              </a:path>
            </a:pathLst>
          </a:custGeom>
          <a:solidFill>
            <a:schemeClr val="accent2"/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rgbClr r="0" g="0" b="0"/>
          </a:fillRef>
          <a:effectRef idx="2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219325" tIns="219325" rIns="219325" bIns="3869474" numCol="1" spcCol="1270" anchor="t" anchorCtr="0">
            <a:noAutofit/>
          </a:bodyPr>
          <a:lstStyle/>
          <a:p>
            <a:pPr defTabSz="11557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2600" b="1" dirty="0"/>
              <a:t>can block offline guessing attacks by denying access to encrypted passwords</a:t>
            </a:r>
            <a:endParaRPr lang="en-US" sz="2600" dirty="0"/>
          </a:p>
        </p:txBody>
      </p:sp>
      <p:sp>
        <p:nvSpPr>
          <p:cNvPr id="7" name="Freeform 6"/>
          <p:cNvSpPr/>
          <p:nvPr/>
        </p:nvSpPr>
        <p:spPr>
          <a:xfrm>
            <a:off x="2186940" y="2503091"/>
            <a:ext cx="1234440" cy="1659395"/>
          </a:xfrm>
          <a:custGeom>
            <a:avLst/>
            <a:gdLst>
              <a:gd name="connsiteX0" fmla="*/ 0 w 1234440"/>
              <a:gd name="connsiteY0" fmla="*/ 129616 h 1659395"/>
              <a:gd name="connsiteX1" fmla="*/ 129616 w 1234440"/>
              <a:gd name="connsiteY1" fmla="*/ 0 h 1659395"/>
              <a:gd name="connsiteX2" fmla="*/ 1104824 w 1234440"/>
              <a:gd name="connsiteY2" fmla="*/ 0 h 1659395"/>
              <a:gd name="connsiteX3" fmla="*/ 1234440 w 1234440"/>
              <a:gd name="connsiteY3" fmla="*/ 129616 h 1659395"/>
              <a:gd name="connsiteX4" fmla="*/ 1234440 w 1234440"/>
              <a:gd name="connsiteY4" fmla="*/ 1529779 h 1659395"/>
              <a:gd name="connsiteX5" fmla="*/ 1104824 w 1234440"/>
              <a:gd name="connsiteY5" fmla="*/ 1659395 h 1659395"/>
              <a:gd name="connsiteX6" fmla="*/ 129616 w 1234440"/>
              <a:gd name="connsiteY6" fmla="*/ 1659395 h 1659395"/>
              <a:gd name="connsiteX7" fmla="*/ 0 w 1234440"/>
              <a:gd name="connsiteY7" fmla="*/ 1529779 h 1659395"/>
              <a:gd name="connsiteX8" fmla="*/ 0 w 1234440"/>
              <a:gd name="connsiteY8" fmla="*/ 129616 h 165939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234440" h="1659395">
                <a:moveTo>
                  <a:pt x="0" y="129616"/>
                </a:moveTo>
                <a:cubicBezTo>
                  <a:pt x="0" y="58031"/>
                  <a:pt x="58031" y="0"/>
                  <a:pt x="129616" y="0"/>
                </a:cubicBezTo>
                <a:lnTo>
                  <a:pt x="1104824" y="0"/>
                </a:lnTo>
                <a:cubicBezTo>
                  <a:pt x="1176409" y="0"/>
                  <a:pt x="1234440" y="58031"/>
                  <a:pt x="1234440" y="129616"/>
                </a:cubicBezTo>
                <a:lnTo>
                  <a:pt x="1234440" y="1529779"/>
                </a:lnTo>
                <a:cubicBezTo>
                  <a:pt x="1234440" y="1601364"/>
                  <a:pt x="1176409" y="1659395"/>
                  <a:pt x="1104824" y="1659395"/>
                </a:cubicBezTo>
                <a:lnTo>
                  <a:pt x="129616" y="1659395"/>
                </a:lnTo>
                <a:cubicBezTo>
                  <a:pt x="58031" y="1659395"/>
                  <a:pt x="0" y="1601364"/>
                  <a:pt x="0" y="1529779"/>
                </a:cubicBezTo>
                <a:lnTo>
                  <a:pt x="0" y="129616"/>
                </a:lnTo>
                <a:close/>
              </a:path>
            </a:pathLst>
          </a:custGeom>
        </p:spPr>
        <p:style>
          <a:lnRef idx="1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91303" tIns="91303" rIns="91303" bIns="91303" numCol="1" spcCol="1270" anchor="ctr" anchorCtr="0">
            <a:noAutofit/>
          </a:bodyPr>
          <a:lstStyle/>
          <a:p>
            <a:pPr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1400" b="1" dirty="0"/>
              <a:t>make available only to privileged users</a:t>
            </a:r>
            <a:endParaRPr lang="en-US" sz="1400" dirty="0"/>
          </a:p>
        </p:txBody>
      </p:sp>
      <p:sp>
        <p:nvSpPr>
          <p:cNvPr id="8" name="Freeform 7"/>
          <p:cNvSpPr/>
          <p:nvPr/>
        </p:nvSpPr>
        <p:spPr>
          <a:xfrm>
            <a:off x="2186940" y="4223063"/>
            <a:ext cx="1234440" cy="1659395"/>
          </a:xfrm>
          <a:custGeom>
            <a:avLst/>
            <a:gdLst>
              <a:gd name="connsiteX0" fmla="*/ 0 w 1234440"/>
              <a:gd name="connsiteY0" fmla="*/ 129616 h 1659395"/>
              <a:gd name="connsiteX1" fmla="*/ 129616 w 1234440"/>
              <a:gd name="connsiteY1" fmla="*/ 0 h 1659395"/>
              <a:gd name="connsiteX2" fmla="*/ 1104824 w 1234440"/>
              <a:gd name="connsiteY2" fmla="*/ 0 h 1659395"/>
              <a:gd name="connsiteX3" fmla="*/ 1234440 w 1234440"/>
              <a:gd name="connsiteY3" fmla="*/ 129616 h 1659395"/>
              <a:gd name="connsiteX4" fmla="*/ 1234440 w 1234440"/>
              <a:gd name="connsiteY4" fmla="*/ 1529779 h 1659395"/>
              <a:gd name="connsiteX5" fmla="*/ 1104824 w 1234440"/>
              <a:gd name="connsiteY5" fmla="*/ 1659395 h 1659395"/>
              <a:gd name="connsiteX6" fmla="*/ 129616 w 1234440"/>
              <a:gd name="connsiteY6" fmla="*/ 1659395 h 1659395"/>
              <a:gd name="connsiteX7" fmla="*/ 0 w 1234440"/>
              <a:gd name="connsiteY7" fmla="*/ 1529779 h 1659395"/>
              <a:gd name="connsiteX8" fmla="*/ 0 w 1234440"/>
              <a:gd name="connsiteY8" fmla="*/ 129616 h 165939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234440" h="1659395">
                <a:moveTo>
                  <a:pt x="0" y="129616"/>
                </a:moveTo>
                <a:cubicBezTo>
                  <a:pt x="0" y="58031"/>
                  <a:pt x="58031" y="0"/>
                  <a:pt x="129616" y="0"/>
                </a:cubicBezTo>
                <a:lnTo>
                  <a:pt x="1104824" y="0"/>
                </a:lnTo>
                <a:cubicBezTo>
                  <a:pt x="1176409" y="0"/>
                  <a:pt x="1234440" y="58031"/>
                  <a:pt x="1234440" y="129616"/>
                </a:cubicBezTo>
                <a:lnTo>
                  <a:pt x="1234440" y="1529779"/>
                </a:lnTo>
                <a:cubicBezTo>
                  <a:pt x="1234440" y="1601364"/>
                  <a:pt x="1176409" y="1659395"/>
                  <a:pt x="1104824" y="1659395"/>
                </a:cubicBezTo>
                <a:lnTo>
                  <a:pt x="129616" y="1659395"/>
                </a:lnTo>
                <a:cubicBezTo>
                  <a:pt x="58031" y="1659395"/>
                  <a:pt x="0" y="1601364"/>
                  <a:pt x="0" y="1529779"/>
                </a:cubicBezTo>
                <a:lnTo>
                  <a:pt x="0" y="129616"/>
                </a:lnTo>
                <a:close/>
              </a:path>
            </a:pathLst>
          </a:custGeom>
        </p:spPr>
        <p:style>
          <a:lnRef idx="1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91303" tIns="91303" rIns="91303" bIns="91303" numCol="1" spcCol="1270" anchor="t" anchorCtr="0">
            <a:noAutofit/>
          </a:bodyPr>
          <a:lstStyle/>
          <a:p>
            <a:pPr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1400" b="1" dirty="0"/>
              <a:t>shadow password file</a:t>
            </a:r>
            <a:endParaRPr lang="en-US" sz="1400" dirty="0"/>
          </a:p>
          <a:p>
            <a:pPr marL="57150" lvl="1" indent="-57150" defTabSz="48895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har char="••"/>
            </a:pPr>
            <a:r>
              <a:rPr lang="en-US" sz="1100" b="1" dirty="0"/>
              <a:t>a separate file from the user IDs where the hashed passwords are kept</a:t>
            </a:r>
            <a:endParaRPr lang="en-US" sz="1100" dirty="0"/>
          </a:p>
        </p:txBody>
      </p:sp>
      <p:sp>
        <p:nvSpPr>
          <p:cNvPr id="9" name="Freeform 8"/>
          <p:cNvSpPr/>
          <p:nvPr/>
        </p:nvSpPr>
        <p:spPr>
          <a:xfrm>
            <a:off x="3627120" y="2503090"/>
            <a:ext cx="6377940" cy="3381534"/>
          </a:xfrm>
          <a:custGeom>
            <a:avLst/>
            <a:gdLst>
              <a:gd name="connsiteX0" fmla="*/ 0 w 6377940"/>
              <a:gd name="connsiteY0" fmla="*/ 355061 h 3381534"/>
              <a:gd name="connsiteX1" fmla="*/ 355061 w 6377940"/>
              <a:gd name="connsiteY1" fmla="*/ 0 h 3381534"/>
              <a:gd name="connsiteX2" fmla="*/ 6022879 w 6377940"/>
              <a:gd name="connsiteY2" fmla="*/ 0 h 3381534"/>
              <a:gd name="connsiteX3" fmla="*/ 6377940 w 6377940"/>
              <a:gd name="connsiteY3" fmla="*/ 355061 h 3381534"/>
              <a:gd name="connsiteX4" fmla="*/ 6377940 w 6377940"/>
              <a:gd name="connsiteY4" fmla="*/ 3026473 h 3381534"/>
              <a:gd name="connsiteX5" fmla="*/ 6022879 w 6377940"/>
              <a:gd name="connsiteY5" fmla="*/ 3381534 h 3381534"/>
              <a:gd name="connsiteX6" fmla="*/ 355061 w 6377940"/>
              <a:gd name="connsiteY6" fmla="*/ 3381534 h 3381534"/>
              <a:gd name="connsiteX7" fmla="*/ 0 w 6377940"/>
              <a:gd name="connsiteY7" fmla="*/ 3026473 h 3381534"/>
              <a:gd name="connsiteX8" fmla="*/ 0 w 6377940"/>
              <a:gd name="connsiteY8" fmla="*/ 355061 h 33815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6377940" h="3381534">
                <a:moveTo>
                  <a:pt x="0" y="355061"/>
                </a:moveTo>
                <a:cubicBezTo>
                  <a:pt x="0" y="158966"/>
                  <a:pt x="158966" y="0"/>
                  <a:pt x="355061" y="0"/>
                </a:cubicBezTo>
                <a:lnTo>
                  <a:pt x="6022879" y="0"/>
                </a:lnTo>
                <a:cubicBezTo>
                  <a:pt x="6218974" y="0"/>
                  <a:pt x="6377940" y="158966"/>
                  <a:pt x="6377940" y="355061"/>
                </a:cubicBezTo>
                <a:lnTo>
                  <a:pt x="6377940" y="3026473"/>
                </a:lnTo>
                <a:cubicBezTo>
                  <a:pt x="6377940" y="3222568"/>
                  <a:pt x="6218974" y="3381534"/>
                  <a:pt x="6022879" y="3381534"/>
                </a:cubicBezTo>
                <a:lnTo>
                  <a:pt x="355061" y="3381534"/>
                </a:lnTo>
                <a:cubicBezTo>
                  <a:pt x="158966" y="3381534"/>
                  <a:pt x="0" y="3222568"/>
                  <a:pt x="0" y="3026473"/>
                </a:cubicBezTo>
                <a:lnTo>
                  <a:pt x="0" y="355061"/>
                </a:lnTo>
                <a:close/>
              </a:path>
            </a:pathLst>
          </a:custGeom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2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256394" tIns="256394" rIns="256394" bIns="2251268" numCol="1" spcCol="1270" anchor="t" anchorCtr="0">
            <a:noAutofit/>
          </a:bodyPr>
          <a:lstStyle/>
          <a:p>
            <a:pPr defTabSz="17780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40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40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vulnerabilities</a:t>
            </a:r>
          </a:p>
          <a:p>
            <a:pPr defTabSz="17780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en-US" sz="2800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" name="Freeform 9"/>
          <p:cNvSpPr/>
          <p:nvPr/>
        </p:nvSpPr>
        <p:spPr>
          <a:xfrm>
            <a:off x="3786568" y="4024781"/>
            <a:ext cx="1192282" cy="1521690"/>
          </a:xfrm>
          <a:custGeom>
            <a:avLst/>
            <a:gdLst>
              <a:gd name="connsiteX0" fmla="*/ 0 w 1192282"/>
              <a:gd name="connsiteY0" fmla="*/ 125190 h 1521690"/>
              <a:gd name="connsiteX1" fmla="*/ 125190 w 1192282"/>
              <a:gd name="connsiteY1" fmla="*/ 0 h 1521690"/>
              <a:gd name="connsiteX2" fmla="*/ 1067092 w 1192282"/>
              <a:gd name="connsiteY2" fmla="*/ 0 h 1521690"/>
              <a:gd name="connsiteX3" fmla="*/ 1192282 w 1192282"/>
              <a:gd name="connsiteY3" fmla="*/ 125190 h 1521690"/>
              <a:gd name="connsiteX4" fmla="*/ 1192282 w 1192282"/>
              <a:gd name="connsiteY4" fmla="*/ 1396500 h 1521690"/>
              <a:gd name="connsiteX5" fmla="*/ 1067092 w 1192282"/>
              <a:gd name="connsiteY5" fmla="*/ 1521690 h 1521690"/>
              <a:gd name="connsiteX6" fmla="*/ 125190 w 1192282"/>
              <a:gd name="connsiteY6" fmla="*/ 1521690 h 1521690"/>
              <a:gd name="connsiteX7" fmla="*/ 0 w 1192282"/>
              <a:gd name="connsiteY7" fmla="*/ 1396500 h 1521690"/>
              <a:gd name="connsiteX8" fmla="*/ 0 w 1192282"/>
              <a:gd name="connsiteY8" fmla="*/ 125190 h 152169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192282" h="1521690">
                <a:moveTo>
                  <a:pt x="0" y="125190"/>
                </a:moveTo>
                <a:cubicBezTo>
                  <a:pt x="0" y="56049"/>
                  <a:pt x="56049" y="0"/>
                  <a:pt x="125190" y="0"/>
                </a:cubicBezTo>
                <a:lnTo>
                  <a:pt x="1067092" y="0"/>
                </a:lnTo>
                <a:cubicBezTo>
                  <a:pt x="1136233" y="0"/>
                  <a:pt x="1192282" y="56049"/>
                  <a:pt x="1192282" y="125190"/>
                </a:cubicBezTo>
                <a:lnTo>
                  <a:pt x="1192282" y="1396500"/>
                </a:lnTo>
                <a:cubicBezTo>
                  <a:pt x="1192282" y="1465641"/>
                  <a:pt x="1136233" y="1521690"/>
                  <a:pt x="1067092" y="1521690"/>
                </a:cubicBezTo>
                <a:lnTo>
                  <a:pt x="125190" y="1521690"/>
                </a:lnTo>
                <a:cubicBezTo>
                  <a:pt x="56049" y="1521690"/>
                  <a:pt x="0" y="1465641"/>
                  <a:pt x="0" y="1396500"/>
                </a:cubicBezTo>
                <a:lnTo>
                  <a:pt x="0" y="125190"/>
                </a:lnTo>
                <a:close/>
              </a:path>
            </a:pathLst>
          </a:custGeom>
        </p:spPr>
        <p:style>
          <a:lnRef idx="1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90007" tIns="90007" rIns="90007" bIns="90007" numCol="1" spcCol="1270" anchor="ctr" anchorCtr="0">
            <a:noAutofit/>
          </a:bodyPr>
          <a:lstStyle/>
          <a:p>
            <a:pPr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1400" b="1" dirty="0"/>
              <a:t>weakness in the OS that allows access to the file</a:t>
            </a:r>
            <a:endParaRPr lang="en-US" sz="1400" dirty="0"/>
          </a:p>
        </p:txBody>
      </p:sp>
      <p:sp>
        <p:nvSpPr>
          <p:cNvPr id="11" name="Freeform 10"/>
          <p:cNvSpPr/>
          <p:nvPr/>
        </p:nvSpPr>
        <p:spPr>
          <a:xfrm>
            <a:off x="5003141" y="4024781"/>
            <a:ext cx="1192282" cy="1521690"/>
          </a:xfrm>
          <a:custGeom>
            <a:avLst/>
            <a:gdLst>
              <a:gd name="connsiteX0" fmla="*/ 0 w 1192282"/>
              <a:gd name="connsiteY0" fmla="*/ 125190 h 1521690"/>
              <a:gd name="connsiteX1" fmla="*/ 125190 w 1192282"/>
              <a:gd name="connsiteY1" fmla="*/ 0 h 1521690"/>
              <a:gd name="connsiteX2" fmla="*/ 1067092 w 1192282"/>
              <a:gd name="connsiteY2" fmla="*/ 0 h 1521690"/>
              <a:gd name="connsiteX3" fmla="*/ 1192282 w 1192282"/>
              <a:gd name="connsiteY3" fmla="*/ 125190 h 1521690"/>
              <a:gd name="connsiteX4" fmla="*/ 1192282 w 1192282"/>
              <a:gd name="connsiteY4" fmla="*/ 1396500 h 1521690"/>
              <a:gd name="connsiteX5" fmla="*/ 1067092 w 1192282"/>
              <a:gd name="connsiteY5" fmla="*/ 1521690 h 1521690"/>
              <a:gd name="connsiteX6" fmla="*/ 125190 w 1192282"/>
              <a:gd name="connsiteY6" fmla="*/ 1521690 h 1521690"/>
              <a:gd name="connsiteX7" fmla="*/ 0 w 1192282"/>
              <a:gd name="connsiteY7" fmla="*/ 1396500 h 1521690"/>
              <a:gd name="connsiteX8" fmla="*/ 0 w 1192282"/>
              <a:gd name="connsiteY8" fmla="*/ 125190 h 152169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192282" h="1521690">
                <a:moveTo>
                  <a:pt x="0" y="125190"/>
                </a:moveTo>
                <a:cubicBezTo>
                  <a:pt x="0" y="56049"/>
                  <a:pt x="56049" y="0"/>
                  <a:pt x="125190" y="0"/>
                </a:cubicBezTo>
                <a:lnTo>
                  <a:pt x="1067092" y="0"/>
                </a:lnTo>
                <a:cubicBezTo>
                  <a:pt x="1136233" y="0"/>
                  <a:pt x="1192282" y="56049"/>
                  <a:pt x="1192282" y="125190"/>
                </a:cubicBezTo>
                <a:lnTo>
                  <a:pt x="1192282" y="1396500"/>
                </a:lnTo>
                <a:cubicBezTo>
                  <a:pt x="1192282" y="1465641"/>
                  <a:pt x="1136233" y="1521690"/>
                  <a:pt x="1067092" y="1521690"/>
                </a:cubicBezTo>
                <a:lnTo>
                  <a:pt x="125190" y="1521690"/>
                </a:lnTo>
                <a:cubicBezTo>
                  <a:pt x="56049" y="1521690"/>
                  <a:pt x="0" y="1465641"/>
                  <a:pt x="0" y="1396500"/>
                </a:cubicBezTo>
                <a:lnTo>
                  <a:pt x="0" y="125190"/>
                </a:lnTo>
                <a:close/>
              </a:path>
            </a:pathLst>
          </a:custGeom>
        </p:spPr>
        <p:style>
          <a:lnRef idx="1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90007" tIns="90007" rIns="90007" bIns="90007" numCol="1" spcCol="1270" anchor="ctr" anchorCtr="0">
            <a:noAutofit/>
          </a:bodyPr>
          <a:lstStyle/>
          <a:p>
            <a:pPr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1400" b="1" dirty="0"/>
              <a:t>accident with permissions making it readable</a:t>
            </a:r>
            <a:endParaRPr lang="en-US" sz="1400" dirty="0"/>
          </a:p>
        </p:txBody>
      </p:sp>
      <p:sp>
        <p:nvSpPr>
          <p:cNvPr id="12" name="Freeform 11"/>
          <p:cNvSpPr/>
          <p:nvPr/>
        </p:nvSpPr>
        <p:spPr>
          <a:xfrm>
            <a:off x="6219715" y="4024781"/>
            <a:ext cx="1192282" cy="1521690"/>
          </a:xfrm>
          <a:custGeom>
            <a:avLst/>
            <a:gdLst>
              <a:gd name="connsiteX0" fmla="*/ 0 w 1192282"/>
              <a:gd name="connsiteY0" fmla="*/ 125190 h 1521690"/>
              <a:gd name="connsiteX1" fmla="*/ 125190 w 1192282"/>
              <a:gd name="connsiteY1" fmla="*/ 0 h 1521690"/>
              <a:gd name="connsiteX2" fmla="*/ 1067092 w 1192282"/>
              <a:gd name="connsiteY2" fmla="*/ 0 h 1521690"/>
              <a:gd name="connsiteX3" fmla="*/ 1192282 w 1192282"/>
              <a:gd name="connsiteY3" fmla="*/ 125190 h 1521690"/>
              <a:gd name="connsiteX4" fmla="*/ 1192282 w 1192282"/>
              <a:gd name="connsiteY4" fmla="*/ 1396500 h 1521690"/>
              <a:gd name="connsiteX5" fmla="*/ 1067092 w 1192282"/>
              <a:gd name="connsiteY5" fmla="*/ 1521690 h 1521690"/>
              <a:gd name="connsiteX6" fmla="*/ 125190 w 1192282"/>
              <a:gd name="connsiteY6" fmla="*/ 1521690 h 1521690"/>
              <a:gd name="connsiteX7" fmla="*/ 0 w 1192282"/>
              <a:gd name="connsiteY7" fmla="*/ 1396500 h 1521690"/>
              <a:gd name="connsiteX8" fmla="*/ 0 w 1192282"/>
              <a:gd name="connsiteY8" fmla="*/ 125190 h 152169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192282" h="1521690">
                <a:moveTo>
                  <a:pt x="0" y="125190"/>
                </a:moveTo>
                <a:cubicBezTo>
                  <a:pt x="0" y="56049"/>
                  <a:pt x="56049" y="0"/>
                  <a:pt x="125190" y="0"/>
                </a:cubicBezTo>
                <a:lnTo>
                  <a:pt x="1067092" y="0"/>
                </a:lnTo>
                <a:cubicBezTo>
                  <a:pt x="1136233" y="0"/>
                  <a:pt x="1192282" y="56049"/>
                  <a:pt x="1192282" y="125190"/>
                </a:cubicBezTo>
                <a:lnTo>
                  <a:pt x="1192282" y="1396500"/>
                </a:lnTo>
                <a:cubicBezTo>
                  <a:pt x="1192282" y="1465641"/>
                  <a:pt x="1136233" y="1521690"/>
                  <a:pt x="1067092" y="1521690"/>
                </a:cubicBezTo>
                <a:lnTo>
                  <a:pt x="125190" y="1521690"/>
                </a:lnTo>
                <a:cubicBezTo>
                  <a:pt x="56049" y="1521690"/>
                  <a:pt x="0" y="1465641"/>
                  <a:pt x="0" y="1396500"/>
                </a:cubicBezTo>
                <a:lnTo>
                  <a:pt x="0" y="125190"/>
                </a:lnTo>
                <a:close/>
              </a:path>
            </a:pathLst>
          </a:custGeom>
        </p:spPr>
        <p:style>
          <a:lnRef idx="1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90007" tIns="90007" rIns="90007" bIns="90007" numCol="1" spcCol="1270" anchor="ctr" anchorCtr="0">
            <a:noAutofit/>
          </a:bodyPr>
          <a:lstStyle/>
          <a:p>
            <a:pPr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1400" b="1" dirty="0"/>
              <a:t>users with same password on other systems</a:t>
            </a:r>
            <a:endParaRPr lang="en-US" sz="1400" dirty="0"/>
          </a:p>
        </p:txBody>
      </p:sp>
      <p:sp>
        <p:nvSpPr>
          <p:cNvPr id="13" name="Freeform 12"/>
          <p:cNvSpPr/>
          <p:nvPr/>
        </p:nvSpPr>
        <p:spPr>
          <a:xfrm>
            <a:off x="7436288" y="4024781"/>
            <a:ext cx="1192282" cy="1521690"/>
          </a:xfrm>
          <a:custGeom>
            <a:avLst/>
            <a:gdLst>
              <a:gd name="connsiteX0" fmla="*/ 0 w 1192282"/>
              <a:gd name="connsiteY0" fmla="*/ 125190 h 1521690"/>
              <a:gd name="connsiteX1" fmla="*/ 125190 w 1192282"/>
              <a:gd name="connsiteY1" fmla="*/ 0 h 1521690"/>
              <a:gd name="connsiteX2" fmla="*/ 1067092 w 1192282"/>
              <a:gd name="connsiteY2" fmla="*/ 0 h 1521690"/>
              <a:gd name="connsiteX3" fmla="*/ 1192282 w 1192282"/>
              <a:gd name="connsiteY3" fmla="*/ 125190 h 1521690"/>
              <a:gd name="connsiteX4" fmla="*/ 1192282 w 1192282"/>
              <a:gd name="connsiteY4" fmla="*/ 1396500 h 1521690"/>
              <a:gd name="connsiteX5" fmla="*/ 1067092 w 1192282"/>
              <a:gd name="connsiteY5" fmla="*/ 1521690 h 1521690"/>
              <a:gd name="connsiteX6" fmla="*/ 125190 w 1192282"/>
              <a:gd name="connsiteY6" fmla="*/ 1521690 h 1521690"/>
              <a:gd name="connsiteX7" fmla="*/ 0 w 1192282"/>
              <a:gd name="connsiteY7" fmla="*/ 1396500 h 1521690"/>
              <a:gd name="connsiteX8" fmla="*/ 0 w 1192282"/>
              <a:gd name="connsiteY8" fmla="*/ 125190 h 152169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192282" h="1521690">
                <a:moveTo>
                  <a:pt x="0" y="125190"/>
                </a:moveTo>
                <a:cubicBezTo>
                  <a:pt x="0" y="56049"/>
                  <a:pt x="56049" y="0"/>
                  <a:pt x="125190" y="0"/>
                </a:cubicBezTo>
                <a:lnTo>
                  <a:pt x="1067092" y="0"/>
                </a:lnTo>
                <a:cubicBezTo>
                  <a:pt x="1136233" y="0"/>
                  <a:pt x="1192282" y="56049"/>
                  <a:pt x="1192282" y="125190"/>
                </a:cubicBezTo>
                <a:lnTo>
                  <a:pt x="1192282" y="1396500"/>
                </a:lnTo>
                <a:cubicBezTo>
                  <a:pt x="1192282" y="1465641"/>
                  <a:pt x="1136233" y="1521690"/>
                  <a:pt x="1067092" y="1521690"/>
                </a:cubicBezTo>
                <a:lnTo>
                  <a:pt x="125190" y="1521690"/>
                </a:lnTo>
                <a:cubicBezTo>
                  <a:pt x="56049" y="1521690"/>
                  <a:pt x="0" y="1465641"/>
                  <a:pt x="0" y="1396500"/>
                </a:cubicBezTo>
                <a:lnTo>
                  <a:pt x="0" y="125190"/>
                </a:lnTo>
                <a:close/>
              </a:path>
            </a:pathLst>
          </a:custGeom>
        </p:spPr>
        <p:style>
          <a:lnRef idx="1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90007" tIns="90007" rIns="90007" bIns="90007" numCol="1" spcCol="1270" anchor="ctr" anchorCtr="0">
            <a:noAutofit/>
          </a:bodyPr>
          <a:lstStyle/>
          <a:p>
            <a:pPr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1400" b="1" dirty="0"/>
              <a:t>access from backup media</a:t>
            </a:r>
            <a:endParaRPr lang="en-US" sz="1400" dirty="0"/>
          </a:p>
        </p:txBody>
      </p:sp>
      <p:sp>
        <p:nvSpPr>
          <p:cNvPr id="14" name="Freeform 13"/>
          <p:cNvSpPr/>
          <p:nvPr/>
        </p:nvSpPr>
        <p:spPr>
          <a:xfrm>
            <a:off x="8652861" y="4024781"/>
            <a:ext cx="1192282" cy="1521690"/>
          </a:xfrm>
          <a:custGeom>
            <a:avLst/>
            <a:gdLst>
              <a:gd name="connsiteX0" fmla="*/ 0 w 1192282"/>
              <a:gd name="connsiteY0" fmla="*/ 125190 h 1521690"/>
              <a:gd name="connsiteX1" fmla="*/ 125190 w 1192282"/>
              <a:gd name="connsiteY1" fmla="*/ 0 h 1521690"/>
              <a:gd name="connsiteX2" fmla="*/ 1067092 w 1192282"/>
              <a:gd name="connsiteY2" fmla="*/ 0 h 1521690"/>
              <a:gd name="connsiteX3" fmla="*/ 1192282 w 1192282"/>
              <a:gd name="connsiteY3" fmla="*/ 125190 h 1521690"/>
              <a:gd name="connsiteX4" fmla="*/ 1192282 w 1192282"/>
              <a:gd name="connsiteY4" fmla="*/ 1396500 h 1521690"/>
              <a:gd name="connsiteX5" fmla="*/ 1067092 w 1192282"/>
              <a:gd name="connsiteY5" fmla="*/ 1521690 h 1521690"/>
              <a:gd name="connsiteX6" fmla="*/ 125190 w 1192282"/>
              <a:gd name="connsiteY6" fmla="*/ 1521690 h 1521690"/>
              <a:gd name="connsiteX7" fmla="*/ 0 w 1192282"/>
              <a:gd name="connsiteY7" fmla="*/ 1396500 h 1521690"/>
              <a:gd name="connsiteX8" fmla="*/ 0 w 1192282"/>
              <a:gd name="connsiteY8" fmla="*/ 125190 h 152169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192282" h="1521690">
                <a:moveTo>
                  <a:pt x="0" y="125190"/>
                </a:moveTo>
                <a:cubicBezTo>
                  <a:pt x="0" y="56049"/>
                  <a:pt x="56049" y="0"/>
                  <a:pt x="125190" y="0"/>
                </a:cubicBezTo>
                <a:lnTo>
                  <a:pt x="1067092" y="0"/>
                </a:lnTo>
                <a:cubicBezTo>
                  <a:pt x="1136233" y="0"/>
                  <a:pt x="1192282" y="56049"/>
                  <a:pt x="1192282" y="125190"/>
                </a:cubicBezTo>
                <a:lnTo>
                  <a:pt x="1192282" y="1396500"/>
                </a:lnTo>
                <a:cubicBezTo>
                  <a:pt x="1192282" y="1465641"/>
                  <a:pt x="1136233" y="1521690"/>
                  <a:pt x="1067092" y="1521690"/>
                </a:cubicBezTo>
                <a:lnTo>
                  <a:pt x="125190" y="1521690"/>
                </a:lnTo>
                <a:cubicBezTo>
                  <a:pt x="56049" y="1521690"/>
                  <a:pt x="0" y="1465641"/>
                  <a:pt x="0" y="1396500"/>
                </a:cubicBezTo>
                <a:lnTo>
                  <a:pt x="0" y="125190"/>
                </a:lnTo>
                <a:close/>
              </a:path>
            </a:pathLst>
          </a:custGeom>
        </p:spPr>
        <p:style>
          <a:lnRef idx="1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90007" tIns="90007" rIns="90007" bIns="90007" numCol="1" spcCol="1270" anchor="ctr" anchorCtr="0">
            <a:noAutofit/>
          </a:bodyPr>
          <a:lstStyle/>
          <a:p>
            <a:pPr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1400" b="1" dirty="0"/>
              <a:t>sniff passwords in network traffic</a:t>
            </a:r>
            <a:endParaRPr lang="en-US" sz="1400" dirty="0"/>
          </a:p>
        </p:txBody>
      </p:sp>
      <p:pic>
        <p:nvPicPr>
          <p:cNvPr id="44036" name="Picture 7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696201" y="2438400"/>
            <a:ext cx="2316163" cy="1822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2115096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36401"/>
    </mc:Choice>
    <mc:Fallback xmlns="">
      <p:transition spd="slow" advTm="33640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440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440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440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1" name="Rectangle 2"/>
          <p:cNvSpPr>
            <a:spLocks noGrp="1" noChangeArrowheads="1"/>
          </p:cNvSpPr>
          <p:nvPr>
            <p:ph type="title"/>
          </p:nvPr>
        </p:nvSpPr>
        <p:spPr>
          <a:xfrm>
            <a:off x="2579914" y="158296"/>
            <a:ext cx="5900057" cy="1325563"/>
          </a:xfrm>
        </p:spPr>
        <p:txBody>
          <a:bodyPr>
            <a:normAutofit/>
          </a:bodyPr>
          <a:lstStyle/>
          <a:p>
            <a:pPr eaLnBrk="1" hangingPunct="1">
              <a:defRPr/>
            </a:pPr>
            <a:r>
              <a:rPr lang="en-US" b="1" dirty="0">
                <a:solidFill>
                  <a:schemeClr val="bg1"/>
                </a:solidFill>
              </a:rPr>
              <a:t>Password </a:t>
            </a:r>
            <a:r>
              <a:rPr lang="en-US" b="1" dirty="0" smtClean="0">
                <a:solidFill>
                  <a:schemeClr val="bg1"/>
                </a:solidFill>
              </a:rPr>
              <a:t>File?</a:t>
            </a:r>
            <a:endParaRPr lang="en-US" b="1" dirty="0">
              <a:solidFill>
                <a:schemeClr val="bg1"/>
              </a:solidFill>
            </a:endParaRPr>
          </a:p>
        </p:txBody>
      </p:sp>
      <p:sp>
        <p:nvSpPr>
          <p:cNvPr id="168963" name="Rectangle 3"/>
          <p:cNvSpPr>
            <a:spLocks noGrp="1" noChangeArrowheads="1"/>
          </p:cNvSpPr>
          <p:nvPr>
            <p:ph idx="1"/>
          </p:nvPr>
        </p:nvSpPr>
        <p:spPr>
          <a:xfrm>
            <a:off x="1404257" y="1651454"/>
            <a:ext cx="10515600" cy="4351338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US" altLang="en-US" dirty="0" smtClean="0">
                <a:cs typeface="Times New Roman" panose="02020603050405020304" pitchFamily="18" charset="0"/>
              </a:rPr>
              <a:t>Bad idea to store passwords in a file</a:t>
            </a:r>
          </a:p>
          <a:p>
            <a:pPr eaLnBrk="1" hangingPunct="1">
              <a:lnSpc>
                <a:spcPct val="90000"/>
              </a:lnSpc>
            </a:pPr>
            <a:r>
              <a:rPr lang="en-US" altLang="en-US" dirty="0" smtClean="0">
                <a:cs typeface="Times New Roman" panose="02020603050405020304" pitchFamily="18" charset="0"/>
              </a:rPr>
              <a:t>But need a way to verify passwords</a:t>
            </a:r>
          </a:p>
          <a:p>
            <a:pPr eaLnBrk="1" hangingPunct="1">
              <a:lnSpc>
                <a:spcPct val="90000"/>
              </a:lnSpc>
            </a:pPr>
            <a:r>
              <a:rPr lang="en-US" altLang="en-US" dirty="0" smtClean="0">
                <a:cs typeface="Times New Roman" panose="02020603050405020304" pitchFamily="18" charset="0"/>
              </a:rPr>
              <a:t>Cryptographic solution: </a:t>
            </a:r>
            <a:r>
              <a:rPr lang="en-US" altLang="en-US" b="1" dirty="0" smtClean="0">
                <a:solidFill>
                  <a:schemeClr val="accent2"/>
                </a:solidFill>
                <a:cs typeface="Times New Roman" panose="02020603050405020304" pitchFamily="18" charset="0"/>
              </a:rPr>
              <a:t>hash</a:t>
            </a:r>
            <a:r>
              <a:rPr lang="en-US" altLang="en-US" dirty="0" smtClean="0">
                <a:cs typeface="Times New Roman" panose="02020603050405020304" pitchFamily="18" charset="0"/>
              </a:rPr>
              <a:t> the </a:t>
            </a:r>
            <a:r>
              <a:rPr lang="en-US" altLang="en-US" dirty="0" err="1" smtClean="0">
                <a:cs typeface="Times New Roman" panose="02020603050405020304" pitchFamily="18" charset="0"/>
              </a:rPr>
              <a:t>pwd</a:t>
            </a:r>
            <a:endParaRPr lang="en-US" altLang="en-US" dirty="0" smtClean="0">
              <a:cs typeface="Times New Roman" panose="02020603050405020304" pitchFamily="18" charset="0"/>
            </a:endParaRPr>
          </a:p>
          <a:p>
            <a:pPr lvl="1" eaLnBrk="1" hangingPunct="1">
              <a:lnSpc>
                <a:spcPct val="90000"/>
              </a:lnSpc>
            </a:pPr>
            <a:r>
              <a:rPr lang="en-US" altLang="en-US" dirty="0" smtClean="0">
                <a:cs typeface="Times New Roman" panose="02020603050405020304" pitchFamily="18" charset="0"/>
              </a:rPr>
              <a:t>Store </a:t>
            </a:r>
            <a:r>
              <a:rPr lang="en-US" altLang="en-US" dirty="0" smtClean="0">
                <a:latin typeface="Times-Roman"/>
                <a:cs typeface="Times New Roman" panose="02020603050405020304" pitchFamily="18" charset="0"/>
              </a:rPr>
              <a:t>y = h(password)</a:t>
            </a:r>
            <a:endParaRPr lang="en-US" altLang="en-US" dirty="0" smtClean="0">
              <a:cs typeface="Times New Roman" panose="02020603050405020304" pitchFamily="18" charset="0"/>
            </a:endParaRPr>
          </a:p>
          <a:p>
            <a:pPr lvl="1" eaLnBrk="1" hangingPunct="1">
              <a:lnSpc>
                <a:spcPct val="90000"/>
              </a:lnSpc>
            </a:pPr>
            <a:r>
              <a:rPr lang="en-US" altLang="en-US" dirty="0" smtClean="0">
                <a:cs typeface="Times New Roman" panose="02020603050405020304" pitchFamily="18" charset="0"/>
              </a:rPr>
              <a:t>Can verify entered password by hashing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en-US" dirty="0" smtClean="0">
                <a:cs typeface="Times New Roman" panose="02020603050405020304" pitchFamily="18" charset="0"/>
              </a:rPr>
              <a:t>If Trudy obtains “password file”, she does not obtain passwords</a:t>
            </a:r>
          </a:p>
          <a:p>
            <a:pPr eaLnBrk="1" hangingPunct="1">
              <a:lnSpc>
                <a:spcPct val="90000"/>
              </a:lnSpc>
            </a:pPr>
            <a:r>
              <a:rPr lang="en-US" altLang="en-US" dirty="0" smtClean="0">
                <a:cs typeface="Times New Roman" panose="02020603050405020304" pitchFamily="18" charset="0"/>
              </a:rPr>
              <a:t>But Trudy can try a </a:t>
            </a:r>
            <a:r>
              <a:rPr lang="en-US" altLang="en-US" i="1" dirty="0" smtClean="0">
                <a:cs typeface="Times New Roman" panose="02020603050405020304" pitchFamily="18" charset="0"/>
              </a:rPr>
              <a:t>forward search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en-US" dirty="0" smtClean="0">
                <a:cs typeface="Times New Roman" panose="02020603050405020304" pitchFamily="18" charset="0"/>
              </a:rPr>
              <a:t>Guess </a:t>
            </a:r>
            <a:r>
              <a:rPr lang="en-US" altLang="en-US" dirty="0" smtClean="0">
                <a:latin typeface="Times-Roman"/>
                <a:cs typeface="Times New Roman" panose="02020603050405020304" pitchFamily="18" charset="0"/>
              </a:rPr>
              <a:t>x</a:t>
            </a:r>
            <a:r>
              <a:rPr lang="en-US" altLang="en-US" dirty="0" smtClean="0">
                <a:cs typeface="Times New Roman" panose="02020603050405020304" pitchFamily="18" charset="0"/>
              </a:rPr>
              <a:t> and check whether </a:t>
            </a:r>
            <a:r>
              <a:rPr lang="en-US" altLang="en-US" dirty="0" smtClean="0">
                <a:latin typeface="Times-Roman"/>
                <a:cs typeface="Times New Roman" panose="02020603050405020304" pitchFamily="18" charset="0"/>
              </a:rPr>
              <a:t>y = h(x)</a:t>
            </a:r>
            <a:endParaRPr lang="en-US" altLang="en-US" dirty="0" smtClean="0">
              <a:cs typeface="Times New Roman" panose="02020603050405020304" pitchFamily="18" charset="0"/>
            </a:endParaRPr>
          </a:p>
        </p:txBody>
      </p:sp>
      <p:sp>
        <p:nvSpPr>
          <p:cNvPr id="23554" name="Footer Placeholder 3"/>
          <p:cNvSpPr>
            <a:spLocks noGrp="1"/>
          </p:cNvSpPr>
          <p:nvPr>
            <p:ph type="ftr" sz="quarter" idx="4294967295"/>
          </p:nvPr>
        </p:nvSpPr>
        <p:spPr bwMode="auto">
          <a:xfrm>
            <a:off x="2836718" y="6291263"/>
            <a:ext cx="6504708" cy="3651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r" eaLnBrk="1" hangingPunct="1"/>
            <a:r>
              <a:rPr lang="en-US" sz="1400" b="1" dirty="0"/>
              <a:t>Secure operating Systems                             Dr. Hesham Salman</a:t>
            </a:r>
          </a:p>
          <a:p>
            <a:pPr algn="r" eaLnBrk="1" hangingPunct="1"/>
            <a:r>
              <a:rPr lang="en-US" altLang="en-US" sz="1400" dirty="0" smtClean="0">
                <a:solidFill>
                  <a:srgbClr val="FFFFFF"/>
                </a:solidFill>
              </a:rPr>
              <a:t>Secure operating Systems                             Dr. Hesham Salman</a:t>
            </a:r>
            <a:endParaRPr lang="en-US" altLang="en-US" sz="1400" dirty="0">
              <a:solidFill>
                <a:srgbClr val="FFFFFF"/>
              </a:solidFill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343221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73576"/>
    </mc:Choice>
    <mc:Fallback xmlns="">
      <p:transition spd="slow" advTm="173576"/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9" name="Rectangle 2"/>
          <p:cNvSpPr>
            <a:spLocks noGrp="1" noChangeArrowheads="1"/>
          </p:cNvSpPr>
          <p:nvPr>
            <p:ph type="title"/>
          </p:nvPr>
        </p:nvSpPr>
        <p:spPr>
          <a:xfrm>
            <a:off x="2547258" y="271462"/>
            <a:ext cx="4724399" cy="1325563"/>
          </a:xfrm>
        </p:spPr>
        <p:txBody>
          <a:bodyPr/>
          <a:lstStyle/>
          <a:p>
            <a:pPr eaLnBrk="1" hangingPunct="1">
              <a:defRPr/>
            </a:pPr>
            <a:r>
              <a:rPr lang="en-US" b="1" dirty="0" smtClean="0">
                <a:solidFill>
                  <a:schemeClr val="bg1"/>
                </a:solidFill>
              </a:rPr>
              <a:t>Salt</a:t>
            </a:r>
            <a:endParaRPr lang="en-US" b="1" dirty="0">
              <a:solidFill>
                <a:schemeClr val="bg1"/>
              </a:solidFill>
            </a:endParaRPr>
          </a:p>
        </p:txBody>
      </p:sp>
      <p:sp>
        <p:nvSpPr>
          <p:cNvPr id="171011" name="Rectangle 3"/>
          <p:cNvSpPr>
            <a:spLocks noGrp="1" noChangeArrowheads="1"/>
          </p:cNvSpPr>
          <p:nvPr>
            <p:ph idx="1"/>
          </p:nvPr>
        </p:nvSpPr>
        <p:spPr>
          <a:xfrm>
            <a:off x="1807029" y="1597025"/>
            <a:ext cx="9154885" cy="4351338"/>
          </a:xfrm>
        </p:spPr>
        <p:txBody>
          <a:bodyPr/>
          <a:lstStyle/>
          <a:p>
            <a:pPr>
              <a:lnSpc>
                <a:spcPct val="80000"/>
              </a:lnSpc>
              <a:spcAft>
                <a:spcPts val="600"/>
              </a:spcAft>
            </a:pPr>
            <a:r>
              <a:rPr lang="en-US" altLang="en-US" dirty="0">
                <a:cs typeface="Times New Roman" panose="02020603050405020304" pitchFamily="18" charset="0"/>
              </a:rPr>
              <a:t>Hash password with </a:t>
            </a:r>
            <a:r>
              <a:rPr lang="en-US" altLang="en-US" b="1" dirty="0">
                <a:solidFill>
                  <a:schemeClr val="hlink"/>
                </a:solidFill>
                <a:cs typeface="Times New Roman" panose="02020603050405020304" pitchFamily="18" charset="0"/>
              </a:rPr>
              <a:t>salt</a:t>
            </a:r>
            <a:endParaRPr lang="en-US" altLang="en-US" dirty="0">
              <a:cs typeface="Times New Roman" panose="02020603050405020304" pitchFamily="18" charset="0"/>
            </a:endParaRPr>
          </a:p>
          <a:p>
            <a:pPr eaLnBrk="1" hangingPunct="1">
              <a:lnSpc>
                <a:spcPct val="80000"/>
              </a:lnSpc>
            </a:pPr>
            <a:r>
              <a:rPr lang="en-US" altLang="en-US" dirty="0">
                <a:cs typeface="Times New Roman" panose="02020603050405020304" pitchFamily="18" charset="0"/>
              </a:rPr>
              <a:t>Choose random salt </a:t>
            </a:r>
            <a:r>
              <a:rPr lang="en-US" altLang="en-US" dirty="0">
                <a:latin typeface="Times-Roman"/>
                <a:cs typeface="Times New Roman" panose="02020603050405020304" pitchFamily="18" charset="0"/>
              </a:rPr>
              <a:t>s</a:t>
            </a:r>
            <a:r>
              <a:rPr lang="en-US" altLang="en-US" dirty="0">
                <a:cs typeface="Times New Roman" panose="02020603050405020304" pitchFamily="18" charset="0"/>
              </a:rPr>
              <a:t> and compute </a:t>
            </a:r>
          </a:p>
          <a:p>
            <a:pPr eaLnBrk="1" hangingPunct="1">
              <a:lnSpc>
                <a:spcPct val="80000"/>
              </a:lnSpc>
              <a:buFont typeface="Wingdings" panose="05000000000000000000" pitchFamily="2" charset="2"/>
              <a:buNone/>
            </a:pPr>
            <a:r>
              <a:rPr lang="en-US" altLang="en-US" dirty="0">
                <a:latin typeface="Times-Roman"/>
                <a:cs typeface="Times New Roman" panose="02020603050405020304" pitchFamily="18" charset="0"/>
              </a:rPr>
              <a:t>y = h(password, s)</a:t>
            </a:r>
          </a:p>
          <a:p>
            <a:pPr eaLnBrk="1" hangingPunct="1">
              <a:lnSpc>
                <a:spcPct val="80000"/>
              </a:lnSpc>
              <a:buFont typeface="Wingdings" panose="05000000000000000000" pitchFamily="2" charset="2"/>
              <a:buNone/>
            </a:pPr>
            <a:r>
              <a:rPr lang="en-US" altLang="en-US" dirty="0">
                <a:cs typeface="Times New Roman" panose="02020603050405020304" pitchFamily="18" charset="0"/>
              </a:rPr>
              <a:t>	and store </a:t>
            </a:r>
            <a:r>
              <a:rPr lang="en-US" altLang="en-US" dirty="0">
                <a:latin typeface="Times-Roman"/>
                <a:cs typeface="Times New Roman" panose="02020603050405020304" pitchFamily="18" charset="0"/>
              </a:rPr>
              <a:t>(</a:t>
            </a:r>
            <a:r>
              <a:rPr lang="en-US" altLang="en-US" dirty="0" err="1">
                <a:latin typeface="Times-Roman"/>
                <a:cs typeface="Times New Roman" panose="02020603050405020304" pitchFamily="18" charset="0"/>
              </a:rPr>
              <a:t>s,y</a:t>
            </a:r>
            <a:r>
              <a:rPr lang="en-US" altLang="en-US" dirty="0">
                <a:latin typeface="Times-Roman"/>
                <a:cs typeface="Times New Roman" panose="02020603050405020304" pitchFamily="18" charset="0"/>
              </a:rPr>
              <a:t>)</a:t>
            </a:r>
            <a:r>
              <a:rPr lang="en-US" altLang="en-US" dirty="0">
                <a:cs typeface="Times New Roman" panose="02020603050405020304" pitchFamily="18" charset="0"/>
              </a:rPr>
              <a:t> in the password file</a:t>
            </a:r>
          </a:p>
          <a:p>
            <a:pPr>
              <a:lnSpc>
                <a:spcPct val="80000"/>
              </a:lnSpc>
              <a:spcAft>
                <a:spcPts val="600"/>
              </a:spcAft>
            </a:pPr>
            <a:r>
              <a:rPr lang="en-US" altLang="en-US" dirty="0">
                <a:cs typeface="Times New Roman" panose="02020603050405020304" pitchFamily="18" charset="0"/>
              </a:rPr>
              <a:t>Note: The salt </a:t>
            </a:r>
            <a:r>
              <a:rPr lang="en-US" altLang="en-US" dirty="0">
                <a:latin typeface="Times-Roman"/>
                <a:cs typeface="Times New Roman" panose="02020603050405020304" pitchFamily="18" charset="0"/>
              </a:rPr>
              <a:t>s</a:t>
            </a:r>
            <a:r>
              <a:rPr lang="en-US" altLang="en-US" dirty="0">
                <a:cs typeface="Times New Roman" panose="02020603050405020304" pitchFamily="18" charset="0"/>
              </a:rPr>
              <a:t> is not secret</a:t>
            </a:r>
          </a:p>
          <a:p>
            <a:pPr>
              <a:lnSpc>
                <a:spcPct val="80000"/>
              </a:lnSpc>
              <a:spcAft>
                <a:spcPts val="600"/>
              </a:spcAft>
            </a:pPr>
            <a:r>
              <a:rPr lang="en-US" altLang="en-US" dirty="0">
                <a:cs typeface="Times New Roman" panose="02020603050405020304" pitchFamily="18" charset="0"/>
              </a:rPr>
              <a:t>Easy to verify salted password</a:t>
            </a:r>
          </a:p>
          <a:p>
            <a:pPr>
              <a:lnSpc>
                <a:spcPct val="80000"/>
              </a:lnSpc>
              <a:spcAft>
                <a:spcPts val="600"/>
              </a:spcAft>
            </a:pPr>
            <a:r>
              <a:rPr lang="en-US" altLang="en-US" dirty="0">
                <a:cs typeface="Times New Roman" panose="02020603050405020304" pitchFamily="18" charset="0"/>
              </a:rPr>
              <a:t>But Trudy must re-compute dictionary hashes for each user</a:t>
            </a:r>
          </a:p>
          <a:p>
            <a:pPr lvl="1">
              <a:lnSpc>
                <a:spcPct val="80000"/>
              </a:lnSpc>
              <a:spcAft>
                <a:spcPts val="600"/>
              </a:spcAft>
            </a:pPr>
            <a:r>
              <a:rPr lang="en-US" altLang="en-US" dirty="0">
                <a:cs typeface="Times New Roman" panose="02020603050405020304" pitchFamily="18" charset="0"/>
              </a:rPr>
              <a:t>Lots more work for Trudy!</a:t>
            </a:r>
          </a:p>
        </p:txBody>
      </p:sp>
      <p:sp>
        <p:nvSpPr>
          <p:cNvPr id="2" name="Rectangle 1"/>
          <p:cNvSpPr/>
          <p:nvPr/>
        </p:nvSpPr>
        <p:spPr>
          <a:xfrm>
            <a:off x="3090241" y="6216134"/>
            <a:ext cx="601151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b="1" dirty="0"/>
              <a:t>Secure operating Systems                             Dr. Hesham Salman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8995624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5601"/>
    </mc:Choice>
    <mc:Fallback xmlns="">
      <p:transition spd="slow" advTm="145601"/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2"/>
          <p:cNvSpPr>
            <a:spLocks noGrp="1" noChangeArrowheads="1"/>
          </p:cNvSpPr>
          <p:nvPr>
            <p:ph type="title"/>
          </p:nvPr>
        </p:nvSpPr>
        <p:spPr>
          <a:xfrm>
            <a:off x="2446283" y="154918"/>
            <a:ext cx="5289331" cy="1325563"/>
          </a:xfrm>
        </p:spPr>
        <p:txBody>
          <a:bodyPr/>
          <a:lstStyle/>
          <a:p>
            <a:pPr eaLnBrk="1" hangingPunct="1"/>
            <a:r>
              <a:rPr lang="en-US" altLang="en-US" b="1" dirty="0" smtClean="0">
                <a:solidFill>
                  <a:schemeClr val="bg1"/>
                </a:solidFill>
              </a:rPr>
              <a:t>Advantages of salt</a:t>
            </a:r>
          </a:p>
        </p:txBody>
      </p:sp>
      <p:sp>
        <p:nvSpPr>
          <p:cNvPr id="51203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altLang="en-US" smtClean="0"/>
              <a:t>Without salt</a:t>
            </a:r>
          </a:p>
          <a:p>
            <a:pPr lvl="1" eaLnBrk="1" hangingPunct="1"/>
            <a:r>
              <a:rPr lang="en-US" altLang="en-US" smtClean="0"/>
              <a:t>Same hash functions on all machines</a:t>
            </a:r>
          </a:p>
          <a:p>
            <a:pPr lvl="2" eaLnBrk="1" hangingPunct="1"/>
            <a:r>
              <a:rPr lang="en-US" altLang="en-US" smtClean="0"/>
              <a:t>Compute hash of all common strings once</a:t>
            </a:r>
          </a:p>
          <a:p>
            <a:pPr lvl="2" eaLnBrk="1" hangingPunct="1"/>
            <a:r>
              <a:rPr lang="en-US" altLang="en-US" smtClean="0"/>
              <a:t>Compare hash file with all known password files</a:t>
            </a:r>
          </a:p>
          <a:p>
            <a:pPr eaLnBrk="1" hangingPunct="1"/>
            <a:r>
              <a:rPr lang="en-US" altLang="en-US" smtClean="0"/>
              <a:t>With salt</a:t>
            </a:r>
          </a:p>
          <a:p>
            <a:pPr lvl="1" eaLnBrk="1" hangingPunct="1"/>
            <a:r>
              <a:rPr lang="en-US" altLang="en-US" smtClean="0"/>
              <a:t>One password hashed 2</a:t>
            </a:r>
            <a:r>
              <a:rPr lang="en-US" altLang="en-US" baseline="30000" smtClean="0"/>
              <a:t>12</a:t>
            </a:r>
            <a:r>
              <a:rPr lang="en-US" altLang="en-US" smtClean="0"/>
              <a:t> different ways</a:t>
            </a:r>
          </a:p>
          <a:p>
            <a:pPr lvl="2" eaLnBrk="1" hangingPunct="1"/>
            <a:r>
              <a:rPr lang="en-US" altLang="en-US" smtClean="0"/>
              <a:t>Precompute hash file?</a:t>
            </a:r>
          </a:p>
          <a:p>
            <a:pPr lvl="3" eaLnBrk="1" hangingPunct="1"/>
            <a:r>
              <a:rPr lang="en-US" altLang="en-US" smtClean="0"/>
              <a:t>Need much larger file to cover all common strings</a:t>
            </a:r>
          </a:p>
          <a:p>
            <a:pPr lvl="2" eaLnBrk="1" hangingPunct="1"/>
            <a:r>
              <a:rPr lang="en-US" altLang="en-US" smtClean="0"/>
              <a:t>Dictionary attack on known password file</a:t>
            </a:r>
          </a:p>
          <a:p>
            <a:pPr lvl="3" eaLnBrk="1" hangingPunct="1"/>
            <a:r>
              <a:rPr lang="en-US" altLang="en-US" smtClean="0"/>
              <a:t>For each salt found in file, try all common strings</a:t>
            </a:r>
          </a:p>
          <a:p>
            <a:pPr lvl="2" eaLnBrk="1" hangingPunct="1"/>
            <a:endParaRPr lang="en-US" altLang="en-US" smtClean="0"/>
          </a:p>
        </p:txBody>
      </p:sp>
    </p:spTree>
    <p:extLst>
      <p:ext uri="{BB962C8B-B14F-4D97-AF65-F5344CB8AC3E}">
        <p14:creationId xmlns:p14="http://schemas.microsoft.com/office/powerpoint/2010/main" val="2412714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70087"/>
    </mc:Choice>
    <mc:Fallback xmlns="">
      <p:transition spd="slow" advTm="170087"/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7090" name="Rectangle 2"/>
          <p:cNvSpPr>
            <a:spLocks noGrp="1" noChangeArrowheads="1"/>
          </p:cNvSpPr>
          <p:nvPr>
            <p:ph type="title"/>
          </p:nvPr>
        </p:nvSpPr>
        <p:spPr>
          <a:xfrm>
            <a:off x="2197163" y="235376"/>
            <a:ext cx="7440823" cy="1325563"/>
          </a:xfrm>
        </p:spPr>
        <p:txBody>
          <a:bodyPr/>
          <a:lstStyle/>
          <a:p>
            <a:pPr>
              <a:defRPr/>
            </a:pPr>
            <a:r>
              <a:rPr lang="en-US" dirty="0">
                <a:solidFill>
                  <a:schemeClr val="bg1"/>
                </a:solidFill>
                <a:ea typeface="+mj-ea"/>
                <a:cs typeface="+mj-cs"/>
              </a:rPr>
              <a:t>Use of Hashed Passwords</a:t>
            </a:r>
          </a:p>
        </p:txBody>
      </p:sp>
      <p:pic>
        <p:nvPicPr>
          <p:cNvPr id="31748" name="Picture 4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-337459">
            <a:off x="3947204" y="826715"/>
            <a:ext cx="1676400" cy="1984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extBox 1"/>
          <p:cNvSpPr txBox="1"/>
          <p:nvPr/>
        </p:nvSpPr>
        <p:spPr>
          <a:xfrm>
            <a:off x="1505380" y="1967716"/>
            <a:ext cx="3600400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itchFamily="34" charset="0"/>
              <a:buChar char="•"/>
            </a:pPr>
            <a:r>
              <a:rPr lang="en-US" dirty="0"/>
              <a:t>prevents duplicate passwords from being visible in the password file. 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en-US" dirty="0"/>
              <a:t>greatly increases the difficulty of offline dictionary attacks. For a salt of length </a:t>
            </a:r>
            <a:r>
              <a:rPr lang="en-US" i="1" dirty="0"/>
              <a:t>b bits, the number of possible passwords is increased by a factor of 2</a:t>
            </a:r>
            <a:r>
              <a:rPr lang="en-US" i="1" baseline="30000" dirty="0"/>
              <a:t>b</a:t>
            </a:r>
            <a:r>
              <a:rPr lang="en-US" i="1" dirty="0"/>
              <a:t>.</a:t>
            </a:r>
            <a:endParaRPr lang="en-US" dirty="0"/>
          </a:p>
          <a:p>
            <a:pPr marL="285750" indent="-285750">
              <a:buFont typeface="Arial" pitchFamily="34" charset="0"/>
              <a:buChar char="•"/>
            </a:pPr>
            <a:r>
              <a:rPr lang="en-US" dirty="0"/>
              <a:t>becomes nearly impossible to find out whether a person with passwords on two or more systems has used the same password on all of them.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190646" y="409586"/>
            <a:ext cx="4001354" cy="2553949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012867" y="2530463"/>
            <a:ext cx="5056043" cy="3395258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241852730"/>
      </p:ext>
    </p:extLst>
  </p:cSld>
  <p:clrMapOvr>
    <a:masterClrMapping/>
  </p:clrMapOvr>
  <p:transition spd="slow" advTm="401148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17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17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17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9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extLst mod="1">
    <p:ext uri="{3A86A75C-4F4B-4683-9AE1-C65F6400EC91}">
      <p14:laserTraceLst xmlns:p14="http://schemas.microsoft.com/office/powerpoint/2010/main">
        <p14:tracePtLst>
          <p14:tracePt t="28065" x="762000" y="5340350"/>
          <p14:tracePt t="28123" x="762000" y="5334000"/>
          <p14:tracePt t="28140" x="762000" y="5327650"/>
          <p14:tracePt t="28156" x="781050" y="5327650"/>
          <p14:tracePt t="28173" x="819150" y="5327650"/>
          <p14:tracePt t="28189" x="857250" y="5314950"/>
          <p14:tracePt t="28208" x="920750" y="5302250"/>
          <p14:tracePt t="28225" x="990600" y="5295900"/>
          <p14:tracePt t="28226" x="1003300" y="5295900"/>
          <p14:tracePt t="28242" x="1111250" y="5276850"/>
          <p14:tracePt t="28259" x="1200150" y="5270500"/>
          <p14:tracePt t="28275" x="1295400" y="5257800"/>
          <p14:tracePt t="28291" x="1422400" y="5245100"/>
          <p14:tracePt t="28308" x="1593850" y="5238750"/>
          <p14:tracePt t="28325" x="1866900" y="5226050"/>
          <p14:tracePt t="28342" x="2101850" y="5213350"/>
          <p14:tracePt t="28358" x="2324100" y="5207000"/>
          <p14:tracePt t="28374" x="2578100" y="5200650"/>
          <p14:tracePt t="28391" x="2832100" y="5168900"/>
          <p14:tracePt t="28398" x="2959100" y="5149850"/>
          <p14:tracePt t="28408" x="3079750" y="5130800"/>
          <p14:tracePt t="28425" x="3429000" y="5048250"/>
          <p14:tracePt t="28442" x="3683000" y="4972050"/>
          <p14:tracePt t="28458" x="3949700" y="4895850"/>
          <p14:tracePt t="28475" x="4210050" y="4819650"/>
          <p14:tracePt t="28491" x="4476750" y="4737100"/>
          <p14:tracePt t="28508" x="4743450" y="4667250"/>
          <p14:tracePt t="28525" x="5029200" y="4559300"/>
          <p14:tracePt t="28542" x="5238750" y="4464050"/>
          <p14:tracePt t="28558" x="5435600" y="4381500"/>
          <p14:tracePt t="28574" x="5613400" y="4286250"/>
          <p14:tracePt t="28591" x="5759450" y="4197350"/>
          <p14:tracePt t="28608" x="5880100" y="4114800"/>
          <p14:tracePt t="28625" x="6007100" y="4019550"/>
          <p14:tracePt t="28642" x="6102350" y="3956050"/>
          <p14:tracePt t="28658" x="6203950" y="3886200"/>
          <p14:tracePt t="28674" x="6273800" y="3841750"/>
          <p14:tracePt t="28691" x="6343650" y="3784600"/>
          <p14:tracePt t="28708" x="6388100" y="3746500"/>
          <p14:tracePt t="28725" x="6419850" y="3708400"/>
          <p14:tracePt t="28742" x="6457950" y="3670300"/>
          <p14:tracePt t="28758" x="6502400" y="3632200"/>
          <p14:tracePt t="28774" x="6534150" y="3600450"/>
          <p14:tracePt t="28791" x="6565900" y="3575050"/>
          <p14:tracePt t="28808" x="6591300" y="3549650"/>
          <p14:tracePt t="28809" x="6597650" y="3536950"/>
          <p14:tracePt t="28824" x="6604000" y="3524250"/>
          <p14:tracePt t="28842" x="6616700" y="3505200"/>
          <p14:tracePt t="28858" x="6629400" y="3492500"/>
          <p14:tracePt t="28874" x="6635750" y="3479800"/>
          <p14:tracePt t="28891" x="6642100" y="3473450"/>
          <p14:tracePt t="28897" x="6642100" y="3467100"/>
          <p14:tracePt t="28908" x="6648450" y="3460750"/>
          <p14:tracePt t="28924" x="6654800" y="3460750"/>
          <p14:tracePt t="29591" x="6673850" y="3435350"/>
          <p14:tracePt t="29607" x="6692900" y="3422650"/>
          <p14:tracePt t="29624" x="6705600" y="3409950"/>
          <p14:tracePt t="29642" x="6718300" y="3403600"/>
          <p14:tracePt t="29658" x="6737350" y="3384550"/>
          <p14:tracePt t="29674" x="6762750" y="3359150"/>
          <p14:tracePt t="29691" x="6788150" y="3327400"/>
          <p14:tracePt t="29707" x="6819900" y="3302000"/>
          <p14:tracePt t="29724" x="6832600" y="3289300"/>
          <p14:tracePt t="29741" x="6838950" y="3276600"/>
          <p14:tracePt t="30142" x="6845300" y="3263900"/>
          <p14:tracePt t="30158" x="6870700" y="3232150"/>
          <p14:tracePt t="30174" x="6908800" y="3181350"/>
          <p14:tracePt t="30190" x="6946900" y="3130550"/>
          <p14:tracePt t="30207" x="6978650" y="3067050"/>
          <p14:tracePt t="30224" x="7004050" y="2984500"/>
          <p14:tracePt t="30241" x="7029450" y="2851150"/>
          <p14:tracePt t="30258" x="7035800" y="2755900"/>
          <p14:tracePt t="30274" x="7048500" y="2647950"/>
          <p14:tracePt t="30291" x="7061200" y="2552700"/>
          <p14:tracePt t="30307" x="7099300" y="2432050"/>
          <p14:tracePt t="30324" x="7150100" y="2324100"/>
          <p14:tracePt t="30341" x="7207250" y="2197100"/>
          <p14:tracePt t="30357" x="7239000" y="2114550"/>
          <p14:tracePt t="30374" x="7251700" y="2038350"/>
          <p14:tracePt t="30390" x="7264400" y="1981200"/>
          <p14:tracePt t="30407" x="7283450" y="1943100"/>
          <p14:tracePt t="30424" x="7302500" y="1911350"/>
          <p14:tracePt t="30441" x="7327900" y="1879600"/>
          <p14:tracePt t="30458" x="7378700" y="1854200"/>
          <p14:tracePt t="30474" x="7442200" y="1828800"/>
          <p14:tracePt t="30491" x="7512050" y="1797050"/>
          <p14:tracePt t="30507" x="7620000" y="1758950"/>
          <p14:tracePt t="30524" x="7715250" y="1733550"/>
          <p14:tracePt t="30540" x="7823200" y="1701800"/>
          <p14:tracePt t="30558" x="7969250" y="1663700"/>
          <p14:tracePt t="30574" x="8083550" y="1619250"/>
          <p14:tracePt t="30590" x="8210550" y="1587500"/>
          <p14:tracePt t="30607" x="8337550" y="1555750"/>
          <p14:tracePt t="30624" x="8439150" y="1530350"/>
          <p14:tracePt t="30640" x="8559800" y="1517650"/>
          <p14:tracePt t="30658" x="8674100" y="1517650"/>
          <p14:tracePt t="30674" x="8794750" y="1517650"/>
          <p14:tracePt t="30689" x="8915400" y="1517650"/>
          <p14:tracePt t="30706" x="9036050" y="1517650"/>
          <p14:tracePt t="30724" x="9118600" y="1498600"/>
          <p14:tracePt t="30740" x="9182100" y="1466850"/>
          <p14:tracePt t="30743" x="9188450" y="1460500"/>
          <p14:tracePt t="30758" x="9239250" y="1447800"/>
          <p14:tracePt t="30774" x="9277350" y="1428750"/>
          <p14:tracePt t="30790" x="9321800" y="1409700"/>
          <p14:tracePt t="30807" x="9340850" y="1403350"/>
          <p14:tracePt t="30824" x="9372600" y="1390650"/>
          <p14:tracePt t="30841" x="9398000" y="1371600"/>
          <p14:tracePt t="30858" x="9423400" y="1346200"/>
          <p14:tracePt t="30874" x="9442450" y="1333500"/>
          <p14:tracePt t="30890" x="9461500" y="1308100"/>
          <p14:tracePt t="30907" x="9467850" y="1282700"/>
          <p14:tracePt t="30924" x="9486900" y="1250950"/>
          <p14:tracePt t="30941" x="9525000" y="1206500"/>
          <p14:tracePt t="30945" x="9537700" y="1193800"/>
          <p14:tracePt t="30958" x="9563100" y="1174750"/>
          <p14:tracePt t="30974" x="9620250" y="1136650"/>
          <p14:tracePt t="30990" x="9671050" y="1104900"/>
          <p14:tracePt t="31007" x="9734550" y="1066800"/>
          <p14:tracePt t="31023" x="9798050" y="1016000"/>
          <p14:tracePt t="31040" x="9880600" y="952500"/>
          <p14:tracePt t="31057" x="9931400" y="908050"/>
          <p14:tracePt t="31074" x="9969500" y="869950"/>
          <p14:tracePt t="31090" x="9969500" y="857250"/>
          <p14:tracePt t="31107" x="9975850" y="838200"/>
          <p14:tracePt t="31124" x="9982200" y="831850"/>
          <p14:tracePt t="31140" x="9988550" y="825500"/>
          <p14:tracePt t="31157" x="9994900" y="806450"/>
          <p14:tracePt t="31174" x="9994900" y="793750"/>
          <p14:tracePt t="31190" x="10001250" y="787400"/>
          <p14:tracePt t="31207" x="10007600" y="787400"/>
          <p14:tracePt t="31223" x="10007600" y="774700"/>
          <p14:tracePt t="31240" x="10007600" y="762000"/>
          <p14:tracePt t="31257" x="10007600" y="742950"/>
          <p14:tracePt t="31274" x="10007600" y="736600"/>
          <p14:tracePt t="31290" x="10007600" y="717550"/>
          <p14:tracePt t="31307" x="9988550" y="704850"/>
          <p14:tracePt t="31323" x="9969500" y="692150"/>
          <p14:tracePt t="31340" x="9956800" y="679450"/>
          <p14:tracePt t="31357" x="9925050" y="666750"/>
          <p14:tracePt t="31374" x="9906000" y="654050"/>
          <p14:tracePt t="31390" x="9867900" y="641350"/>
          <p14:tracePt t="31407" x="9829800" y="628650"/>
          <p14:tracePt t="31423" x="9804400" y="622300"/>
          <p14:tracePt t="31441" x="9785350" y="622300"/>
          <p14:tracePt t="31446" x="9779000" y="622300"/>
          <p14:tracePt t="31457" x="9766300" y="622300"/>
          <p14:tracePt t="31474" x="9747250" y="622300"/>
          <p14:tracePt t="31490" x="9734550" y="622300"/>
          <p14:tracePt t="31507" x="9709150" y="622300"/>
          <p14:tracePt t="31523" x="9677400" y="622300"/>
          <p14:tracePt t="31540" x="9652000" y="622300"/>
          <p14:tracePt t="31557" x="9613900" y="622300"/>
          <p14:tracePt t="31574" x="9575800" y="622300"/>
          <p14:tracePt t="31590" x="9544050" y="622300"/>
          <p14:tracePt t="31607" x="9512300" y="628650"/>
          <p14:tracePt t="31623" x="9486900" y="635000"/>
          <p14:tracePt t="31640" x="9461500" y="647700"/>
          <p14:tracePt t="31657" x="9436100" y="654050"/>
          <p14:tracePt t="31675" x="9417050" y="660400"/>
          <p14:tracePt t="31690" x="9410700" y="666750"/>
          <p14:tracePt t="31707" x="9398000" y="679450"/>
          <p14:tracePt t="31723" x="9385300" y="698500"/>
          <p14:tracePt t="31740" x="9372600" y="711200"/>
          <p14:tracePt t="31757" x="9353550" y="730250"/>
          <p14:tracePt t="31774" x="9347200" y="742950"/>
          <p14:tracePt t="31790" x="9334500" y="762000"/>
          <p14:tracePt t="31807" x="9328150" y="774700"/>
          <p14:tracePt t="31823" x="9328150" y="793750"/>
          <p14:tracePt t="31840" x="9328150" y="825500"/>
          <p14:tracePt t="31857" x="9328150" y="850900"/>
          <p14:tracePt t="31874" x="9328150" y="882650"/>
          <p14:tracePt t="31890" x="9328150" y="895350"/>
          <p14:tracePt t="31907" x="9328150" y="927100"/>
          <p14:tracePt t="31924" x="9328150" y="952500"/>
          <p14:tracePt t="31940" x="9328150" y="965200"/>
          <p14:tracePt t="31957" x="9340850" y="1003300"/>
          <p14:tracePt t="31961" x="9340850" y="1009650"/>
          <p14:tracePt t="31974" x="9353550" y="1035050"/>
          <p14:tracePt t="31990" x="9385300" y="1085850"/>
          <p14:tracePt t="32007" x="9417050" y="1123950"/>
          <p14:tracePt t="32023" x="9448800" y="1155700"/>
          <p14:tracePt t="32040" x="9474200" y="1181100"/>
          <p14:tracePt t="32057" x="9499600" y="1200150"/>
          <p14:tracePt t="32074" x="9518650" y="1212850"/>
          <p14:tracePt t="32090" x="9537700" y="1231900"/>
          <p14:tracePt t="32106" x="9563100" y="1244600"/>
          <p14:tracePt t="32123" x="9588500" y="1263650"/>
          <p14:tracePt t="32140" x="9613900" y="1270000"/>
          <p14:tracePt t="32157" x="9632950" y="1276350"/>
          <p14:tracePt t="32174" x="9664700" y="1282700"/>
          <p14:tracePt t="32190" x="9690100" y="1282700"/>
          <p14:tracePt t="32207" x="9709150" y="1289050"/>
          <p14:tracePt t="32223" x="9721850" y="1289050"/>
          <p14:tracePt t="32275" x="9747250" y="1289050"/>
          <p14:tracePt t="32290" x="9772650" y="1289050"/>
          <p14:tracePt t="32306" x="9791700" y="1289050"/>
          <p14:tracePt t="32323" x="9817100" y="1289050"/>
          <p14:tracePt t="32340" x="9855200" y="1282700"/>
          <p14:tracePt t="32357" x="9906000" y="1250950"/>
          <p14:tracePt t="32374" x="9931400" y="1231900"/>
          <p14:tracePt t="32390" x="9956800" y="1212850"/>
          <p14:tracePt t="32406" x="9969500" y="1200150"/>
          <p14:tracePt t="32423" x="9982200" y="1181100"/>
          <p14:tracePt t="32440" x="9988550" y="1162050"/>
          <p14:tracePt t="32456" x="9994900" y="1123950"/>
          <p14:tracePt t="32459" x="9994900" y="1111250"/>
          <p14:tracePt t="32474" x="9994900" y="1073150"/>
          <p14:tracePt t="32490" x="9994900" y="1041400"/>
          <p14:tracePt t="32507" x="9994900" y="1009650"/>
          <p14:tracePt t="32523" x="9994900" y="984250"/>
          <p14:tracePt t="32540" x="9988550" y="946150"/>
          <p14:tracePt t="32557" x="9982200" y="914400"/>
          <p14:tracePt t="32574" x="9975850" y="889000"/>
          <p14:tracePt t="32590" x="9975850" y="869950"/>
          <p14:tracePt t="32606" x="9963150" y="850900"/>
          <p14:tracePt t="32623" x="9956800" y="831850"/>
          <p14:tracePt t="32640" x="9944100" y="812800"/>
          <p14:tracePt t="32656" x="9937750" y="793750"/>
          <p14:tracePt t="32658" x="9931400" y="787400"/>
          <p14:tracePt t="32674" x="9925050" y="781050"/>
          <p14:tracePt t="32690" x="9918700" y="774700"/>
          <p14:tracePt t="32707" x="9912350" y="774700"/>
          <p14:tracePt t="32723" x="9912350" y="768350"/>
          <p14:tracePt t="32740" x="9912350" y="762000"/>
          <p14:tracePt t="32756" x="9899650" y="755650"/>
          <p14:tracePt t="32773" x="9899650" y="749300"/>
          <p14:tracePt t="32790" x="9880600" y="742950"/>
          <p14:tracePt t="32806" x="9867900" y="736600"/>
          <p14:tracePt t="32823" x="9848850" y="730250"/>
          <p14:tracePt t="32840" x="9829800" y="723900"/>
          <p14:tracePt t="32855" x="9804400" y="711200"/>
          <p14:tracePt t="32872" x="9779000" y="704850"/>
          <p14:tracePt t="32888" x="9759950" y="692150"/>
          <p14:tracePt t="32906" x="9721850" y="679450"/>
          <p14:tracePt t="32922" x="9696450" y="666750"/>
          <p14:tracePt t="32939" x="9664700" y="654050"/>
          <p14:tracePt t="32956" x="9639300" y="647700"/>
          <p14:tracePt t="32973" x="9601200" y="641350"/>
          <p14:tracePt t="32989" x="9582150" y="641350"/>
          <p14:tracePt t="33006" x="9569450" y="635000"/>
          <p14:tracePt t="33056" x="9550400" y="635000"/>
          <p14:tracePt t="33072" x="9537700" y="635000"/>
          <p14:tracePt t="33089" x="9525000" y="635000"/>
          <p14:tracePt t="33106" x="9505950" y="641350"/>
          <p14:tracePt t="33122" x="9493250" y="647700"/>
          <p14:tracePt t="33139" x="9474200" y="660400"/>
          <p14:tracePt t="33156" x="9461500" y="673100"/>
          <p14:tracePt t="33174" x="9442450" y="698500"/>
          <p14:tracePt t="33190" x="9429750" y="717550"/>
          <p14:tracePt t="33207" x="9417050" y="742950"/>
          <p14:tracePt t="33223" x="9410700" y="768350"/>
          <p14:tracePt t="33239" x="9404350" y="793750"/>
          <p14:tracePt t="33256" x="9404350" y="819150"/>
          <p14:tracePt t="33273" x="9404350" y="857250"/>
          <p14:tracePt t="33290" x="9404350" y="882650"/>
          <p14:tracePt t="33306" x="9404350" y="914400"/>
          <p14:tracePt t="33323" x="9404350" y="939800"/>
          <p14:tracePt t="33339" x="9404350" y="971550"/>
          <p14:tracePt t="33356" x="9404350" y="1009650"/>
          <p14:tracePt t="33358" x="9404350" y="1022350"/>
          <p14:tracePt t="33373" x="9404350" y="1054100"/>
          <p14:tracePt t="33390" x="9404350" y="1073150"/>
          <p14:tracePt t="33406" x="9404350" y="1104900"/>
          <p14:tracePt t="33423" x="9404350" y="1123950"/>
          <p14:tracePt t="33439" x="9410700" y="1143000"/>
          <p14:tracePt t="33456" x="9417050" y="1162050"/>
          <p14:tracePt t="33473" x="9436100" y="1181100"/>
          <p14:tracePt t="33490" x="9448800" y="1193800"/>
          <p14:tracePt t="33506" x="9461500" y="1200150"/>
          <p14:tracePt t="33523" x="9467850" y="1212850"/>
          <p14:tracePt t="33539" x="9480550" y="1219200"/>
          <p14:tracePt t="33557" x="9499600" y="1231900"/>
          <p14:tracePt t="33573" x="9525000" y="1231900"/>
          <p14:tracePt t="33590" x="9544050" y="1231900"/>
          <p14:tracePt t="33623" x="9563100" y="1231900"/>
          <p14:tracePt t="33640" x="9575800" y="1231900"/>
          <p14:tracePt t="33656" x="9588500" y="1231900"/>
          <p14:tracePt t="33673" x="9607550" y="1231900"/>
          <p14:tracePt t="33689" x="9613900" y="1231900"/>
          <p14:tracePt t="33706" x="9620250" y="1231900"/>
          <p14:tracePt t="33723" x="9632950" y="1225550"/>
          <p14:tracePt t="33740" x="9639300" y="1225550"/>
          <p14:tracePt t="33756" x="9645650" y="1225550"/>
          <p14:tracePt t="33773" x="9652000" y="1219200"/>
          <p14:tracePt t="33789" x="9658350" y="1212850"/>
          <p14:tracePt t="33806" x="9671050" y="1206500"/>
          <p14:tracePt t="33823" x="9677400" y="1206500"/>
          <p14:tracePt t="33840" x="9683750" y="1206500"/>
          <p14:tracePt t="33856" x="9683750" y="1200150"/>
          <p14:tracePt t="33971" x="9683750" y="1193800"/>
          <p14:tracePt t="33989" x="9690100" y="1193800"/>
          <p14:tracePt t="34056" x="9696450" y="1193800"/>
          <p14:tracePt t="34140" x="9702800" y="1193800"/>
          <p14:tracePt t="34789" x="9715500" y="1187450"/>
          <p14:tracePt t="38804" x="9715500" y="1181100"/>
          <p14:tracePt t="38821" x="9690100" y="1181100"/>
          <p14:tracePt t="38838" x="9677400" y="1181100"/>
          <p14:tracePt t="38855" x="9658350" y="1174750"/>
          <p14:tracePt t="38888" x="9645650" y="1174750"/>
          <p14:tracePt t="38904" x="9626600" y="1168400"/>
          <p14:tracePt t="38921" x="9613900" y="1162050"/>
          <p14:tracePt t="38937" x="9588500" y="1143000"/>
          <p14:tracePt t="38954" x="9563100" y="1130300"/>
          <p14:tracePt t="38971" x="9544050" y="1104900"/>
          <p14:tracePt t="38988" x="9525000" y="1085850"/>
          <p14:tracePt t="39004" x="9512300" y="1060450"/>
          <p14:tracePt t="39021" x="9486900" y="1047750"/>
          <p14:tracePt t="39037" x="9461500" y="1028700"/>
          <p14:tracePt t="39054" x="9436100" y="1016000"/>
          <p14:tracePt t="39072" x="9404350" y="996950"/>
          <p14:tracePt t="39090" x="9385300" y="996950"/>
          <p14:tracePt t="39104" x="9372600" y="984250"/>
          <p14:tracePt t="39121" x="9347200" y="977900"/>
          <p14:tracePt t="39137" x="9315450" y="958850"/>
          <p14:tracePt t="39154" x="9290050" y="939800"/>
          <p14:tracePt t="39171" x="9251950" y="914400"/>
          <p14:tracePt t="39188" x="9232900" y="901700"/>
          <p14:tracePt t="39204" x="9220200" y="889000"/>
          <p14:tracePt t="39221" x="9213850" y="889000"/>
          <p14:tracePt t="39237" x="9201150" y="882650"/>
          <p14:tracePt t="39254" x="9188450" y="869950"/>
          <p14:tracePt t="39271" x="9182100" y="869950"/>
          <p14:tracePt t="39287" x="9169400" y="857250"/>
          <p14:tracePt t="39321" x="9144000" y="850900"/>
          <p14:tracePt t="39336" x="9118600" y="844550"/>
          <p14:tracePt t="39353" x="9086850" y="831850"/>
          <p14:tracePt t="39370" x="9067800" y="825500"/>
          <p14:tracePt t="39388" x="9048750" y="819150"/>
          <p14:tracePt t="39405" x="9036050" y="812800"/>
          <p14:tracePt t="39421" x="9029700" y="806450"/>
          <p14:tracePt t="39438" x="9004300" y="800100"/>
          <p14:tracePt t="39454" x="8978900" y="793750"/>
          <p14:tracePt t="39471" x="8947150" y="781050"/>
          <p14:tracePt t="39488" x="8921750" y="774700"/>
          <p14:tracePt t="39504" x="8902700" y="768350"/>
          <p14:tracePt t="39521" x="8890000" y="762000"/>
          <p14:tracePt t="39537" x="8877300" y="755650"/>
          <p14:tracePt t="39554" x="8858250" y="749300"/>
          <p14:tracePt t="39571" x="8832850" y="736600"/>
          <p14:tracePt t="39576" x="8826500" y="736600"/>
          <p14:tracePt t="39588" x="8813800" y="730250"/>
          <p14:tracePt t="39604" x="8794750" y="730250"/>
          <p14:tracePt t="39621" x="8782050" y="717550"/>
          <p14:tracePt t="39637" x="8763000" y="717550"/>
          <p14:tracePt t="39654" x="8750300" y="717550"/>
          <p14:tracePt t="39671" x="8743950" y="717550"/>
          <p14:tracePt t="39688" x="8731250" y="711200"/>
          <p14:tracePt t="39704" x="8718550" y="704850"/>
          <p14:tracePt t="39722" x="8712200" y="698500"/>
          <p14:tracePt t="39738" x="8705850" y="698500"/>
          <p14:tracePt t="39888" x="8699500" y="698500"/>
          <p14:tracePt t="39904" x="8693150" y="685800"/>
          <p14:tracePt t="39921" x="8674100" y="673100"/>
          <p14:tracePt t="39937" x="8661400" y="660400"/>
          <p14:tracePt t="39954" x="8648700" y="654050"/>
          <p14:tracePt t="39971" x="8636000" y="641350"/>
          <p14:tracePt t="39988" x="8616950" y="628650"/>
          <p14:tracePt t="40004" x="8610600" y="622300"/>
          <p14:tracePt t="40020" x="8591550" y="622300"/>
          <p14:tracePt t="40037" x="8578850" y="622300"/>
          <p14:tracePt t="40054" x="8566150" y="622300"/>
          <p14:tracePt t="40071" x="8553450" y="622300"/>
          <p14:tracePt t="40075" x="8547100" y="622300"/>
          <p14:tracePt t="40089" x="8540750" y="622300"/>
          <p14:tracePt t="40104" x="8528050" y="622300"/>
          <p14:tracePt t="40120" x="8515350" y="622300"/>
          <p14:tracePt t="40137" x="8496300" y="622300"/>
          <p14:tracePt t="40154" x="8477250" y="622300"/>
          <p14:tracePt t="40171" x="8451850" y="622300"/>
          <p14:tracePt t="40173" x="8445500" y="622300"/>
          <p14:tracePt t="40187" x="8432800" y="615950"/>
          <p14:tracePt t="40204" x="8420100" y="609600"/>
          <p14:tracePt t="40220" x="8407400" y="609600"/>
          <p14:tracePt t="40237" x="8394700" y="609600"/>
          <p14:tracePt t="40271" x="8388350" y="609600"/>
          <p14:tracePt t="40288" x="8382000" y="609600"/>
          <p14:tracePt t="40304" x="8369300" y="609600"/>
          <p14:tracePt t="40337" x="8350250" y="609600"/>
          <p14:tracePt t="40354" x="8343900" y="609600"/>
          <p14:tracePt t="40371" x="8331200" y="615950"/>
          <p14:tracePt t="40387" x="8324850" y="628650"/>
          <p14:tracePt t="40403" x="8324850" y="635000"/>
          <p14:tracePt t="40419" x="8318500" y="647700"/>
          <p14:tracePt t="40436" x="8318500" y="660400"/>
          <p14:tracePt t="40453" x="8318500" y="666750"/>
          <p14:tracePt t="40470" x="8318500" y="679450"/>
          <p14:tracePt t="40488" x="8318500" y="685800"/>
          <p14:tracePt t="40505" x="8318500" y="698500"/>
          <p14:tracePt t="40520" x="8318500" y="711200"/>
          <p14:tracePt t="40537" x="8318500" y="723900"/>
          <p14:tracePt t="40554" x="8318500" y="742950"/>
          <p14:tracePt t="40570" x="8318500" y="762000"/>
          <p14:tracePt t="40588" x="8324850" y="774700"/>
          <p14:tracePt t="40595" x="8331200" y="787400"/>
          <p14:tracePt t="40604" x="8331200" y="793750"/>
          <p14:tracePt t="40620" x="8343900" y="812800"/>
          <p14:tracePt t="40638" x="8362950" y="831850"/>
          <p14:tracePt t="40654" x="8369300" y="838200"/>
          <p14:tracePt t="40670" x="8382000" y="857250"/>
          <p14:tracePt t="40687" x="8401050" y="869950"/>
          <p14:tracePt t="40704" x="8420100" y="882650"/>
          <p14:tracePt t="40720" x="8439150" y="895350"/>
          <p14:tracePt t="40738" x="8451850" y="901700"/>
          <p14:tracePt t="40754" x="8458200" y="908050"/>
          <p14:tracePt t="40770" x="8470900" y="914400"/>
          <p14:tracePt t="40787" x="8483600" y="914400"/>
          <p14:tracePt t="40804" x="8489950" y="927100"/>
          <p14:tracePt t="40820" x="8502650" y="927100"/>
          <p14:tracePt t="40838" x="8521700" y="927100"/>
          <p14:tracePt t="40854" x="8534400" y="933450"/>
          <p14:tracePt t="40870" x="8540750" y="933450"/>
          <p14:tracePt t="40887" x="8559800" y="933450"/>
          <p14:tracePt t="40904" x="8566150" y="933450"/>
          <p14:tracePt t="40921" x="8591550" y="933450"/>
          <p14:tracePt t="40938" x="8604250" y="920750"/>
          <p14:tracePt t="40954" x="8623300" y="901700"/>
          <p14:tracePt t="40971" x="8642350" y="889000"/>
          <p14:tracePt t="40987" x="8655050" y="882650"/>
          <p14:tracePt t="41004" x="8667750" y="876300"/>
          <p14:tracePt t="41006" x="8674100" y="876300"/>
          <p14:tracePt t="41022" x="8686800" y="869950"/>
          <p14:tracePt t="41038" x="8705850" y="857250"/>
          <p14:tracePt t="41054" x="8718550" y="857250"/>
          <p14:tracePt t="41070" x="8731250" y="857250"/>
          <p14:tracePt t="41087" x="8737600" y="857250"/>
          <p14:tracePt t="41103" x="8750300" y="857250"/>
          <p14:tracePt t="41120" x="8756650" y="857250"/>
          <p14:tracePt t="41137" x="8769350" y="850900"/>
          <p14:tracePt t="41154" x="8775700" y="844550"/>
          <p14:tracePt t="41170" x="8788400" y="838200"/>
          <p14:tracePt t="41187" x="8794750" y="831850"/>
          <p14:tracePt t="41220" x="8794750" y="825500"/>
          <p14:tracePt t="41304" x="8801100" y="819150"/>
          <p14:tracePt t="41320" x="8801100" y="812800"/>
          <p14:tracePt t="41337" x="8801100" y="800100"/>
          <p14:tracePt t="41353" x="8807450" y="793750"/>
          <p14:tracePt t="41370" x="8813800" y="781050"/>
          <p14:tracePt t="41387" x="8813800" y="768350"/>
          <p14:tracePt t="41403" x="8813800" y="755650"/>
          <p14:tracePt t="41420" x="8813800" y="742950"/>
          <p14:tracePt t="41437" x="8813800" y="730250"/>
          <p14:tracePt t="41454" x="8813800" y="717550"/>
          <p14:tracePt t="41470" x="8813800" y="704850"/>
          <p14:tracePt t="41487" x="8807450" y="698500"/>
          <p14:tracePt t="41503" x="8801100" y="685800"/>
          <p14:tracePt t="41520" x="8794750" y="679450"/>
          <p14:tracePt t="41537" x="8788400" y="673100"/>
          <p14:tracePt t="41554" x="8775700" y="660400"/>
          <p14:tracePt t="41570" x="8763000" y="654050"/>
          <p14:tracePt t="41587" x="8743950" y="647700"/>
          <p14:tracePt t="41603" x="8724900" y="641350"/>
          <p14:tracePt t="41610" x="8712200" y="635000"/>
          <p14:tracePt t="41620" x="8705850" y="635000"/>
          <p14:tracePt t="41637" x="8661400" y="622300"/>
          <p14:tracePt t="41654" x="8636000" y="615950"/>
          <p14:tracePt t="41671" x="8604250" y="609600"/>
          <p14:tracePt t="41687" x="8566150" y="603250"/>
          <p14:tracePt t="41703" x="8534400" y="603250"/>
          <p14:tracePt t="41720" x="8502650" y="603250"/>
          <p14:tracePt t="41737" x="8464550" y="603250"/>
          <p14:tracePt t="41754" x="8445500" y="603250"/>
          <p14:tracePt t="41770" x="8439150" y="603250"/>
          <p14:tracePt t="41787" x="8420100" y="603250"/>
          <p14:tracePt t="41803" x="8413750" y="603250"/>
          <p14:tracePt t="41820" x="8407400" y="603250"/>
          <p14:tracePt t="41837" x="8394700" y="603250"/>
          <p14:tracePt t="41853" x="8382000" y="603250"/>
          <p14:tracePt t="41870" x="8375650" y="622300"/>
          <p14:tracePt t="41886" x="8369300" y="641350"/>
          <p14:tracePt t="41903" x="8369300" y="666750"/>
          <p14:tracePt t="41920" x="8369300" y="692150"/>
          <p14:tracePt t="41937" x="8369300" y="736600"/>
          <p14:tracePt t="41954" x="8369300" y="774700"/>
          <p14:tracePt t="41970" x="8369300" y="806450"/>
          <p14:tracePt t="41986" x="8375650" y="831850"/>
          <p14:tracePt t="42003" x="8394700" y="850900"/>
          <p14:tracePt t="42020" x="8413750" y="869950"/>
          <p14:tracePt t="42037" x="8426450" y="889000"/>
          <p14:tracePt t="42038" x="8432800" y="901700"/>
          <p14:tracePt t="42054" x="8458200" y="933450"/>
          <p14:tracePt t="42070" x="8489950" y="958850"/>
          <p14:tracePt t="42086" x="8528050" y="984250"/>
          <p14:tracePt t="42103" x="8566150" y="1003300"/>
          <p14:tracePt t="42109" x="8578850" y="1016000"/>
          <p14:tracePt t="42120" x="8597900" y="1022350"/>
          <p14:tracePt t="42137" x="8629650" y="1035050"/>
          <p14:tracePt t="42154" x="8642350" y="1041400"/>
          <p14:tracePt t="42170" x="8661400" y="1041400"/>
          <p14:tracePt t="42186" x="8667750" y="1054100"/>
          <p14:tracePt t="42203" x="8686800" y="1054100"/>
          <p14:tracePt t="42220" x="8699500" y="1060450"/>
          <p14:tracePt t="42236" x="8724900" y="1060450"/>
          <p14:tracePt t="42239" x="8731250" y="1066800"/>
          <p14:tracePt t="42254" x="8769350" y="1066800"/>
          <p14:tracePt t="42270" x="8794750" y="1066800"/>
          <p14:tracePt t="42286" x="8813800" y="1066800"/>
          <p14:tracePt t="42303" x="8826500" y="1073150"/>
          <p14:tracePt t="42320" x="8832850" y="1073150"/>
          <p14:tracePt t="42336" x="8845550" y="1073150"/>
          <p14:tracePt t="42339" x="8851900" y="1079500"/>
          <p14:tracePt t="42353" x="8858250" y="1085850"/>
          <p14:tracePt t="42720" x="8870950" y="1079500"/>
          <p14:tracePt t="42736" x="8877300" y="1079500"/>
          <p14:tracePt t="42753" x="8890000" y="1066800"/>
          <p14:tracePt t="42770" x="8896350" y="1066800"/>
          <p14:tracePt t="42787" x="8902700" y="1066800"/>
          <p14:tracePt t="42820" x="8915400" y="1066800"/>
          <p14:tracePt t="42836" x="8940800" y="1066800"/>
          <p14:tracePt t="42854" x="8972550" y="1066800"/>
          <p14:tracePt t="42870" x="8991600" y="1066800"/>
          <p14:tracePt t="42886" x="9017000" y="1066800"/>
          <p14:tracePt t="42903" x="9042400" y="1066800"/>
          <p14:tracePt t="42919" x="9055100" y="1066800"/>
          <p14:tracePt t="42936" x="9074150" y="1066800"/>
          <p14:tracePt t="42954" x="9105900" y="1066800"/>
          <p14:tracePt t="42970" x="9131300" y="1066800"/>
          <p14:tracePt t="42986" x="9156700" y="1066800"/>
          <p14:tracePt t="43020" x="9175750" y="1060450"/>
          <p14:tracePt t="43053" x="9188450" y="1060450"/>
          <p14:tracePt t="43087" x="9194800" y="1060450"/>
          <p14:tracePt t="43270" x="9201150" y="1060450"/>
          <p14:tracePt t="43303" x="9207500" y="1060450"/>
          <p14:tracePt t="43319" x="9232900" y="1060450"/>
          <p14:tracePt t="43336" x="9264650" y="1060450"/>
          <p14:tracePt t="43338" x="9277350" y="1060450"/>
          <p14:tracePt t="43353" x="9315450" y="1060450"/>
          <p14:tracePt t="43370" x="9353550" y="1060450"/>
          <p14:tracePt t="43386" x="9378950" y="1060450"/>
          <p14:tracePt t="43403" x="9391650" y="1060450"/>
          <p14:tracePt t="44802" x="9410700" y="1073150"/>
          <p14:tracePt t="44819" x="9423400" y="1092200"/>
          <p14:tracePt t="44835" x="9423400" y="1111250"/>
          <p14:tracePt t="44852" x="9423400" y="1136650"/>
          <p14:tracePt t="44870" x="9436100" y="1162050"/>
          <p14:tracePt t="44886" x="9436100" y="1193800"/>
          <p14:tracePt t="44902" x="9436100" y="1238250"/>
          <p14:tracePt t="44919" x="9436100" y="1263650"/>
          <p14:tracePt t="44935" x="9436100" y="1308100"/>
          <p14:tracePt t="44952" x="9436100" y="1333500"/>
          <p14:tracePt t="44969" x="9442450" y="1371600"/>
          <p14:tracePt t="44986" x="9448800" y="1403350"/>
          <p14:tracePt t="45002" x="9448800" y="1422400"/>
          <p14:tracePt t="45019" x="9455150" y="1441450"/>
          <p14:tracePt t="45035" x="9461500" y="1447800"/>
          <p14:tracePt t="45052" x="9461500" y="1454150"/>
          <p14:tracePt t="45086" x="9461500" y="1460500"/>
          <p14:tracePt t="45102" x="9461500" y="1466850"/>
          <p14:tracePt t="45119" x="9461500" y="1479550"/>
          <p14:tracePt t="45135" x="9461500" y="1498600"/>
          <p14:tracePt t="45152" x="9461500" y="1517650"/>
          <p14:tracePt t="45170" x="9467850" y="1530350"/>
          <p14:tracePt t="45186" x="9474200" y="1543050"/>
          <p14:tracePt t="45202" x="9474200" y="1549400"/>
          <p14:tracePt t="45219" x="9474200" y="1562100"/>
          <p14:tracePt t="45236" x="9474200" y="1568450"/>
          <p14:tracePt t="45252" x="9480550" y="1581150"/>
          <p14:tracePt t="45519" x="9486900" y="1587500"/>
          <p14:tracePt t="45752" x="9486900" y="1593850"/>
          <p14:tracePt t="45802" x="9493250" y="1606550"/>
          <p14:tracePt t="45952" x="9493250" y="1612900"/>
          <p14:tracePt t="45969" x="9493250" y="1625600"/>
          <p14:tracePt t="45985" x="9493250" y="1638300"/>
          <p14:tracePt t="46002" x="9493250" y="1644650"/>
          <p14:tracePt t="46153" x="9493250" y="1638300"/>
          <p14:tracePt t="46169" x="9493250" y="1625600"/>
          <p14:tracePt t="46186" x="9493250" y="1606550"/>
          <p14:tracePt t="46191" x="9493250" y="1600200"/>
          <p14:tracePt t="46235" x="9493250" y="1587500"/>
          <p14:tracePt t="46518" x="9486900" y="1587500"/>
          <p14:tracePt t="46535" x="9467850" y="1587500"/>
          <p14:tracePt t="46552" x="9448800" y="1581150"/>
          <p14:tracePt t="46568" x="9429750" y="1574800"/>
          <p14:tracePt t="46585" x="9410700" y="1568450"/>
          <p14:tracePt t="46603" x="9385300" y="1562100"/>
          <p14:tracePt t="46618" x="9366250" y="1555750"/>
          <p14:tracePt t="46635" x="9353550" y="1549400"/>
          <p14:tracePt t="46651" x="9340850" y="1549400"/>
          <p14:tracePt t="46668" x="9321800" y="1549400"/>
          <p14:tracePt t="46685" x="9302750" y="1536700"/>
          <p14:tracePt t="46706" x="9290050" y="1536700"/>
          <p14:tracePt t="46718" x="9271000" y="1536700"/>
          <p14:tracePt t="46735" x="9251950" y="1536700"/>
          <p14:tracePt t="46752" x="9226550" y="1536700"/>
          <p14:tracePt t="46768" x="9207500" y="1536700"/>
          <p14:tracePt t="46770" x="9201150" y="1536700"/>
          <p14:tracePt t="46785" x="9175750" y="1530350"/>
          <p14:tracePt t="46802" x="9144000" y="1530350"/>
          <p14:tracePt t="46818" x="9093200" y="1524000"/>
          <p14:tracePt t="46835" x="9061450" y="1524000"/>
          <p14:tracePt t="46851" x="9029700" y="1524000"/>
          <p14:tracePt t="46868" x="9004300" y="1524000"/>
          <p14:tracePt t="46886" x="8972550" y="1524000"/>
          <p14:tracePt t="46901" x="8959850" y="1524000"/>
          <p14:tracePt t="46918" x="8934450" y="1524000"/>
          <p14:tracePt t="46935" x="8890000" y="1524000"/>
          <p14:tracePt t="46951" x="8832850" y="1530350"/>
          <p14:tracePt t="46968" x="8775700" y="1543050"/>
          <p14:tracePt t="46984" x="8718550" y="1543050"/>
          <p14:tracePt t="47001" x="8667750" y="1549400"/>
          <p14:tracePt t="47018" x="8648700" y="1562100"/>
          <p14:tracePt t="47035" x="8629650" y="1562100"/>
          <p14:tracePt t="47052" x="8623300" y="1568450"/>
          <p14:tracePt t="47068" x="8610600" y="1581150"/>
          <p14:tracePt t="47085" x="8604250" y="1593850"/>
          <p14:tracePt t="47102" x="8591550" y="1606550"/>
          <p14:tracePt t="47118" x="8572500" y="1625600"/>
          <p14:tracePt t="47135" x="8559800" y="1644650"/>
          <p14:tracePt t="47151" x="8553450" y="1670050"/>
          <p14:tracePt t="47168" x="8547100" y="1689100"/>
          <p14:tracePt t="47185" x="8534400" y="1714500"/>
          <p14:tracePt t="47202" x="8528050" y="1727200"/>
          <p14:tracePt t="47206" x="8528050" y="1733550"/>
          <p14:tracePt t="47218" x="8521700" y="1746250"/>
          <p14:tracePt t="47235" x="8509000" y="1765300"/>
          <p14:tracePt t="47251" x="8509000" y="1784350"/>
          <p14:tracePt t="47268" x="8502650" y="1809750"/>
          <p14:tracePt t="47285" x="8502650" y="1835150"/>
          <p14:tracePt t="47302" x="8502650" y="1860550"/>
          <p14:tracePt t="47318" x="8502650" y="1873250"/>
          <p14:tracePt t="47335" x="8502650" y="1885950"/>
          <p14:tracePt t="47351" x="8502650" y="1911350"/>
          <p14:tracePt t="47368" x="8521700" y="1936750"/>
          <p14:tracePt t="47385" x="8540750" y="1968500"/>
          <p14:tracePt t="47403" x="8559800" y="1987550"/>
          <p14:tracePt t="47418" x="8578850" y="2006600"/>
          <p14:tracePt t="47435" x="8597900" y="2019300"/>
          <p14:tracePt t="47451" x="8616950" y="2032000"/>
          <p14:tracePt t="47468" x="8636000" y="2038350"/>
          <p14:tracePt t="47485" x="8667750" y="2051050"/>
          <p14:tracePt t="47502" x="8693150" y="2070100"/>
          <p14:tracePt t="47518" x="8737600" y="2076450"/>
          <p14:tracePt t="47535" x="8775700" y="2095500"/>
          <p14:tracePt t="47551" x="8813800" y="2101850"/>
          <p14:tracePt t="47568" x="8877300" y="2101850"/>
          <p14:tracePt t="47570" x="8890000" y="2101850"/>
          <p14:tracePt t="47585" x="8940800" y="2101850"/>
          <p14:tracePt t="47602" x="8972550" y="2101850"/>
          <p14:tracePt t="47618" x="9010650" y="2101850"/>
          <p14:tracePt t="47635" x="9036050" y="2101850"/>
          <p14:tracePt t="47652" x="9074150" y="2095500"/>
          <p14:tracePt t="47668" x="9080500" y="2089150"/>
          <p14:tracePt t="47685" x="9093200" y="2082800"/>
          <p14:tracePt t="47701" x="9118600" y="2070100"/>
          <p14:tracePt t="47708" x="9124950" y="2063750"/>
          <p14:tracePt t="47718" x="9137650" y="2057400"/>
          <p14:tracePt t="47735" x="9163050" y="2044700"/>
          <p14:tracePt t="47752" x="9182100" y="2038350"/>
          <p14:tracePt t="47768" x="9207500" y="2025650"/>
          <p14:tracePt t="47785" x="9226550" y="2006600"/>
          <p14:tracePt t="47801" x="9251950" y="1987550"/>
          <p14:tracePt t="47818" x="9271000" y="1974850"/>
          <p14:tracePt t="47835" x="9283700" y="1955800"/>
          <p14:tracePt t="47852" x="9290050" y="1943100"/>
          <p14:tracePt t="47868" x="9309100" y="1917700"/>
          <p14:tracePt t="47884" x="9321800" y="1905000"/>
          <p14:tracePt t="47901" x="9328150" y="1879600"/>
          <p14:tracePt t="47918" x="9334500" y="1860550"/>
          <p14:tracePt t="47934" x="9340850" y="1854200"/>
          <p14:tracePt t="47951" x="9340850" y="1841500"/>
          <p14:tracePt t="47968" x="9347200" y="1822450"/>
          <p14:tracePt t="47984" x="9359900" y="1803400"/>
          <p14:tracePt t="48001" x="9359900" y="1790700"/>
          <p14:tracePt t="48018" x="9359900" y="1771650"/>
          <p14:tracePt t="48033" x="9359900" y="1746250"/>
          <p14:tracePt t="48035" x="9359900" y="1739900"/>
          <p14:tracePt t="48050" x="9359900" y="1727200"/>
          <p14:tracePt t="48066" x="9359900" y="1701800"/>
          <p14:tracePt t="48084" x="9359900" y="1682750"/>
          <p14:tracePt t="48101" x="9359900" y="1670050"/>
          <p14:tracePt t="48118" x="9347200" y="1657350"/>
          <p14:tracePt t="48134" x="9347200" y="1644650"/>
          <p14:tracePt t="48152" x="9334500" y="1631950"/>
          <p14:tracePt t="48168" x="9321800" y="1625600"/>
          <p14:tracePt t="48184" x="9309100" y="1612900"/>
          <p14:tracePt t="48201" x="9296400" y="1600200"/>
          <p14:tracePt t="48218" x="9264650" y="1581150"/>
          <p14:tracePt t="48234" x="9245600" y="1562100"/>
          <p14:tracePt t="48251" x="9188450" y="1543050"/>
          <p14:tracePt t="48268" x="9156700" y="1530350"/>
          <p14:tracePt t="48284" x="9112250" y="1524000"/>
          <p14:tracePt t="48301" x="9080500" y="1517650"/>
          <p14:tracePt t="48317" x="9061450" y="1517650"/>
          <p14:tracePt t="48334" x="9036050" y="1517650"/>
          <p14:tracePt t="48352" x="9010650" y="1517650"/>
          <p14:tracePt t="48368" x="8978900" y="1517650"/>
          <p14:tracePt t="48384" x="8947150" y="1517650"/>
          <p14:tracePt t="48401" x="8909050" y="1517650"/>
          <p14:tracePt t="48417" x="8870950" y="1524000"/>
          <p14:tracePt t="48435" x="8839200" y="1524000"/>
          <p14:tracePt t="48451" x="8788400" y="1530350"/>
          <p14:tracePt t="48467" x="8769350" y="1536700"/>
          <p14:tracePt t="48484" x="8750300" y="1543050"/>
          <p14:tracePt t="48501" x="8731250" y="1549400"/>
          <p14:tracePt t="48517" x="8705850" y="1555750"/>
          <p14:tracePt t="48534" x="8686800" y="1568450"/>
          <p14:tracePt t="48552" x="8661400" y="1587500"/>
          <p14:tracePt t="48568" x="8642350" y="1593850"/>
          <p14:tracePt t="48584" x="8623300" y="1612900"/>
          <p14:tracePt t="48601" x="8610600" y="1619250"/>
          <p14:tracePt t="48617" x="8597900" y="1631950"/>
          <p14:tracePt t="48635" x="8585200" y="1651000"/>
          <p14:tracePt t="48652" x="8572500" y="1663700"/>
          <p14:tracePt t="48668" x="8566150" y="1682750"/>
          <p14:tracePt t="48684" x="8559800" y="1701800"/>
          <p14:tracePt t="48701" x="8559800" y="1720850"/>
          <p14:tracePt t="48718" x="8547100" y="1733550"/>
          <p14:tracePt t="48735" x="8540750" y="1752600"/>
          <p14:tracePt t="48751" x="8540750" y="1765300"/>
          <p14:tracePt t="48768" x="8540750" y="1778000"/>
          <p14:tracePt t="48784" x="8540750" y="1784350"/>
          <p14:tracePt t="48801" x="8540750" y="1797050"/>
          <p14:tracePt t="48818" x="8540750" y="1809750"/>
          <p14:tracePt t="48835" x="8547100" y="1822450"/>
          <p14:tracePt t="48852" x="8553450" y="1841500"/>
          <p14:tracePt t="48868" x="8566150" y="1847850"/>
          <p14:tracePt t="48884" x="8566150" y="1854200"/>
          <p14:tracePt t="48901" x="8572500" y="1860550"/>
          <p14:tracePt t="48917" x="8585200" y="1866900"/>
          <p14:tracePt t="48933" x="8597900" y="1879600"/>
          <p14:tracePt t="48950" x="8610600" y="1892300"/>
          <p14:tracePt t="48966" x="8629650" y="1905000"/>
          <p14:tracePt t="48967" x="8629650" y="1911350"/>
          <p14:tracePt t="48983" x="8655050" y="1917700"/>
          <p14:tracePt t="48999" x="8680450" y="1924050"/>
          <p14:tracePt t="49017" x="8699500" y="1930400"/>
          <p14:tracePt t="49034" x="8718550" y="1936750"/>
          <p14:tracePt t="49051" x="8737600" y="1943100"/>
          <p14:tracePt t="49068" x="8756650" y="1943100"/>
          <p14:tracePt t="49084" x="8775700" y="1943100"/>
          <p14:tracePt t="49101" x="8801100" y="1943100"/>
          <p14:tracePt t="49118" x="8826500" y="1943100"/>
          <p14:tracePt t="49135" x="8864600" y="1949450"/>
          <p14:tracePt t="49151" x="8890000" y="1949450"/>
          <p14:tracePt t="49168" x="8921750" y="1943100"/>
          <p14:tracePt t="49184" x="8934450" y="1943100"/>
          <p14:tracePt t="49201" x="8953500" y="1936750"/>
          <p14:tracePt t="49217" x="8959850" y="1930400"/>
          <p14:tracePt t="49234" x="8972550" y="1924050"/>
          <p14:tracePt t="49251" x="8991600" y="1917700"/>
          <p14:tracePt t="49267" x="9004300" y="1911350"/>
          <p14:tracePt t="49284" x="9010650" y="1911350"/>
          <p14:tracePt t="49301" x="9023350" y="1898650"/>
          <p14:tracePt t="49317" x="9029700" y="1892300"/>
          <p14:tracePt t="49334" x="9042400" y="1885950"/>
          <p14:tracePt t="49351" x="9055100" y="1879600"/>
          <p14:tracePt t="49384" x="9067800" y="1873250"/>
          <p14:tracePt t="49401" x="9074150" y="1866900"/>
          <p14:tracePt t="49485" x="9080500" y="1860550"/>
          <p14:tracePt t="49601" x="9086850" y="1854200"/>
          <p14:tracePt t="49651" x="9086850" y="1847850"/>
          <p14:tracePt t="50800" x="9099550" y="1847850"/>
          <p14:tracePt t="50850" x="9112250" y="1847850"/>
          <p14:tracePt t="50867" x="9118600" y="1847850"/>
          <p14:tracePt t="50884" x="9124950" y="1847850"/>
          <p14:tracePt t="50900" x="9131300" y="1847850"/>
          <p14:tracePt t="50917" x="9144000" y="1835150"/>
          <p14:tracePt t="50934" x="9156700" y="1835150"/>
          <p14:tracePt t="50950" x="9163050" y="1835150"/>
          <p14:tracePt t="50953" x="9169400" y="1828800"/>
          <p14:tracePt t="50967" x="9182100" y="1828800"/>
          <p14:tracePt t="50984" x="9194800" y="1822450"/>
          <p14:tracePt t="51000" x="9201150" y="1822450"/>
          <p14:tracePt t="51017" x="9213850" y="1816100"/>
          <p14:tracePt t="51033" x="9232900" y="1809750"/>
          <p14:tracePt t="51050" x="9239250" y="1803400"/>
          <p14:tracePt t="51067" x="9258300" y="1803400"/>
          <p14:tracePt t="51084" x="9277350" y="1797050"/>
          <p14:tracePt t="51100" x="9296400" y="1784350"/>
          <p14:tracePt t="51117" x="9315450" y="1784350"/>
          <p14:tracePt t="51133" x="9334500" y="1778000"/>
          <p14:tracePt t="51150" x="9359900" y="1771650"/>
          <p14:tracePt t="51167" x="9372600" y="1765300"/>
          <p14:tracePt t="51184" x="9391650" y="1765300"/>
          <p14:tracePt t="51200" x="9404350" y="1752600"/>
          <p14:tracePt t="51217" x="9417050" y="1746250"/>
          <p14:tracePt t="51233" x="9429750" y="1739900"/>
          <p14:tracePt t="51250" x="9436100" y="1739900"/>
          <p14:tracePt t="51267" x="9442450" y="1739900"/>
          <p14:tracePt t="51299" x="9448800" y="1739900"/>
          <p14:tracePt t="51349" x="9455150" y="1739900"/>
          <p14:tracePt t="51384" x="9474200" y="1739900"/>
          <p14:tracePt t="51400" x="9480550" y="1739900"/>
          <p14:tracePt t="51451" x="9486900" y="1739900"/>
          <p14:tracePt t="51550" x="9493250" y="1739900"/>
          <p14:tracePt t="51568" x="9505950" y="1739900"/>
          <p14:tracePt t="51584" x="9518650" y="1739900"/>
          <p14:tracePt t="51600" x="9525000" y="1739900"/>
          <p14:tracePt t="51617" x="9531350" y="1739900"/>
          <p14:tracePt t="51634" x="9550400" y="1739900"/>
          <p14:tracePt t="51650" x="9575800" y="1746250"/>
          <p14:tracePt t="51668" x="9588500" y="1746250"/>
          <p14:tracePt t="51783" x="9594850" y="1746250"/>
          <p14:tracePt t="51800" x="9601200" y="1746250"/>
          <p14:tracePt t="51817" x="9613900" y="1746250"/>
          <p14:tracePt t="51851" x="9620250" y="1746250"/>
          <p14:tracePt t="51968" x="9601200" y="1746250"/>
          <p14:tracePt t="51983" x="9563100" y="1746250"/>
          <p14:tracePt t="51999" x="9531350" y="1746250"/>
          <p14:tracePt t="52016" x="9505950" y="1746250"/>
          <p14:tracePt t="52032" x="9493250" y="1746250"/>
          <p14:tracePt t="52048" x="9480550" y="1746250"/>
          <p14:tracePt t="52266" x="9499600" y="1746250"/>
          <p14:tracePt t="52284" x="9518650" y="1746250"/>
          <p14:tracePt t="52300" x="9531350" y="1739900"/>
          <p14:tracePt t="52306" x="9537700" y="1739900"/>
          <p14:tracePt t="52321" x="9550400" y="1739900"/>
          <p14:tracePt t="52333" x="9563100" y="1733550"/>
          <p14:tracePt t="52350" x="9569450" y="1733550"/>
          <p14:tracePt t="52366" x="9588500" y="1727200"/>
          <p14:tracePt t="52382" x="9601200" y="1727200"/>
          <p14:tracePt t="52399" x="9607550" y="1727200"/>
          <p14:tracePt t="52415" x="9613900" y="1727200"/>
          <p14:tracePt t="52432" x="9626600" y="1727200"/>
          <p14:tracePt t="52450" x="9632950" y="1727200"/>
          <p14:tracePt t="52466" x="9632950" y="1720850"/>
          <p14:tracePt t="52582" x="9652000" y="1720850"/>
          <p14:tracePt t="52598" x="9658350" y="1720850"/>
          <p14:tracePt t="52615" x="9677400" y="1720850"/>
          <p14:tracePt t="52631" x="9683750" y="1720850"/>
          <p14:tracePt t="52648" x="9690100" y="1720850"/>
          <p14:tracePt t="52664" x="9696450" y="1720850"/>
          <p14:tracePt t="52683" x="9721850" y="1720850"/>
          <p14:tracePt t="52700" x="9753600" y="1720850"/>
          <p14:tracePt t="52715" x="9785350" y="1720850"/>
          <p14:tracePt t="52732" x="9810750" y="1720850"/>
          <p14:tracePt t="52748" x="9823450" y="1720850"/>
          <p14:tracePt t="52765" x="9842500" y="1720850"/>
          <p14:tracePt t="52782" x="9848850" y="1720850"/>
          <p14:tracePt t="52848" x="9861550" y="1720850"/>
          <p14:tracePt t="52865" x="9867900" y="1720850"/>
          <p14:tracePt t="52950" x="9880600" y="1720850"/>
          <p14:tracePt t="52966" x="9886950" y="1720850"/>
          <p14:tracePt t="52983" x="9912350" y="1720850"/>
          <p14:tracePt t="53000" x="9937750" y="1720850"/>
          <p14:tracePt t="53016" x="9963150" y="1720850"/>
          <p14:tracePt t="53033" x="9982200" y="1720850"/>
          <p14:tracePt t="53049" x="10001250" y="1720850"/>
          <p14:tracePt t="53083" x="10007600" y="1720850"/>
          <p14:tracePt t="53166" x="10020300" y="1720850"/>
          <p14:tracePt t="53184" x="10033000" y="1720850"/>
          <p14:tracePt t="53201" x="10058400" y="1720850"/>
          <p14:tracePt t="53216" x="10083800" y="1720850"/>
          <p14:tracePt t="53233" x="10102850" y="1720850"/>
          <p14:tracePt t="53249" x="10115550" y="1720850"/>
          <p14:tracePt t="53266" x="10128250" y="1720850"/>
          <p14:tracePt t="53283" x="10134600" y="1720850"/>
          <p14:tracePt t="53383" x="10140950" y="1720850"/>
          <p14:tracePt t="53400" x="10147300" y="1720850"/>
          <p14:tracePt t="53416" x="10153650" y="1720850"/>
          <p14:tracePt t="53482" x="10166350" y="1720850"/>
          <p14:tracePt t="53566" x="10172700" y="1720850"/>
          <p14:tracePt t="53616" x="10179050" y="1720850"/>
          <p14:tracePt t="53650" x="10198100" y="1720850"/>
          <p14:tracePt t="53683" x="10204450" y="1720850"/>
          <p14:tracePt t="53833" x="10210800" y="1720850"/>
          <p14:tracePt t="53949" x="10223500" y="1720850"/>
          <p14:tracePt t="53966" x="10242550" y="1720850"/>
          <p14:tracePt t="53983" x="10261600" y="1720850"/>
          <p14:tracePt t="54000" x="10293350" y="1720850"/>
          <p14:tracePt t="54016" x="10318750" y="1720850"/>
          <p14:tracePt t="54033" x="10356850" y="1720850"/>
          <p14:tracePt t="54049" x="10382250" y="1720850"/>
          <p14:tracePt t="54066" x="10394950" y="1701800"/>
          <p14:tracePt t="54083" x="10407650" y="1651000"/>
          <p14:tracePt t="54099" x="10420350" y="1619250"/>
          <p14:tracePt t="54116" x="10433050" y="1562100"/>
          <p14:tracePt t="54132" x="10452100" y="1504950"/>
          <p14:tracePt t="54149" x="10452100" y="1454150"/>
          <p14:tracePt t="54166" x="10458450" y="1397000"/>
          <p14:tracePt t="54168" x="10458450" y="1377950"/>
          <p14:tracePt t="54182" x="10458450" y="1339850"/>
          <p14:tracePt t="54200" x="10458450" y="1250950"/>
          <p14:tracePt t="54216" x="10458450" y="1206500"/>
          <p14:tracePt t="54233" x="10452100" y="1155700"/>
          <p14:tracePt t="54250" x="10439400" y="1117600"/>
          <p14:tracePt t="54266" x="10439400" y="1073150"/>
          <p14:tracePt t="54268" x="10439400" y="1060450"/>
          <p14:tracePt t="54282" x="10439400" y="1009650"/>
          <p14:tracePt t="54300" x="10445750" y="927100"/>
          <p14:tracePt t="54316" x="10471150" y="869950"/>
          <p14:tracePt t="54321" x="10477500" y="850900"/>
          <p14:tracePt t="54332" x="10509250" y="800100"/>
          <p14:tracePt t="54349" x="10560050" y="749300"/>
          <p14:tracePt t="54366" x="10610850" y="704850"/>
          <p14:tracePt t="54382" x="10693400" y="647700"/>
          <p14:tracePt t="54400" x="10750550" y="615950"/>
          <p14:tracePt t="54416" x="10795000" y="577850"/>
          <p14:tracePt t="54433" x="10833100" y="565150"/>
          <p14:tracePt t="54449" x="10871200" y="552450"/>
          <p14:tracePt t="54466" x="10896600" y="552450"/>
          <p14:tracePt t="54482" x="10922000" y="552450"/>
          <p14:tracePt t="54485" x="10928350" y="552450"/>
          <p14:tracePt t="54500" x="10985500" y="552450"/>
          <p14:tracePt t="54517" x="11029950" y="552450"/>
          <p14:tracePt t="54532" x="11099800" y="533400"/>
          <p14:tracePt t="54549" x="11182350" y="527050"/>
          <p14:tracePt t="54564" x="11252200" y="514350"/>
          <p14:tracePt t="54581" x="11341100" y="501650"/>
          <p14:tracePt t="54598" x="11436350" y="501650"/>
          <p14:tracePt t="54615" x="11518900" y="501650"/>
          <p14:tracePt t="54632" x="11569700" y="501650"/>
          <p14:tracePt t="54649" x="11607800" y="501650"/>
          <p14:tracePt t="54666" x="11684000" y="508000"/>
          <p14:tracePt t="54682" x="11766550" y="527050"/>
          <p14:tracePt t="54685" x="11804650" y="539750"/>
          <p14:tracePt t="54699" x="11849100" y="552450"/>
          <p14:tracePt t="54716" x="11893550" y="571500"/>
          <p14:tracePt t="54732" x="11918950" y="577850"/>
          <p14:tracePt t="54735" x="11925300" y="577850"/>
          <p14:tracePt t="54749" x="11938000" y="584200"/>
          <p14:tracePt t="54766" x="11944350" y="590550"/>
          <p14:tracePt t="54799" x="11950700" y="596900"/>
          <p14:tracePt t="54815" x="11957050" y="609600"/>
          <p14:tracePt t="54849" x="11963400" y="622300"/>
          <p14:tracePt t="54866" x="11963400" y="641350"/>
          <p14:tracePt t="54882" x="11963400" y="654050"/>
          <p14:tracePt t="54899" x="11963400" y="673100"/>
          <p14:tracePt t="54915" x="11963400" y="679450"/>
          <p14:tracePt t="54932" x="11963400" y="698500"/>
          <p14:tracePt t="54949" x="11950700" y="717550"/>
          <p14:tracePt t="54966" x="11944350" y="730250"/>
          <p14:tracePt t="54982" x="11925300" y="736600"/>
          <p14:tracePt t="54999" x="11906250" y="755650"/>
          <p14:tracePt t="55015" x="11880850" y="762000"/>
          <p14:tracePt t="55032" x="11861800" y="774700"/>
          <p14:tracePt t="55049" x="11830050" y="787400"/>
          <p14:tracePt t="55066" x="11811000" y="806450"/>
          <p14:tracePt t="55082" x="11785600" y="812800"/>
          <p14:tracePt t="55099" x="11753850" y="825500"/>
          <p14:tracePt t="55115" x="11722100" y="838200"/>
          <p14:tracePt t="55132" x="11664950" y="857250"/>
          <p14:tracePt t="55149" x="11645900" y="869950"/>
          <p14:tracePt t="55166" x="11614150" y="882650"/>
          <p14:tracePt t="55182" x="11569700" y="889000"/>
          <p14:tracePt t="55199" x="11506200" y="901700"/>
          <p14:tracePt t="55215" x="11449050" y="901700"/>
          <p14:tracePt t="55232" x="11379200" y="901700"/>
          <p14:tracePt t="55249" x="11328400" y="901700"/>
          <p14:tracePt t="55266" x="11283950" y="901700"/>
          <p14:tracePt t="55282" x="11245850" y="901700"/>
          <p14:tracePt t="55299" x="11220450" y="901700"/>
          <p14:tracePt t="55316" x="11176000" y="901700"/>
          <p14:tracePt t="55333" x="11150600" y="901700"/>
          <p14:tracePt t="55349" x="11099800" y="901700"/>
          <p14:tracePt t="55366" x="11042650" y="901700"/>
          <p14:tracePt t="55382" x="10998200" y="889000"/>
          <p14:tracePt t="55399" x="10941050" y="882650"/>
          <p14:tracePt t="55415" x="10909300" y="876300"/>
          <p14:tracePt t="55432" x="10883900" y="863600"/>
          <p14:tracePt t="55449" x="10833100" y="844550"/>
          <p14:tracePt t="55466" x="10807700" y="825500"/>
          <p14:tracePt t="55482" x="10769600" y="812800"/>
          <p14:tracePt t="55499" x="10750550" y="793750"/>
          <p14:tracePt t="55515" x="10737850" y="781050"/>
          <p14:tracePt t="55532" x="10725150" y="768350"/>
          <p14:tracePt t="55566" x="10725150" y="749300"/>
          <p14:tracePt t="55582" x="10725150" y="736600"/>
          <p14:tracePt t="55599" x="10725150" y="723900"/>
          <p14:tracePt t="55615" x="10725150" y="711200"/>
          <p14:tracePt t="55632" x="10725150" y="704850"/>
          <p14:tracePt t="55647" x="10725150" y="698500"/>
          <p14:tracePt t="55664" x="10731500" y="698500"/>
          <p14:tracePt t="58046" x="10731500" y="711200"/>
          <p14:tracePt t="58063" x="10718800" y="723900"/>
          <p14:tracePt t="58079" x="10699750" y="755650"/>
          <p14:tracePt t="58096" x="10693400" y="768350"/>
          <p14:tracePt t="58113" x="10668000" y="793750"/>
          <p14:tracePt t="58129" x="10661650" y="806450"/>
          <p14:tracePt t="58148" x="10655300" y="819150"/>
          <p14:tracePt t="58164" x="10648950" y="825500"/>
          <p14:tracePt t="58166" x="10642600" y="831850"/>
          <p14:tracePt t="58182" x="10623550" y="857250"/>
          <p14:tracePt t="58199" x="10604500" y="876300"/>
          <p14:tracePt t="58214" x="10585450" y="895350"/>
          <p14:tracePt t="58231" x="10572750" y="933450"/>
          <p14:tracePt t="58248" x="10553700" y="971550"/>
          <p14:tracePt t="58250" x="10547350" y="971550"/>
          <p14:tracePt t="58264" x="10534650" y="990600"/>
          <p14:tracePt t="58281" x="10515600" y="1022350"/>
          <p14:tracePt t="58298" x="10502900" y="1041400"/>
          <p14:tracePt t="58314" x="10496550" y="1047750"/>
          <p14:tracePt t="58331" x="10496550" y="1054100"/>
          <p14:tracePt t="58464" x="10496550" y="1060450"/>
          <p14:tracePt t="58481" x="10496550" y="1073150"/>
          <p14:tracePt t="58498" x="10496550" y="1085850"/>
          <p14:tracePt t="58514" x="10496550" y="1098550"/>
          <p14:tracePt t="58531" x="10509250" y="1117600"/>
          <p14:tracePt t="58547" x="10521950" y="1130300"/>
          <p14:tracePt t="58564" x="10534650" y="1136650"/>
          <p14:tracePt t="58582" x="10547350" y="1155700"/>
          <p14:tracePt t="58598" x="10560050" y="1155700"/>
          <p14:tracePt t="58614" x="10579100" y="1168400"/>
          <p14:tracePt t="58631" x="10591800" y="1168400"/>
          <p14:tracePt t="58647" x="10598150" y="1181100"/>
          <p14:tracePt t="58665" x="10610850" y="1181100"/>
          <p14:tracePt t="58682" x="10629900" y="1181100"/>
          <p14:tracePt t="58698" x="10655300" y="1181100"/>
          <p14:tracePt t="58714" x="10674350" y="1181100"/>
          <p14:tracePt t="58731" x="10699750" y="1181100"/>
          <p14:tracePt t="58747" x="10718800" y="1181100"/>
          <p14:tracePt t="58764" x="10725150" y="1181100"/>
          <p14:tracePt t="58781" x="10750550" y="1181100"/>
          <p14:tracePt t="58798" x="10763250" y="1181100"/>
          <p14:tracePt t="58814" x="10769600" y="1181100"/>
          <p14:tracePt t="58831" x="10788650" y="1181100"/>
          <p14:tracePt t="58847" x="10801350" y="1181100"/>
          <p14:tracePt t="58863" x="10814050" y="1181100"/>
          <p14:tracePt t="58880" x="10826750" y="1181100"/>
          <p14:tracePt t="58884" x="10833100" y="1181100"/>
          <p14:tracePt t="58914" x="10845800" y="1181100"/>
          <p14:tracePt t="58931" x="10852150" y="1181100"/>
          <p14:tracePt t="58948" x="10858500" y="1181100"/>
          <p14:tracePt t="58964" x="10864850" y="1181100"/>
          <p14:tracePt t="58981" x="10871200" y="1174750"/>
          <p14:tracePt t="58998" x="10877550" y="1168400"/>
          <p14:tracePt t="59014" x="10896600" y="1168400"/>
          <p14:tracePt t="59031" x="10909300" y="1162050"/>
          <p14:tracePt t="59048" x="10928350" y="1155700"/>
          <p14:tracePt t="59064" x="10947400" y="1149350"/>
          <p14:tracePt t="59081" x="10966450" y="1143000"/>
          <p14:tracePt t="59097" x="10972800" y="1136650"/>
          <p14:tracePt t="59114" x="10972800" y="1130300"/>
          <p14:tracePt t="59131" x="10979150" y="1130300"/>
          <p14:tracePt t="59147" x="10979150" y="1123950"/>
          <p14:tracePt t="59213" x="10979150" y="1111250"/>
          <p14:tracePt t="59230" x="10979150" y="1092200"/>
          <p14:tracePt t="59246" x="10979150" y="1079500"/>
          <p14:tracePt t="59279" x="10985500" y="1066800"/>
          <p14:tracePt t="59296" x="10991850" y="1060450"/>
          <p14:tracePt t="59312" x="10991850" y="1054100"/>
          <p14:tracePt t="59329" x="11004550" y="1047750"/>
          <p14:tracePt t="59346" x="11004550" y="1041400"/>
          <p14:tracePt t="59362" x="11010900" y="1035050"/>
          <p14:tracePt t="59396" x="11010900" y="1028700"/>
          <p14:tracePt t="59445" x="11010900" y="1016000"/>
          <p14:tracePt t="59479" x="11010900" y="996950"/>
          <p14:tracePt t="59495" x="11010900" y="990600"/>
          <p14:tracePt t="59512" x="11010900" y="984250"/>
          <p14:tracePt t="59529" x="11010900" y="971550"/>
          <p14:tracePt t="59546" x="11004550" y="971550"/>
          <p14:tracePt t="59562" x="10998200" y="965200"/>
          <p14:tracePt t="59595" x="10998200" y="958850"/>
          <p14:tracePt t="59612" x="10985500" y="958850"/>
          <p14:tracePt t="59629" x="10966450" y="952500"/>
          <p14:tracePt t="59645" x="10953750" y="952500"/>
          <p14:tracePt t="59662" x="10928350" y="952500"/>
          <p14:tracePt t="59679" x="10902950" y="952500"/>
          <p14:tracePt t="59695" x="10883900" y="952500"/>
          <p14:tracePt t="59712" x="10858500" y="952500"/>
          <p14:tracePt t="59729" x="10845800" y="952500"/>
          <p14:tracePt t="59745" x="10833100" y="952500"/>
          <p14:tracePt t="59762" x="10820400" y="952500"/>
          <p14:tracePt t="59779" x="10807700" y="952500"/>
          <p14:tracePt t="59795" x="10788650" y="952500"/>
          <p14:tracePt t="59812" x="10769600" y="958850"/>
          <p14:tracePt t="59829" x="10750550" y="965200"/>
          <p14:tracePt t="59845" x="10737850" y="971550"/>
          <p14:tracePt t="59862" x="10725150" y="977900"/>
          <p14:tracePt t="59879" x="10712450" y="977900"/>
          <p14:tracePt t="59895" x="10699750" y="990600"/>
          <p14:tracePt t="59912" x="10687050" y="990600"/>
          <p14:tracePt t="59929" x="10668000" y="1009650"/>
          <p14:tracePt t="59945" x="10668000" y="1016000"/>
          <p14:tracePt t="59962" x="10661650" y="1022350"/>
          <p14:tracePt t="59995" x="10655300" y="1022350"/>
          <p14:tracePt t="60012" x="10648950" y="1028700"/>
          <p14:tracePt t="60029" x="10636250" y="1041400"/>
          <p14:tracePt t="60045" x="10629900" y="1054100"/>
          <p14:tracePt t="60062" x="10623550" y="1073150"/>
          <p14:tracePt t="60079" x="10617200" y="1085850"/>
          <p14:tracePt t="60095" x="10617200" y="1098550"/>
          <p14:tracePt t="60112" x="10617200" y="1104900"/>
          <p14:tracePt t="60145" x="10617200" y="1117600"/>
          <p14:tracePt t="60179" x="10617200" y="1123950"/>
          <p14:tracePt t="60212" x="10617200" y="1136650"/>
          <p14:tracePt t="60229" x="10617200" y="1143000"/>
          <p14:tracePt t="60245" x="10617200" y="1149350"/>
          <p14:tracePt t="60395" x="10617200" y="1162050"/>
          <p14:tracePt t="60445" x="10617200" y="1168400"/>
          <p14:tracePt t="60495" x="10623550" y="1174750"/>
          <p14:tracePt t="60512" x="10629900" y="1174750"/>
          <p14:tracePt t="60545" x="10629900" y="1181100"/>
          <p14:tracePt t="60628" x="10636250" y="1181100"/>
          <p14:tracePt t="60645" x="10642600" y="1193800"/>
          <p14:tracePt t="60662" x="10648950" y="1193800"/>
          <p14:tracePt t="60712" x="10655300" y="1193800"/>
          <p14:tracePt t="60763" x="10661650" y="1193800"/>
          <p14:tracePt t="61995" x="10661650" y="1200150"/>
          <p14:tracePt t="62395" x="10668000" y="1212850"/>
          <p14:tracePt t="62411" x="10668000" y="1219200"/>
          <p14:tracePt t="62428" x="10668000" y="1231900"/>
          <p14:tracePt t="62444" x="10668000" y="1244600"/>
          <p14:tracePt t="62461" x="10668000" y="1257300"/>
          <p14:tracePt t="62494" x="10668000" y="1263650"/>
          <p14:tracePt t="62979" x="10668000" y="1270000"/>
          <p14:tracePt t="62995" x="10668000" y="1276350"/>
          <p14:tracePt t="63711" x="10668000" y="1282700"/>
          <p14:tracePt t="63727" x="10668000" y="1295400"/>
          <p14:tracePt t="63744" x="10668000" y="1308100"/>
          <p14:tracePt t="63761" x="10668000" y="1327150"/>
          <p14:tracePt t="63777" x="10668000" y="1339850"/>
          <p14:tracePt t="63794" x="10668000" y="1346200"/>
          <p14:tracePt t="63811" x="10668000" y="1352550"/>
          <p14:tracePt t="63927" x="10668000" y="1358900"/>
          <p14:tracePt t="63944" x="10668000" y="1371600"/>
          <p14:tracePt t="64094" x="10668000" y="1384300"/>
          <p14:tracePt t="64111" x="10668000" y="1397000"/>
          <p14:tracePt t="64127" x="10668000" y="1403350"/>
          <p14:tracePt t="64144" x="10668000" y="1416050"/>
          <p14:tracePt t="64161" x="10668000" y="1422400"/>
          <p14:tracePt t="64177" x="10668000" y="1435100"/>
          <p14:tracePt t="64194" x="10668000" y="1447800"/>
          <p14:tracePt t="64211" x="10668000" y="1454150"/>
          <p14:tracePt t="64227" x="10668000" y="1460500"/>
          <p14:tracePt t="64261" x="10668000" y="1473200"/>
          <p14:tracePt t="64294" x="10668000" y="1485900"/>
          <p14:tracePt t="64311" x="10668000" y="1492250"/>
          <p14:tracePt t="64328" x="10674350" y="1511300"/>
          <p14:tracePt t="64344" x="10674350" y="1524000"/>
          <p14:tracePt t="64360" x="10680700" y="1536700"/>
          <p14:tracePt t="64377" x="10687050" y="1549400"/>
          <p14:tracePt t="64394" x="10693400" y="1562100"/>
          <p14:tracePt t="64410" x="10693400" y="1581150"/>
          <p14:tracePt t="64427" x="10699750" y="1587500"/>
          <p14:tracePt t="64444" x="10699750" y="1593850"/>
          <p14:tracePt t="64463" x="10706100" y="1600200"/>
          <p14:tracePt t="64764" x="10712450" y="1593850"/>
          <p14:tracePt t="64779" x="10744200" y="1574800"/>
          <p14:tracePt t="64796" x="10782300" y="1555750"/>
          <p14:tracePt t="64812" x="10820400" y="1536700"/>
          <p14:tracePt t="64830" x="10852150" y="1524000"/>
          <p14:tracePt t="64845" x="10877550" y="1504950"/>
          <p14:tracePt t="64862" x="10896600" y="1498600"/>
          <p14:tracePt t="64879" x="10902950" y="1485900"/>
          <p14:tracePt t="64895" x="10909300" y="1479550"/>
          <p14:tracePt t="64912" x="10909300" y="1473200"/>
          <p14:tracePt t="64929" x="10922000" y="1466850"/>
          <p14:tracePt t="64945" x="10928350" y="1460500"/>
          <p14:tracePt t="64962" x="10934700" y="1447800"/>
          <p14:tracePt t="64979" x="10947400" y="1441450"/>
          <p14:tracePt t="64995" x="10953750" y="1428750"/>
          <p14:tracePt t="65012" x="10966450" y="1428750"/>
          <p14:tracePt t="65029" x="10972800" y="1416050"/>
          <p14:tracePt t="65045" x="10985500" y="1409700"/>
          <p14:tracePt t="65062" x="10991850" y="1409700"/>
          <p14:tracePt t="65079" x="10998200" y="1397000"/>
          <p14:tracePt t="65096" x="11010900" y="1390650"/>
          <p14:tracePt t="65112" x="11017250" y="1377950"/>
          <p14:tracePt t="65129" x="11023600" y="1365250"/>
          <p14:tracePt t="65145" x="11023600" y="1358900"/>
          <p14:tracePt t="65162" x="11023600" y="1346200"/>
          <p14:tracePt t="65179" x="11036300" y="1339850"/>
          <p14:tracePt t="65212" x="11036300" y="1333500"/>
          <p14:tracePt t="65227" x="11036300" y="1320800"/>
          <p14:tracePt t="65244" x="11036300" y="1308100"/>
          <p14:tracePt t="65261" x="11036300" y="1295400"/>
          <p14:tracePt t="65279" x="11036300" y="1282700"/>
          <p14:tracePt t="65295" x="11042650" y="1270000"/>
          <p14:tracePt t="65329" x="11049000" y="1257300"/>
          <p14:tracePt t="65345" x="11055350" y="1257300"/>
          <p14:tracePt t="65362" x="11061700" y="1250950"/>
          <p14:tracePt t="65379" x="11061700" y="1244600"/>
          <p14:tracePt t="65396" x="11061700" y="1231900"/>
          <p14:tracePt t="65412" x="11068050" y="1231900"/>
          <p14:tracePt t="65428" x="11068050" y="1225550"/>
          <p14:tracePt t="65462" x="11068050" y="1212850"/>
          <p14:tracePt t="65479" x="11080750" y="1193800"/>
          <p14:tracePt t="65495" x="11080750" y="1181100"/>
          <p14:tracePt t="65512" x="11087100" y="1174750"/>
          <p14:tracePt t="65529" x="11087100" y="1168400"/>
          <p14:tracePt t="65546" x="11087100" y="1162050"/>
          <p14:tracePt t="65578" x="11087100" y="1155700"/>
          <p14:tracePt t="65595" x="11087100" y="1149350"/>
          <p14:tracePt t="65628" x="11087100" y="1143000"/>
          <p14:tracePt t="65662" x="11087100" y="1136650"/>
          <p14:tracePt t="65678" x="11093450" y="1123950"/>
          <p14:tracePt t="65695" x="11093450" y="1117600"/>
          <p14:tracePt t="65712" x="11093450" y="1111250"/>
          <p14:tracePt t="65745" x="11099800" y="1111250"/>
          <p14:tracePt t="65812" x="11099800" y="1104900"/>
          <p14:tracePt t="65828" x="11099800" y="1098550"/>
          <p14:tracePt t="65928" x="11099800" y="1092200"/>
          <p14:tracePt t="66462" x="11106150" y="1092200"/>
          <p14:tracePt t="66478" x="11106150" y="1104900"/>
          <p14:tracePt t="66495" x="11112500" y="1111250"/>
          <p14:tracePt t="66512" x="11112500" y="1123950"/>
          <p14:tracePt t="66528" x="11118850" y="1130300"/>
          <p14:tracePt t="66545" x="11125200" y="1136650"/>
          <p14:tracePt t="66561" x="11131550" y="1149350"/>
          <p14:tracePt t="66578" x="11137900" y="1155700"/>
          <p14:tracePt t="66596" x="11144250" y="1168400"/>
          <p14:tracePt t="66678" x="11150600" y="1168400"/>
          <p14:tracePt t="66712" x="11156950" y="1168400"/>
          <p14:tracePt t="66728" x="11169650" y="1174750"/>
          <p14:tracePt t="66745" x="11176000" y="1174750"/>
          <p14:tracePt t="66761" x="11176000" y="1181100"/>
          <p14:tracePt t="66778" x="11182350" y="1187450"/>
          <p14:tracePt t="66845" x="11188700" y="1187450"/>
          <p14:tracePt t="66878" x="11201400" y="1187450"/>
          <p14:tracePt t="66911" x="11207750" y="1193800"/>
          <p14:tracePt t="66962" x="11214100" y="1193800"/>
          <p14:tracePt t="66995" x="11220450" y="1193800"/>
          <p14:tracePt t="67028" x="11233150" y="1193800"/>
          <p14:tracePt t="67045" x="11239500" y="1193800"/>
          <p14:tracePt t="67112" x="11252200" y="1193800"/>
          <p14:tracePt t="67178" x="11264900" y="1193800"/>
          <p14:tracePt t="67195" x="11271250" y="1187450"/>
          <p14:tracePt t="67212" x="11271250" y="1181100"/>
          <p14:tracePt t="67228" x="11277600" y="1174750"/>
          <p14:tracePt t="67245" x="11283950" y="1168400"/>
          <p14:tracePt t="67261" x="11296650" y="1162050"/>
          <p14:tracePt t="67278" x="11303000" y="1162050"/>
          <p14:tracePt t="67393" x="11315700" y="1155700"/>
          <p14:tracePt t="67410" x="11328400" y="1143000"/>
          <p14:tracePt t="67427" x="11334750" y="1136650"/>
          <p14:tracePt t="67445" x="11334750" y="1130300"/>
          <p14:tracePt t="67461" x="11341100" y="1130300"/>
          <p14:tracePt t="67478" x="11347450" y="1130300"/>
          <p14:tracePt t="67512" x="11347450" y="1111250"/>
          <p14:tracePt t="67528" x="11360150" y="1104900"/>
          <p14:tracePt t="67544" x="11366500" y="1098550"/>
          <p14:tracePt t="67561" x="11379200" y="1085850"/>
          <p14:tracePt t="67578" x="11379200" y="1079500"/>
          <p14:tracePt t="67595" x="11385550" y="1066800"/>
          <p14:tracePt t="67611" x="11391900" y="1060450"/>
          <p14:tracePt t="67628" x="11398250" y="1054100"/>
          <p14:tracePt t="67645" x="11404600" y="1054100"/>
          <p14:tracePt t="67695" x="11404600" y="1047750"/>
          <p14:tracePt t="67711" x="11404600" y="1035050"/>
          <p14:tracePt t="67728" x="11404600" y="1028700"/>
          <p14:tracePt t="67744" x="11404600" y="1022350"/>
          <p14:tracePt t="67761" x="11404600" y="1016000"/>
          <p14:tracePt t="67778" x="11404600" y="1009650"/>
          <p14:tracePt t="67794" x="11404600" y="1003300"/>
          <p14:tracePt t="67811" x="11404600" y="996950"/>
          <p14:tracePt t="67828" x="11404600" y="990600"/>
          <p14:tracePt t="67861" x="11404600" y="977900"/>
          <p14:tracePt t="67878" x="11404600" y="971550"/>
          <p14:tracePt t="67895" x="11398250" y="958850"/>
          <p14:tracePt t="67912" x="11385550" y="952500"/>
          <p14:tracePt t="67928" x="11379200" y="946150"/>
          <p14:tracePt t="67944" x="11366500" y="939800"/>
          <p14:tracePt t="67961" x="11366500" y="933450"/>
          <p14:tracePt t="67978" x="11353800" y="927100"/>
          <p14:tracePt t="68028" x="11341100" y="920750"/>
          <p14:tracePt t="68044" x="11328400" y="914400"/>
          <p14:tracePt t="68061" x="11315700" y="908050"/>
          <p14:tracePt t="68078" x="11296650" y="908050"/>
          <p14:tracePt t="68095" x="11277600" y="895350"/>
          <p14:tracePt t="68112" x="11258550" y="895350"/>
          <p14:tracePt t="68128" x="11245850" y="895350"/>
          <p14:tracePt t="68144" x="11239500" y="895350"/>
          <p14:tracePt t="68161" x="11233150" y="895350"/>
          <p14:tracePt t="68211" x="11220450" y="895350"/>
          <p14:tracePt t="68228" x="11214100" y="895350"/>
          <p14:tracePt t="68244" x="11201400" y="895350"/>
          <p14:tracePt t="68261" x="11188700" y="895350"/>
          <p14:tracePt t="68278" x="11176000" y="901700"/>
          <p14:tracePt t="68294" x="11163300" y="901700"/>
          <p14:tracePt t="68311" x="11156950" y="908050"/>
          <p14:tracePt t="68328" x="11150600" y="920750"/>
          <p14:tracePt t="68344" x="11137900" y="920750"/>
          <p14:tracePt t="68361" x="11131550" y="933450"/>
          <p14:tracePt t="68377" x="11118850" y="933450"/>
          <p14:tracePt t="68394" x="11118850" y="952500"/>
          <p14:tracePt t="68411" x="11106150" y="965200"/>
          <p14:tracePt t="68428" x="11106150" y="977900"/>
          <p14:tracePt t="68444" x="11099800" y="996950"/>
          <p14:tracePt t="68461" x="11093450" y="1009650"/>
          <p14:tracePt t="68477" x="11093450" y="1028700"/>
          <p14:tracePt t="68494" x="11087100" y="1047750"/>
          <p14:tracePt t="68511" x="11080750" y="1054100"/>
          <p14:tracePt t="68528" x="11080750" y="1060450"/>
          <p14:tracePt t="68544" x="11080750" y="1079500"/>
          <p14:tracePt t="68560" x="11074400" y="1092200"/>
          <p14:tracePt t="68577" x="11074400" y="1098550"/>
          <p14:tracePt t="68593" x="11074400" y="1104900"/>
          <p14:tracePt t="68626" x="11074400" y="1111250"/>
          <p14:tracePt t="68660" x="11074400" y="1123950"/>
          <p14:tracePt t="68677" x="11074400" y="1143000"/>
          <p14:tracePt t="68694" x="11074400" y="1155700"/>
          <p14:tracePt t="68711" x="11074400" y="1168400"/>
          <p14:tracePt t="68727" x="11074400" y="1181100"/>
          <p14:tracePt t="68744" x="11080750" y="1193800"/>
          <p14:tracePt t="68761" x="11080750" y="1206500"/>
          <p14:tracePt t="68777" x="11087100" y="1206500"/>
          <p14:tracePt t="68794" x="11093450" y="1219200"/>
          <p14:tracePt t="69177" x="11099800" y="1219200"/>
          <p14:tracePt t="69194" x="11099800" y="1225550"/>
          <p14:tracePt t="69227" x="11099800" y="1238250"/>
          <p14:tracePt t="69261" x="11099800" y="1250950"/>
          <p14:tracePt t="69277" x="11099800" y="1263650"/>
          <p14:tracePt t="69294" x="11099800" y="1282700"/>
          <p14:tracePt t="69311" x="11087100" y="1301750"/>
          <p14:tracePt t="69328" x="11074400" y="1339850"/>
          <p14:tracePt t="69344" x="11055350" y="1371600"/>
          <p14:tracePt t="69346" x="11055350" y="1384300"/>
          <p14:tracePt t="69361" x="11042650" y="1435100"/>
          <p14:tracePt t="69378" x="11023600" y="1473200"/>
          <p14:tracePt t="69394" x="11010900" y="1492250"/>
          <p14:tracePt t="69411" x="11004550" y="1504950"/>
          <p14:tracePt t="69427" x="11004550" y="1511300"/>
          <p14:tracePt t="69444" x="11004550" y="1517650"/>
          <p14:tracePt t="69461" x="10991850" y="1530350"/>
          <p14:tracePt t="69478" x="10979150" y="1549400"/>
          <p14:tracePt t="69494" x="10966450" y="1568450"/>
          <p14:tracePt t="69511" x="10960100" y="1587500"/>
          <p14:tracePt t="69528" x="10953750" y="1600200"/>
          <p14:tracePt t="69544" x="10941050" y="1619250"/>
          <p14:tracePt t="69546" x="10934700" y="1625600"/>
          <p14:tracePt t="69560" x="10922000" y="1644650"/>
          <p14:tracePt t="69577" x="10902950" y="1682750"/>
          <p14:tracePt t="69593" x="10877550" y="1714500"/>
          <p14:tracePt t="69610" x="10852150" y="1733550"/>
          <p14:tracePt t="69627" x="10839450" y="1752600"/>
          <p14:tracePt t="69644" x="10820400" y="1758950"/>
          <p14:tracePt t="69661" x="10788650" y="1758950"/>
          <p14:tracePt t="69678" x="10769600" y="1758950"/>
          <p14:tracePt t="69694" x="10763250" y="1758950"/>
          <p14:tracePt t="69710" x="10756900" y="1758950"/>
          <p14:tracePt t="69744" x="10750550" y="1758950"/>
          <p14:tracePt t="69760" x="10744200" y="1758950"/>
          <p14:tracePt t="69810" x="10737850" y="1752600"/>
          <p14:tracePt t="69944" x="10756900" y="1752600"/>
          <p14:tracePt t="69961" x="10820400" y="1752600"/>
          <p14:tracePt t="69978" x="10871200" y="1752600"/>
          <p14:tracePt t="69994" x="10915650" y="1746250"/>
          <p14:tracePt t="70010" x="10947400" y="1733550"/>
          <p14:tracePt t="70016" x="10953750" y="1733550"/>
          <p14:tracePt t="70044" x="10972800" y="1720850"/>
          <p14:tracePt t="70060" x="10991850" y="1708150"/>
          <p14:tracePt t="70078" x="11010900" y="1689100"/>
          <p14:tracePt t="70094" x="11029950" y="1676400"/>
          <p14:tracePt t="70110" x="11042650" y="1670050"/>
          <p14:tracePt t="70127" x="11080750" y="1663700"/>
          <p14:tracePt t="70144" x="11112500" y="1663700"/>
          <p14:tracePt t="70161" x="11169650" y="1663700"/>
          <p14:tracePt t="70178" x="11220450" y="1670050"/>
          <p14:tracePt t="70195" x="11245850" y="1670050"/>
          <p14:tracePt t="70210" x="11258550" y="1670050"/>
          <p14:tracePt t="70227" x="11264900" y="1670050"/>
          <p14:tracePt t="71410" x="11271250" y="1651000"/>
          <p14:tracePt t="71427" x="11271250" y="1619250"/>
          <p14:tracePt t="71443" x="11271250" y="1593850"/>
          <p14:tracePt t="71460" x="11277600" y="1562100"/>
          <p14:tracePt t="71477" x="11283950" y="1536700"/>
          <p14:tracePt t="71493" x="11283950" y="1530350"/>
          <p14:tracePt t="71510" x="11290300" y="1524000"/>
          <p14:tracePt t="71709" x="11290300" y="1517650"/>
          <p14:tracePt t="71776" x="11290300" y="1511300"/>
          <p14:tracePt t="71794" x="11290300" y="1492250"/>
          <p14:tracePt t="71810" x="11290300" y="1473200"/>
          <p14:tracePt t="71826" x="11290300" y="1460500"/>
          <p14:tracePt t="71861" x="11290300" y="1454150"/>
          <p14:tracePt t="71876" x="11290300" y="1447800"/>
          <p14:tracePt t="71910" x="11290300" y="1435100"/>
          <p14:tracePt t="71993" x="11290300" y="1428750"/>
          <p14:tracePt t="72010" x="11290300" y="1422400"/>
          <p14:tracePt t="72026" x="11283950" y="1416050"/>
          <p14:tracePt t="72043" x="11283950" y="1397000"/>
          <p14:tracePt t="72060" x="11283950" y="1390650"/>
          <p14:tracePt t="72093" x="11283950" y="1384300"/>
          <p14:tracePt t="72210" x="11271250" y="1403350"/>
          <p14:tracePt t="72226" x="11271250" y="1416050"/>
          <p14:tracePt t="72243" x="11264900" y="1428750"/>
          <p14:tracePt t="72259" x="11252200" y="1447800"/>
          <p14:tracePt t="72276" x="11245850" y="1466850"/>
          <p14:tracePt t="72294" x="11239500" y="1473200"/>
          <p14:tracePt t="72359" x="11233150" y="1479550"/>
          <p14:tracePt t="72994" x="11207750" y="1479550"/>
          <p14:tracePt t="73010" x="11150600" y="1479550"/>
          <p14:tracePt t="73026" x="11074400" y="1479550"/>
          <p14:tracePt t="73043" x="10979150" y="1479550"/>
          <p14:tracePt t="73059" x="10826750" y="1479550"/>
          <p14:tracePt t="73065" x="10769600" y="1473200"/>
          <p14:tracePt t="73076" x="10712450" y="1460500"/>
          <p14:tracePt t="73093" x="10490200" y="1435100"/>
          <p14:tracePt t="73110" x="10299700" y="1409700"/>
          <p14:tracePt t="73126" x="10115550" y="1377950"/>
          <p14:tracePt t="73143" x="9925050" y="1352550"/>
          <p14:tracePt t="73159" x="9798050" y="1320800"/>
          <p14:tracePt t="73176" x="9715500" y="1308100"/>
          <p14:tracePt t="73193" x="9607550" y="1289050"/>
          <p14:tracePt t="73210" x="9531350" y="1276350"/>
          <p14:tracePt t="73226" x="9461500" y="1270000"/>
          <p14:tracePt t="73243" x="9404350" y="1257300"/>
          <p14:tracePt t="73259" x="9340850" y="1257300"/>
          <p14:tracePt t="73276" x="9277350" y="1257300"/>
          <p14:tracePt t="73293" x="9194800" y="1250950"/>
          <p14:tracePt t="73310" x="9112250" y="1238250"/>
          <p14:tracePt t="73326" x="8997950" y="1219200"/>
          <p14:tracePt t="73343" x="8851900" y="1200150"/>
          <p14:tracePt t="73359" x="8718550" y="1181100"/>
          <p14:tracePt t="73376" x="8610600" y="1162050"/>
          <p14:tracePt t="73393" x="8540750" y="1130300"/>
          <p14:tracePt t="73410" x="8509000" y="1123950"/>
          <p14:tracePt t="73426" x="8483600" y="1111250"/>
          <p14:tracePt t="73443" x="8477250" y="1111250"/>
          <p14:tracePt t="73559" x="8470900" y="1104900"/>
          <p14:tracePt t="73626" x="8483600" y="1098550"/>
          <p14:tracePt t="73642" x="8528050" y="1098550"/>
          <p14:tracePt t="73659" x="8585200" y="1092200"/>
          <p14:tracePt t="73676" x="8667750" y="1085850"/>
          <p14:tracePt t="73693" x="8750300" y="1085850"/>
          <p14:tracePt t="73695" x="8769350" y="1085850"/>
          <p14:tracePt t="73709" x="8782050" y="1085850"/>
          <p14:tracePt t="73726" x="8788400" y="1085850"/>
          <p14:tracePt t="73842" x="8775700" y="1085850"/>
          <p14:tracePt t="73859" x="8731250" y="1085850"/>
          <p14:tracePt t="73876" x="8705850" y="1092200"/>
          <p14:tracePt t="73891" x="8674100" y="1092200"/>
          <p14:tracePt t="73908" x="8661400" y="1092200"/>
          <p14:tracePt t="73925" x="8655050" y="1098550"/>
          <p14:tracePt t="73941" x="8655050" y="1104900"/>
          <p14:tracePt t="74175" x="8661400" y="1104900"/>
          <p14:tracePt t="76391" x="8655050" y="1111250"/>
          <p14:tracePt t="76408" x="8642350" y="1117600"/>
          <p14:tracePt t="76425" x="8642350" y="1136650"/>
          <p14:tracePt t="76441" x="8642350" y="1155700"/>
          <p14:tracePt t="76459" x="8636000" y="1187450"/>
          <p14:tracePt t="76475" x="8636000" y="1206500"/>
          <p14:tracePt t="76492" x="8636000" y="1250950"/>
          <p14:tracePt t="76508" x="8636000" y="1295400"/>
          <p14:tracePt t="76525" x="8636000" y="1339850"/>
          <p14:tracePt t="76541" x="8655050" y="1365250"/>
          <p14:tracePt t="76558" x="8661400" y="1384300"/>
          <p14:tracePt t="76575" x="8686800" y="1409700"/>
          <p14:tracePt t="76592" x="8686800" y="1422400"/>
          <p14:tracePt t="76608" x="8705850" y="1441450"/>
          <p14:tracePt t="76615" x="8718550" y="1454150"/>
          <p14:tracePt t="76625" x="8731250" y="1473200"/>
          <p14:tracePt t="76642" x="8775700" y="1517650"/>
          <p14:tracePt t="76658" x="8820150" y="1574800"/>
          <p14:tracePt t="76675" x="8883650" y="1619250"/>
          <p14:tracePt t="76692" x="8921750" y="1651000"/>
          <p14:tracePt t="76708" x="8959850" y="1670050"/>
          <p14:tracePt t="76725" x="8985250" y="1689100"/>
          <p14:tracePt t="76742" x="9004300" y="1695450"/>
          <p14:tracePt t="76758" x="9023350" y="1708150"/>
          <p14:tracePt t="76775" x="9042400" y="1720850"/>
          <p14:tracePt t="76792" x="9055100" y="1727200"/>
          <p14:tracePt t="76808" x="9067800" y="1739900"/>
          <p14:tracePt t="76825" x="9093200" y="1752600"/>
          <p14:tracePt t="76841" x="9093200" y="1758950"/>
          <p14:tracePt t="76858" x="9105900" y="1758950"/>
          <p14:tracePt t="76908" x="9118600" y="1758950"/>
          <p14:tracePt t="76925" x="9124950" y="1758950"/>
          <p14:tracePt t="76941" x="9131300" y="1758950"/>
          <p14:tracePt t="76958" x="9137650" y="1758950"/>
          <p14:tracePt t="76975" x="9144000" y="1771650"/>
          <p14:tracePt t="76992" x="9169400" y="1778000"/>
          <p14:tracePt t="77008" x="9188450" y="1778000"/>
          <p14:tracePt t="77024" x="9201150" y="1784350"/>
          <p14:tracePt t="77041" x="9220200" y="1790700"/>
          <p14:tracePt t="77058" x="9232900" y="1790700"/>
          <p14:tracePt t="77108" x="9232900" y="1803400"/>
          <p14:tracePt t="77125" x="9251950" y="1828800"/>
          <p14:tracePt t="77142" x="9271000" y="1847850"/>
          <p14:tracePt t="77157" x="9296400" y="1879600"/>
          <p14:tracePt t="77173" x="9315450" y="1905000"/>
          <p14:tracePt t="77190" x="9334500" y="1924050"/>
          <p14:tracePt t="77207" x="9353550" y="1936750"/>
          <p14:tracePt t="77225" x="9378950" y="1962150"/>
          <p14:tracePt t="77241" x="9423400" y="1987550"/>
          <p14:tracePt t="77258" x="9493250" y="2032000"/>
          <p14:tracePt t="77275" x="9575800" y="2057400"/>
          <p14:tracePt t="77277" x="9601200" y="2063750"/>
          <p14:tracePt t="77291" x="9709150" y="2076450"/>
          <p14:tracePt t="77308" x="9779000" y="2082800"/>
          <p14:tracePt t="77325" x="9836150" y="2076450"/>
          <p14:tracePt t="77341" x="9861550" y="2070100"/>
          <p14:tracePt t="77358" x="9874250" y="2057400"/>
          <p14:tracePt t="77360" x="9880600" y="2057400"/>
          <p14:tracePt t="77375" x="9886950" y="2044700"/>
          <p14:tracePt t="77392" x="9899650" y="2038350"/>
          <p14:tracePt t="77408" x="9912350" y="2032000"/>
          <p14:tracePt t="77424" x="9937750" y="2025650"/>
          <p14:tracePt t="77441" x="9963150" y="2012950"/>
          <p14:tracePt t="77458" x="10001250" y="2006600"/>
          <p14:tracePt t="77475" x="10033000" y="2006600"/>
          <p14:tracePt t="77492" x="10052050" y="2006600"/>
          <p14:tracePt t="77508" x="10058400" y="2006600"/>
          <p14:tracePt t="77524" x="10071100" y="2006600"/>
          <p14:tracePt t="77541" x="10077450" y="2006600"/>
          <p14:tracePt t="77558" x="10083800" y="1993900"/>
          <p14:tracePt t="77574" x="10090150" y="1987550"/>
          <p14:tracePt t="77592" x="10102850" y="1987550"/>
          <p14:tracePt t="77624" x="10102850" y="1974850"/>
          <p14:tracePt t="77641" x="10102850" y="1968500"/>
          <p14:tracePt t="77658" x="10102850" y="1955800"/>
          <p14:tracePt t="77674" x="10102850" y="1949450"/>
          <p14:tracePt t="77708" x="10102850" y="1943100"/>
          <p14:tracePt t="77741" x="10102850" y="1924050"/>
          <p14:tracePt t="77774" x="10102850" y="1917700"/>
          <p14:tracePt t="77791" x="10102850" y="1911350"/>
          <p14:tracePt t="77808" x="10102850" y="1905000"/>
          <p14:tracePt t="77841" x="10102850" y="1898650"/>
          <p14:tracePt t="77858" x="10102850" y="1892300"/>
          <p14:tracePt t="77908" x="10102850" y="1885950"/>
          <p14:tracePt t="77924" x="10096500" y="1879600"/>
          <p14:tracePt t="77958" x="10090150" y="1873250"/>
          <p14:tracePt t="77975" x="10077450" y="1873250"/>
          <p14:tracePt t="77992" x="10058400" y="1866900"/>
          <p14:tracePt t="78008" x="10045700" y="1866900"/>
          <p14:tracePt t="78024" x="10020300" y="1860550"/>
          <p14:tracePt t="78041" x="9994900" y="1847850"/>
          <p14:tracePt t="78058" x="9975850" y="1847850"/>
          <p14:tracePt t="78074" x="9963150" y="1847850"/>
          <p14:tracePt t="78092" x="9944100" y="1847850"/>
          <p14:tracePt t="78108" x="9931400" y="1835150"/>
          <p14:tracePt t="78124" x="9912350" y="1835150"/>
          <p14:tracePt t="78141" x="9893300" y="1835150"/>
          <p14:tracePt t="78147" x="9880600" y="1835150"/>
          <p14:tracePt t="78157" x="9867900" y="1835150"/>
          <p14:tracePt t="78174" x="9842500" y="1835150"/>
          <p14:tracePt t="78192" x="9823450" y="1835150"/>
          <p14:tracePt t="78208" x="9798050" y="1835150"/>
          <p14:tracePt t="78225" x="9779000" y="1835150"/>
          <p14:tracePt t="78241" x="9759950" y="1835150"/>
          <p14:tracePt t="78258" x="9734550" y="1835150"/>
          <p14:tracePt t="78274" x="9702800" y="1835150"/>
          <p14:tracePt t="78292" x="9664700" y="1835150"/>
          <p14:tracePt t="78308" x="9620250" y="1835150"/>
          <p14:tracePt t="78324" x="9594850" y="1835150"/>
          <p14:tracePt t="78341" x="9569450" y="1835150"/>
          <p14:tracePt t="78357" x="9550400" y="1835150"/>
          <p14:tracePt t="78374" x="9537700" y="1835150"/>
          <p14:tracePt t="78391" x="9518650" y="1835150"/>
          <p14:tracePt t="78408" x="9512300" y="1835150"/>
          <p14:tracePt t="78424" x="9499600" y="1835150"/>
          <p14:tracePt t="78441" x="9486900" y="1835150"/>
          <p14:tracePt t="78474" x="9474200" y="1835150"/>
          <p14:tracePt t="78491" x="9467850" y="1835150"/>
          <p14:tracePt t="78508" x="9455150" y="1835150"/>
          <p14:tracePt t="78524" x="9455150" y="1841500"/>
          <p14:tracePt t="78541" x="9448800" y="1841500"/>
          <p14:tracePt t="78557" x="9442450" y="1841500"/>
          <p14:tracePt t="78574" x="9436100" y="1847850"/>
          <p14:tracePt t="78591" x="9429750" y="1860550"/>
          <p14:tracePt t="78608" x="9423400" y="1873250"/>
          <p14:tracePt t="78624" x="9423400" y="1879600"/>
          <p14:tracePt t="78642" x="9417050" y="1885950"/>
          <p14:tracePt t="78657" x="9417050" y="1892300"/>
          <p14:tracePt t="78691" x="9410700" y="1898650"/>
          <p14:tracePt t="78708" x="9410700" y="1905000"/>
          <p14:tracePt t="78724" x="9410700" y="1911350"/>
          <p14:tracePt t="78741" x="9410700" y="1917700"/>
          <p14:tracePt t="78757" x="9410700" y="1924050"/>
          <p14:tracePt t="78774" x="9410700" y="1936750"/>
          <p14:tracePt t="78791" x="9417050" y="1949450"/>
          <p14:tracePt t="78807" x="9423400" y="1949450"/>
          <p14:tracePt t="78824" x="9429750" y="1962150"/>
          <p14:tracePt t="78841" x="9436100" y="1962150"/>
          <p14:tracePt t="78857" x="9442450" y="1974850"/>
          <p14:tracePt t="78874" x="9448800" y="1981200"/>
          <p14:tracePt t="78877" x="9455150" y="1987550"/>
          <p14:tracePt t="78890" x="9467850" y="1993900"/>
          <p14:tracePt t="78908" x="9480550" y="2012950"/>
          <p14:tracePt t="78924" x="9499600" y="2019300"/>
          <p14:tracePt t="78941" x="9512300" y="2025650"/>
          <p14:tracePt t="78957" x="9531350" y="2032000"/>
          <p14:tracePt t="78974" x="9537700" y="2044700"/>
          <p14:tracePt t="78991" x="9556750" y="2044700"/>
          <p14:tracePt t="79008" x="9575800" y="2044700"/>
          <p14:tracePt t="79024" x="9601200" y="2044700"/>
          <p14:tracePt t="79041" x="9626600" y="2044700"/>
          <p14:tracePt t="79057" x="9652000" y="2044700"/>
          <p14:tracePt t="79074" x="9683750" y="2044700"/>
          <p14:tracePt t="79091" x="9721850" y="2057400"/>
          <p14:tracePt t="79107" x="9747250" y="2063750"/>
          <p14:tracePt t="79124" x="9772650" y="2063750"/>
          <p14:tracePt t="79141" x="9791700" y="2063750"/>
          <p14:tracePt t="79157" x="9810750" y="2063750"/>
          <p14:tracePt t="79174" x="9817100" y="2063750"/>
          <p14:tracePt t="79179" x="9829800" y="2063750"/>
          <p14:tracePt t="79191" x="9836150" y="2063750"/>
          <p14:tracePt t="79208" x="9848850" y="2063750"/>
          <p14:tracePt t="79224" x="9880600" y="2057400"/>
          <p14:tracePt t="79241" x="9906000" y="2051050"/>
          <p14:tracePt t="79257" x="9931400" y="2051050"/>
          <p14:tracePt t="79274" x="9950450" y="2044700"/>
          <p14:tracePt t="79290" x="9969500" y="2038350"/>
          <p14:tracePt t="79292" x="9975850" y="2038350"/>
          <p14:tracePt t="79308" x="9994900" y="2032000"/>
          <p14:tracePt t="79324" x="10013950" y="2025650"/>
          <p14:tracePt t="79341" x="10033000" y="2019300"/>
          <p14:tracePt t="79357" x="10039350" y="2012950"/>
          <p14:tracePt t="79374" x="10045700" y="2012950"/>
          <p14:tracePt t="79390" x="10045700" y="2006600"/>
          <p14:tracePt t="79457" x="10052050" y="2000250"/>
          <p14:tracePt t="79523" x="10052050" y="1987550"/>
          <p14:tracePt t="79556" x="10052050" y="1981200"/>
          <p14:tracePt t="79573" x="10052050" y="1968500"/>
          <p14:tracePt t="79607" x="10052050" y="1962150"/>
          <p14:tracePt t="79624" x="10052050" y="1955800"/>
          <p14:tracePt t="79641" x="10052050" y="1949450"/>
          <p14:tracePt t="79674" x="10052050" y="1943100"/>
          <p14:tracePt t="79757" x="10052050" y="1930400"/>
          <p14:tracePt t="79824" x="10052050" y="1924050"/>
          <p14:tracePt t="79857" x="10052050" y="1917700"/>
          <p14:tracePt t="80724" x="10045700" y="1911350"/>
          <p14:tracePt t="80740" x="10045700" y="1905000"/>
          <p14:tracePt t="80757" x="10039350" y="1905000"/>
          <p14:tracePt t="80773" x="10039350" y="1898650"/>
          <p14:tracePt t="80840" x="10033000" y="1898650"/>
          <p14:tracePt t="80873" x="10026650" y="1898650"/>
          <p14:tracePt t="80890" x="10020300" y="1898650"/>
          <p14:tracePt t="80907" x="10020300" y="1892300"/>
          <p14:tracePt t="80924" x="10007600" y="1892300"/>
          <p14:tracePt t="80940" x="10001250" y="1892300"/>
          <p14:tracePt t="80957" x="9988550" y="1892300"/>
          <p14:tracePt t="80973" x="9982200" y="1892300"/>
          <p14:tracePt t="80990" x="9975850" y="1879600"/>
          <p14:tracePt t="81473" x="9963150" y="1879600"/>
          <p14:tracePt t="81557" x="9956800" y="1879600"/>
          <p14:tracePt t="81573" x="9950450" y="1879600"/>
          <p14:tracePt t="81590" x="9944100" y="1879600"/>
          <p14:tracePt t="81607" x="9925050" y="1879600"/>
          <p14:tracePt t="81624" x="9899650" y="1873250"/>
          <p14:tracePt t="81640" x="9874250" y="1860550"/>
          <p14:tracePt t="81656" x="9848850" y="1847850"/>
          <p14:tracePt t="81673" x="9804400" y="1835150"/>
          <p14:tracePt t="81690" x="9772650" y="1809750"/>
          <p14:tracePt t="81706" x="9747250" y="1797050"/>
          <p14:tracePt t="81708" x="9740900" y="1790700"/>
          <p14:tracePt t="81724" x="9721850" y="1778000"/>
          <p14:tracePt t="81740" x="9702800" y="1765300"/>
          <p14:tracePt t="81757" x="9683750" y="1746250"/>
          <p14:tracePt t="81773" x="9658350" y="1727200"/>
          <p14:tracePt t="81790" x="9632950" y="1708150"/>
          <p14:tracePt t="81807" x="9613900" y="1689100"/>
          <p14:tracePt t="81809" x="9613900" y="1682750"/>
          <p14:tracePt t="81824" x="9601200" y="1670050"/>
          <p14:tracePt t="81840" x="9594850" y="1663700"/>
          <p14:tracePt t="81856" x="9588500" y="1644650"/>
          <p14:tracePt t="81873" x="9575800" y="1631950"/>
          <p14:tracePt t="81890" x="9563100" y="1619250"/>
          <p14:tracePt t="81907" x="9550400" y="1600200"/>
          <p14:tracePt t="81923" x="9537700" y="1568450"/>
          <p14:tracePt t="81940" x="9518650" y="1536700"/>
          <p14:tracePt t="81956" x="9493250" y="1511300"/>
          <p14:tracePt t="81973" x="9461500" y="1460500"/>
          <p14:tracePt t="81989" x="9423400" y="1416050"/>
          <p14:tracePt t="82006" x="9372600" y="1371600"/>
          <p14:tracePt t="82009" x="9366250" y="1358900"/>
          <p14:tracePt t="82023" x="9283700" y="1314450"/>
          <p14:tracePt t="82040" x="9207500" y="1257300"/>
          <p14:tracePt t="82056" x="9144000" y="1231900"/>
          <p14:tracePt t="82073" x="9105900" y="1225550"/>
          <p14:tracePt t="82090" x="9080500" y="1212850"/>
          <p14:tracePt t="82107" x="9067800" y="1200150"/>
          <p14:tracePt t="82123" x="9055100" y="1200150"/>
          <p14:tracePt t="82141" x="9042400" y="1193800"/>
          <p14:tracePt t="82156" x="9036050" y="1187450"/>
          <p14:tracePt t="82173" x="9029700" y="1187450"/>
          <p14:tracePt t="82189" x="9017000" y="1181100"/>
          <p14:tracePt t="82207" x="8997950" y="1181100"/>
          <p14:tracePt t="82224" x="8985250" y="1174750"/>
          <p14:tracePt t="82240" x="8966200" y="1174750"/>
          <p14:tracePt t="82256" x="8947150" y="1174750"/>
          <p14:tracePt t="82273" x="8940800" y="1174750"/>
          <p14:tracePt t="82323" x="8934450" y="1174750"/>
          <p14:tracePt t="82356" x="8928100" y="1174750"/>
          <p14:tracePt t="82540" x="8921750" y="1174750"/>
          <p14:tracePt t="82556" x="8909050" y="1174750"/>
          <p14:tracePt t="82573" x="8896350" y="1174750"/>
          <p14:tracePt t="82589" x="8890000" y="1174750"/>
          <p14:tracePt t="82606" x="8883650" y="1168400"/>
          <p14:tracePt t="82623" x="8877300" y="1168400"/>
          <p14:tracePt t="82655" x="8864600" y="1168400"/>
          <p14:tracePt t="82672" x="8858250" y="1162050"/>
          <p14:tracePt t="82689" x="8851900" y="1155700"/>
          <p14:tracePt t="82706" x="8845550" y="1155700"/>
          <p14:tracePt t="82723" x="8839200" y="1149350"/>
          <p14:tracePt t="82740" x="8832850" y="1149350"/>
          <p14:tracePt t="82756" x="8826500" y="1149350"/>
          <p14:tracePt t="82773" x="8813800" y="1149350"/>
          <p14:tracePt t="82790" x="8813800" y="1143000"/>
          <p14:tracePt t="82806" x="8801100" y="1143000"/>
          <p14:tracePt t="82823" x="8788400" y="1143000"/>
          <p14:tracePt t="82839" x="8769350" y="1136650"/>
          <p14:tracePt t="82856" x="8756650" y="1123950"/>
          <p14:tracePt t="82873" x="8731250" y="1117600"/>
          <p14:tracePt t="82889" x="8724900" y="1117600"/>
          <p14:tracePt t="82989" x="8718550" y="1117600"/>
          <p14:tracePt t="83123" x="8737600" y="1117600"/>
          <p14:tracePt t="83140" x="8769350" y="1130300"/>
          <p14:tracePt t="83156" x="8820150" y="1143000"/>
          <p14:tracePt t="83158" x="8839200" y="1143000"/>
          <p14:tracePt t="83173" x="8883650" y="1149350"/>
          <p14:tracePt t="83190" x="8928100" y="1162050"/>
          <p14:tracePt t="83206" x="8972550" y="1162050"/>
          <p14:tracePt t="83223" x="9029700" y="1162050"/>
          <p14:tracePt t="83228" x="9048750" y="1162050"/>
          <p14:tracePt t="83239" x="9093200" y="1162050"/>
          <p14:tracePt t="83256" x="9150350" y="1149350"/>
          <p14:tracePt t="83273" x="9239250" y="1136650"/>
          <p14:tracePt t="83290" x="9296400" y="1130300"/>
          <p14:tracePt t="83306" x="9315450" y="1130300"/>
          <p14:tracePt t="83323" x="9340850" y="1123950"/>
          <p14:tracePt t="83339" x="9359900" y="1117600"/>
          <p14:tracePt t="83356" x="9372600" y="1117600"/>
          <p14:tracePt t="83373" x="9398000" y="1117600"/>
          <p14:tracePt t="83390" x="9417050" y="1117600"/>
          <p14:tracePt t="83406" x="9436100" y="1111250"/>
          <p14:tracePt t="83423" x="9474200" y="1104900"/>
          <p14:tracePt t="83439" x="9512300" y="1104900"/>
          <p14:tracePt t="83456" x="9563100" y="1092200"/>
          <p14:tracePt t="83473" x="9620250" y="1085850"/>
          <p14:tracePt t="83490" x="9658350" y="1066800"/>
          <p14:tracePt t="83506" x="9671050" y="1060450"/>
          <p14:tracePt t="83522" x="9683750" y="1060450"/>
          <p14:tracePt t="83539" x="9690100" y="1060450"/>
          <p14:tracePt t="83572" x="9696450" y="1054100"/>
          <p14:tracePt t="83806" x="9702800" y="1047750"/>
          <p14:tracePt t="85155" x="9702800" y="1028700"/>
          <p14:tracePt t="85189" x="9702800" y="1022350"/>
          <p14:tracePt t="85690" x="9702800" y="1035050"/>
          <p14:tracePt t="85706" x="9696450" y="1054100"/>
          <p14:tracePt t="85722" x="9696450" y="1079500"/>
          <p14:tracePt t="85738" x="9696450" y="1117600"/>
          <p14:tracePt t="85755" x="9696450" y="1136650"/>
          <p14:tracePt t="85761" x="9690100" y="1155700"/>
          <p14:tracePt t="85772" x="9690100" y="1174750"/>
          <p14:tracePt t="85788" x="9690100" y="1193800"/>
          <p14:tracePt t="85822" x="9690100" y="1200150"/>
          <p14:tracePt t="85855" x="9690100" y="1206500"/>
          <p14:tracePt t="85872" x="9683750" y="1219200"/>
          <p14:tracePt t="85889" x="9677400" y="1244600"/>
          <p14:tracePt t="85906" x="9671050" y="1257300"/>
          <p14:tracePt t="85922" x="9664700" y="1282700"/>
          <p14:tracePt t="85938" x="9658350" y="1301750"/>
          <p14:tracePt t="85955" x="9658350" y="1314450"/>
          <p14:tracePt t="85972" x="9652000" y="1320800"/>
          <p14:tracePt t="86738" x="9652000" y="1327150"/>
          <p14:tracePt t="86755" x="9658350" y="1339850"/>
          <p14:tracePt t="86771" x="9658350" y="1352550"/>
          <p14:tracePt t="86777" x="9664700" y="1352550"/>
          <p14:tracePt t="86788" x="9671050" y="1365250"/>
          <p14:tracePt t="86805" x="9677400" y="1384300"/>
          <p14:tracePt t="86822" x="9690100" y="1409700"/>
          <p14:tracePt t="86838" x="9696450" y="1435100"/>
          <p14:tracePt t="86855" x="9715500" y="1454150"/>
          <p14:tracePt t="86871" x="9734550" y="1485900"/>
          <p14:tracePt t="86888" x="9753600" y="1504950"/>
          <p14:tracePt t="86905" x="9766300" y="1530350"/>
          <p14:tracePt t="86922" x="9785350" y="1549400"/>
          <p14:tracePt t="86954" x="9804400" y="1568450"/>
          <p14:tracePt t="86970" x="9829800" y="1581150"/>
          <p14:tracePt t="86987" x="9886950" y="1606550"/>
          <p14:tracePt t="87005" x="9975850" y="1631950"/>
          <p14:tracePt t="87022" x="10045700" y="1638300"/>
          <p14:tracePt t="87038" x="10096500" y="1638300"/>
          <p14:tracePt t="87055" x="10128250" y="1644650"/>
          <p14:tracePt t="87071" x="10172700" y="1651000"/>
          <p14:tracePt t="87088" x="10223500" y="1657350"/>
          <p14:tracePt t="87105" x="10306050" y="1676400"/>
          <p14:tracePt t="87122" x="10394950" y="1682750"/>
          <p14:tracePt t="87138" x="10496550" y="1682750"/>
          <p14:tracePt t="87155" x="10598150" y="1682750"/>
          <p14:tracePt t="87171" x="10699750" y="1682750"/>
          <p14:tracePt t="87188" x="10763250" y="1682750"/>
          <p14:tracePt t="87205" x="10858500" y="1682750"/>
          <p14:tracePt t="87222" x="10928350" y="1682750"/>
          <p14:tracePt t="87238" x="10985500" y="1682750"/>
          <p14:tracePt t="87254" x="11017250" y="1682750"/>
          <p14:tracePt t="87271" x="11042650" y="1682750"/>
          <p14:tracePt t="87288" x="11080750" y="1676400"/>
          <p14:tracePt t="87293" x="11099800" y="1670050"/>
          <p14:tracePt t="87305" x="11131550" y="1663700"/>
          <p14:tracePt t="87322" x="11182350" y="1663700"/>
          <p14:tracePt t="87338" x="11239500" y="1657350"/>
          <p14:tracePt t="87355" x="11296650" y="1651000"/>
          <p14:tracePt t="87371" x="11334750" y="1651000"/>
          <p14:tracePt t="87388" x="11347450" y="1644650"/>
          <p14:tracePt t="87404" x="11353800" y="1644650"/>
          <p14:tracePt t="87422" x="11360150" y="1644650"/>
          <p14:tracePt t="87504" x="11379200" y="1644650"/>
          <p14:tracePt t="87522" x="11385550" y="1644650"/>
          <p14:tracePt t="87538" x="11404600" y="1644650"/>
          <p14:tracePt t="87554" x="11423650" y="1644650"/>
          <p14:tracePt t="87571" x="11442700" y="1638300"/>
          <p14:tracePt t="87588" x="11474450" y="1631950"/>
          <p14:tracePt t="87605" x="11499850" y="1625600"/>
          <p14:tracePt t="87621" x="11506200" y="1619250"/>
          <p14:tracePt t="87638" x="11512550" y="1619250"/>
          <p14:tracePt t="87671" x="11525250" y="1612900"/>
          <p14:tracePt t="87722" x="11544300" y="1606550"/>
          <p14:tracePt t="87738" x="11550650" y="1600200"/>
          <p14:tracePt t="87755" x="11576050" y="1593850"/>
          <p14:tracePt t="87771" x="11595100" y="1587500"/>
          <p14:tracePt t="87787" x="11620500" y="1574800"/>
          <p14:tracePt t="87803" x="11639550" y="1574800"/>
          <p14:tracePt t="87807" x="11645900" y="1568450"/>
          <p14:tracePt t="87820" x="11658600" y="1568450"/>
          <p14:tracePt t="87838" x="11664950" y="1562100"/>
          <p14:tracePt t="87854" x="11677650" y="1555750"/>
          <p14:tracePt t="87871" x="11677650" y="1549400"/>
          <p14:tracePt t="87888" x="11677650" y="1543050"/>
          <p14:tracePt t="87904" x="11684000" y="1543050"/>
          <p14:tracePt t="89638" x="11690350" y="1543050"/>
          <p14:tracePt t="89654" x="11690350" y="1549400"/>
          <p14:tracePt t="89670" x="11690350" y="1562100"/>
          <p14:tracePt t="89687" x="11684000" y="1581150"/>
          <p14:tracePt t="89704" x="11684000" y="1593850"/>
          <p14:tracePt t="89721" x="11677650" y="1619250"/>
          <p14:tracePt t="89738" x="11677650" y="1631950"/>
          <p14:tracePt t="89754" x="11677650" y="1638300"/>
          <p14:tracePt t="89770" x="11671300" y="1657350"/>
          <p14:tracePt t="89787" x="11671300" y="1670050"/>
          <p14:tracePt t="89805" x="11671300" y="1701800"/>
          <p14:tracePt t="89820" x="11658600" y="1714500"/>
          <p14:tracePt t="89837" x="11652250" y="1727200"/>
          <p14:tracePt t="89854" x="11645900" y="1733550"/>
          <p14:tracePt t="89860" x="11639550" y="1746250"/>
          <p14:tracePt t="89871" x="11633200" y="1752600"/>
          <p14:tracePt t="89887" x="11620500" y="1752600"/>
          <p14:tracePt t="89904" x="11620500" y="1758950"/>
          <p14:tracePt t="90154" x="11620500" y="1778000"/>
          <p14:tracePt t="90171" x="11614150" y="1803400"/>
          <p14:tracePt t="90203" x="11607800" y="1828800"/>
          <p14:tracePt t="90220" x="11607800" y="1835150"/>
          <p14:tracePt t="90237" x="11595100" y="1854200"/>
          <p14:tracePt t="90253" x="11588750" y="1866900"/>
          <p14:tracePt t="90270" x="11582400" y="1885950"/>
          <p14:tracePt t="90287" x="11576050" y="1898650"/>
          <p14:tracePt t="90437" x="11569700" y="1905000"/>
          <p14:tracePt t="90453" x="11569700" y="1917700"/>
          <p14:tracePt t="90470" x="11563350" y="1936750"/>
          <p14:tracePt t="90487" x="11557000" y="1968500"/>
          <p14:tracePt t="90504" x="11537950" y="1993900"/>
          <p14:tracePt t="90520" x="11531600" y="2038350"/>
          <p14:tracePt t="90537" x="11512550" y="2095500"/>
          <p14:tracePt t="90554" x="11493500" y="2146300"/>
          <p14:tracePt t="90570" x="11468100" y="2197100"/>
          <p14:tracePt t="90572" x="11468100" y="2209800"/>
          <p14:tracePt t="90587" x="11455400" y="2235200"/>
          <p14:tracePt t="90604" x="11449050" y="2254250"/>
          <p14:tracePt t="90620" x="11442700" y="2266950"/>
          <p14:tracePt t="90637" x="11436350" y="2286000"/>
          <p14:tracePt t="90653" x="11423650" y="2298700"/>
          <p14:tracePt t="90670" x="11417300" y="2317750"/>
          <p14:tracePt t="90687" x="11391900" y="2362200"/>
          <p14:tracePt t="90704" x="11366500" y="2406650"/>
          <p14:tracePt t="90720" x="11347450" y="2432050"/>
          <p14:tracePt t="90737" x="11328400" y="2482850"/>
          <p14:tracePt t="90753" x="11303000" y="2533650"/>
          <p14:tracePt t="90770" x="11296650" y="2552700"/>
          <p14:tracePt t="90787" x="11283950" y="2565400"/>
          <p14:tracePt t="90804" x="11277600" y="2578100"/>
          <p14:tracePt t="90820" x="11271250" y="2597150"/>
          <p14:tracePt t="90837" x="11252200" y="2628900"/>
          <p14:tracePt t="90853" x="11239500" y="2667000"/>
          <p14:tracePt t="90870" x="11220450" y="2705100"/>
          <p14:tracePt t="90875" x="11220450" y="2711450"/>
          <p14:tracePt t="90887" x="11207750" y="2724150"/>
          <p14:tracePt t="90904" x="11207750" y="2730500"/>
          <p14:tracePt t="90920" x="11188700" y="2736850"/>
          <p14:tracePt t="90937" x="11176000" y="2755900"/>
          <p14:tracePt t="90953" x="11163300" y="2768600"/>
          <p14:tracePt t="90970" x="11150600" y="2781300"/>
          <p14:tracePt t="90972" x="11144250" y="2787650"/>
          <p14:tracePt t="90987" x="11131550" y="2800350"/>
          <p14:tracePt t="91003" x="11125200" y="2800350"/>
          <p14:tracePt t="91037" x="11118850" y="2800350"/>
          <p14:tracePt t="91053" x="11112500" y="2800350"/>
          <p14:tracePt t="91070" x="11093450" y="2800350"/>
          <p14:tracePt t="91087" x="11068050" y="2806700"/>
          <p14:tracePt t="91089" x="11061700" y="2813050"/>
          <p14:tracePt t="91104" x="11023600" y="2825750"/>
          <p14:tracePt t="91120" x="10972800" y="2838450"/>
          <p14:tracePt t="91136" x="10928350" y="2851150"/>
          <p14:tracePt t="91153" x="10877550" y="2863850"/>
          <p14:tracePt t="91170" x="10833100" y="2870200"/>
          <p14:tracePt t="91186" x="10814050" y="2870200"/>
          <p14:tracePt t="91203" x="10807700" y="2870200"/>
          <p14:tracePt t="91220" x="10801350" y="2870200"/>
          <p14:tracePt t="91237" x="10795000" y="2870200"/>
          <p14:tracePt t="91253" x="10788650" y="2876550"/>
          <p14:tracePt t="91269" x="10782300" y="2876550"/>
          <p14:tracePt t="91302" x="10769600" y="2882900"/>
          <p14:tracePt t="91337" x="10763250" y="2882900"/>
          <p14:tracePt t="91353" x="10756900" y="2882900"/>
          <p14:tracePt t="91370" x="10750550" y="2882900"/>
          <p14:tracePt t="91420" x="10744200" y="2889250"/>
          <p14:tracePt t="91437" x="10737850" y="2889250"/>
          <p14:tracePt t="91453" x="10737850" y="2901950"/>
          <p14:tracePt t="92119" x="10725150" y="2901950"/>
          <p14:tracePt t="92136" x="10725150" y="2908300"/>
          <p14:tracePt t="92153" x="10712450" y="2914650"/>
          <p14:tracePt t="92170" x="10699750" y="2914650"/>
          <p14:tracePt t="92186" x="10687050" y="2921000"/>
          <p14:tracePt t="92203" x="10674350" y="2921000"/>
          <p14:tracePt t="92303" x="10674350" y="2927350"/>
          <p14:tracePt t="96452" x="10668000" y="2933700"/>
          <p14:tracePt t="96535" x="10668000" y="2940050"/>
          <p14:tracePt t="96551" x="10668000" y="2946400"/>
          <p14:tracePt t="96768" x="10668000" y="2959100"/>
          <p14:tracePt t="96785" x="10668000" y="2965450"/>
          <p14:tracePt t="96818" x="10668000" y="2971800"/>
          <p14:tracePt t="96851" x="10668000" y="2978150"/>
          <p14:tracePt t="96901" x="10661650" y="2978150"/>
          <p14:tracePt t="96918" x="10655300" y="2990850"/>
          <p14:tracePt t="97669" x="10642600" y="3009900"/>
          <p14:tracePt t="97685" x="10623550" y="3022600"/>
          <p14:tracePt t="97702" x="10610850" y="3041650"/>
          <p14:tracePt t="97718" x="10572750" y="3060700"/>
          <p14:tracePt t="97734" x="10534650" y="3079750"/>
          <p14:tracePt t="97751" x="10477500" y="3105150"/>
          <p14:tracePt t="97768" x="10407650" y="3130550"/>
          <p14:tracePt t="97784" x="10331450" y="3155950"/>
          <p14:tracePt t="97802" x="10204450" y="3175000"/>
          <p14:tracePt t="97818" x="10102850" y="3181350"/>
          <p14:tracePt t="97834" x="10045700" y="3187700"/>
          <p14:tracePt t="97851" x="10001250" y="3194050"/>
          <p14:tracePt t="97867" x="9975850" y="3200400"/>
          <p14:tracePt t="97884" x="9950450" y="3200400"/>
          <p14:tracePt t="97901" x="9912350" y="3200400"/>
          <p14:tracePt t="97918" x="9861550" y="3206750"/>
          <p14:tracePt t="97934" x="9798050" y="3232150"/>
          <p14:tracePt t="97951" x="9753600" y="3238500"/>
          <p14:tracePt t="97967" x="9709150" y="3238500"/>
          <p14:tracePt t="97985" x="9664700" y="3238500"/>
          <p14:tracePt t="97987" x="9652000" y="3238500"/>
          <p14:tracePt t="98002" x="9601200" y="3238500"/>
          <p14:tracePt t="98018" x="9531350" y="3238500"/>
          <p14:tracePt t="98034" x="9455150" y="3251200"/>
          <p14:tracePt t="98039" x="9436100" y="3251200"/>
          <p14:tracePt t="98051" x="9372600" y="3257550"/>
          <p14:tracePt t="98067" x="9271000" y="3263900"/>
          <p14:tracePt t="98084" x="9137650" y="3263900"/>
          <p14:tracePt t="98101" x="8985250" y="3289300"/>
          <p14:tracePt t="98118" x="8896350" y="3289300"/>
          <p14:tracePt t="98134" x="8788400" y="3289300"/>
          <p14:tracePt t="98151" x="8699500" y="3289300"/>
          <p14:tracePt t="98167" x="8629650" y="3289300"/>
          <p14:tracePt t="98184" x="8534400" y="3282950"/>
          <p14:tracePt t="98201" x="8451850" y="3263900"/>
          <p14:tracePt t="98218" x="8394700" y="3257550"/>
          <p14:tracePt t="98234" x="8331200" y="3251200"/>
          <p14:tracePt t="98251" x="8267700" y="3251200"/>
          <p14:tracePt t="98267" x="8178800" y="3244850"/>
          <p14:tracePt t="98285" x="8089900" y="3225800"/>
          <p14:tracePt t="98287" x="8064500" y="3225800"/>
          <p14:tracePt t="98301" x="7981950" y="3219450"/>
          <p14:tracePt t="98318" x="7886700" y="3213100"/>
          <p14:tracePt t="98334" x="7816850" y="3200400"/>
          <p14:tracePt t="98351" x="7759700" y="3194050"/>
          <p14:tracePt t="98368" x="7727950" y="3194050"/>
          <p14:tracePt t="98384" x="7689850" y="3194050"/>
          <p14:tracePt t="98401" x="7664450" y="3194050"/>
          <p14:tracePt t="98418" x="7645400" y="3194050"/>
          <p14:tracePt t="98434" x="7639050" y="3194050"/>
          <p14:tracePt t="98451" x="7626350" y="3194050"/>
          <p14:tracePt t="98484" x="7620000" y="3194050"/>
          <p14:tracePt t="99318" x="7607300" y="3194050"/>
          <p14:tracePt t="99334" x="7581900" y="3194050"/>
          <p14:tracePt t="99350" x="7550150" y="3213100"/>
          <p14:tracePt t="99367" x="7480300" y="3232150"/>
          <p14:tracePt t="99384" x="7366000" y="3244850"/>
          <p14:tracePt t="99401" x="7213600" y="3270250"/>
          <p14:tracePt t="99418" x="7105650" y="3289300"/>
          <p14:tracePt t="99434" x="7010400" y="3302000"/>
          <p14:tracePt t="99450" x="6908800" y="3314700"/>
          <p14:tracePt t="99467" x="6813550" y="3321050"/>
          <p14:tracePt t="99484" x="6731000" y="3340100"/>
          <p14:tracePt t="99500" x="6642100" y="3359150"/>
          <p14:tracePt t="99518" x="6591300" y="3378200"/>
          <p14:tracePt t="99534" x="6546850" y="3384550"/>
          <p14:tracePt t="99550" x="6496050" y="3390900"/>
          <p14:tracePt t="99567" x="6419850" y="3403600"/>
          <p14:tracePt t="99573" x="6381750" y="3409950"/>
          <p14:tracePt t="99584" x="6350000" y="3416300"/>
          <p14:tracePt t="99601" x="6254750" y="3429000"/>
          <p14:tracePt t="99618" x="6216650" y="3435350"/>
          <p14:tracePt t="99634" x="6197600" y="3441700"/>
          <p14:tracePt t="99667" x="6191250" y="3441700"/>
          <p14:tracePt t="99700" x="6184900" y="3441700"/>
          <p14:tracePt t="99717" x="6165850" y="3441700"/>
          <p14:tracePt t="99734" x="6140450" y="3454400"/>
          <p14:tracePt t="99750" x="6115050" y="3454400"/>
          <p14:tracePt t="99767" x="6096000" y="3460750"/>
          <p14:tracePt t="99783" x="6076950" y="3467100"/>
          <p14:tracePt t="99800" x="6070600" y="3467100"/>
          <p14:tracePt t="99850" x="6064250" y="3467100"/>
          <p14:tracePt t="99867" x="6057900" y="3467100"/>
          <p14:tracePt t="100783" x="6051550" y="3467100"/>
          <p14:tracePt t="100816" x="6051550" y="3460750"/>
          <p14:tracePt t="100833" x="6051550" y="3454400"/>
          <p14:tracePt t="100850" x="6051550" y="3448050"/>
          <p14:tracePt t="100883" x="6051550" y="3435350"/>
          <p14:tracePt t="100934" x="6051550" y="3429000"/>
          <p14:tracePt t="100950" x="6057900" y="3422650"/>
          <p14:tracePt t="100966" x="6064250" y="3422650"/>
          <p14:tracePt t="101116" x="6064250" y="3416300"/>
          <p14:tracePt t="101183" x="6070600" y="3416300"/>
          <p14:tracePt t="101617" x="6076950" y="3409950"/>
          <p14:tracePt t="101650" x="6083300" y="3403600"/>
          <p14:tracePt t="101716" x="6089650" y="3397250"/>
          <p14:tracePt t="101800" x="6096000" y="3397250"/>
          <p14:tracePt t="101900" x="6096000" y="3390900"/>
          <p14:tracePt t="104051" x="6089650" y="3390900"/>
          <p14:tracePt t="104066" x="6083300" y="3390900"/>
          <p14:tracePt t="104083" x="6064250" y="3409950"/>
          <p14:tracePt t="104099" x="6038850" y="3429000"/>
          <p14:tracePt t="104116" x="6000750" y="3460750"/>
          <p14:tracePt t="104132" x="5949950" y="3492500"/>
          <p14:tracePt t="104138" x="5937250" y="3498850"/>
          <p14:tracePt t="104149" x="5899150" y="3524250"/>
          <p14:tracePt t="104165" x="5861050" y="3543300"/>
          <p14:tracePt t="104182" x="5835650" y="3562350"/>
          <p14:tracePt t="104199" x="5810250" y="3575050"/>
          <p14:tracePt t="104216" x="5784850" y="3587750"/>
          <p14:tracePt t="104232" x="5759450" y="3606800"/>
          <p14:tracePt t="104249" x="5708650" y="3619500"/>
          <p14:tracePt t="104265" x="5645150" y="3644900"/>
          <p14:tracePt t="104267" x="5626100" y="3651250"/>
          <p14:tracePt t="104282" x="5530850" y="3676650"/>
          <p14:tracePt t="104299" x="5422900" y="3708400"/>
          <p14:tracePt t="104316" x="5346700" y="3733800"/>
          <p14:tracePt t="104332" x="5251450" y="3784600"/>
          <p14:tracePt t="104349" x="5080000" y="3898900"/>
          <p14:tracePt t="104365" x="4902200" y="4006850"/>
          <p14:tracePt t="104383" x="4667250" y="4140200"/>
          <p14:tracePt t="104399" x="4425950" y="4267200"/>
          <p14:tracePt t="104416" x="4140200" y="4394200"/>
          <p14:tracePt t="104432" x="3829050" y="4527550"/>
          <p14:tracePt t="104449" x="3536950" y="4654550"/>
          <p14:tracePt t="104465" x="3282950" y="4787900"/>
          <p14:tracePt t="104482" x="3048000" y="4940300"/>
          <p14:tracePt t="104499" x="2762250" y="5111750"/>
          <p14:tracePt t="104516" x="2489200" y="5276850"/>
          <p14:tracePt t="104532" x="2228850" y="5429250"/>
          <p14:tracePt t="104549" x="1974850" y="5562600"/>
          <p14:tracePt t="104565" x="1778000" y="5664200"/>
          <p14:tracePt t="104583" x="1612900" y="5753100"/>
          <p14:tracePt t="104599" x="1524000" y="5816600"/>
          <p14:tracePt t="104616" x="1466850" y="5861050"/>
          <p14:tracePt t="104632" x="1435100" y="5892800"/>
          <p14:tracePt t="104649" x="1409700" y="5924550"/>
          <p14:tracePt t="104655" x="1397000" y="5937250"/>
          <p14:tracePt t="104666" x="1397000" y="5949950"/>
          <p14:tracePt t="104683" x="1377950" y="5975350"/>
          <p14:tracePt t="104698" x="1371600" y="5981700"/>
          <p14:tracePt t="104716" x="1365250" y="6000750"/>
          <p14:tracePt t="104732" x="1352550" y="6019800"/>
          <p14:tracePt t="104749" x="1333500" y="6051550"/>
          <p14:tracePt t="104765" x="1301750" y="6096000"/>
          <p14:tracePt t="104782" x="1276350" y="6140450"/>
          <p14:tracePt t="104799" x="1231900" y="6216650"/>
          <p14:tracePt t="104816" x="1206500" y="6280150"/>
          <p14:tracePt t="104832" x="1181100" y="6343650"/>
          <p14:tracePt t="104849" x="1168400" y="6407150"/>
          <p14:tracePt t="104865" x="1155700" y="6477000"/>
          <p14:tracePt t="104882" x="1143000" y="6540500"/>
          <p14:tracePt t="104898" x="1143000" y="6623050"/>
          <p14:tracePt t="107829" x="0" y="0"/>
        </p14:tracePtLst>
        <p14:tracePtLst>
          <p14:tracePt t="133960" x="889000" y="5314950"/>
          <p14:tracePt t="134088" x="882650" y="5308600"/>
          <p14:tracePt t="134103" x="889000" y="5302250"/>
          <p14:tracePt t="134120" x="895350" y="5289550"/>
          <p14:tracePt t="134137" x="920750" y="5270500"/>
          <p14:tracePt t="134154" x="946150" y="5257800"/>
          <p14:tracePt t="134171" x="971550" y="5238750"/>
          <p14:tracePt t="134187" x="1003300" y="5213350"/>
          <p14:tracePt t="134203" x="1022350" y="5194300"/>
          <p14:tracePt t="134220" x="1028700" y="5187950"/>
          <p14:tracePt t="134237" x="1054100" y="5168900"/>
          <p14:tracePt t="134254" x="1079500" y="5137150"/>
          <p14:tracePt t="134270" x="1111250" y="5099050"/>
          <p14:tracePt t="134272" x="1117600" y="5092700"/>
          <p14:tracePt t="134287" x="1168400" y="5048250"/>
          <p14:tracePt t="134303" x="1212850" y="5010150"/>
          <p14:tracePt t="134320" x="1250950" y="4972050"/>
          <p14:tracePt t="134337" x="1276350" y="4940300"/>
          <p14:tracePt t="134354" x="1301750" y="4914900"/>
          <p14:tracePt t="134370" x="1314450" y="4876800"/>
          <p14:tracePt t="134387" x="1327150" y="4851400"/>
          <p14:tracePt t="134403" x="1333500" y="4826000"/>
          <p14:tracePt t="134420" x="1339850" y="4806950"/>
          <p14:tracePt t="134437" x="1346200" y="4787900"/>
          <p14:tracePt t="134453" x="1352550" y="4762500"/>
          <p14:tracePt t="134470" x="1358900" y="4743450"/>
          <p14:tracePt t="134489" x="1358900" y="4711700"/>
          <p14:tracePt t="134505" x="1365250" y="4699000"/>
          <p14:tracePt t="134522" x="1371600" y="4686300"/>
          <p14:tracePt t="134539" x="1371600" y="4660900"/>
          <p14:tracePt t="134556" x="1371600" y="4648200"/>
          <p14:tracePt t="134572" x="1371600" y="4622800"/>
          <p14:tracePt t="134587" x="1371600" y="4597400"/>
          <p14:tracePt t="134592" x="1371600" y="4584700"/>
          <p14:tracePt t="134605" x="1371600" y="4572000"/>
          <p14:tracePt t="134622" x="1377950" y="4559300"/>
          <p14:tracePt t="134639" x="1377950" y="4546600"/>
          <p14:tracePt t="134905" x="1409700" y="4546600"/>
          <p14:tracePt t="134922" x="1454150" y="4565650"/>
          <p14:tracePt t="134939" x="1517650" y="4578350"/>
          <p14:tracePt t="134956" x="1581150" y="4584700"/>
          <p14:tracePt t="134972" x="1644650" y="4597400"/>
          <p14:tracePt t="134988" x="1720850" y="4603750"/>
          <p14:tracePt t="135005" x="1809750" y="4610100"/>
          <p14:tracePt t="135022" x="1905000" y="4610100"/>
          <p14:tracePt t="135039" x="2006600" y="4610100"/>
          <p14:tracePt t="135056" x="2095500" y="4616450"/>
          <p14:tracePt t="135073" x="2178050" y="4616450"/>
          <p14:tracePt t="135089" x="2254250" y="4616450"/>
          <p14:tracePt t="135105" x="2324100" y="4616450"/>
          <p14:tracePt t="135111" x="2368550" y="4616450"/>
          <p14:tracePt t="135121" x="2406650" y="4616450"/>
          <p14:tracePt t="135138" x="2476500" y="4616450"/>
          <p14:tracePt t="135156" x="2578100" y="4616450"/>
          <p14:tracePt t="135172" x="2673350" y="4616450"/>
          <p14:tracePt t="135188" x="2768600" y="4616450"/>
          <p14:tracePt t="135205" x="2857500" y="4610100"/>
          <p14:tracePt t="135222" x="2959100" y="4591050"/>
          <p14:tracePt t="135238" x="3054350" y="4578350"/>
          <p14:tracePt t="135240" x="3079750" y="4572000"/>
          <p14:tracePt t="135256" x="3175000" y="4559300"/>
          <p14:tracePt t="135272" x="3257550" y="4552950"/>
          <p14:tracePt t="135288" x="3308350" y="4540250"/>
          <p14:tracePt t="135305" x="3346450" y="4521200"/>
          <p14:tracePt t="135323" x="3378200" y="4514850"/>
          <p14:tracePt t="135338" x="3384550" y="4514850"/>
          <p14:tracePt t="135355" x="3397250" y="4508500"/>
          <p14:tracePt t="135372" x="3403600" y="4508500"/>
          <p14:tracePt t="135388" x="3416300" y="4508500"/>
          <p14:tracePt t="135405" x="3441700" y="4508500"/>
          <p14:tracePt t="135421" x="3479800" y="4495800"/>
          <p14:tracePt t="135438" x="3556000" y="4470400"/>
          <p14:tracePt t="135455" x="3632200" y="4457700"/>
          <p14:tracePt t="135472" x="3708400" y="4451350"/>
          <p14:tracePt t="135488" x="3759200" y="4451350"/>
          <p14:tracePt t="135505" x="3778250" y="4445000"/>
          <p14:tracePt t="135521" x="3797300" y="4438650"/>
          <p14:tracePt t="135555" x="3810000" y="4432300"/>
          <p14:tracePt t="135621" x="3816350" y="4432300"/>
          <p14:tracePt t="135755" x="3822700" y="4425950"/>
          <p14:tracePt t="135772" x="3841750" y="4419600"/>
          <p14:tracePt t="135789" x="3854450" y="4413250"/>
          <p14:tracePt t="135805" x="3860800" y="4413250"/>
          <p14:tracePt t="135821" x="3873500" y="4413250"/>
          <p14:tracePt t="135838" x="3886200" y="4413250"/>
          <p14:tracePt t="135871" x="3898900" y="4413250"/>
          <p14:tracePt t="136371" x="3898900" y="4406900"/>
          <p14:tracePt t="136388" x="3898900" y="4400550"/>
          <p14:tracePt t="136405" x="3911600" y="4387850"/>
          <p14:tracePt t="136421" x="3930650" y="4387850"/>
          <p14:tracePt t="136438" x="3949700" y="4368800"/>
          <p14:tracePt t="136454" x="3962400" y="4349750"/>
          <p14:tracePt t="136471" x="3975100" y="4337050"/>
          <p14:tracePt t="136488" x="3981450" y="4318000"/>
          <p14:tracePt t="136504" x="3987800" y="4292600"/>
          <p14:tracePt t="136521" x="4000500" y="4273550"/>
          <p14:tracePt t="136538" x="4013200" y="4254500"/>
          <p14:tracePt t="136554" x="4025900" y="4235450"/>
          <p14:tracePt t="136572" x="4038600" y="4222750"/>
          <p14:tracePt t="136588" x="4044950" y="4210050"/>
          <p14:tracePt t="136605" x="4057650" y="4191000"/>
          <p14:tracePt t="136621" x="4064000" y="4178300"/>
          <p14:tracePt t="136638" x="4076700" y="4159250"/>
          <p14:tracePt t="136644" x="4083050" y="4152900"/>
          <p14:tracePt t="136655" x="4095750" y="4133850"/>
          <p14:tracePt t="136672" x="4114800" y="4102100"/>
          <p14:tracePt t="136688" x="4133850" y="4070350"/>
          <p14:tracePt t="136703" x="4159250" y="4025900"/>
          <p14:tracePt t="136720" x="4184650" y="3987800"/>
          <p14:tracePt t="136736" x="4203700" y="3949700"/>
          <p14:tracePt t="136753" x="4222750" y="3917950"/>
          <p14:tracePt t="136770" x="4235450" y="3892550"/>
          <p14:tracePt t="136786" x="4248150" y="3873500"/>
          <p14:tracePt t="136804" x="4267200" y="3841750"/>
          <p14:tracePt t="136821" x="4273550" y="3816350"/>
          <p14:tracePt t="136838" x="4286250" y="3803650"/>
          <p14:tracePt t="136855" x="4298950" y="3778250"/>
          <p14:tracePt t="136871" x="4305300" y="3778250"/>
          <p14:tracePt t="137004" x="4305300" y="3771900"/>
          <p14:tracePt t="137021" x="4305300" y="3759200"/>
          <p14:tracePt t="137038" x="4305300" y="3733800"/>
          <p14:tracePt t="137055" x="4305300" y="3702050"/>
          <p14:tracePt t="137088" x="4305300" y="3683000"/>
          <p14:tracePt t="137337" x="4305300" y="3676650"/>
          <p14:tracePt t="137354" x="4305300" y="3670300"/>
          <p14:tracePt t="137488" x="4305300" y="3663950"/>
          <p14:tracePt t="137504" x="4311650" y="3651250"/>
          <p14:tracePt t="137521" x="4318000" y="3644900"/>
          <p14:tracePt t="137537" x="4324350" y="3638550"/>
          <p14:tracePt t="137621" x="4324350" y="3625850"/>
          <p14:tracePt t="137654" x="4324350" y="3619500"/>
          <p14:tracePt t="137672" x="4330700" y="3606800"/>
          <p14:tracePt t="137687" x="4330700" y="3600450"/>
          <p14:tracePt t="137704" x="4330700" y="3587750"/>
          <p14:tracePt t="137721" x="4337050" y="3575050"/>
          <p14:tracePt t="137821" x="4337050" y="3562350"/>
          <p14:tracePt t="137837" x="4349750" y="3556000"/>
          <p14:tracePt t="137854" x="4356100" y="3549650"/>
          <p14:tracePt t="137871" x="4362450" y="3536950"/>
          <p14:tracePt t="137888" x="4368800" y="3530600"/>
          <p14:tracePt t="137904" x="4375150" y="3524250"/>
          <p14:tracePt t="137921" x="4381500" y="3524250"/>
          <p14:tracePt t="137937" x="4394200" y="3517900"/>
          <p14:tracePt t="137954" x="4406900" y="3511550"/>
          <p14:tracePt t="137972" x="4438650" y="3498850"/>
          <p14:tracePt t="137988" x="4451350" y="3486150"/>
          <p14:tracePt t="138004" x="4476750" y="3479800"/>
          <p14:tracePt t="138021" x="4495800" y="3467100"/>
          <p14:tracePt t="138037" x="4521200" y="3448050"/>
          <p14:tracePt t="138054" x="4540250" y="3435350"/>
          <p14:tracePt t="138071" x="4572000" y="3409950"/>
          <p14:tracePt t="138088" x="4610100" y="3390900"/>
          <p14:tracePt t="138104" x="4679950" y="3346450"/>
          <p14:tracePt t="138121" x="4749800" y="3308350"/>
          <p14:tracePt t="138137" x="4806950" y="3270250"/>
          <p14:tracePt t="138154" x="4851400" y="3238500"/>
          <p14:tracePt t="138171" x="4889500" y="3219450"/>
          <p14:tracePt t="138175" x="4902200" y="3213100"/>
          <p14:tracePt t="138188" x="4927600" y="3213100"/>
          <p14:tracePt t="138204" x="4946650" y="3206750"/>
          <p14:tracePt t="138221" x="4978400" y="3206750"/>
          <p14:tracePt t="138237" x="5016500" y="3194050"/>
          <p14:tracePt t="138254" x="5086350" y="3187700"/>
          <p14:tracePt t="138271" x="5194300" y="3181350"/>
          <p14:tracePt t="138288" x="5276850" y="3181350"/>
          <p14:tracePt t="138304" x="5334000" y="3181350"/>
          <p14:tracePt t="138321" x="5403850" y="3175000"/>
          <p14:tracePt t="138337" x="5448300" y="3175000"/>
          <p14:tracePt t="138354" x="5473700" y="3162300"/>
          <p14:tracePt t="138370" x="5480050" y="3162300"/>
          <p14:tracePt t="138555" x="5467350" y="3162300"/>
          <p14:tracePt t="138571" x="5422900" y="3162300"/>
          <p14:tracePt t="138588" x="5391150" y="3162300"/>
          <p14:tracePt t="138604" x="5359400" y="3162300"/>
          <p14:tracePt t="138621" x="5346700" y="3162300"/>
          <p14:tracePt t="138637" x="5340350" y="3155950"/>
          <p14:tracePt t="138654" x="5334000" y="3149600"/>
          <p14:tracePt t="138671" x="5321300" y="3143250"/>
          <p14:tracePt t="138688" x="5308600" y="3130550"/>
          <p14:tracePt t="138704" x="5295900" y="3111500"/>
          <p14:tracePt t="138721" x="5264150" y="3098800"/>
          <p14:tracePt t="138737" x="5226050" y="3086100"/>
          <p14:tracePt t="138754" x="5200650" y="3073400"/>
          <p14:tracePt t="138771" x="5175250" y="3060700"/>
          <p14:tracePt t="138787" x="5168900" y="3060700"/>
          <p14:tracePt t="138804" x="5162550" y="3054350"/>
          <p14:tracePt t="138855" x="5149850" y="3054350"/>
          <p14:tracePt t="138871" x="5137150" y="3054350"/>
          <p14:tracePt t="138888" x="5124450" y="3048000"/>
          <p14:tracePt t="138903" x="5118100" y="3041650"/>
          <p14:tracePt t="138919" x="5105400" y="3041650"/>
          <p14:tracePt t="139138" x="5111750" y="3041650"/>
          <p14:tracePt t="139154" x="5124450" y="3041650"/>
          <p14:tracePt t="139171" x="5143500" y="3041650"/>
          <p14:tracePt t="139187" x="5149850" y="3041650"/>
          <p14:tracePt t="139192" x="5156200" y="3041650"/>
          <p14:tracePt t="139205" x="5168900" y="3041650"/>
          <p14:tracePt t="139220" x="5175250" y="3041650"/>
          <p14:tracePt t="139238" x="5207000" y="3041650"/>
          <p14:tracePt t="139254" x="5232400" y="3041650"/>
          <p14:tracePt t="139270" x="5270500" y="3041650"/>
          <p14:tracePt t="139287" x="5283200" y="3041650"/>
          <p14:tracePt t="139304" x="5295900" y="3041650"/>
          <p14:tracePt t="139404" x="5302250" y="3041650"/>
          <p14:tracePt t="139437" x="5314950" y="3041650"/>
          <p14:tracePt t="139454" x="5321300" y="3041650"/>
          <p14:tracePt t="139470" x="5334000" y="3041650"/>
          <p14:tracePt t="139487" x="5346700" y="3048000"/>
          <p14:tracePt t="139503" x="5365750" y="3048000"/>
          <p14:tracePt t="139520" x="5397500" y="3048000"/>
          <p14:tracePt t="139537" x="5422900" y="3048000"/>
          <p14:tracePt t="139554" x="5448300" y="3048000"/>
          <p14:tracePt t="139570" x="5473700" y="3048000"/>
          <p14:tracePt t="139587" x="5499100" y="3048000"/>
          <p14:tracePt t="139604" x="5505450" y="3048000"/>
          <p14:tracePt t="139637" x="5511800" y="3048000"/>
          <p14:tracePt t="139687" x="5518150" y="3041650"/>
          <p14:tracePt t="139704" x="5518150" y="3035300"/>
          <p14:tracePt t="139720" x="5524500" y="3035300"/>
          <p14:tracePt t="139754" x="5524500" y="3022600"/>
          <p14:tracePt t="139770" x="5524500" y="3009900"/>
          <p14:tracePt t="139787" x="5524500" y="3003550"/>
          <p14:tracePt t="139804" x="5530850" y="2990850"/>
          <p14:tracePt t="139820" x="5530850" y="2971800"/>
          <p14:tracePt t="139823" x="5530850" y="2965450"/>
          <p14:tracePt t="139837" x="5543550" y="2940050"/>
          <p14:tracePt t="139854" x="5543550" y="2914650"/>
          <p14:tracePt t="139870" x="5549900" y="2889250"/>
          <p14:tracePt t="139887" x="5549900" y="2870200"/>
          <p14:tracePt t="139903" x="5549900" y="2838450"/>
          <p14:tracePt t="139920" x="5556250" y="2813050"/>
          <p14:tracePt t="139938" x="5556250" y="2794000"/>
          <p14:tracePt t="139954" x="5556250" y="2781300"/>
          <p14:tracePt t="139970" x="5556250" y="2768600"/>
          <p14:tracePt t="139987" x="5556250" y="2755900"/>
          <p14:tracePt t="140020" x="5556250" y="2749550"/>
          <p14:tracePt t="140054" x="5556250" y="2736850"/>
          <p14:tracePt t="140070" x="5543550" y="2724150"/>
          <p14:tracePt t="140087" x="5530850" y="2705100"/>
          <p14:tracePt t="140103" x="5505450" y="2692400"/>
          <p14:tracePt t="140120" x="5480050" y="2679700"/>
          <p14:tracePt t="140137" x="5448300" y="2673350"/>
          <p14:tracePt t="140154" x="5422900" y="2673350"/>
          <p14:tracePt t="140170" x="5403850" y="2660650"/>
          <p14:tracePt t="140187" x="5384800" y="2660650"/>
          <p14:tracePt t="140203" x="5365750" y="2660650"/>
          <p14:tracePt t="140220" x="5340350" y="2660650"/>
          <p14:tracePt t="140223" x="5334000" y="2660650"/>
          <p14:tracePt t="140237" x="5308600" y="2660650"/>
          <p14:tracePt t="140254" x="5264150" y="2660650"/>
          <p14:tracePt t="140270" x="5213350" y="2660650"/>
          <p14:tracePt t="140287" x="5149850" y="2660650"/>
          <p14:tracePt t="140303" x="5111750" y="2660650"/>
          <p14:tracePt t="140320" x="5092700" y="2660650"/>
          <p14:tracePt t="140322" x="5086350" y="2660650"/>
          <p14:tracePt t="140336" x="5080000" y="2660650"/>
          <p14:tracePt t="140386" x="5067300" y="2660650"/>
          <p14:tracePt t="140404" x="5054600" y="2660650"/>
          <p14:tracePt t="140420" x="5035550" y="2667000"/>
          <p14:tracePt t="140436" x="5016500" y="2679700"/>
          <p14:tracePt t="140454" x="4991100" y="2698750"/>
          <p14:tracePt t="140470" x="4984750" y="2698750"/>
          <p14:tracePt t="140486" x="4984750" y="2705100"/>
          <p14:tracePt t="140503" x="4978400" y="2711450"/>
          <p14:tracePt t="140520" x="4965700" y="2724150"/>
          <p14:tracePt t="140522" x="4965700" y="2730500"/>
          <p14:tracePt t="140536" x="4965700" y="2743200"/>
          <p14:tracePt t="140554" x="4953000" y="2762250"/>
          <p14:tracePt t="140570" x="4946650" y="2787650"/>
          <p14:tracePt t="140586" x="4933950" y="2813050"/>
          <p14:tracePt t="140603" x="4927600" y="2838450"/>
          <p14:tracePt t="140620" x="4914900" y="2863850"/>
          <p14:tracePt t="140636" x="4914900" y="2882900"/>
          <p14:tracePt t="140654" x="4908550" y="2889250"/>
          <p14:tracePt t="140670" x="4908550" y="2901950"/>
          <p14:tracePt t="140686" x="4908550" y="2921000"/>
          <p14:tracePt t="140703" x="4908550" y="2940050"/>
          <p14:tracePt t="140709" x="4908550" y="2952750"/>
          <p14:tracePt t="140720" x="4908550" y="2959100"/>
          <p14:tracePt t="140737" x="4927600" y="2978150"/>
          <p14:tracePt t="140754" x="4940300" y="2990850"/>
          <p14:tracePt t="140770" x="4959350" y="2997200"/>
          <p14:tracePt t="140786" x="4965700" y="3003550"/>
          <p14:tracePt t="140803" x="4991100" y="3009900"/>
          <p14:tracePt t="140820" x="5016500" y="3022600"/>
          <p14:tracePt t="140837" x="5067300" y="3035300"/>
          <p14:tracePt t="140854" x="5118100" y="3035300"/>
          <p14:tracePt t="140870" x="5156200" y="3035300"/>
          <p14:tracePt t="140886" x="5194300" y="3035300"/>
          <p14:tracePt t="140903" x="5219700" y="3035300"/>
          <p14:tracePt t="140920" x="5245100" y="3035300"/>
          <p14:tracePt t="140936" x="5264150" y="3041650"/>
          <p14:tracePt t="140954" x="5276850" y="3048000"/>
          <p14:tracePt t="140969" x="5283200" y="3048000"/>
          <p14:tracePt t="140986" x="5295900" y="3048000"/>
          <p14:tracePt t="141003" x="5314950" y="3048000"/>
          <p14:tracePt t="141020" x="5334000" y="3048000"/>
          <p14:tracePt t="141036" x="5346700" y="3048000"/>
          <p14:tracePt t="141052" x="5365750" y="3048000"/>
          <p14:tracePt t="141069" x="5378450" y="3048000"/>
          <p14:tracePt t="141086" x="5397500" y="3048000"/>
          <p14:tracePt t="141103" x="5410200" y="3048000"/>
          <p14:tracePt t="141120" x="5422900" y="3048000"/>
          <p14:tracePt t="141136" x="5435600" y="3048000"/>
          <p14:tracePt t="141153" x="5441950" y="3048000"/>
          <p14:tracePt t="141170" x="5454650" y="3048000"/>
          <p14:tracePt t="141186" x="5467350" y="3048000"/>
          <p14:tracePt t="141236" x="5473700" y="3048000"/>
          <p14:tracePt t="141254" x="5486400" y="3041650"/>
          <p14:tracePt t="141270" x="5499100" y="3041650"/>
          <p14:tracePt t="141286" x="5505450" y="3041650"/>
          <p14:tracePt t="141320" x="5511800" y="3041650"/>
          <p14:tracePt t="141420" x="5518150" y="3041650"/>
          <p14:tracePt t="141436" x="5530850" y="3035300"/>
          <p14:tracePt t="141453" x="5537200" y="3022600"/>
          <p14:tracePt t="141470" x="5537200" y="3016250"/>
          <p14:tracePt t="141486" x="5549900" y="3009900"/>
          <p14:tracePt t="141503" x="5549900" y="2997200"/>
          <p14:tracePt t="141520" x="5549900" y="2990850"/>
          <p14:tracePt t="141536" x="5556250" y="2978150"/>
          <p14:tracePt t="141539" x="5556250" y="2971800"/>
          <p14:tracePt t="141554" x="5568950" y="2952750"/>
          <p14:tracePt t="141570" x="5568950" y="2933700"/>
          <p14:tracePt t="141586" x="5568950" y="2921000"/>
          <p14:tracePt t="141603" x="5575300" y="2908300"/>
          <p14:tracePt t="141620" x="5575300" y="2895600"/>
          <p14:tracePt t="141636" x="5575300" y="2882900"/>
          <p14:tracePt t="141654" x="5575300" y="2863850"/>
          <p14:tracePt t="141670" x="5581650" y="2851150"/>
          <p14:tracePt t="141686" x="5588000" y="2838450"/>
          <p14:tracePt t="141703" x="5594350" y="2832100"/>
          <p14:tracePt t="141719" x="5594350" y="2819400"/>
          <p14:tracePt t="141736" x="5600700" y="2819400"/>
          <p14:tracePt t="141768" x="5600700" y="2806700"/>
          <p14:tracePt t="141802" x="5600700" y="2800350"/>
          <p14:tracePt t="141819" x="5600700" y="2794000"/>
          <p14:tracePt t="141853" x="5600700" y="2781300"/>
          <p14:tracePt t="141870" x="5600700" y="2774950"/>
          <p14:tracePt t="141886" x="5600700" y="2762250"/>
          <p14:tracePt t="141903" x="5594350" y="2749550"/>
          <p14:tracePt t="141919" x="5588000" y="2736850"/>
          <p14:tracePt t="141936" x="5575300" y="2724150"/>
          <p14:tracePt t="141953" x="5568950" y="2724150"/>
          <p14:tracePt t="141986" x="5549900" y="2717800"/>
          <p14:tracePt t="142002" x="5530850" y="2711450"/>
          <p14:tracePt t="142019" x="5518150" y="2711450"/>
          <p14:tracePt t="142036" x="5492750" y="2711450"/>
          <p14:tracePt t="142053" x="5480050" y="2711450"/>
          <p14:tracePt t="142070" x="5454650" y="2711450"/>
          <p14:tracePt t="142086" x="5429250" y="2711450"/>
          <p14:tracePt t="142102" x="5410200" y="2711450"/>
          <p14:tracePt t="142120" x="5397500" y="2711450"/>
          <p14:tracePt t="142136" x="5391150" y="2711450"/>
          <p14:tracePt t="142303" x="5384800" y="2711450"/>
          <p14:tracePt t="142319" x="5372100" y="2711450"/>
          <p14:tracePt t="142336" x="5359400" y="2711450"/>
          <p14:tracePt t="142353" x="5327650" y="2711450"/>
          <p14:tracePt t="142370" x="5302250" y="2711450"/>
          <p14:tracePt t="142386" x="5276850" y="2711450"/>
          <p14:tracePt t="142403" x="5251450" y="2711450"/>
          <p14:tracePt t="142419" x="5245100" y="2711450"/>
          <p14:tracePt t="142503" x="5232400" y="2711450"/>
          <p14:tracePt t="142586" x="5226050" y="2711450"/>
          <p14:tracePt t="142602" x="5219700" y="2717800"/>
          <p14:tracePt t="142619" x="5207000" y="2724150"/>
          <p14:tracePt t="142636" x="5181600" y="2736850"/>
          <p14:tracePt t="142638" x="5175250" y="2736850"/>
          <p14:tracePt t="142652" x="5149850" y="2743200"/>
          <p14:tracePt t="142670" x="5130800" y="2755900"/>
          <p14:tracePt t="142686" x="5111750" y="2755900"/>
          <p14:tracePt t="142702" x="5105400" y="2755900"/>
          <p14:tracePt t="142719" x="5086350" y="2762250"/>
          <p14:tracePt t="142736" x="5073650" y="2762250"/>
          <p14:tracePt t="142741" x="5067300" y="2768600"/>
          <p14:tracePt t="142753" x="5060950" y="2768600"/>
          <p14:tracePt t="142769" x="5054600" y="2768600"/>
          <p14:tracePt t="142786" x="5041900" y="2768600"/>
          <p14:tracePt t="142802" x="5035550" y="2774950"/>
          <p14:tracePt t="142819" x="5022850" y="2781300"/>
          <p14:tracePt t="142836" x="5010150" y="2787650"/>
          <p14:tracePt t="142852" x="4997450" y="2787650"/>
          <p14:tracePt t="142902" x="4991100" y="2787650"/>
          <p14:tracePt t="142919" x="4991100" y="2794000"/>
          <p14:tracePt t="142969" x="4984750" y="2800350"/>
          <p14:tracePt t="143002" x="4978400" y="2800350"/>
          <p14:tracePt t="143086" x="4978400" y="2806700"/>
          <p14:tracePt t="143103" x="4972050" y="2813050"/>
          <p14:tracePt t="143119" x="4972050" y="2819400"/>
          <p14:tracePt t="143136" x="4972050" y="2825750"/>
          <p14:tracePt t="143152" x="4972050" y="2844800"/>
          <p14:tracePt t="143170" x="4965700" y="2863850"/>
          <p14:tracePt t="143186" x="4965700" y="2870200"/>
          <p14:tracePt t="143202" x="4965700" y="2889250"/>
          <p14:tracePt t="143218" x="4965700" y="2914650"/>
          <p14:tracePt t="143235" x="4965700" y="2933700"/>
          <p14:tracePt t="143251" x="4965700" y="2965450"/>
          <p14:tracePt t="143267" x="4972050" y="2984500"/>
          <p14:tracePt t="143284" x="4984750" y="3009900"/>
          <p14:tracePt t="143301" x="5003800" y="3041650"/>
          <p14:tracePt t="143319" x="5016500" y="3054350"/>
          <p14:tracePt t="143336" x="5022850" y="3073400"/>
          <p14:tracePt t="143352" x="5035550" y="3079750"/>
          <p14:tracePt t="143369" x="5041900" y="3086100"/>
          <p14:tracePt t="143435" x="5054600" y="3086100"/>
          <p14:tracePt t="143453" x="5067300" y="3086100"/>
          <p14:tracePt t="143470" x="5073650" y="3092450"/>
          <p14:tracePt t="143486" x="5092700" y="3098800"/>
          <p14:tracePt t="143502" x="5105400" y="3105150"/>
          <p14:tracePt t="143519" x="5137150" y="3105150"/>
          <p14:tracePt t="143535" x="5168900" y="3105150"/>
          <p14:tracePt t="143552" x="5207000" y="3117850"/>
          <p14:tracePt t="143569" x="5226050" y="3124200"/>
          <p14:tracePt t="143586" x="5245100" y="3124200"/>
          <p14:tracePt t="143602" x="5257800" y="3124200"/>
          <p14:tracePt t="143652" x="5270500" y="3124200"/>
          <p14:tracePt t="143670" x="5289550" y="3124200"/>
          <p14:tracePt t="143686" x="5302250" y="3124200"/>
          <p14:tracePt t="143702" x="5321300" y="3124200"/>
          <p14:tracePt t="143719" x="5334000" y="3124200"/>
          <p14:tracePt t="143735" x="5346700" y="3124200"/>
          <p14:tracePt t="143752" x="5353050" y="3124200"/>
          <p14:tracePt t="143836" x="5353050" y="3117850"/>
          <p14:tracePt t="143852" x="5365750" y="3117850"/>
          <p14:tracePt t="143869" x="5397500" y="3105150"/>
          <p14:tracePt t="143886" x="5429250" y="3092450"/>
          <p14:tracePt t="143902" x="5454650" y="3086100"/>
          <p14:tracePt t="143919" x="5473700" y="3073400"/>
          <p14:tracePt t="143935" x="5486400" y="3073400"/>
          <p14:tracePt t="143952" x="5492750" y="3067050"/>
          <p14:tracePt t="143969" x="5499100" y="3060700"/>
          <p14:tracePt t="143985" x="5505450" y="3054350"/>
          <p14:tracePt t="144002" x="5511800" y="3054350"/>
          <p14:tracePt t="144052" x="5511800" y="3048000"/>
          <p14:tracePt t="144085" x="5511800" y="3041650"/>
          <p14:tracePt t="144102" x="5518150" y="3041650"/>
          <p14:tracePt t="144119" x="5524500" y="3028950"/>
          <p14:tracePt t="144135" x="5530850" y="3028950"/>
          <p14:tracePt t="144152" x="5537200" y="3028950"/>
          <p14:tracePt t="144169" x="5543550" y="3009900"/>
          <p14:tracePt t="144202" x="5543550" y="3003550"/>
          <p14:tracePt t="144219" x="5543550" y="2997200"/>
          <p14:tracePt t="144235" x="5549900" y="2990850"/>
          <p14:tracePt t="144252" x="5549900" y="2984500"/>
          <p14:tracePt t="144269" x="5556250" y="2984500"/>
          <p14:tracePt t="144367" x="5562600" y="2978150"/>
          <p14:tracePt t="144385" x="5575300" y="2965450"/>
          <p14:tracePt t="144418" x="5581650" y="2965450"/>
          <p14:tracePt t="144469" x="5588000" y="2965450"/>
          <p14:tracePt t="144502" x="5594350" y="2965450"/>
          <p14:tracePt t="144602" x="5600700" y="2959100"/>
          <p14:tracePt t="144635" x="5600700" y="2952750"/>
          <p14:tracePt t="144652" x="5607050" y="2952750"/>
          <p14:tracePt t="145102" x="5594350" y="2959100"/>
          <p14:tracePt t="145118" x="5594350" y="2965450"/>
          <p14:tracePt t="145135" x="5594350" y="2978150"/>
          <p14:tracePt t="145151" x="5581650" y="2990850"/>
          <p14:tracePt t="145168" x="5568950" y="2990850"/>
          <p14:tracePt t="145185" x="5556250" y="3003550"/>
          <p14:tracePt t="145202" x="5549900" y="3009900"/>
          <p14:tracePt t="145218" x="5530850" y="3016250"/>
          <p14:tracePt t="145235" x="5530850" y="3022600"/>
          <p14:tracePt t="145251" x="5518150" y="3022600"/>
          <p14:tracePt t="145268" x="5511800" y="3028950"/>
          <p14:tracePt t="145285" x="5499100" y="3035300"/>
          <p14:tracePt t="145302" x="5486400" y="3054350"/>
          <p14:tracePt t="145335" x="5461000" y="3073400"/>
          <p14:tracePt t="145352" x="5454650" y="3079750"/>
          <p14:tracePt t="145368" x="5441950" y="3086100"/>
          <p14:tracePt t="145402" x="5429250" y="3098800"/>
          <p14:tracePt t="145418" x="5422900" y="3098800"/>
          <p14:tracePt t="145451" x="5410200" y="3098800"/>
          <p14:tracePt t="145468" x="5403850" y="3105150"/>
          <p14:tracePt t="145485" x="5397500" y="3105150"/>
          <p14:tracePt t="145502" x="5378450" y="3105150"/>
          <p14:tracePt t="145518" x="5365750" y="3117850"/>
          <p14:tracePt t="145535" x="5359400" y="3117850"/>
          <p14:tracePt t="145551" x="5340350" y="3117850"/>
          <p14:tracePt t="145568" x="5327650" y="3124200"/>
          <p14:tracePt t="145571" x="5321300" y="3124200"/>
          <p14:tracePt t="145586" x="5308600" y="3130550"/>
          <p14:tracePt t="145602" x="5302250" y="3130550"/>
          <p14:tracePt t="145818" x="5295900" y="3136900"/>
          <p14:tracePt t="145835" x="5283200" y="3143250"/>
          <p14:tracePt t="145851" x="5270500" y="3149600"/>
          <p14:tracePt t="145868" x="5264150" y="3149600"/>
          <p14:tracePt t="145885" x="5251450" y="3155950"/>
          <p14:tracePt t="145902" x="5251450" y="3162300"/>
          <p14:tracePt t="145935" x="5238750" y="3162300"/>
          <p14:tracePt t="145968" x="5219700" y="3162300"/>
          <p14:tracePt t="145986" x="5207000" y="3162300"/>
          <p14:tracePt t="146002" x="5194300" y="3162300"/>
          <p14:tracePt t="146018" x="5187950" y="3162300"/>
          <p14:tracePt t="146035" x="5175250" y="3162300"/>
          <p14:tracePt t="146051" x="5168900" y="3162300"/>
          <p14:tracePt t="146068" x="5156200" y="3162300"/>
          <p14:tracePt t="146118" x="5149850" y="3162300"/>
          <p14:tracePt t="146134" x="5149850" y="3168650"/>
          <p14:tracePt t="146533" x="5143500" y="3168650"/>
          <p14:tracePt t="146549" x="5130800" y="3168650"/>
          <p14:tracePt t="146566" x="5124450" y="3168650"/>
          <p14:tracePt t="146583" x="5118100" y="3168650"/>
          <p14:tracePt t="146599" x="5111750" y="3168650"/>
          <p14:tracePt t="148717" x="5111750" y="3162300"/>
          <p14:tracePt t="148934" x="5118100" y="3155950"/>
          <p14:tracePt t="149600" x="5137150" y="3155950"/>
          <p14:tracePt t="149617" x="5181600" y="3155950"/>
          <p14:tracePt t="149634" x="5251450" y="3155950"/>
          <p14:tracePt t="149650" x="5302250" y="3155950"/>
          <p14:tracePt t="149652" x="5314950" y="3155950"/>
          <p14:tracePt t="149668" x="5353050" y="3155950"/>
          <p14:tracePt t="149683" x="5365750" y="3155950"/>
          <p14:tracePt t="149782" x="5372100" y="3155950"/>
          <p14:tracePt t="150433" x="5378450" y="3143250"/>
          <p14:tracePt t="150450" x="5378450" y="3136900"/>
          <p14:tracePt t="150466" x="5378450" y="3124200"/>
          <p14:tracePt t="150483" x="5378450" y="3117850"/>
          <p14:tracePt t="150500" x="5378450" y="3105150"/>
          <p14:tracePt t="150517" x="5378450" y="3098800"/>
          <p14:tracePt t="150533" x="5378450" y="3079750"/>
          <p14:tracePt t="150550" x="5378450" y="3067050"/>
          <p14:tracePt t="150567" x="5378450" y="3048000"/>
          <p14:tracePt t="150583" x="5378450" y="3041650"/>
          <p14:tracePt t="150600" x="5378450" y="3028950"/>
          <p14:tracePt t="150617" x="5378450" y="3022600"/>
          <p14:tracePt t="150633" x="5378450" y="3016250"/>
          <p14:tracePt t="150666" x="5378450" y="3009900"/>
          <p14:tracePt t="150683" x="5378450" y="2997200"/>
          <p14:tracePt t="150716" x="5378450" y="2990850"/>
          <p14:tracePt t="150733" x="5378450" y="2984500"/>
          <p14:tracePt t="150766" x="5378450" y="2971800"/>
          <p14:tracePt t="150782" x="5378450" y="2965450"/>
          <p14:tracePt t="151100" x="5378450" y="2978150"/>
          <p14:tracePt t="151116" x="5378450" y="2990850"/>
          <p14:tracePt t="151133" x="5378450" y="2997200"/>
          <p14:tracePt t="151149" x="5378450" y="3009900"/>
          <p14:tracePt t="151200" x="5378450" y="3016250"/>
          <p14:tracePt t="151216" x="5378450" y="3022600"/>
          <p14:tracePt t="151233" x="5378450" y="3035300"/>
          <p14:tracePt t="151250" x="5378450" y="3048000"/>
          <p14:tracePt t="151266" x="5378450" y="3054350"/>
          <p14:tracePt t="151283" x="5378450" y="3060700"/>
          <p14:tracePt t="151300" x="5372100" y="3067050"/>
          <p14:tracePt t="151317" x="5372100" y="3073400"/>
          <p14:tracePt t="151399" x="5372100" y="3079750"/>
          <p14:tracePt t="151433" x="5372100" y="3092450"/>
          <p14:tracePt t="151449" x="5372100" y="3098800"/>
          <p14:tracePt t="151466" x="5372100" y="3105150"/>
          <p14:tracePt t="151549" x="5365750" y="3117850"/>
          <p14:tracePt t="151599" x="5365750" y="3130550"/>
          <p14:tracePt t="151616" x="5365750" y="3143250"/>
          <p14:tracePt t="151633" x="5365750" y="3149600"/>
          <p14:tracePt t="151667" x="5365750" y="3162300"/>
          <p14:tracePt t="151716" x="5359400" y="3168650"/>
          <p14:tracePt t="151733" x="5359400" y="3175000"/>
          <p14:tracePt t="151882" x="5359400" y="3181350"/>
          <p14:tracePt t="152549" x="5359400" y="3168650"/>
          <p14:tracePt t="152566" x="5353050" y="3162300"/>
          <p14:tracePt t="152583" x="5346700" y="3143250"/>
          <p14:tracePt t="152616" x="5346700" y="3130550"/>
          <p14:tracePt t="152633" x="5346700" y="3124200"/>
          <p14:tracePt t="152666" x="5340350" y="3124200"/>
          <p14:tracePt t="152716" x="5334000" y="3111500"/>
          <p14:tracePt t="152732" x="5327650" y="3098800"/>
          <p14:tracePt t="152749" x="5327650" y="3092450"/>
          <p14:tracePt t="152766" x="5321300" y="3086100"/>
          <p14:tracePt t="152782" x="5321300" y="3079750"/>
          <p14:tracePt t="152799" x="5314950" y="3060700"/>
          <p14:tracePt t="152816" x="5314950" y="3054350"/>
          <p14:tracePt t="152833" x="5314950" y="3048000"/>
          <p14:tracePt t="152849" x="5302250" y="3048000"/>
          <p14:tracePt t="152866" x="5302250" y="3041650"/>
          <p14:tracePt t="152916" x="5302250" y="3028950"/>
          <p14:tracePt t="152949" x="5302250" y="3016250"/>
          <p14:tracePt t="153149" x="5302250" y="3009900"/>
          <p14:tracePt t="153382" x="5302250" y="3022600"/>
          <p14:tracePt t="153399" x="5302250" y="3028950"/>
          <p14:tracePt t="153415" x="5302250" y="3035300"/>
          <p14:tracePt t="153449" x="5302250" y="3041650"/>
          <p14:tracePt t="153466" x="5302250" y="3054350"/>
          <p14:tracePt t="153482" x="5302250" y="3067050"/>
          <p14:tracePt t="153499" x="5302250" y="3086100"/>
          <p14:tracePt t="153515" x="5302250" y="3098800"/>
          <p14:tracePt t="153532" x="5302250" y="3105150"/>
          <p14:tracePt t="153549" x="5302250" y="3117850"/>
          <p14:tracePt t="153566" x="5302250" y="3130550"/>
          <p14:tracePt t="153582" x="5302250" y="3136900"/>
          <p14:tracePt t="153599" x="5302250" y="3149600"/>
          <p14:tracePt t="153615" x="5302250" y="3155950"/>
          <p14:tracePt t="153632" x="5302250" y="3168650"/>
          <p14:tracePt t="153649" x="5302250" y="3175000"/>
          <p14:tracePt t="153665" x="5302250" y="3187700"/>
          <p14:tracePt t="153682" x="5302250" y="3194050"/>
          <p14:tracePt t="153699" x="5308600" y="3200400"/>
          <p14:tracePt t="153732" x="5308600" y="3206750"/>
          <p14:tracePt t="153749" x="5308600" y="3213100"/>
          <p14:tracePt t="153765" x="5308600" y="3225800"/>
          <p14:tracePt t="153782" x="5308600" y="3232150"/>
          <p14:tracePt t="153799" x="5308600" y="3244850"/>
          <p14:tracePt t="153832" x="5308600" y="3257550"/>
          <p14:tracePt t="153899" x="5308600" y="3270250"/>
          <p14:tracePt t="153915" x="5308600" y="3276600"/>
          <p14:tracePt t="153932" x="5308600" y="3282950"/>
          <p14:tracePt t="153949" x="5308600" y="3289300"/>
          <p14:tracePt t="153966" x="5308600" y="3302000"/>
          <p14:tracePt t="153982" x="5308600" y="3321050"/>
          <p14:tracePt t="153998" x="5308600" y="3340100"/>
          <p14:tracePt t="154015" x="5308600" y="3352800"/>
          <p14:tracePt t="154032" x="5308600" y="3371850"/>
          <p14:tracePt t="154048" x="5308600" y="3397250"/>
          <p14:tracePt t="154066" x="5308600" y="3409950"/>
          <p14:tracePt t="154082" x="5308600" y="3422650"/>
          <p14:tracePt t="154099" x="5308600" y="3435350"/>
          <p14:tracePt t="154115" x="5308600" y="3441700"/>
          <p14:tracePt t="154149" x="5314950" y="3448050"/>
          <p14:tracePt t="154165" x="5321300" y="3454400"/>
          <p14:tracePt t="154199" x="5321300" y="3460750"/>
          <p14:tracePt t="154215" x="5321300" y="3467100"/>
          <p14:tracePt t="154249" x="5321300" y="3479800"/>
          <p14:tracePt t="154282" x="5321300" y="3486150"/>
          <p14:tracePt t="154298" x="5321300" y="3498850"/>
          <p14:tracePt t="154332" x="5321300" y="3511550"/>
          <p14:tracePt t="154365" x="5327650" y="3517900"/>
          <p14:tracePt t="154482" x="5327650" y="3524250"/>
          <p14:tracePt t="154498" x="5334000" y="3530600"/>
          <p14:tracePt t="154515" x="5340350" y="3543300"/>
          <p14:tracePt t="154532" x="5346700" y="3562350"/>
          <p14:tracePt t="154548" x="5346700" y="3568700"/>
          <p14:tracePt t="154566" x="5353050" y="3581400"/>
          <p14:tracePt t="154582" x="5353050" y="3594100"/>
          <p14:tracePt t="154598" x="5353050" y="3606800"/>
          <p14:tracePt t="154632" x="5365750" y="3619500"/>
          <p14:tracePt t="154698" x="5365750" y="3625850"/>
          <p14:tracePt t="154799" x="5372100" y="3638550"/>
          <p14:tracePt t="154882" x="5372100" y="3651250"/>
          <p14:tracePt t="154948" x="5372100" y="3663950"/>
          <p14:tracePt t="154965" x="5372100" y="3670300"/>
          <p14:tracePt t="154998" x="5372100" y="3676650"/>
          <p14:tracePt t="155015" x="5372100" y="3683000"/>
          <p14:tracePt t="155098" x="5372100" y="3689350"/>
          <p14:tracePt t="155115" x="5372100" y="3695700"/>
          <p14:tracePt t="155130" x="5372100" y="3702050"/>
          <p14:tracePt t="155147" x="5372100" y="3708400"/>
          <p14:tracePt t="155248" x="5372100" y="3714750"/>
          <p14:tracePt t="155298" x="5378450" y="3721100"/>
          <p14:tracePt t="155598" x="5384800" y="3727450"/>
          <p14:tracePt t="155632" x="5391150" y="3727450"/>
          <p14:tracePt t="155649" x="5397500" y="3727450"/>
          <p14:tracePt t="155666" x="5403850" y="3727450"/>
          <p14:tracePt t="155681" x="5416550" y="3733800"/>
          <p14:tracePt t="155714" x="5429250" y="3733800"/>
          <p14:tracePt t="155732" x="5435600" y="3740150"/>
          <p14:tracePt t="155748" x="5448300" y="3740150"/>
          <p14:tracePt t="155765" x="5473700" y="3740150"/>
          <p14:tracePt t="155782" x="5492750" y="3746500"/>
          <p14:tracePt t="155798" x="5511800" y="3746500"/>
          <p14:tracePt t="155815" x="5530850" y="3746500"/>
          <p14:tracePt t="155831" x="5549900" y="3759200"/>
          <p14:tracePt t="155848" x="5575300" y="3759200"/>
          <p14:tracePt t="155865" x="5607050" y="3759200"/>
          <p14:tracePt t="155882" x="5638800" y="3759200"/>
          <p14:tracePt t="155898" x="5683250" y="3759200"/>
          <p14:tracePt t="155915" x="5727700" y="3759200"/>
          <p14:tracePt t="155931" x="5765800" y="3759200"/>
          <p14:tracePt t="155948" x="5791200" y="3752850"/>
          <p14:tracePt t="155964" x="5822950" y="3727450"/>
          <p14:tracePt t="155982" x="5848350" y="3702050"/>
          <p14:tracePt t="155998" x="5873750" y="3670300"/>
          <p14:tracePt t="156003" x="5880100" y="3663950"/>
          <p14:tracePt t="156015" x="5905500" y="3651250"/>
          <p14:tracePt t="156031" x="5937250" y="3625850"/>
          <p14:tracePt t="156048" x="5975350" y="3600450"/>
          <p14:tracePt t="156065" x="6000750" y="3575050"/>
          <p14:tracePt t="156082" x="6019800" y="3562350"/>
          <p14:tracePt t="156098" x="6026150" y="3556000"/>
          <p14:tracePt t="156114" x="6032500" y="3536950"/>
          <p14:tracePt t="156131" x="6045200" y="3530600"/>
          <p14:tracePt t="156148" x="6057900" y="3517900"/>
          <p14:tracePt t="156164" x="6083300" y="3473450"/>
          <p14:tracePt t="156182" x="6115050" y="3422650"/>
          <p14:tracePt t="156198" x="6134100" y="3371850"/>
          <p14:tracePt t="156213" x="6165850" y="3327400"/>
          <p14:tracePt t="156230" x="6178550" y="3282950"/>
          <p14:tracePt t="156247" x="6184900" y="3257550"/>
          <p14:tracePt t="156264" x="6184900" y="3219450"/>
          <p14:tracePt t="156282" x="6184900" y="3181350"/>
          <p14:tracePt t="156298" x="6165850" y="3124200"/>
          <p14:tracePt t="156314" x="6134100" y="3079750"/>
          <p14:tracePt t="156331" x="6127750" y="3016250"/>
          <p14:tracePt t="156348" x="6108700" y="2978150"/>
          <p14:tracePt t="156365" x="6102350" y="2901950"/>
          <p14:tracePt t="156382" x="6102350" y="2838450"/>
          <p14:tracePt t="156398" x="6102350" y="2768600"/>
          <p14:tracePt t="156414" x="6102350" y="2692400"/>
          <p14:tracePt t="156431" x="6127750" y="2635250"/>
          <p14:tracePt t="156448" x="6165850" y="2578100"/>
          <p14:tracePt t="156464" x="6210300" y="2540000"/>
          <p14:tracePt t="156466" x="6216650" y="2527300"/>
          <p14:tracePt t="156481" x="6261100" y="2508250"/>
          <p14:tracePt t="156498" x="6311900" y="2495550"/>
          <p14:tracePt t="156514" x="6362700" y="2482850"/>
          <p14:tracePt t="156519" x="6375400" y="2476500"/>
          <p14:tracePt t="156531" x="6419850" y="2476500"/>
          <p14:tracePt t="156548" x="6508750" y="2470150"/>
          <p14:tracePt t="156564" x="6629400" y="2444750"/>
          <p14:tracePt t="156581" x="6731000" y="2419350"/>
          <p14:tracePt t="156598" x="6813550" y="2400300"/>
          <p14:tracePt t="156614" x="6902450" y="2381250"/>
          <p14:tracePt t="156631" x="6991350" y="2355850"/>
          <p14:tracePt t="156648" x="7080250" y="2343150"/>
          <p14:tracePt t="156664" x="7181850" y="2330450"/>
          <p14:tracePt t="156666" x="7207250" y="2330450"/>
          <p14:tracePt t="156682" x="7327900" y="2330450"/>
          <p14:tracePt t="156698" x="7423150" y="2330450"/>
          <p14:tracePt t="156714" x="7505700" y="2330450"/>
          <p14:tracePt t="156731" x="7543800" y="2330450"/>
          <p14:tracePt t="156748" x="7556500" y="2330450"/>
          <p14:tracePt t="156764" x="7575550" y="2336800"/>
          <p14:tracePt t="156781" x="7575550" y="2362200"/>
          <p14:tracePt t="156798" x="7575550" y="2393950"/>
          <p14:tracePt t="156814" x="7588250" y="2413000"/>
          <p14:tracePt t="156831" x="7594600" y="2438400"/>
          <p14:tracePt t="156848" x="7600950" y="2463800"/>
          <p14:tracePt t="156850" x="7600950" y="2470150"/>
          <p14:tracePt t="156864" x="7607300" y="2495550"/>
          <p14:tracePt t="156882" x="7607300" y="2527300"/>
          <p14:tracePt t="156898" x="7607300" y="2552700"/>
          <p14:tracePt t="156914" x="7607300" y="2584450"/>
          <p14:tracePt t="156931" x="7600950" y="2616200"/>
          <p14:tracePt t="156947" x="7581900" y="2654300"/>
          <p14:tracePt t="156964" x="7556500" y="2686050"/>
          <p14:tracePt t="156982" x="7524750" y="2717800"/>
          <p14:tracePt t="156998" x="7486650" y="2749550"/>
          <p14:tracePt t="157014" x="7442200" y="2774950"/>
          <p14:tracePt t="157019" x="7423150" y="2774950"/>
          <p14:tracePt t="157033" x="7346950" y="2794000"/>
          <p14:tracePt t="157048" x="7283450" y="2794000"/>
          <p14:tracePt t="157064" x="7207250" y="2787650"/>
          <p14:tracePt t="157082" x="7162800" y="2781300"/>
          <p14:tracePt t="157098" x="7137400" y="2774950"/>
          <p14:tracePt t="157114" x="7118350" y="2768600"/>
          <p14:tracePt t="157131" x="7112000" y="2768600"/>
          <p14:tracePt t="157547" x="7099300" y="2768600"/>
          <p14:tracePt t="157564" x="7061200" y="2781300"/>
          <p14:tracePt t="157567" x="7048500" y="2787650"/>
          <p14:tracePt t="157582" x="7010400" y="2806700"/>
          <p14:tracePt t="157598" x="6940550" y="2851150"/>
          <p14:tracePt t="157614" x="6858000" y="2882900"/>
          <p14:tracePt t="157631" x="6756400" y="2927350"/>
          <p14:tracePt t="157647" x="6673850" y="2952750"/>
          <p14:tracePt t="157665" x="6597650" y="2990850"/>
          <p14:tracePt t="157681" x="6534150" y="3022600"/>
          <p14:tracePt t="157698" x="6477000" y="3054350"/>
          <p14:tracePt t="157714" x="6426200" y="3086100"/>
          <p14:tracePt t="157731" x="6362700" y="3117850"/>
          <p14:tracePt t="157747" x="6286500" y="3130550"/>
          <p14:tracePt t="157764" x="6210300" y="3136900"/>
          <p14:tracePt t="157781" x="6089650" y="3136900"/>
          <p14:tracePt t="157798" x="5994400" y="3136900"/>
          <p14:tracePt t="157814" x="5911850" y="3136900"/>
          <p14:tracePt t="157830" x="5854700" y="3136900"/>
          <p14:tracePt t="157847" x="5822950" y="3136900"/>
          <p14:tracePt t="157864" x="5791200" y="3136900"/>
          <p14:tracePt t="157881" x="5746750" y="3124200"/>
          <p14:tracePt t="157897" x="5702300" y="3111500"/>
          <p14:tracePt t="157914" x="5632450" y="3111500"/>
          <p14:tracePt t="157931" x="5524500" y="3092450"/>
          <p14:tracePt t="157947" x="5435600" y="3067050"/>
          <p14:tracePt t="157964" x="5346700" y="3041650"/>
          <p14:tracePt t="157981" x="5327650" y="3022600"/>
          <p14:tracePt t="157998" x="5321300" y="3003550"/>
          <p14:tracePt t="158014" x="5314950" y="2990850"/>
          <p14:tracePt t="158031" x="5314950" y="2984500"/>
          <p14:tracePt t="158097" x="5308600" y="2971800"/>
          <p14:tracePt t="158114" x="5308600" y="2965450"/>
          <p14:tracePt t="158298" x="5308600" y="3009900"/>
          <p14:tracePt t="158314" x="5308600" y="3098800"/>
          <p14:tracePt t="158330" x="5334000" y="3206750"/>
          <p14:tracePt t="158347" x="5372100" y="3295650"/>
          <p14:tracePt t="158364" x="5410200" y="3371850"/>
          <p14:tracePt t="158381" x="5467350" y="3454400"/>
          <p14:tracePt t="158396" x="5518150" y="3511550"/>
          <p14:tracePt t="158413" x="5619750" y="3575050"/>
          <p14:tracePt t="158429" x="5664200" y="3613150"/>
          <p14:tracePt t="158446" x="5689600" y="3632200"/>
          <p14:tracePt t="158464" x="5702300" y="3644900"/>
          <p14:tracePt t="158480" x="5715000" y="3657600"/>
          <p14:tracePt t="158497" x="5721350" y="3663950"/>
          <p14:tracePt t="158514" x="5727700" y="3676650"/>
          <p14:tracePt t="158530" x="5746750" y="3708400"/>
          <p14:tracePt t="158547" x="5778500" y="3733800"/>
          <p14:tracePt t="158553" x="5784850" y="3746500"/>
          <p14:tracePt t="158564" x="5797550" y="3746500"/>
          <p14:tracePt t="158580" x="5829300" y="3752850"/>
          <p14:tracePt t="158582" x="5835650" y="3752850"/>
          <p14:tracePt t="158598" x="5854700" y="3752850"/>
          <p14:tracePt t="158614" x="5867400" y="3752850"/>
          <p14:tracePt t="158630" x="5880100" y="3752850"/>
          <p14:tracePt t="158647" x="5892800" y="3759200"/>
          <p14:tracePt t="158664" x="5924550" y="3765550"/>
          <p14:tracePt t="158681" x="5975350" y="3771900"/>
          <p14:tracePt t="158696" x="6019800" y="3771900"/>
          <p14:tracePt t="158713" x="6064250" y="3771900"/>
          <p14:tracePt t="158730" x="6083300" y="3771900"/>
          <p14:tracePt t="158830" x="6096000" y="3771900"/>
          <p14:tracePt t="158847" x="6102350" y="3771900"/>
          <p14:tracePt t="158864" x="6115050" y="3771900"/>
          <p14:tracePt t="158881" x="6127750" y="3771900"/>
          <p14:tracePt t="158898" x="6146800" y="3771900"/>
          <p14:tracePt t="158914" x="6178550" y="3771900"/>
          <p14:tracePt t="158930" x="6210300" y="3771900"/>
          <p14:tracePt t="158947" x="6242050" y="3784600"/>
          <p14:tracePt t="158964" x="6273800" y="3784600"/>
          <p14:tracePt t="158980" x="6311900" y="3790950"/>
          <p14:tracePt t="158997" x="6318250" y="3797300"/>
          <p14:tracePt t="159013" x="6330950" y="3797300"/>
          <p14:tracePt t="160447" x="6337300" y="3797300"/>
          <p14:tracePt t="160529" x="6343650" y="3797300"/>
          <p14:tracePt t="160546" x="6343650" y="3771900"/>
          <p14:tracePt t="160563" x="6343650" y="3746500"/>
          <p14:tracePt t="160580" x="6343650" y="3695700"/>
          <p14:tracePt t="160595" x="6343650" y="3651250"/>
          <p14:tracePt t="160599" x="6343650" y="3632200"/>
          <p14:tracePt t="160612" x="6343650" y="3594100"/>
          <p14:tracePt t="160629" x="6343650" y="3543300"/>
          <p14:tracePt t="160647" x="6343650" y="3486150"/>
          <p14:tracePt t="160664" x="6343650" y="3441700"/>
          <p14:tracePt t="160680" x="6343650" y="3409950"/>
          <p14:tracePt t="160696" x="6356350" y="3378200"/>
          <p14:tracePt t="160713" x="6362700" y="3365500"/>
          <p14:tracePt t="160730" x="6362700" y="3333750"/>
          <p14:tracePt t="160746" x="6369050" y="3302000"/>
          <p14:tracePt t="160764" x="6375400" y="3276600"/>
          <p14:tracePt t="160780" x="6381750" y="3251200"/>
          <p14:tracePt t="160796" x="6388100" y="3219450"/>
          <p14:tracePt t="160813" x="6394450" y="3181350"/>
          <p14:tracePt t="160830" x="6394450" y="3149600"/>
          <p14:tracePt t="160846" x="6394450" y="3124200"/>
          <p14:tracePt t="160864" x="6394450" y="3098800"/>
          <p14:tracePt t="160880" x="6394450" y="3086100"/>
          <p14:tracePt t="160896" x="6394450" y="3073400"/>
          <p14:tracePt t="160913" x="6394450" y="3067050"/>
          <p14:tracePt t="160929" x="6394450" y="3054350"/>
          <p14:tracePt t="160946" x="6394450" y="3041650"/>
          <p14:tracePt t="160963" x="6394450" y="3028950"/>
          <p14:tracePt t="160980" x="6394450" y="3022600"/>
          <p14:tracePt t="160996" x="6400800" y="3009900"/>
          <p14:tracePt t="161013" x="6413500" y="2997200"/>
          <p14:tracePt t="161029" x="6432550" y="2984500"/>
          <p14:tracePt t="161047" x="6445250" y="2978150"/>
          <p14:tracePt t="161064" x="6470650" y="2971800"/>
          <p14:tracePt t="161080" x="6489700" y="2959100"/>
          <p14:tracePt t="161096" x="6515100" y="2959100"/>
          <p14:tracePt t="161101" x="6527800" y="2952750"/>
          <p14:tracePt t="161113" x="6546850" y="2940050"/>
          <p14:tracePt t="161129" x="6584950" y="2927350"/>
          <p14:tracePt t="161146" x="6610350" y="2908300"/>
          <p14:tracePt t="161164" x="6635750" y="2895600"/>
          <p14:tracePt t="161180" x="6648450" y="2882900"/>
          <p14:tracePt t="161196" x="6661150" y="2876550"/>
          <p14:tracePt t="161213" x="6667500" y="2870200"/>
          <p14:tracePt t="161280" x="6667500" y="2863850"/>
          <p14:tracePt t="161296" x="6667500" y="2851150"/>
          <p14:tracePt t="161313" x="6667500" y="2838450"/>
          <p14:tracePt t="161330" x="6661150" y="2832100"/>
          <p14:tracePt t="161346" x="6642100" y="2819400"/>
          <p14:tracePt t="161363" x="6623050" y="2819400"/>
          <p14:tracePt t="161380" x="6610350" y="2819400"/>
          <p14:tracePt t="161396" x="6591300" y="2819400"/>
          <p14:tracePt t="161413" x="6572250" y="2819400"/>
          <p14:tracePt t="161429" x="6540500" y="2819400"/>
          <p14:tracePt t="161446" x="6508750" y="2819400"/>
          <p14:tracePt t="161464" x="6470650" y="2819400"/>
          <p14:tracePt t="161481" x="6438900" y="2819400"/>
          <p14:tracePt t="161496" x="6419850" y="2819400"/>
          <p14:tracePt t="161513" x="6407150" y="2819400"/>
          <p14:tracePt t="161529" x="6388100" y="2819400"/>
          <p14:tracePt t="161546" x="6369050" y="2819400"/>
          <p14:tracePt t="161563" x="6343650" y="2819400"/>
          <p14:tracePt t="161580" x="6330950" y="2825750"/>
          <p14:tracePt t="161596" x="6318250" y="2825750"/>
          <p14:tracePt t="161613" x="6299200" y="2825750"/>
          <p14:tracePt t="161618" x="6299200" y="2832100"/>
          <p14:tracePt t="161631" x="6292850" y="2838450"/>
          <p14:tracePt t="161646" x="6280150" y="2844800"/>
          <p14:tracePt t="161664" x="6261100" y="2851150"/>
          <p14:tracePt t="161680" x="6248400" y="2857500"/>
          <p14:tracePt t="161695" x="6242050" y="2863850"/>
          <p14:tracePt t="161712" x="6235700" y="2876550"/>
          <p14:tracePt t="161728" x="6229350" y="2889250"/>
          <p14:tracePt t="161745" x="6223000" y="2901950"/>
          <p14:tracePt t="161762" x="6216650" y="2921000"/>
          <p14:tracePt t="161778" x="6203950" y="2940050"/>
          <p14:tracePt t="161795" x="6203950" y="2952750"/>
          <p14:tracePt t="161812" x="6203950" y="2965450"/>
          <p14:tracePt t="161828" x="6203950" y="2984500"/>
          <p14:tracePt t="161846" x="6203950" y="3003550"/>
          <p14:tracePt t="161863" x="6203950" y="3035300"/>
          <p14:tracePt t="161879" x="6203950" y="3054350"/>
          <p14:tracePt t="161896" x="6203950" y="3073400"/>
          <p14:tracePt t="161913" x="6203950" y="3092450"/>
          <p14:tracePt t="161929" x="6203950" y="3111500"/>
          <p14:tracePt t="161946" x="6216650" y="3124200"/>
          <p14:tracePt t="161963" x="6242050" y="3149600"/>
          <p14:tracePt t="161980" x="6254750" y="3149600"/>
          <p14:tracePt t="161996" x="6280150" y="3162300"/>
          <p14:tracePt t="162013" x="6299200" y="3162300"/>
          <p14:tracePt t="162029" x="6318250" y="3168650"/>
          <p14:tracePt t="162046" x="6337300" y="3168650"/>
          <p14:tracePt t="162063" x="6356350" y="3181350"/>
          <p14:tracePt t="162080" x="6375400" y="3181350"/>
          <p14:tracePt t="162096" x="6388100" y="3181350"/>
          <p14:tracePt t="162112" x="6407150" y="3181350"/>
          <p14:tracePt t="162129" x="6419850" y="3181350"/>
          <p14:tracePt t="162162" x="6432550" y="3181350"/>
          <p14:tracePt t="162180" x="6445250" y="3181350"/>
          <p14:tracePt t="162196" x="6464300" y="3175000"/>
          <p14:tracePt t="162213" x="6483350" y="3175000"/>
          <p14:tracePt t="162229" x="6489700" y="3168650"/>
          <p14:tracePt t="162246" x="6496050" y="3162300"/>
          <p14:tracePt t="162263" x="6508750" y="3155950"/>
          <p14:tracePt t="162279" x="6515100" y="3143250"/>
          <p14:tracePt t="162296" x="6515100" y="3136900"/>
          <p14:tracePt t="162313" x="6527800" y="3136900"/>
          <p14:tracePt t="162329" x="6527800" y="3130550"/>
          <p14:tracePt t="162346" x="6527800" y="3124200"/>
          <p14:tracePt t="162363" x="6527800" y="3117850"/>
          <p14:tracePt t="162380" x="6527800" y="3111500"/>
          <p14:tracePt t="162396" x="6534150" y="3105150"/>
          <p14:tracePt t="162412" x="6534150" y="3098800"/>
          <p14:tracePt t="162429" x="6534150" y="3092450"/>
          <p14:tracePt t="162446" x="6540500" y="3079750"/>
          <p14:tracePt t="162462" x="6546850" y="3073400"/>
          <p14:tracePt t="162479" x="6546850" y="3067050"/>
          <p14:tracePt t="162496" x="6553200" y="3054350"/>
          <p14:tracePt t="162529" x="6559550" y="3048000"/>
          <p14:tracePt t="162546" x="6565900" y="3048000"/>
          <p14:tracePt t="162563" x="6572250" y="3041650"/>
          <p14:tracePt t="162579" x="6572250" y="3035300"/>
          <p14:tracePt t="162596" x="6578600" y="3028950"/>
          <p14:tracePt t="162612" x="6591300" y="3022600"/>
          <p14:tracePt t="162618" x="6591300" y="3016250"/>
          <p14:tracePt t="162646" x="6591300" y="3009900"/>
          <p14:tracePt t="162662" x="6597650" y="3003550"/>
          <p14:tracePt t="162679" x="6597650" y="2997200"/>
          <p14:tracePt t="162712" x="6604000" y="2984500"/>
          <p14:tracePt t="162729" x="6604000" y="2978150"/>
          <p14:tracePt t="162861" x="6591300" y="2978150"/>
          <p14:tracePt t="162880" x="6565900" y="2990850"/>
          <p14:tracePt t="162896" x="6546850" y="3009900"/>
          <p14:tracePt t="162913" x="6515100" y="3028950"/>
          <p14:tracePt t="162929" x="6477000" y="3060700"/>
          <p14:tracePt t="162945" x="6451600" y="3079750"/>
          <p14:tracePt t="162962" x="6432550" y="3092450"/>
          <p14:tracePt t="162964" x="6426200" y="3092450"/>
          <p14:tracePt t="162979" x="6419850" y="3098800"/>
          <p14:tracePt t="162996" x="6419850" y="3105150"/>
          <p14:tracePt t="163012" x="6413500" y="3105150"/>
          <p14:tracePt t="163029" x="6413500" y="3111500"/>
          <p14:tracePt t="163079" x="6407150" y="3111500"/>
          <p14:tracePt t="163995" x="6400800" y="3111500"/>
          <p14:tracePt t="164296" x="6381750" y="3111500"/>
          <p14:tracePt t="164312" x="6362700" y="3124200"/>
          <p14:tracePt t="164329" x="6350000" y="3136900"/>
          <p14:tracePt t="164345" x="6324600" y="3162300"/>
          <p14:tracePt t="164362" x="6305550" y="3181350"/>
          <p14:tracePt t="164378" x="6292850" y="3194050"/>
          <p14:tracePt t="164395" x="6286500" y="3200400"/>
          <p14:tracePt t="164412" x="6286500" y="3206750"/>
          <p14:tracePt t="164428" x="6273800" y="3206750"/>
          <p14:tracePt t="164462" x="6261100" y="3206750"/>
          <p14:tracePt t="164478" x="6242050" y="3213100"/>
          <p14:tracePt t="164496" x="6216650" y="3219450"/>
          <p14:tracePt t="164512" x="6172200" y="3219450"/>
          <p14:tracePt t="164528" x="6127750" y="3219450"/>
          <p14:tracePt t="164545" x="6070600" y="3219450"/>
          <p14:tracePt t="164562" x="6000750" y="3206750"/>
          <p14:tracePt t="164578" x="5867400" y="3175000"/>
          <p14:tracePt t="164596" x="5803900" y="3155950"/>
          <p14:tracePt t="164612" x="5765800" y="3143250"/>
          <p14:tracePt t="164629" x="5740400" y="3124200"/>
          <p14:tracePt t="164635" x="5727700" y="3117850"/>
          <p14:tracePt t="164648" x="5708650" y="3111500"/>
          <p14:tracePt t="164663" x="5695950" y="3098800"/>
          <p14:tracePt t="164679" x="5695950" y="3092450"/>
          <p14:tracePt t="164696" x="5683250" y="3079750"/>
          <p14:tracePt t="164712" x="5670550" y="3079750"/>
          <p14:tracePt t="164728" x="5651500" y="3073400"/>
          <p14:tracePt t="164745" x="5626100" y="3073400"/>
          <p14:tracePt t="164762" x="5600700" y="3067050"/>
          <p14:tracePt t="164778" x="5575300" y="3054350"/>
          <p14:tracePt t="164780" x="5568950" y="3054350"/>
          <p14:tracePt t="164796" x="5556250" y="3048000"/>
          <p14:tracePt t="164829" x="5549900" y="3048000"/>
          <p14:tracePt t="164862" x="5549900" y="3041650"/>
          <p14:tracePt t="164896" x="5543550" y="3035300"/>
          <p14:tracePt t="164912" x="5543550" y="3028950"/>
          <p14:tracePt t="164928" x="5543550" y="3022600"/>
          <p14:tracePt t="164945" x="5537200" y="3016250"/>
          <p14:tracePt t="164962" x="5530850" y="3009900"/>
          <p14:tracePt t="164996" x="5530850" y="2997200"/>
          <p14:tracePt t="165012" x="5530850" y="2984500"/>
          <p14:tracePt t="165045" x="5530850" y="2971800"/>
          <p14:tracePt t="165162" x="5537200" y="2971800"/>
          <p14:tracePt t="165178" x="5549900" y="2971800"/>
          <p14:tracePt t="165196" x="5562600" y="2978150"/>
          <p14:tracePt t="165212" x="5594350" y="2990850"/>
          <p14:tracePt t="165228" x="5632450" y="3003550"/>
          <p14:tracePt t="165245" x="5664200" y="3003550"/>
          <p14:tracePt t="165261" x="5708650" y="3016250"/>
          <p14:tracePt t="165278" x="5740400" y="3016250"/>
          <p14:tracePt t="165280" x="5753100" y="3016250"/>
          <p14:tracePt t="165295" x="5778500" y="3016250"/>
          <p14:tracePt t="165312" x="5810250" y="3016250"/>
          <p14:tracePt t="165328" x="5835650" y="3016250"/>
          <p14:tracePt t="165345" x="5854700" y="3016250"/>
          <p14:tracePt t="165361" x="5892800" y="3028950"/>
          <p14:tracePt t="165378" x="5918200" y="3028950"/>
          <p14:tracePt t="165395" x="5937250" y="3028950"/>
          <p14:tracePt t="165412" x="5949950" y="3028950"/>
          <p14:tracePt t="165428" x="5962650" y="3041650"/>
          <p14:tracePt t="165445" x="5969000" y="3054350"/>
          <p14:tracePt t="165461" x="5975350" y="3073400"/>
          <p14:tracePt t="165478" x="5988050" y="3092450"/>
          <p14:tracePt t="165495" x="6007100" y="3111500"/>
          <p14:tracePt t="165512" x="6026150" y="3124200"/>
          <p14:tracePt t="165528" x="6045200" y="3136900"/>
          <p14:tracePt t="165545" x="6057900" y="3136900"/>
          <p14:tracePt t="165562" x="6076950" y="3149600"/>
          <p14:tracePt t="165578" x="6089650" y="3155950"/>
          <p14:tracePt t="165581" x="6096000" y="3155950"/>
          <p14:tracePt t="165596" x="6115050" y="3162300"/>
          <p14:tracePt t="165613" x="6134100" y="3168650"/>
          <p14:tracePt t="165628" x="6159500" y="3175000"/>
          <p14:tracePt t="165635" x="6178550" y="3175000"/>
          <p14:tracePt t="165649" x="6197600" y="3181350"/>
          <p14:tracePt t="165661" x="6210300" y="3181350"/>
          <p14:tracePt t="165678" x="6216650" y="3181350"/>
          <p14:tracePt t="165695" x="6223000" y="3187700"/>
          <p14:tracePt t="165743" x="6229350" y="3187700"/>
          <p14:tracePt t="165760" x="6235700" y="3187700"/>
          <p14:tracePt t="165778" x="6242050" y="3187700"/>
          <p14:tracePt t="165828" x="6261100" y="3194050"/>
          <p14:tracePt t="165844" x="6273800" y="3213100"/>
          <p14:tracePt t="165861" x="6292850" y="3238500"/>
          <p14:tracePt t="165878" x="6311900" y="3270250"/>
          <p14:tracePt t="165895" x="6330950" y="3295650"/>
          <p14:tracePt t="165912" x="6343650" y="3340100"/>
          <p14:tracePt t="165928" x="6356350" y="3384550"/>
          <p14:tracePt t="165944" x="6362700" y="3422650"/>
          <p14:tracePt t="165961" x="6362700" y="3460750"/>
          <p14:tracePt t="165978" x="6362700" y="3505200"/>
          <p14:tracePt t="165980" x="6362700" y="3511550"/>
          <p14:tracePt t="165995" x="6362700" y="3536950"/>
          <p14:tracePt t="166011" x="6362700" y="3556000"/>
          <p14:tracePt t="166027" x="6362700" y="3568700"/>
          <p14:tracePt t="166043" x="6362700" y="3575050"/>
          <p14:tracePt t="166059" x="6356350" y="3581400"/>
          <p14:tracePt t="166076" x="6356350" y="3594100"/>
          <p14:tracePt t="166109" x="6356350" y="3600450"/>
          <p14:tracePt t="166126" x="6343650" y="3613150"/>
          <p14:tracePt t="166143" x="6337300" y="3632200"/>
          <p14:tracePt t="166147" x="6330950" y="3632200"/>
          <p14:tracePt t="166159" x="6330950" y="3638550"/>
          <p14:tracePt t="166176" x="6324600" y="3657600"/>
          <p14:tracePt t="166194" x="6318250" y="3670300"/>
          <p14:tracePt t="166211" x="6311900" y="3683000"/>
          <p14:tracePt t="166227" x="6311900" y="3689350"/>
          <p14:tracePt t="166244" x="6305550" y="3695700"/>
          <p14:tracePt t="166261" x="6305550" y="3708400"/>
          <p14:tracePt t="166278" x="6305550" y="3721100"/>
          <p14:tracePt t="166294" x="6292850" y="3746500"/>
          <p14:tracePt t="166311" x="6292850" y="3759200"/>
          <p14:tracePt t="166328" x="6292850" y="3771900"/>
          <p14:tracePt t="166378" x="6292850" y="3778250"/>
          <p14:tracePt t="166595" x="6292850" y="3771900"/>
          <p14:tracePt t="166612" x="6292850" y="3765550"/>
          <p14:tracePt t="166678" x="6292850" y="3759200"/>
          <p14:tracePt t="166711" x="6292850" y="3752850"/>
          <p14:tracePt t="166861" x="6286500" y="3752850"/>
          <p14:tracePt t="168444" x="6280150" y="3740150"/>
          <p14:tracePt t="168460" x="6280150" y="3733800"/>
          <p14:tracePt t="169360" x="6273800" y="3733800"/>
          <p14:tracePt t="170392" x="6286500" y="3733800"/>
          <p14:tracePt t="170409" x="6330950" y="3733800"/>
          <p14:tracePt t="170425" x="6369050" y="3733800"/>
          <p14:tracePt t="170442" x="6394450" y="3733800"/>
          <p14:tracePt t="170460" x="6432550" y="3733800"/>
          <p14:tracePt t="170477" x="6464300" y="3733800"/>
          <p14:tracePt t="170494" x="6489700" y="3733800"/>
          <p14:tracePt t="170510" x="6508750" y="3733800"/>
          <p14:tracePt t="170526" x="6527800" y="3733800"/>
          <p14:tracePt t="170543" x="6553200" y="3733800"/>
          <p14:tracePt t="170560" x="6584950" y="3733800"/>
          <p14:tracePt t="170576" x="6597650" y="3733800"/>
          <p14:tracePt t="170578" x="6604000" y="3733800"/>
          <p14:tracePt t="170593" x="6616700" y="3733800"/>
          <p14:tracePt t="170609" x="6623050" y="3733800"/>
          <p14:tracePt t="170626" x="6629400" y="3733800"/>
          <p14:tracePt t="170643" x="6635750" y="3727450"/>
          <p14:tracePt t="170710" x="6642100" y="3727450"/>
          <p14:tracePt t="170727" x="6648450" y="3727450"/>
          <p14:tracePt t="170759" x="6661150" y="3727450"/>
          <p14:tracePt t="170794" x="6680200" y="3727450"/>
          <p14:tracePt t="170810" x="6718300" y="3740150"/>
          <p14:tracePt t="170826" x="6775450" y="3746500"/>
          <p14:tracePt t="170843" x="6813550" y="3759200"/>
          <p14:tracePt t="170859" x="6826250" y="3759200"/>
          <p14:tracePt t="170876" x="6845300" y="3759200"/>
          <p14:tracePt t="172524" x="6832600" y="3759200"/>
          <p14:tracePt t="172809" x="6826250" y="3759200"/>
          <p14:tracePt t="172859" x="6819900" y="3759200"/>
          <p14:tracePt t="172909" x="6807200" y="3759200"/>
          <p14:tracePt t="172942" x="6800850" y="3759200"/>
          <p14:tracePt t="174175" x="6788150" y="3759200"/>
          <p14:tracePt t="174192" x="6769100" y="3759200"/>
          <p14:tracePt t="174209" x="6756400" y="3759200"/>
          <p14:tracePt t="174975" x="6750050" y="3759200"/>
          <p14:tracePt t="174992" x="6743700" y="3759200"/>
          <p14:tracePt t="175008" x="6724650" y="3759200"/>
          <p14:tracePt t="175025" x="6692900" y="3759200"/>
          <p14:tracePt t="175041" x="6654800" y="3759200"/>
          <p14:tracePt t="175058" x="6597650" y="3746500"/>
          <p14:tracePt t="175076" x="6578600" y="3733800"/>
          <p14:tracePt t="175092" x="6559550" y="3708400"/>
          <p14:tracePt t="175108" x="6559550" y="3702050"/>
          <p14:tracePt t="175125" x="6546850" y="3676650"/>
          <p14:tracePt t="175141" x="6534150" y="3638550"/>
          <p14:tracePt t="175159" x="6546850" y="3613150"/>
          <p14:tracePt t="175176" x="6578600" y="3600450"/>
          <p14:tracePt t="175192" x="6616700" y="3581400"/>
          <p14:tracePt t="175208" x="6642100" y="3575050"/>
          <p14:tracePt t="175225" x="6705600" y="3549650"/>
          <p14:tracePt t="175242" x="6794500" y="3473450"/>
          <p14:tracePt t="175258" x="6921500" y="3365500"/>
          <p14:tracePt t="175260" x="6959600" y="3333750"/>
          <p14:tracePt t="175275" x="7080250" y="3219450"/>
          <p14:tracePt t="175292" x="7188200" y="3111500"/>
          <p14:tracePt t="175297" x="7207250" y="3092450"/>
          <p14:tracePt t="175308" x="7264400" y="3028950"/>
          <p14:tracePt t="175325" x="7346950" y="2946400"/>
          <p14:tracePt t="175341" x="7442200" y="2857500"/>
          <p14:tracePt t="175358" x="7537450" y="2794000"/>
          <p14:tracePt t="175375" x="7664450" y="2705100"/>
          <p14:tracePt t="175392" x="7753350" y="2647950"/>
          <p14:tracePt t="175408" x="7829550" y="2622550"/>
          <p14:tracePt t="175425" x="7899400" y="2597150"/>
          <p14:tracePt t="175441" x="7975600" y="2578100"/>
          <p14:tracePt t="175458" x="8058150" y="2546350"/>
          <p14:tracePt t="175475" x="8191500" y="2482850"/>
          <p14:tracePt t="175492" x="8312150" y="2438400"/>
          <p14:tracePt t="175508" x="8407400" y="2393950"/>
          <p14:tracePt t="175525" x="8483600" y="2343150"/>
          <p14:tracePt t="175541" x="8572500" y="2298700"/>
          <p14:tracePt t="175559" x="8705850" y="2222500"/>
          <p14:tracePt t="175575" x="8820150" y="2178050"/>
          <p14:tracePt t="175592" x="8890000" y="2146300"/>
          <p14:tracePt t="175608" x="8997950" y="2101850"/>
          <p14:tracePt t="175625" x="9086850" y="2063750"/>
          <p14:tracePt t="175641" x="9137650" y="2038350"/>
          <p14:tracePt t="175658" x="9169400" y="2019300"/>
          <p14:tracePt t="175675" x="9182100" y="2000250"/>
          <p14:tracePt t="175691" x="9194800" y="1993900"/>
          <p14:tracePt t="175741" x="9213850" y="1993900"/>
          <p14:tracePt t="175758" x="9213850" y="1987550"/>
          <p14:tracePt t="175773" x="9226550" y="1981200"/>
          <p14:tracePt t="175791" x="9226550" y="1974850"/>
          <p14:tracePt t="175808" x="9239250" y="1968500"/>
          <p14:tracePt t="175824" x="9245600" y="1968500"/>
          <p14:tracePt t="175841" x="9277350" y="1968500"/>
          <p14:tracePt t="175858" x="9315450" y="1949450"/>
          <p14:tracePt t="175875" x="9391650" y="1924050"/>
          <p14:tracePt t="175892" x="9436100" y="1905000"/>
          <p14:tracePt t="175908" x="9499600" y="1879600"/>
          <p14:tracePt t="175924" x="9569450" y="1841500"/>
          <p14:tracePt t="175941" x="9652000" y="1809750"/>
          <p14:tracePt t="175958" x="9734550" y="1778000"/>
          <p14:tracePt t="175960" x="9753600" y="1771650"/>
          <p14:tracePt t="175975" x="9798050" y="1752600"/>
          <p14:tracePt t="175991" x="9842500" y="1733550"/>
          <p14:tracePt t="176008" x="9874250" y="1727200"/>
          <p14:tracePt t="176024" x="9880600" y="1727200"/>
          <p14:tracePt t="176041" x="9886950" y="1720850"/>
          <p14:tracePt t="176092" x="9893300" y="1714500"/>
          <p14:tracePt t="176158" x="9899650" y="1714500"/>
          <p14:tracePt t="176193" x="9912350" y="1720850"/>
          <p14:tracePt t="176208" x="9937750" y="1714500"/>
          <p14:tracePt t="176224" x="9963150" y="1714500"/>
          <p14:tracePt t="176241" x="9975850" y="1708150"/>
          <p14:tracePt t="176258" x="10013950" y="1689100"/>
          <p14:tracePt t="176274" x="10045700" y="1689100"/>
          <p14:tracePt t="176277" x="10052050" y="1682750"/>
          <p14:tracePt t="176291" x="10090150" y="1670050"/>
          <p14:tracePt t="176308" x="10128250" y="1651000"/>
          <p14:tracePt t="176313" x="10134600" y="1651000"/>
          <p14:tracePt t="176324" x="10172700" y="1644650"/>
          <p14:tracePt t="176341" x="10229850" y="1638300"/>
          <p14:tracePt t="176358" x="10274300" y="1631950"/>
          <p14:tracePt t="176374" x="10299700" y="1619250"/>
          <p14:tracePt t="176392" x="10306050" y="1619250"/>
          <p14:tracePt t="176408" x="10318750" y="1619250"/>
          <p14:tracePt t="176424" x="10325100" y="1619250"/>
          <p14:tracePt t="176441" x="10331450" y="1619250"/>
          <p14:tracePt t="176458" x="10344150" y="1619250"/>
          <p14:tracePt t="176474" x="10350500" y="1619250"/>
          <p14:tracePt t="176525" x="10407650" y="1612900"/>
          <p14:tracePt t="176541" x="10433050" y="1612900"/>
          <p14:tracePt t="176558" x="10439400" y="1612900"/>
          <p14:tracePt t="176608" x="10452100" y="1612900"/>
          <p14:tracePt t="176641" x="10458450" y="1612900"/>
          <p14:tracePt t="176658" x="10471150" y="1612900"/>
          <p14:tracePt t="176675" x="10483850" y="1606550"/>
          <p14:tracePt t="176692" x="10502900" y="1600200"/>
          <p14:tracePt t="176708" x="10509250" y="1587500"/>
          <p14:tracePt t="176724" x="10509250" y="1581150"/>
          <p14:tracePt t="176741" x="10509250" y="1574800"/>
          <p14:tracePt t="176757" x="10528300" y="1568450"/>
          <p14:tracePt t="176774" x="10566400" y="1555750"/>
          <p14:tracePt t="176777" x="10572750" y="1555750"/>
          <p14:tracePt t="176791" x="10617200" y="1549400"/>
          <p14:tracePt t="176808" x="10699750" y="1549400"/>
          <p14:tracePt t="176824" x="10763250" y="1549400"/>
          <p14:tracePt t="176829" x="10775950" y="1549400"/>
          <p14:tracePt t="176841" x="10814050" y="1543050"/>
          <p14:tracePt t="176856" x="10833100" y="1543050"/>
          <p14:tracePt t="176873" x="10845800" y="1536700"/>
          <p14:tracePt t="176890" x="10845800" y="1530350"/>
          <p14:tracePt t="176941" x="10871200" y="1524000"/>
          <p14:tracePt t="176957" x="10883900" y="1492250"/>
          <p14:tracePt t="176974" x="10915650" y="1492250"/>
          <p14:tracePt t="176992" x="10979150" y="1492250"/>
          <p14:tracePt t="177008" x="11055350" y="1504950"/>
          <p14:tracePt t="177024" x="11137900" y="1517650"/>
          <p14:tracePt t="177041" x="11220450" y="1517650"/>
          <p14:tracePt t="177057" x="11283950" y="1517650"/>
          <p14:tracePt t="177075" x="11303000" y="1511300"/>
          <p14:tracePt t="177224" x="11303000" y="1504950"/>
          <p14:tracePt t="177257" x="11296650" y="1504950"/>
          <p14:tracePt t="177274" x="11296650" y="1498600"/>
          <p14:tracePt t="177308" x="11290300" y="1492250"/>
          <p14:tracePt t="177357" x="11277600" y="1479550"/>
          <p14:tracePt t="177374" x="11277600" y="1473200"/>
          <p14:tracePt t="177408" x="11271250" y="1466850"/>
          <p14:tracePt t="177424" x="11271250" y="1460500"/>
          <p14:tracePt t="177441" x="11264900" y="1441450"/>
          <p14:tracePt t="177458" x="11264900" y="1428750"/>
          <p14:tracePt t="177474" x="11264900" y="1422400"/>
          <p14:tracePt t="177491" x="11258550" y="1416050"/>
          <p14:tracePt t="177575" x="11258550" y="1409700"/>
          <p14:tracePt t="181356" x="11252200" y="1409700"/>
          <p14:tracePt t="181362" x="11245850" y="1409700"/>
          <p14:tracePt t="181389" x="11233150" y="1409700"/>
          <p14:tracePt t="181406" x="11214100" y="1409700"/>
          <p14:tracePt t="181423" x="11195050" y="1416050"/>
          <p14:tracePt t="181439" x="11150600" y="1416050"/>
          <p14:tracePt t="181456" x="11093450" y="1428750"/>
          <p14:tracePt t="181459" x="11074400" y="1435100"/>
          <p14:tracePt t="181473" x="10998200" y="1447800"/>
          <p14:tracePt t="181490" x="10890250" y="1485900"/>
          <p14:tracePt t="181506" x="10775950" y="1524000"/>
          <p14:tracePt t="181523" x="10668000" y="1555750"/>
          <p14:tracePt t="181539" x="10547350" y="1600200"/>
          <p14:tracePt t="181556" x="10414000" y="1657350"/>
          <p14:tracePt t="181573" x="10280650" y="1714500"/>
          <p14:tracePt t="181590" x="10121900" y="1790700"/>
          <p14:tracePt t="181606" x="9931400" y="1860550"/>
          <p14:tracePt t="181623" x="9721850" y="1905000"/>
          <p14:tracePt t="181639" x="9505950" y="1930400"/>
          <p14:tracePt t="181656" x="9264650" y="1949450"/>
          <p14:tracePt t="181673" x="9029700" y="1949450"/>
          <p14:tracePt t="181690" x="8839200" y="1955800"/>
          <p14:tracePt t="181706" x="8705850" y="1955800"/>
          <p14:tracePt t="181723" x="8610600" y="1955800"/>
          <p14:tracePt t="181739" x="8509000" y="1987550"/>
          <p14:tracePt t="181756" x="8407400" y="2019300"/>
          <p14:tracePt t="181773" x="8286750" y="2076450"/>
          <p14:tracePt t="181790" x="8178800" y="2133600"/>
          <p14:tracePt t="181806" x="8089900" y="2184400"/>
          <p14:tracePt t="181822" x="8020050" y="2209800"/>
          <p14:tracePt t="181839" x="7962900" y="2222500"/>
          <p14:tracePt t="181856" x="7905750" y="2235200"/>
          <p14:tracePt t="181873" x="7835900" y="2266950"/>
          <p14:tracePt t="181890" x="7766050" y="2273300"/>
          <p14:tracePt t="181906" x="7677150" y="2305050"/>
          <p14:tracePt t="181923" x="7594600" y="2330450"/>
          <p14:tracePt t="181939" x="7524750" y="2349500"/>
          <p14:tracePt t="181956" x="7473950" y="2368550"/>
          <p14:tracePt t="181973" x="7435850" y="2374900"/>
          <p14:tracePt t="181990" x="7423150" y="2381250"/>
          <p14:tracePt t="182006" x="7372350" y="2381250"/>
          <p14:tracePt t="182022" x="7321550" y="2381250"/>
          <p14:tracePt t="182039" x="7270750" y="2381250"/>
          <p14:tracePt t="182056" x="7194550" y="2387600"/>
          <p14:tracePt t="182073" x="7061200" y="2425700"/>
          <p14:tracePt t="182089" x="6985000" y="2476500"/>
          <p14:tracePt t="182106" x="6864350" y="2527300"/>
          <p14:tracePt t="182122" x="6718300" y="2571750"/>
          <p14:tracePt t="182139" x="6572250" y="2616200"/>
          <p14:tracePt t="182156" x="6438900" y="2654300"/>
          <p14:tracePt t="182173" x="6248400" y="2698750"/>
          <p14:tracePt t="182188" x="6134100" y="2717800"/>
          <p14:tracePt t="182205" x="5956300" y="2762250"/>
          <p14:tracePt t="182221" x="5829300" y="2794000"/>
          <p14:tracePt t="182238" x="5689600" y="2832100"/>
          <p14:tracePt t="182256" x="5568950" y="2863850"/>
          <p14:tracePt t="182272" x="5461000" y="2895600"/>
          <p14:tracePt t="182289" x="5372100" y="2908300"/>
          <p14:tracePt t="182306" x="5302250" y="2914650"/>
          <p14:tracePt t="182322" x="5251450" y="2914650"/>
          <p14:tracePt t="182339" x="5200650" y="2914650"/>
          <p14:tracePt t="182356" x="5168900" y="2914650"/>
          <p14:tracePt t="182372" x="5143500" y="2914650"/>
          <p14:tracePt t="182389" x="5124450" y="2914650"/>
          <p14:tracePt t="182406" x="5073650" y="2914650"/>
          <p14:tracePt t="182422" x="5035550" y="2914650"/>
          <p14:tracePt t="182439" x="5029200" y="2914650"/>
          <p14:tracePt t="182456" x="5022850" y="2908300"/>
          <p14:tracePt t="182472" x="5016500" y="2901950"/>
          <p14:tracePt t="182489" x="5016500" y="2882900"/>
          <p14:tracePt t="182506" x="5035550" y="2870200"/>
          <p14:tracePt t="182522" x="5080000" y="2857500"/>
          <p14:tracePt t="182539" x="5187950" y="2857500"/>
          <p14:tracePt t="182555" x="5340350" y="2857500"/>
          <p14:tracePt t="182572" x="5429250" y="2851150"/>
          <p14:tracePt t="182589" x="5505450" y="2844800"/>
          <p14:tracePt t="182606" x="5524500" y="2844800"/>
          <p14:tracePt t="182622" x="5543550" y="2832100"/>
          <p14:tracePt t="182639" x="5549900" y="2825750"/>
          <p14:tracePt t="182656" x="5556250" y="2825750"/>
          <p14:tracePt t="182673" x="5575300" y="2813050"/>
          <p14:tracePt t="182690" x="5613400" y="2806700"/>
          <p14:tracePt t="182706" x="5657850" y="2787650"/>
          <p14:tracePt t="182722" x="5708650" y="2781300"/>
          <p14:tracePt t="182739" x="5765800" y="2774950"/>
          <p14:tracePt t="182755" x="5803900" y="2774950"/>
          <p14:tracePt t="182772" x="5854700" y="2774950"/>
          <p14:tracePt t="182790" x="5880100" y="2774950"/>
          <p14:tracePt t="182806" x="5892800" y="2774950"/>
          <p14:tracePt t="182822" x="5905500" y="2762250"/>
          <p14:tracePt t="182839" x="5918200" y="2762250"/>
          <p14:tracePt t="182855" x="5930900" y="2749550"/>
          <p14:tracePt t="182872" x="5937250" y="2743200"/>
          <p14:tracePt t="182874" x="5943600" y="2743200"/>
          <p14:tracePt t="182922" x="5949950" y="2736850"/>
          <p14:tracePt t="182939" x="5930900" y="2736850"/>
          <p14:tracePt t="182956" x="5905500" y="2736850"/>
          <p14:tracePt t="182972" x="5873750" y="2736850"/>
          <p14:tracePt t="182974" x="5867400" y="2736850"/>
          <p14:tracePt t="182990" x="5822950" y="2730500"/>
          <p14:tracePt t="183006" x="5759450" y="2724150"/>
          <p14:tracePt t="183022" x="5695950" y="2717800"/>
          <p14:tracePt t="183039" x="5619750" y="2717800"/>
          <p14:tracePt t="183055" x="5556250" y="2717800"/>
          <p14:tracePt t="183073" x="5480050" y="2717800"/>
          <p14:tracePt t="183089" x="5429250" y="2717800"/>
          <p14:tracePt t="183106" x="5397500" y="2717800"/>
          <p14:tracePt t="183122" x="5372100" y="2724150"/>
          <p14:tracePt t="183139" x="5346700" y="2730500"/>
          <p14:tracePt t="183155" x="5321300" y="2736850"/>
          <p14:tracePt t="183172" x="5295900" y="2736850"/>
          <p14:tracePt t="183189" x="5257800" y="2743200"/>
          <p14:tracePt t="183206" x="5232400" y="2749550"/>
          <p14:tracePt t="183222" x="5207000" y="2749550"/>
          <p14:tracePt t="183239" x="5200650" y="2755900"/>
          <p14:tracePt t="183255" x="5187950" y="2762250"/>
          <p14:tracePt t="183271" x="5175250" y="2768600"/>
          <p14:tracePt t="183288" x="5162550" y="2768600"/>
          <p14:tracePt t="183304" x="5149850" y="2781300"/>
          <p14:tracePt t="183305" x="5143500" y="2787650"/>
          <p14:tracePt t="183321" x="5130800" y="2800350"/>
          <p14:tracePt t="183337" x="5118100" y="2813050"/>
          <p14:tracePt t="183354" x="5105400" y="2832100"/>
          <p14:tracePt t="183370" x="5099050" y="2851150"/>
          <p14:tracePt t="183389" x="5080000" y="2876550"/>
          <p14:tracePt t="183406" x="5080000" y="2889250"/>
          <p14:tracePt t="183422" x="5080000" y="2921000"/>
          <p14:tracePt t="183438" x="5080000" y="2959100"/>
          <p14:tracePt t="183455" x="5080000" y="3022600"/>
          <p14:tracePt t="183472" x="5099050" y="3092450"/>
          <p14:tracePt t="183489" x="5175250" y="3155950"/>
          <p14:tracePt t="183506" x="5232400" y="3194050"/>
          <p14:tracePt t="183522" x="5257800" y="3200400"/>
          <p14:tracePt t="183539" x="5270500" y="3206750"/>
          <p14:tracePt t="183555" x="5283200" y="3206750"/>
          <p14:tracePt t="183589" x="5283200" y="3213100"/>
          <p14:tracePt t="183755" x="5295900" y="3213100"/>
          <p14:tracePt t="183772" x="5308600" y="3213100"/>
          <p14:tracePt t="183789" x="5321300" y="3213100"/>
          <p14:tracePt t="183805" x="5327650" y="3213100"/>
          <p14:tracePt t="183822" x="5346700" y="3213100"/>
          <p14:tracePt t="183838" x="5384800" y="3213100"/>
          <p14:tracePt t="183855" x="5454650" y="3232150"/>
          <p14:tracePt t="183872" x="5543550" y="3257550"/>
          <p14:tracePt t="183889" x="5721350" y="3295650"/>
          <p14:tracePt t="183906" x="5867400" y="3327400"/>
          <p14:tracePt t="183910" x="5899150" y="3333750"/>
          <p14:tracePt t="183922" x="6013450" y="3346450"/>
          <p14:tracePt t="183938" x="6159500" y="3365500"/>
          <p14:tracePt t="183955" x="6292850" y="3390900"/>
          <p14:tracePt t="183972" x="6426200" y="3397250"/>
          <p14:tracePt t="183988" x="6540500" y="3397250"/>
          <p14:tracePt t="184006" x="6578600" y="3397250"/>
          <p14:tracePt t="184022" x="6597650" y="3390900"/>
          <p14:tracePt t="184038" x="6610350" y="3378200"/>
          <p14:tracePt t="184072" x="6610350" y="3371850"/>
          <p14:tracePt t="184105" x="6610350" y="3359150"/>
          <p14:tracePt t="184155" x="6616700" y="3359150"/>
          <p14:tracePt t="184222" x="6629400" y="3365500"/>
          <p14:tracePt t="184239" x="6648450" y="3390900"/>
          <p14:tracePt t="184255" x="6673850" y="3416300"/>
          <p14:tracePt t="184272" x="6692900" y="3441700"/>
          <p14:tracePt t="184288" x="6718300" y="3460750"/>
          <p14:tracePt t="184291" x="6724650" y="3467100"/>
          <p14:tracePt t="184306" x="6737350" y="3492500"/>
          <p14:tracePt t="184322" x="6737350" y="3505200"/>
          <p14:tracePt t="184338" x="6750050" y="3517900"/>
          <p14:tracePt t="184355" x="6750050" y="3524250"/>
          <p14:tracePt t="184371" x="6756400" y="3536950"/>
          <p14:tracePt t="184387" x="6756400" y="3543300"/>
          <p14:tracePt t="184404" x="6756400" y="3549650"/>
          <p14:tracePt t="184522" x="6756400" y="3568700"/>
          <p14:tracePt t="184538" x="6756400" y="3575050"/>
          <p14:tracePt t="184555" x="6756400" y="3581400"/>
          <p14:tracePt t="184605" x="6762750" y="3587750"/>
          <p14:tracePt t="184638" x="6762750" y="3600450"/>
          <p14:tracePt t="184655" x="6762750" y="3606800"/>
          <p14:tracePt t="184672" x="6769100" y="3613150"/>
          <p14:tracePt t="184706" x="6775450" y="3613150"/>
          <p14:tracePt t="184772" x="6775450" y="3625850"/>
          <p14:tracePt t="185788" x="6775450" y="3606800"/>
          <p14:tracePt t="185805" x="6775450" y="3581400"/>
          <p14:tracePt t="185822" x="6775450" y="3562350"/>
          <p14:tracePt t="185838" x="6769100" y="3549650"/>
          <p14:tracePt t="185854" x="6769100" y="3536950"/>
          <p14:tracePt t="185871" x="6769100" y="3524250"/>
          <p14:tracePt t="185888" x="6762750" y="3517900"/>
          <p14:tracePt t="185905" x="6762750" y="3511550"/>
          <p14:tracePt t="185921" x="6756400" y="3505200"/>
          <p14:tracePt t="185938" x="6756400" y="3498850"/>
          <p14:tracePt t="185971" x="6756400" y="3492500"/>
          <p14:tracePt t="185990" x="6756400" y="3486150"/>
          <p14:tracePt t="186004" x="6756400" y="3479800"/>
          <p14:tracePt t="186021" x="6756400" y="3473450"/>
          <p14:tracePt t="186038" x="6756400" y="3467100"/>
          <p14:tracePt t="186054" x="6756400" y="3454400"/>
          <p14:tracePt t="186071" x="6756400" y="3448050"/>
          <p14:tracePt t="186088" x="6756400" y="3435350"/>
          <p14:tracePt t="186104" x="6756400" y="3422650"/>
          <p14:tracePt t="186122" x="6756400" y="3416300"/>
          <p14:tracePt t="186154" x="6756400" y="3409950"/>
          <p14:tracePt t="186171" x="6756400" y="3403600"/>
          <p14:tracePt t="186271" x="6788150" y="3403600"/>
          <p14:tracePt t="186288" x="6819900" y="3397250"/>
          <p14:tracePt t="186305" x="6858000" y="3384550"/>
          <p14:tracePt t="186322" x="6889750" y="3378200"/>
          <p14:tracePt t="186338" x="6908800" y="3378200"/>
          <p14:tracePt t="186354" x="6940550" y="3371850"/>
          <p14:tracePt t="186371" x="6959600" y="3371850"/>
          <p14:tracePt t="186388" x="6985000" y="3371850"/>
          <p14:tracePt t="186404" x="7016750" y="3371850"/>
          <p14:tracePt t="186422" x="7061200" y="3371850"/>
          <p14:tracePt t="186438" x="7092950" y="3371850"/>
          <p14:tracePt t="186454" x="7124700" y="3371850"/>
          <p14:tracePt t="186471" x="7143750" y="3365500"/>
          <p14:tracePt t="186477" x="7156450" y="3352800"/>
          <p14:tracePt t="186488" x="7162800" y="3352800"/>
          <p14:tracePt t="186505" x="7188200" y="3352800"/>
          <p14:tracePt t="186521" x="7219950" y="3352800"/>
          <p14:tracePt t="186538" x="7251700" y="3346450"/>
          <p14:tracePt t="186554" x="7296150" y="3346450"/>
          <p14:tracePt t="186571" x="7321550" y="3333750"/>
          <p14:tracePt t="186587" x="7359650" y="3333750"/>
          <p14:tracePt t="186604" x="7378700" y="3333750"/>
          <p14:tracePt t="186606" x="7385050" y="3333750"/>
          <p14:tracePt t="186622" x="7410450" y="3333750"/>
          <p14:tracePt t="186638" x="7429500" y="3333750"/>
          <p14:tracePt t="186654" x="7461250" y="3333750"/>
          <p14:tracePt t="186671" x="7499350" y="3333750"/>
          <p14:tracePt t="186687" x="7550150" y="3333750"/>
          <p14:tracePt t="186704" x="7613650" y="3340100"/>
          <p14:tracePt t="186706" x="7626350" y="3340100"/>
          <p14:tracePt t="186721" x="7689850" y="3340100"/>
          <p14:tracePt t="186738" x="7727950" y="3346450"/>
          <p14:tracePt t="186754" x="7772400" y="3346450"/>
          <p14:tracePt t="186771" x="7791450" y="3346450"/>
          <p14:tracePt t="186787" x="7810500" y="3346450"/>
          <p14:tracePt t="186804" x="7835900" y="3346450"/>
          <p14:tracePt t="186821" x="7861300" y="3346450"/>
          <p14:tracePt t="186838" x="7893050" y="3352800"/>
          <p14:tracePt t="186854" x="7931150" y="3359150"/>
          <p14:tracePt t="186871" x="7950200" y="3365500"/>
          <p14:tracePt t="186888" x="7988300" y="3371850"/>
          <p14:tracePt t="186904" x="8026400" y="3371850"/>
          <p14:tracePt t="186921" x="8077200" y="3378200"/>
          <p14:tracePt t="186938" x="8134350" y="3378200"/>
          <p14:tracePt t="186954" x="8185150" y="3378200"/>
          <p14:tracePt t="186971" x="8229600" y="3378200"/>
          <p14:tracePt t="186987" x="8255000" y="3378200"/>
          <p14:tracePt t="186993" x="8274050" y="3378200"/>
          <p14:tracePt t="187004" x="8280400" y="3378200"/>
          <p14:tracePt t="187021" x="8293100" y="3384550"/>
          <p14:tracePt t="187038" x="8305800" y="3384550"/>
          <p14:tracePt t="187054" x="8312150" y="3384550"/>
          <p14:tracePt t="187071" x="8318500" y="3384550"/>
          <p14:tracePt t="187087" x="8324850" y="3384550"/>
          <p14:tracePt t="187104" x="8337550" y="3384550"/>
          <p14:tracePt t="187121" x="8350250" y="3384550"/>
          <p14:tracePt t="187138" x="8362950" y="3384550"/>
          <p14:tracePt t="187154" x="8375650" y="3384550"/>
          <p14:tracePt t="187171" x="8388350" y="3384550"/>
          <p14:tracePt t="187204" x="8394700" y="3384550"/>
          <p14:tracePt t="187287" x="8407400" y="3384550"/>
          <p14:tracePt t="187304" x="8413750" y="3384550"/>
          <p14:tracePt t="187354" x="8439150" y="3384550"/>
          <p14:tracePt t="187371" x="8458200" y="3384550"/>
          <p14:tracePt t="187387" x="8477250" y="3384550"/>
          <p14:tracePt t="187404" x="8496300" y="3384550"/>
          <p14:tracePt t="187421" x="8509000" y="3384550"/>
          <p14:tracePt t="187537" x="8528050" y="3384550"/>
          <p14:tracePt t="187554" x="8534400" y="3384550"/>
          <p14:tracePt t="187570" x="8553450" y="3384550"/>
          <p14:tracePt t="187587" x="8572500" y="3390900"/>
          <p14:tracePt t="187604" x="8585200" y="3390900"/>
          <p14:tracePt t="187620" x="8591550" y="3390900"/>
          <p14:tracePt t="187686" x="8604250" y="3390900"/>
          <p14:tracePt t="187704" x="8616950" y="3390900"/>
          <p14:tracePt t="187720" x="8623300" y="3390900"/>
          <p14:tracePt t="187737" x="8629650" y="3390900"/>
          <p14:tracePt t="187787" x="8636000" y="3390900"/>
          <p14:tracePt t="187804" x="8648700" y="3390900"/>
          <p14:tracePt t="187820" x="8655050" y="3390900"/>
          <p14:tracePt t="187837" x="8667750" y="3390900"/>
          <p14:tracePt t="190104" x="8655050" y="3397250"/>
          <p14:tracePt t="190120" x="8616950" y="3397250"/>
          <p14:tracePt t="190136" x="8578850" y="3397250"/>
          <p14:tracePt t="190153" x="8540750" y="3397250"/>
          <p14:tracePt t="190170" x="8521700" y="3397250"/>
          <p14:tracePt t="190186" x="8515350" y="3397250"/>
          <p14:tracePt t="190253" x="8502650" y="3397250"/>
          <p14:tracePt t="190270" x="8496300" y="3397250"/>
          <p14:tracePt t="190286" x="8477250" y="3397250"/>
          <p14:tracePt t="190303" x="8470900" y="3397250"/>
          <p14:tracePt t="190336" x="8464550" y="3397250"/>
          <p14:tracePt t="190353" x="8458200" y="3397250"/>
          <p14:tracePt t="190420" x="8451850" y="3397250"/>
          <p14:tracePt t="190470" x="8445500" y="3397250"/>
          <p14:tracePt t="190503" x="8432800" y="3397250"/>
          <p14:tracePt t="190803" x="8432800" y="3390900"/>
          <p14:tracePt t="191186" x="8432800" y="3384550"/>
          <p14:tracePt t="191386" x="8426450" y="3384550"/>
          <p14:tracePt t="191403" x="8407400" y="3384550"/>
          <p14:tracePt t="191420" x="8388350" y="3378200"/>
          <p14:tracePt t="191436" x="8375650" y="3378200"/>
          <p14:tracePt t="191453" x="8343900" y="3378200"/>
          <p14:tracePt t="191469" x="8299450" y="3359150"/>
          <p14:tracePt t="191486" x="8248650" y="3359150"/>
          <p14:tracePt t="191502" x="8223250" y="3359150"/>
          <p14:tracePt t="191520" x="8216900" y="3359150"/>
          <p14:tracePt t="191553" x="8210550" y="3359150"/>
          <p14:tracePt t="191886" x="8223250" y="3359150"/>
          <p14:tracePt t="191902" x="8242300" y="3359150"/>
          <p14:tracePt t="191919" x="8248650" y="3359150"/>
          <p14:tracePt t="191952" x="8255000" y="3359150"/>
          <p14:tracePt t="192120" x="8267700" y="3359150"/>
          <p14:tracePt t="192136" x="8286750" y="3359150"/>
          <p14:tracePt t="192152" x="8312150" y="3359150"/>
          <p14:tracePt t="192169" x="8331200" y="3359150"/>
          <p14:tracePt t="192185" x="8356600" y="3359150"/>
          <p14:tracePt t="192203" x="8382000" y="3359150"/>
          <p14:tracePt t="192220" x="8401050" y="3359150"/>
          <p14:tracePt t="192236" x="8420100" y="3359150"/>
          <p14:tracePt t="192252" x="8432800" y="3359150"/>
          <p14:tracePt t="192269" x="8451850" y="3359150"/>
          <p14:tracePt t="192286" x="8470900" y="3359150"/>
          <p14:tracePt t="192302" x="8483600" y="3359150"/>
          <p14:tracePt t="192319" x="8489950" y="3359150"/>
          <p14:tracePt t="192435" x="8502650" y="3359150"/>
          <p14:tracePt t="192452" x="8515350" y="3359150"/>
          <p14:tracePt t="192469" x="8528050" y="3359150"/>
          <p14:tracePt t="192486" x="8547100" y="3359150"/>
          <p14:tracePt t="192502" x="8578850" y="3359150"/>
          <p14:tracePt t="192519" x="8604250" y="3359150"/>
          <p14:tracePt t="192536" x="8655050" y="3359150"/>
          <p14:tracePt t="192552" x="8705850" y="3359150"/>
          <p14:tracePt t="192569" x="8782050" y="3359150"/>
          <p14:tracePt t="192586" x="8864600" y="3365500"/>
          <p14:tracePt t="192592" x="8909050" y="3371850"/>
          <p14:tracePt t="192602" x="8940800" y="3378200"/>
          <p14:tracePt t="192620" x="8997950" y="3390900"/>
          <p14:tracePt t="192636" x="9017000" y="3397250"/>
          <p14:tracePt t="192653" x="9023350" y="3397250"/>
          <p14:tracePt t="192669" x="9029700" y="3397250"/>
          <p14:tracePt t="192802" x="9048750" y="3416300"/>
          <p14:tracePt t="192820" x="9061450" y="3429000"/>
          <p14:tracePt t="192836" x="9074150" y="3448050"/>
          <p14:tracePt t="192852" x="9080500" y="3454400"/>
          <p14:tracePt t="192869" x="9093200" y="3460750"/>
          <p14:tracePt t="192885" x="9105900" y="3479800"/>
          <p14:tracePt t="192902" x="9124950" y="3498850"/>
          <p14:tracePt t="192919" x="9156700" y="3536950"/>
          <p14:tracePt t="192936" x="9201150" y="3556000"/>
          <p14:tracePt t="192952" x="9258300" y="3568700"/>
          <p14:tracePt t="192969" x="9309100" y="3575050"/>
          <p14:tracePt t="192985" x="9347200" y="3587750"/>
          <p14:tracePt t="193002" x="9378950" y="3587750"/>
          <p14:tracePt t="193019" x="9429750" y="3619500"/>
          <p14:tracePt t="193036" x="9499600" y="3638550"/>
          <p14:tracePt t="193052" x="9607550" y="3663950"/>
          <p14:tracePt t="193069" x="9696450" y="3670300"/>
          <p14:tracePt t="193086" x="9779000" y="3670300"/>
          <p14:tracePt t="193102" x="9836150" y="3670300"/>
          <p14:tracePt t="193104" x="9842500" y="3663950"/>
          <p14:tracePt t="193119" x="9867900" y="3651250"/>
          <p14:tracePt t="193136" x="9874250" y="3651250"/>
          <p14:tracePt t="193169" x="9880600" y="3651250"/>
          <p14:tracePt t="193186" x="9886950" y="3644900"/>
          <p14:tracePt t="193202" x="9886950" y="3632200"/>
          <p14:tracePt t="193219" x="9893300" y="3619500"/>
          <p14:tracePt t="193236" x="9906000" y="3619500"/>
          <p14:tracePt t="193252" x="9912350" y="3619500"/>
          <p14:tracePt t="193269" x="9925050" y="3613150"/>
          <p14:tracePt t="193285" x="9944100" y="3600450"/>
          <p14:tracePt t="193302" x="9956800" y="3600450"/>
          <p14:tracePt t="193319" x="9988550" y="3587750"/>
          <p14:tracePt t="193335" x="10007600" y="3568700"/>
          <p14:tracePt t="193352" x="10026650" y="3562350"/>
          <p14:tracePt t="193368" x="10045700" y="3556000"/>
          <p14:tracePt t="193385" x="10064750" y="3549650"/>
          <p14:tracePt t="193402" x="10077450" y="3536950"/>
          <p14:tracePt t="193419" x="10083800" y="3530600"/>
          <p14:tracePt t="193436" x="10109200" y="3524250"/>
          <p14:tracePt t="193452" x="10147300" y="3517900"/>
          <p14:tracePt t="193468" x="10191750" y="3505200"/>
          <p14:tracePt t="193485" x="10229850" y="3505200"/>
          <p14:tracePt t="193502" x="10261600" y="3505200"/>
          <p14:tracePt t="193518" x="10312400" y="3505200"/>
          <p14:tracePt t="193536" x="10350500" y="3511550"/>
          <p14:tracePt t="193552" x="10369550" y="3524250"/>
          <p14:tracePt t="193569" x="10382250" y="3530600"/>
          <p14:tracePt t="193585" x="10388600" y="3536950"/>
          <p14:tracePt t="193602" x="10401300" y="3543300"/>
          <p14:tracePt t="193619" x="10407650" y="3556000"/>
          <p14:tracePt t="193636" x="10407650" y="3568700"/>
          <p14:tracePt t="193652" x="10414000" y="3587750"/>
          <p14:tracePt t="193669" x="10414000" y="3606800"/>
          <p14:tracePt t="193685" x="10407650" y="3644900"/>
          <p14:tracePt t="193702" x="10382250" y="3683000"/>
          <p14:tracePt t="193718" x="10344150" y="3721100"/>
          <p14:tracePt t="193736" x="10299700" y="3740150"/>
          <p14:tracePt t="193752" x="10242550" y="3759200"/>
          <p14:tracePt t="193768" x="10166350" y="3765550"/>
          <p14:tracePt t="193785" x="10109200" y="3765550"/>
          <p14:tracePt t="193802" x="10071100" y="3765550"/>
          <p14:tracePt t="193819" x="10045700" y="3765550"/>
          <p14:tracePt t="193835" x="10033000" y="3765550"/>
          <p14:tracePt t="194218" x="10026650" y="3765550"/>
          <p14:tracePt t="194236" x="10013950" y="3765550"/>
          <p14:tracePt t="194302" x="10007600" y="3765550"/>
          <p14:tracePt t="194318" x="10001250" y="3771900"/>
          <p14:tracePt t="194718" x="9988550" y="3771900"/>
          <p14:tracePt t="194736" x="9975850" y="3771900"/>
          <p14:tracePt t="194752" x="9944100" y="3771900"/>
          <p14:tracePt t="194768" x="9912350" y="3771900"/>
          <p14:tracePt t="194785" x="9886950" y="3771900"/>
          <p14:tracePt t="195118" x="9880600" y="3771900"/>
          <p14:tracePt t="195135" x="9874250" y="3771900"/>
          <p14:tracePt t="195184" x="9867900" y="3771900"/>
          <p14:tracePt t="195201" x="9861550" y="3771900"/>
          <p14:tracePt t="195217" x="9848850" y="3771900"/>
          <p14:tracePt t="195249" x="9842500" y="3771900"/>
          <p14:tracePt t="195284" x="9823450" y="3765550"/>
          <p14:tracePt t="195302" x="9810750" y="3759200"/>
          <p14:tracePt t="195318" x="9798050" y="3759200"/>
          <p14:tracePt t="195334" x="9779000" y="3759200"/>
          <p14:tracePt t="195351" x="9766300" y="3752850"/>
          <p14:tracePt t="195585" x="9766300" y="3759200"/>
          <p14:tracePt t="195601" x="9766300" y="3765550"/>
          <p14:tracePt t="195685" x="9766300" y="3778250"/>
          <p14:tracePt t="195835" x="9766300" y="3784600"/>
          <p14:tracePt t="195851" x="9772650" y="3784600"/>
          <p14:tracePt t="195868" x="9779000" y="3784600"/>
          <p14:tracePt t="195884" x="9785350" y="3778250"/>
          <p14:tracePt t="195901" x="9791700" y="3771900"/>
          <p14:tracePt t="195918" x="9804400" y="3765550"/>
          <p14:tracePt t="195934" x="9823450" y="3759200"/>
          <p14:tracePt t="195951" x="9855200" y="3759200"/>
          <p14:tracePt t="195968" x="9899650" y="3740150"/>
          <p14:tracePt t="195985" x="9956800" y="3721100"/>
          <p14:tracePt t="196002" x="9994900" y="3708400"/>
          <p14:tracePt t="196018" x="10020300" y="3702050"/>
          <p14:tracePt t="196034" x="10045700" y="3702050"/>
          <p14:tracePt t="196051" x="10077450" y="3689350"/>
          <p14:tracePt t="196068" x="10090150" y="3676650"/>
          <p14:tracePt t="196084" x="10121900" y="3651250"/>
          <p14:tracePt t="196102" x="10147300" y="3625850"/>
          <p14:tracePt t="196118" x="10166350" y="3613150"/>
          <p14:tracePt t="196134" x="10172700" y="3594100"/>
          <p14:tracePt t="196151" x="10179050" y="3581400"/>
          <p14:tracePt t="196167" x="10179050" y="3575050"/>
          <p14:tracePt t="196184" x="10179050" y="3568700"/>
          <p14:tracePt t="196201" x="10179050" y="3562350"/>
          <p14:tracePt t="196218" x="10179050" y="3556000"/>
          <p14:tracePt t="196234" x="10179050" y="3549650"/>
          <p14:tracePt t="196268" x="10166350" y="3536950"/>
          <p14:tracePt t="196284" x="10147300" y="3517900"/>
          <p14:tracePt t="196301" x="10121900" y="3511550"/>
          <p14:tracePt t="196318" x="10077450" y="3498850"/>
          <p14:tracePt t="196334" x="10026650" y="3486150"/>
          <p14:tracePt t="196351" x="9982200" y="3473450"/>
          <p14:tracePt t="196367" x="9937750" y="3460750"/>
          <p14:tracePt t="196385" x="9848850" y="3435350"/>
          <p14:tracePt t="196402" x="9779000" y="3429000"/>
          <p14:tracePt t="196418" x="9721850" y="3416300"/>
          <p14:tracePt t="196434" x="9664700" y="3409950"/>
          <p14:tracePt t="196451" x="9620250" y="3409950"/>
          <p14:tracePt t="196467" x="9582150" y="3409950"/>
          <p14:tracePt t="196484" x="9544050" y="3409950"/>
          <p14:tracePt t="196502" x="9499600" y="3409950"/>
          <p14:tracePt t="196518" x="9480550" y="3409950"/>
          <p14:tracePt t="196534" x="9467850" y="3409950"/>
          <p14:tracePt t="196551" x="9455150" y="3409950"/>
          <p14:tracePt t="196567" x="9436100" y="3409950"/>
          <p14:tracePt t="196584" x="9417050" y="3409950"/>
          <p14:tracePt t="196586" x="9410700" y="3409950"/>
          <p14:tracePt t="196602" x="9391650" y="3409950"/>
          <p14:tracePt t="196618" x="9378950" y="3409950"/>
          <p14:tracePt t="196634" x="9359900" y="3429000"/>
          <p14:tracePt t="196651" x="9340850" y="3441700"/>
          <p14:tracePt t="196667" x="9309100" y="3460750"/>
          <p14:tracePt t="196673" x="9296400" y="3473450"/>
          <p14:tracePt t="196687" x="9283700" y="3486150"/>
          <p14:tracePt t="196701" x="9258300" y="3505200"/>
          <p14:tracePt t="196718" x="9245600" y="3517900"/>
          <p14:tracePt t="196734" x="9245600" y="3536950"/>
          <p14:tracePt t="196751" x="9226550" y="3556000"/>
          <p14:tracePt t="196767" x="9226550" y="3581400"/>
          <p14:tracePt t="196784" x="9220200" y="3606800"/>
          <p14:tracePt t="196802" x="9220200" y="3632200"/>
          <p14:tracePt t="196818" x="9220200" y="3657600"/>
          <p14:tracePt t="196834" x="9220200" y="3676650"/>
          <p14:tracePt t="196851" x="9220200" y="3689350"/>
          <p14:tracePt t="196867" x="9220200" y="3702050"/>
          <p14:tracePt t="196884" x="9226550" y="3714750"/>
          <p14:tracePt t="196901" x="9239250" y="3733800"/>
          <p14:tracePt t="196918" x="9251950" y="3740150"/>
          <p14:tracePt t="196934" x="9277350" y="3752850"/>
          <p14:tracePt t="196950" x="9315450" y="3765550"/>
          <p14:tracePt t="196968" x="9353550" y="3784600"/>
          <p14:tracePt t="196984" x="9391650" y="3810000"/>
          <p14:tracePt t="197001" x="9436100" y="3835400"/>
          <p14:tracePt t="197018" x="9474200" y="3841750"/>
          <p14:tracePt t="197034" x="9512300" y="3848100"/>
          <p14:tracePt t="197051" x="9544050" y="3848100"/>
          <p14:tracePt t="197067" x="9582150" y="3860800"/>
          <p14:tracePt t="197084" x="9601200" y="3860800"/>
          <p14:tracePt t="197101" x="9645650" y="3860800"/>
          <p14:tracePt t="197118" x="9690100" y="3860800"/>
          <p14:tracePt t="197134" x="9740900" y="3860800"/>
          <p14:tracePt t="197151" x="9810750" y="3860800"/>
          <p14:tracePt t="197167" x="9874250" y="3860800"/>
          <p14:tracePt t="197172" x="9886950" y="3860800"/>
          <p14:tracePt t="197184" x="9925050" y="3860800"/>
          <p14:tracePt t="197200" x="9982200" y="3860800"/>
          <p14:tracePt t="197218" x="10020300" y="3860800"/>
          <p14:tracePt t="197234" x="10052050" y="3860800"/>
          <p14:tracePt t="197251" x="10077450" y="3860800"/>
          <p14:tracePt t="197267" x="10102850" y="3860800"/>
          <p14:tracePt t="197284" x="10121900" y="3854450"/>
          <p14:tracePt t="197301" x="10153650" y="3835400"/>
          <p14:tracePt t="197318" x="10172700" y="3822700"/>
          <p14:tracePt t="197334" x="10185400" y="3803650"/>
          <p14:tracePt t="197351" x="10210800" y="3778250"/>
          <p14:tracePt t="197367" x="10229850" y="3746500"/>
          <p14:tracePt t="197384" x="10242550" y="3721100"/>
          <p14:tracePt t="197401" x="10248900" y="3689350"/>
          <p14:tracePt t="197417" x="10248900" y="3663950"/>
          <p14:tracePt t="197434" x="10248900" y="3651250"/>
          <p14:tracePt t="197450" x="10248900" y="3632200"/>
          <p14:tracePt t="197467" x="10248900" y="3625850"/>
          <p14:tracePt t="197484" x="10248900" y="3619500"/>
          <p14:tracePt t="197500" x="10236200" y="3619500"/>
          <p14:tracePt t="197534" x="10236200" y="3606800"/>
          <p14:tracePt t="197551" x="10236200" y="3600450"/>
          <p14:tracePt t="197667" x="10236200" y="3594100"/>
          <p14:tracePt t="197718" x="10236200" y="3587750"/>
          <p14:tracePt t="197734" x="10236200" y="3575050"/>
          <p14:tracePt t="197751" x="10229850" y="3568700"/>
          <p14:tracePt t="197767" x="10223500" y="3556000"/>
          <p14:tracePt t="197784" x="10217150" y="3549650"/>
          <p14:tracePt t="197801" x="10204450" y="3543300"/>
          <p14:tracePt t="197818" x="10191750" y="3530600"/>
          <p14:tracePt t="197834" x="10160000" y="3517900"/>
          <p14:tracePt t="197850" x="10128250" y="3498850"/>
          <p14:tracePt t="197867" x="10090150" y="3479800"/>
          <p14:tracePt t="197884" x="10052050" y="3473450"/>
          <p14:tracePt t="197886" x="10045700" y="3473450"/>
          <p14:tracePt t="197900" x="10020300" y="3460750"/>
          <p14:tracePt t="197918" x="9969500" y="3448050"/>
          <p14:tracePt t="197934" x="9944100" y="3441700"/>
          <p14:tracePt t="197950" x="9906000" y="3429000"/>
          <p14:tracePt t="197967" x="9867900" y="3422650"/>
          <p14:tracePt t="197984" x="9798050" y="3422650"/>
          <p14:tracePt t="198000" x="9734550" y="3422650"/>
          <p14:tracePt t="198017" x="9677400" y="3422650"/>
          <p14:tracePt t="198034" x="9652000" y="3422650"/>
          <p14:tracePt t="198050" x="9639300" y="3422650"/>
          <p14:tracePt t="198285" x="9632950" y="3422650"/>
          <p14:tracePt t="198300" x="9626600" y="3416300"/>
          <p14:tracePt t="198303" x="9620250" y="3409950"/>
          <p14:tracePt t="198317" x="9607550" y="3409950"/>
          <p14:tracePt t="198334" x="9588500" y="3397250"/>
          <p14:tracePt t="198350" x="9575800" y="3390900"/>
          <p14:tracePt t="198367" x="9556750" y="3384550"/>
          <p14:tracePt t="198402" x="9537700" y="3378200"/>
          <p14:tracePt t="198417" x="9486900" y="3371850"/>
          <p14:tracePt t="198434" x="9398000" y="3346450"/>
          <p14:tracePt t="198450" x="9251950" y="3327400"/>
          <p14:tracePt t="198467" x="9080500" y="3289300"/>
          <p14:tracePt t="198483" x="8902700" y="3251200"/>
          <p14:tracePt t="198500" x="8712200" y="3238500"/>
          <p14:tracePt t="198502" x="8667750" y="3232150"/>
          <p14:tracePt t="198516" x="8515350" y="3219450"/>
          <p14:tracePt t="198532" x="8343900" y="3200400"/>
          <p14:tracePt t="198549" x="8286750" y="3200400"/>
          <p14:tracePt t="198566" x="8274050" y="3200400"/>
          <p14:tracePt t="198582" x="8261350" y="3200400"/>
          <p14:tracePt t="198850" x="8248650" y="3181350"/>
          <p14:tracePt t="198867" x="8229600" y="3155950"/>
          <p14:tracePt t="198884" x="8197850" y="3130550"/>
          <p14:tracePt t="198900" x="8134350" y="3111500"/>
          <p14:tracePt t="198917" x="8096250" y="3105150"/>
          <p14:tracePt t="198934" x="8070850" y="3105150"/>
          <p14:tracePt t="198950" x="8051800" y="3105150"/>
          <p14:tracePt t="198984" x="8045450" y="3105150"/>
          <p14:tracePt t="199000" x="8032750" y="3105150"/>
          <p14:tracePt t="199017" x="8032750" y="3117850"/>
          <p14:tracePt t="199034" x="8020050" y="3136900"/>
          <p14:tracePt t="199050" x="8007350" y="3155950"/>
          <p14:tracePt t="199067" x="8001000" y="3162300"/>
          <p14:tracePt t="199083" x="7981950" y="3181350"/>
          <p14:tracePt t="199100" x="7975600" y="3194050"/>
          <p14:tracePt t="199117" x="7969250" y="3213100"/>
          <p14:tracePt t="199134" x="7969250" y="3244850"/>
          <p14:tracePt t="199150" x="7969250" y="3270250"/>
          <p14:tracePt t="199167" x="7969250" y="3302000"/>
          <p14:tracePt t="199183" x="7969250" y="3327400"/>
          <p14:tracePt t="199189" x="7969250" y="3340100"/>
          <p14:tracePt t="199200" x="7975600" y="3352800"/>
          <p14:tracePt t="199217" x="8001000" y="3378200"/>
          <p14:tracePt t="199234" x="8045450" y="3416300"/>
          <p14:tracePt t="199250" x="8077200" y="3441700"/>
          <p14:tracePt t="199267" x="8128000" y="3467100"/>
          <p14:tracePt t="199283" x="8172450" y="3486150"/>
          <p14:tracePt t="199300" x="8223250" y="3492500"/>
          <p14:tracePt t="199317" x="8293100" y="3511550"/>
          <p14:tracePt t="199333" x="8331200" y="3517900"/>
          <p14:tracePt t="199350" x="8356600" y="3517900"/>
          <p14:tracePt t="199366" x="8382000" y="3517900"/>
          <p14:tracePt t="199383" x="8401050" y="3517900"/>
          <p14:tracePt t="199400" x="8407400" y="3517900"/>
          <p14:tracePt t="199416" x="8413750" y="3498850"/>
          <p14:tracePt t="199433" x="8426450" y="3492500"/>
          <p14:tracePt t="199450" x="8432800" y="3486150"/>
          <p14:tracePt t="199466" x="8432800" y="3479800"/>
          <p14:tracePt t="199483" x="8439150" y="3473450"/>
          <p14:tracePt t="199500" x="8445500" y="3460750"/>
          <p14:tracePt t="199516" x="8451850" y="3454400"/>
          <p14:tracePt t="199533" x="8458200" y="3454400"/>
          <p14:tracePt t="199550" x="8458200" y="3441700"/>
          <p14:tracePt t="199565" x="8458200" y="3429000"/>
          <p14:tracePt t="199582" x="8458200" y="3409950"/>
          <p14:tracePt t="199599" x="8458200" y="3390900"/>
          <p14:tracePt t="199618" x="8451850" y="3371850"/>
          <p14:tracePt t="199633" x="8445500" y="3352800"/>
          <p14:tracePt t="199650" x="8439150" y="3346450"/>
          <p14:tracePt t="199666" x="8439150" y="3340100"/>
          <p14:tracePt t="199683" x="8439150" y="3333750"/>
          <p14:tracePt t="199688" x="8432800" y="3327400"/>
          <p14:tracePt t="199717" x="8426450" y="3314700"/>
          <p14:tracePt t="199734" x="8420100" y="3295650"/>
          <p14:tracePt t="199750" x="8401050" y="3270250"/>
          <p14:tracePt t="199766" x="8369300" y="3238500"/>
          <p14:tracePt t="199783" x="8356600" y="3213100"/>
          <p14:tracePt t="199800" x="8337550" y="3200400"/>
          <p14:tracePt t="199816" x="8318500" y="3194050"/>
          <p14:tracePt t="199834" x="8305800" y="3187700"/>
          <p14:tracePt t="199850" x="8293100" y="3175000"/>
          <p14:tracePt t="199866" x="8274050" y="3175000"/>
          <p14:tracePt t="199883" x="8261350" y="3175000"/>
          <p14:tracePt t="199900" x="8248650" y="3175000"/>
          <p14:tracePt t="199916" x="8229600" y="3175000"/>
          <p14:tracePt t="199933" x="8216900" y="3175000"/>
          <p14:tracePt t="199950" x="8197850" y="3175000"/>
          <p14:tracePt t="199983" x="8191500" y="3175000"/>
          <p14:tracePt t="199999" x="8185150" y="3175000"/>
          <p14:tracePt t="200016" x="8166100" y="3175000"/>
          <p14:tracePt t="200033" x="8153400" y="3175000"/>
          <p14:tracePt t="200050" x="8134350" y="3175000"/>
          <p14:tracePt t="200066" x="8115300" y="3175000"/>
          <p14:tracePt t="200083" x="8102600" y="3175000"/>
          <p14:tracePt t="200100" x="8083550" y="3175000"/>
          <p14:tracePt t="200117" x="8058150" y="3175000"/>
          <p14:tracePt t="200133" x="8039100" y="3181350"/>
          <p14:tracePt t="200150" x="8020050" y="3194050"/>
          <p14:tracePt t="200166" x="8007350" y="3206750"/>
          <p14:tracePt t="200183" x="7994650" y="3219450"/>
          <p14:tracePt t="200200" x="7988300" y="3225800"/>
          <p14:tracePt t="200216" x="7969250" y="3244850"/>
          <p14:tracePt t="200234" x="7956550" y="3257550"/>
          <p14:tracePt t="200250" x="7950200" y="3276600"/>
          <p14:tracePt t="200266" x="7943850" y="3295650"/>
          <p14:tracePt t="200283" x="7943850" y="3314700"/>
          <p14:tracePt t="200300" x="7937500" y="3333750"/>
          <p14:tracePt t="200316" x="7937500" y="3359150"/>
          <p14:tracePt t="200334" x="7937500" y="3384550"/>
          <p14:tracePt t="200350" x="7937500" y="3409950"/>
          <p14:tracePt t="200366" x="7937500" y="3435350"/>
          <p14:tracePt t="200383" x="7937500" y="3454400"/>
          <p14:tracePt t="200399" x="7937500" y="3467100"/>
          <p14:tracePt t="200416" x="7943850" y="3473450"/>
          <p14:tracePt t="200450" x="7943850" y="3486150"/>
          <p14:tracePt t="200466" x="7937500" y="3498850"/>
          <p14:tracePt t="200483" x="7924800" y="3524250"/>
          <p14:tracePt t="200499" x="7912100" y="3543300"/>
          <p14:tracePt t="200516" x="7886700" y="3568700"/>
          <p14:tracePt t="200518" x="7874000" y="3568700"/>
          <p14:tracePt t="200534" x="7810500" y="3594100"/>
          <p14:tracePt t="200550" x="7715250" y="3619500"/>
          <p14:tracePt t="200567" x="7626350" y="3632200"/>
          <p14:tracePt t="200584" x="7537450" y="3644900"/>
          <p14:tracePt t="200600" x="7410450" y="3657600"/>
          <p14:tracePt t="200617" x="7321550" y="3663950"/>
          <p14:tracePt t="200632" x="7251700" y="3657600"/>
          <p14:tracePt t="200649" x="7156450" y="3644900"/>
          <p14:tracePt t="200665" x="7086600" y="3619500"/>
          <p14:tracePt t="200682" x="7048500" y="3600450"/>
          <p14:tracePt t="200698" x="7029450" y="3587750"/>
          <p14:tracePt t="200701" x="7023100" y="3587750"/>
          <p14:tracePt t="200715" x="7016750" y="3587750"/>
          <p14:tracePt t="200734" x="7010400" y="3575050"/>
          <p14:tracePt t="200798" x="6997700" y="3575050"/>
          <p14:tracePt t="200814" x="6972300" y="3575050"/>
          <p14:tracePt t="200831" x="6940550" y="3575050"/>
          <p14:tracePt t="200848" x="6908800" y="3575050"/>
          <p14:tracePt t="200864" x="6883400" y="3575050"/>
          <p14:tracePt t="200881" x="6864350" y="3581400"/>
          <p14:tracePt t="200897" x="6838950" y="3581400"/>
          <p14:tracePt t="200916" x="6813550" y="3581400"/>
          <p14:tracePt t="200933" x="6781800" y="3594100"/>
          <p14:tracePt t="200949" x="6762750" y="3600450"/>
          <p14:tracePt t="200966" x="6756400" y="3600450"/>
          <p14:tracePt t="200982" x="6750050" y="3600450"/>
          <p14:tracePt t="201266" x="6775450" y="3600450"/>
          <p14:tracePt t="201283" x="6819900" y="3600450"/>
          <p14:tracePt t="201299" x="6858000" y="3600450"/>
          <p14:tracePt t="201316" x="6908800" y="3600450"/>
          <p14:tracePt t="201318" x="6921500" y="3600450"/>
          <p14:tracePt t="201332" x="6978650" y="3600450"/>
          <p14:tracePt t="201350" x="7035800" y="3600450"/>
          <p14:tracePt t="201366" x="7124700" y="3600450"/>
          <p14:tracePt t="201383" x="7219950" y="3600450"/>
          <p14:tracePt t="201399" x="7346950" y="3600450"/>
          <p14:tracePt t="201416" x="7518400" y="3581400"/>
          <p14:tracePt t="201432" x="7727950" y="3568700"/>
          <p14:tracePt t="201450" x="7861300" y="3556000"/>
          <p14:tracePt t="201466" x="8020050" y="3530600"/>
          <p14:tracePt t="201483" x="8121650" y="3517900"/>
          <p14:tracePt t="201499" x="8229600" y="3511550"/>
          <p14:tracePt t="201516" x="8312150" y="3498850"/>
          <p14:tracePt t="201533" x="8375650" y="3498850"/>
          <p14:tracePt t="201550" x="8401050" y="3498850"/>
          <p14:tracePt t="201566" x="8407400" y="3498850"/>
          <p14:tracePt t="201599" x="8420100" y="3498850"/>
          <p14:tracePt t="201616" x="8426450" y="3511550"/>
          <p14:tracePt t="201632" x="8439150" y="3524250"/>
          <p14:tracePt t="201649" x="8445500" y="3536950"/>
          <p14:tracePt t="201666" x="8451850" y="3536950"/>
          <p14:tracePt t="201682" x="8464550" y="3536950"/>
          <p14:tracePt t="201699" x="8470900" y="3549650"/>
          <p14:tracePt t="201716" x="8483600" y="3549650"/>
          <p14:tracePt t="201721" x="8502650" y="3556000"/>
          <p14:tracePt t="201733" x="8515350" y="3568700"/>
          <p14:tracePt t="201750" x="8534400" y="3587750"/>
          <p14:tracePt t="201766" x="8566150" y="3613150"/>
          <p14:tracePt t="201782" x="8578850" y="3625850"/>
          <p14:tracePt t="201799" x="8585200" y="3644900"/>
          <p14:tracePt t="201816" x="8604250" y="3663950"/>
          <p14:tracePt t="201832" x="8604250" y="3689350"/>
          <p14:tracePt t="201850" x="8623300" y="3727450"/>
          <p14:tracePt t="201866" x="8636000" y="3752850"/>
          <p14:tracePt t="201882" x="8661400" y="3790950"/>
          <p14:tracePt t="201899" x="8686800" y="3829050"/>
          <p14:tracePt t="201916" x="8712200" y="3854450"/>
          <p14:tracePt t="201932" x="8737600" y="3879850"/>
          <p14:tracePt t="201949" x="8756650" y="3898900"/>
          <p14:tracePt t="201966" x="8775700" y="3911600"/>
          <p14:tracePt t="201983" x="8788400" y="3937000"/>
          <p14:tracePt t="201999" x="8801100" y="3962400"/>
          <p14:tracePt t="202016" x="8820150" y="3987800"/>
          <p14:tracePt t="202032" x="8858250" y="4038600"/>
          <p14:tracePt t="202050" x="8877300" y="4070350"/>
          <p14:tracePt t="202066" x="8902700" y="4108450"/>
          <p14:tracePt t="202082" x="8934450" y="4152900"/>
          <p14:tracePt t="202099" x="8959850" y="4191000"/>
          <p14:tracePt t="202116" x="8991600" y="4229100"/>
          <p14:tracePt t="202132" x="9023350" y="4273550"/>
          <p14:tracePt t="202150" x="9048750" y="4305300"/>
          <p14:tracePt t="202166" x="9067800" y="4343400"/>
          <p14:tracePt t="202182" x="9080500" y="4375150"/>
          <p14:tracePt t="202199" x="9086850" y="4394200"/>
          <p14:tracePt t="202215" x="9086850" y="4419600"/>
          <p14:tracePt t="202217" x="9086850" y="4425950"/>
          <p14:tracePt t="202232" x="9086850" y="4438650"/>
          <p14:tracePt t="202237" x="9086850" y="4445000"/>
          <p14:tracePt t="202250" x="9086850" y="4457700"/>
          <p14:tracePt t="202266" x="9061450" y="4483100"/>
          <p14:tracePt t="202282" x="9042400" y="4502150"/>
          <p14:tracePt t="202300" x="9004300" y="4514850"/>
          <p14:tracePt t="202315" x="8978900" y="4521200"/>
          <p14:tracePt t="202332" x="8921750" y="4521200"/>
          <p14:tracePt t="202349" x="8864600" y="4521200"/>
          <p14:tracePt t="202366" x="8845550" y="4521200"/>
          <p14:tracePt t="202382" x="8826500" y="4521200"/>
          <p14:tracePt t="202399" x="8813800" y="4521200"/>
          <p14:tracePt t="202432" x="8794750" y="4521200"/>
          <p14:tracePt t="202465" x="8782050" y="4527550"/>
          <p14:tracePt t="202482" x="8769350" y="4546600"/>
          <p14:tracePt t="202500" x="8763000" y="4559300"/>
          <p14:tracePt t="202516" x="8763000" y="4578350"/>
          <p14:tracePt t="202532" x="8750300" y="4597400"/>
          <p14:tracePt t="202549" x="8743950" y="4622800"/>
          <p14:tracePt t="202565" x="8743950" y="4641850"/>
          <p14:tracePt t="202582" x="8737600" y="4660900"/>
          <p14:tracePt t="202599" x="8737600" y="4679950"/>
          <p14:tracePt t="202616" x="8737600" y="4699000"/>
          <p14:tracePt t="202632" x="8737600" y="4705350"/>
          <p14:tracePt t="202649" x="8737600" y="4718050"/>
          <p14:tracePt t="202666" x="8731250" y="4724400"/>
          <p14:tracePt t="203282" x="8731250" y="4718050"/>
          <p14:tracePt t="203299" x="8731250" y="4705350"/>
          <p14:tracePt t="203315" x="8731250" y="4699000"/>
          <p14:tracePt t="203332" x="8731250" y="4686300"/>
          <p14:tracePt t="203348" x="8731250" y="4679950"/>
          <p14:tracePt t="203365" x="8731250" y="4660900"/>
          <p14:tracePt t="203382" x="8731250" y="4648200"/>
          <p14:tracePt t="203398" x="8731250" y="4641850"/>
          <p14:tracePt t="203415" x="8731250" y="4635500"/>
          <p14:tracePt t="203515" x="8731250" y="4629150"/>
          <p14:tracePt t="203532" x="8731250" y="4616450"/>
          <p14:tracePt t="203565" x="8731250" y="4610100"/>
          <p14:tracePt t="203582" x="8737600" y="4603750"/>
          <p14:tracePt t="203815" x="8737600" y="4597400"/>
          <p14:tracePt t="203832" x="8743950" y="4584700"/>
          <p14:tracePt t="203849" x="8750300" y="4578350"/>
          <p14:tracePt t="203865" x="8756650" y="4572000"/>
          <p14:tracePt t="203882" x="8756650" y="4565650"/>
          <p14:tracePt t="203898" x="8763000" y="4565650"/>
          <p14:tracePt t="205131" x="8763000" y="4559300"/>
          <p14:tracePt t="205148" x="8782050" y="4546600"/>
          <p14:tracePt t="205164" x="8801100" y="4540250"/>
          <p14:tracePt t="205181" x="8826500" y="4521200"/>
          <p14:tracePt t="205198" x="8858250" y="4508500"/>
          <p14:tracePt t="205200" x="8864600" y="4508500"/>
          <p14:tracePt t="205214" x="8915400" y="4502150"/>
          <p14:tracePt t="205232" x="8966200" y="4489450"/>
          <p14:tracePt t="205248" x="9010650" y="4483100"/>
          <p14:tracePt t="205265" x="9055100" y="4470400"/>
          <p14:tracePt t="205281" x="9131300" y="4438650"/>
          <p14:tracePt t="205287" x="9156700" y="4419600"/>
          <p14:tracePt t="205301" x="9169400" y="4413250"/>
          <p14:tracePt t="205315" x="9194800" y="4394200"/>
          <p14:tracePt t="205332" x="9220200" y="4381500"/>
          <p14:tracePt t="205348" x="9251950" y="4368800"/>
          <p14:tracePt t="205364" x="9290050" y="4362450"/>
          <p14:tracePt t="205381" x="9328150" y="4362450"/>
          <p14:tracePt t="205398" x="9353550" y="4362450"/>
          <p14:tracePt t="205415" x="9391650" y="4362450"/>
          <p14:tracePt t="205432" x="9410700" y="4362450"/>
          <p14:tracePt t="205448" x="9429750" y="4362450"/>
          <p14:tracePt t="205464" x="9448800" y="4362450"/>
          <p14:tracePt t="205481" x="9474200" y="4362450"/>
          <p14:tracePt t="205498" x="9512300" y="4381500"/>
          <p14:tracePt t="205515" x="9556750" y="4394200"/>
          <p14:tracePt t="205531" x="9582150" y="4400550"/>
          <p14:tracePt t="205548" x="9613900" y="4413250"/>
          <p14:tracePt t="205564" x="9632950" y="4419600"/>
          <p14:tracePt t="205581" x="9658350" y="4425950"/>
          <p14:tracePt t="205598" x="9677400" y="4438650"/>
          <p14:tracePt t="205614" x="9709150" y="4464050"/>
          <p14:tracePt t="205632" x="9728200" y="4470400"/>
          <p14:tracePt t="205648" x="9734550" y="4483100"/>
          <p14:tracePt t="205664" x="9740900" y="4489450"/>
          <p14:tracePt t="205681" x="9747250" y="4502150"/>
          <p14:tracePt t="205698" x="9766300" y="4527550"/>
          <p14:tracePt t="205715" x="9785350" y="4565650"/>
          <p14:tracePt t="205731" x="9804400" y="4597400"/>
          <p14:tracePt t="205748" x="9817100" y="4622800"/>
          <p14:tracePt t="205764" x="9823450" y="4635500"/>
          <p14:tracePt t="205781" x="9829800" y="4648200"/>
          <p14:tracePt t="205798" x="9836150" y="4654550"/>
          <p14:tracePt t="205831" x="9842500" y="4667250"/>
          <p14:tracePt t="205848" x="9842500" y="4673600"/>
          <p14:tracePt t="205865" x="9842500" y="4686300"/>
          <p14:tracePt t="205881" x="9842500" y="4711700"/>
          <p14:tracePt t="205898" x="9842500" y="4724400"/>
          <p14:tracePt t="205914" x="9842500" y="4743450"/>
          <p14:tracePt t="205932" x="9823450" y="4762500"/>
          <p14:tracePt t="205948" x="9810750" y="4775200"/>
          <p14:tracePt t="205964" x="9804400" y="4781550"/>
          <p14:tracePt t="205981" x="9791700" y="4794250"/>
          <p14:tracePt t="205998" x="9785350" y="4806950"/>
          <p14:tracePt t="206015" x="9766300" y="4819650"/>
          <p14:tracePt t="206032" x="9753600" y="4826000"/>
          <p14:tracePt t="206048" x="9721850" y="4838700"/>
          <p14:tracePt t="206064" x="9709150" y="4845050"/>
          <p14:tracePt t="206081" x="9683750" y="4857750"/>
          <p14:tracePt t="206096" x="9671050" y="4864100"/>
          <p14:tracePt t="206132" x="9658350" y="4870450"/>
          <p14:tracePt t="206148" x="9652000" y="4876800"/>
          <p14:tracePt t="206164" x="9632950" y="4883150"/>
          <p14:tracePt t="206181" x="9601200" y="4889500"/>
          <p14:tracePt t="206197" x="9582150" y="4895850"/>
          <p14:tracePt t="206214" x="9556750" y="4908550"/>
          <p14:tracePt t="206217" x="9550400" y="4908550"/>
          <p14:tracePt t="206231" x="9531350" y="4914900"/>
          <p14:tracePt t="206248" x="9512300" y="4921250"/>
          <p14:tracePt t="206264" x="9505950" y="4927600"/>
          <p14:tracePt t="206281" x="9493250" y="4927600"/>
          <p14:tracePt t="206297" x="9480550" y="4927600"/>
          <p14:tracePt t="206303" x="9467850" y="4933950"/>
          <p14:tracePt t="206314" x="9461500" y="4940300"/>
          <p14:tracePt t="206332" x="9436100" y="4946650"/>
          <p14:tracePt t="206348" x="9410700" y="4946650"/>
          <p14:tracePt t="206364" x="9385300" y="4953000"/>
          <p14:tracePt t="206381" x="9366250" y="4959350"/>
          <p14:tracePt t="206397" x="9347200" y="4965700"/>
          <p14:tracePt t="206414" x="9321800" y="4965700"/>
          <p14:tracePt t="206432" x="9309100" y="4965700"/>
          <p14:tracePt t="206447" x="9302750" y="4965700"/>
          <p14:tracePt t="206497" x="9302750" y="4972050"/>
          <p14:tracePt t="207196" x="9296400" y="4972050"/>
          <p14:tracePt t="207229" x="9296400" y="4965700"/>
          <p14:tracePt t="207248" x="9309100" y="4959350"/>
          <p14:tracePt t="207264" x="9315450" y="4959350"/>
          <p14:tracePt t="207280" x="9321800" y="4959350"/>
          <p14:tracePt t="207297" x="9328150" y="4959350"/>
          <p14:tracePt t="207314" x="9340850" y="4959350"/>
          <p14:tracePt t="207331" x="9366250" y="4959350"/>
          <p14:tracePt t="207348" x="9410700" y="4940300"/>
          <p14:tracePt t="207364" x="9436100" y="4927600"/>
          <p14:tracePt t="207380" x="9467850" y="4921250"/>
          <p14:tracePt t="207397" x="9505950" y="4902200"/>
          <p14:tracePt t="207414" x="9544050" y="4876800"/>
          <p14:tracePt t="207431" x="9607550" y="4838700"/>
          <p14:tracePt t="207448" x="9658350" y="4806950"/>
          <p14:tracePt t="207464" x="9709150" y="4781550"/>
          <p14:tracePt t="207480" x="9753600" y="4749800"/>
          <p14:tracePt t="207497" x="9791700" y="4724400"/>
          <p14:tracePt t="207514" x="9829800" y="4673600"/>
          <p14:tracePt t="207530" x="9842500" y="4635500"/>
          <p14:tracePt t="207547" x="9855200" y="4591050"/>
          <p14:tracePt t="207564" x="9867900" y="4546600"/>
          <p14:tracePt t="207581" x="9874250" y="4502150"/>
          <p14:tracePt t="207597" x="9880600" y="4464050"/>
          <p14:tracePt t="207614" x="9886950" y="4413250"/>
          <p14:tracePt t="207631" x="9893300" y="4375150"/>
          <p14:tracePt t="207633" x="9899650" y="4362450"/>
          <p14:tracePt t="207648" x="9899650" y="4324350"/>
          <p14:tracePt t="207664" x="9906000" y="4273550"/>
          <p14:tracePt t="207680" x="9906000" y="4222750"/>
          <p14:tracePt t="207697" x="9899650" y="4152900"/>
          <p14:tracePt t="207714" x="9867900" y="4089400"/>
          <p14:tracePt t="207730" x="9836150" y="4038600"/>
          <p14:tracePt t="207748" x="9823450" y="4013200"/>
          <p14:tracePt t="207764" x="9810750" y="3994150"/>
          <p14:tracePt t="207780" x="9804400" y="3962400"/>
          <p14:tracePt t="207797" x="9798050" y="3937000"/>
          <p14:tracePt t="207814" x="9798050" y="3917950"/>
          <p14:tracePt t="207819" x="9798050" y="3905250"/>
          <p14:tracePt t="207832" x="9798050" y="3892550"/>
          <p14:tracePt t="207848" x="9798050" y="3867150"/>
          <p14:tracePt t="207864" x="9798050" y="3848100"/>
          <p14:tracePt t="207880" x="9798050" y="3822700"/>
          <p14:tracePt t="207897" x="9798050" y="3810000"/>
          <p14:tracePt t="207914" x="9798050" y="3790950"/>
          <p14:tracePt t="207930" x="9785350" y="3771900"/>
          <p14:tracePt t="207964" x="9785350" y="3765550"/>
          <p14:tracePt t="207980" x="9785350" y="3759200"/>
          <p14:tracePt t="207997" x="9785350" y="3752850"/>
          <p14:tracePt t="208014" x="9779000" y="3740150"/>
          <p14:tracePt t="208030" x="9779000" y="3733800"/>
          <p14:tracePt t="208114" x="9772650" y="3727450"/>
          <p14:tracePt t="208313" x="9740900" y="3733800"/>
          <p14:tracePt t="208330" x="9721850" y="3746500"/>
          <p14:tracePt t="208336" x="9715500" y="3752850"/>
          <p14:tracePt t="208348" x="9702800" y="3759200"/>
          <p14:tracePt t="208364" x="9671050" y="3759200"/>
          <p14:tracePt t="208380" x="9645650" y="3771900"/>
          <p14:tracePt t="208397" x="9601200" y="3784600"/>
          <p14:tracePt t="208413" x="9563100" y="3797300"/>
          <p14:tracePt t="208430" x="9512300" y="3803650"/>
          <p14:tracePt t="208448" x="9486900" y="3810000"/>
          <p14:tracePt t="208464" x="9474200" y="3810000"/>
          <p14:tracePt t="208480" x="9467850" y="3810000"/>
          <p14:tracePt t="208497" x="9461500" y="3810000"/>
          <p14:tracePt t="208513" x="9442450" y="3810000"/>
          <p14:tracePt t="208530" x="9423400" y="3810000"/>
          <p14:tracePt t="208533" x="9417050" y="3803650"/>
          <p14:tracePt t="208547" x="9398000" y="3797300"/>
          <p14:tracePt t="208564" x="9378950" y="3784600"/>
          <p14:tracePt t="208580" x="9366250" y="3778250"/>
          <p14:tracePt t="208630" x="9353550" y="3765550"/>
          <p14:tracePt t="208647" x="9347200" y="3759200"/>
          <p14:tracePt t="208697" x="9340850" y="3746500"/>
          <p14:tracePt t="208714" x="9340850" y="3740150"/>
          <p14:tracePt t="208730" x="9340850" y="3727450"/>
          <p14:tracePt t="208747" x="9340850" y="3702050"/>
          <p14:tracePt t="208764" x="9347200" y="3676650"/>
          <p14:tracePt t="208780" x="9366250" y="3657600"/>
          <p14:tracePt t="208797" x="9398000" y="3625850"/>
          <p14:tracePt t="208813" x="9429750" y="3600450"/>
          <p14:tracePt t="208830" x="9455150" y="3587750"/>
          <p14:tracePt t="208832" x="9461500" y="3581400"/>
          <p14:tracePt t="208847" x="9505950" y="3562350"/>
          <p14:tracePt t="208864" x="9544050" y="3543300"/>
          <p14:tracePt t="208880" x="9582150" y="3524250"/>
          <p14:tracePt t="208897" x="9601200" y="3511550"/>
          <p14:tracePt t="208913" x="9626600" y="3505200"/>
          <p14:tracePt t="208930" x="9652000" y="3492500"/>
          <p14:tracePt t="208931" x="9658350" y="3486150"/>
          <p14:tracePt t="208948" x="9683750" y="3473450"/>
          <p14:tracePt t="208964" x="9715500" y="3460750"/>
          <p14:tracePt t="208980" x="9753600" y="3454400"/>
          <p14:tracePt t="208997" x="9785350" y="3441700"/>
          <p14:tracePt t="209013" x="9823450" y="3435350"/>
          <p14:tracePt t="209030" x="9855200" y="3429000"/>
          <p14:tracePt t="209048" x="9906000" y="3422650"/>
          <p14:tracePt t="209064" x="9931400" y="3416300"/>
          <p14:tracePt t="209080" x="9956800" y="3416300"/>
          <p14:tracePt t="209096" x="9975850" y="3416300"/>
          <p14:tracePt t="209113" x="10001250" y="3416300"/>
          <p14:tracePt t="209130" x="10020300" y="3416300"/>
          <p14:tracePt t="209132" x="10026650" y="3416300"/>
          <p14:tracePt t="209146" x="10039350" y="3422650"/>
          <p14:tracePt t="209163" x="10058400" y="3429000"/>
          <p14:tracePt t="209180" x="10083800" y="3435350"/>
          <p14:tracePt t="209196" x="10090150" y="3441700"/>
          <p14:tracePt t="209213" x="10096500" y="3448050"/>
          <p14:tracePt t="209230" x="10109200" y="3460750"/>
          <p14:tracePt t="209247" x="10115550" y="3486150"/>
          <p14:tracePt t="209264" x="10128250" y="3511550"/>
          <p14:tracePt t="209280" x="10134600" y="3530600"/>
          <p14:tracePt t="209296" x="10147300" y="3549650"/>
          <p14:tracePt t="209314" x="10153650" y="3556000"/>
          <p14:tracePt t="209330" x="10160000" y="3562350"/>
          <p14:tracePt t="209346" x="10160000" y="3581400"/>
          <p14:tracePt t="209362" x="10166350" y="3600450"/>
          <p14:tracePt t="209379" x="10172700" y="3625850"/>
          <p14:tracePt t="209395" x="10172700" y="3651250"/>
          <p14:tracePt t="209412" x="10172700" y="3663950"/>
          <p14:tracePt t="209429" x="10172700" y="3676650"/>
          <p14:tracePt t="209580" x="10179050" y="3683000"/>
          <p14:tracePt t="210396" x="10172700" y="3683000"/>
          <p14:tracePt t="210412" x="10147300" y="3683000"/>
          <p14:tracePt t="210428" x="10090150" y="3670300"/>
          <p14:tracePt t="210446" x="10033000" y="3644900"/>
          <p14:tracePt t="210463" x="9956800" y="3619500"/>
          <p14:tracePt t="210479" x="9925050" y="3594100"/>
          <p14:tracePt t="210496" x="9899650" y="3581400"/>
          <p14:tracePt t="210498" x="9893300" y="3575050"/>
          <p14:tracePt t="210514" x="9874250" y="3562350"/>
          <p14:tracePt t="210530" x="9848850" y="3543300"/>
          <p14:tracePt t="210546" x="9823450" y="3530600"/>
          <p14:tracePt t="210563" x="9791700" y="3517900"/>
          <p14:tracePt t="210579" x="9740900" y="3486150"/>
          <p14:tracePt t="210596" x="9671050" y="3441700"/>
          <p14:tracePt t="210613" x="9588500" y="3403600"/>
          <p14:tracePt t="210630" x="9512300" y="3384550"/>
          <p14:tracePt t="210646" x="9429750" y="3359150"/>
          <p14:tracePt t="210663" x="9366250" y="3340100"/>
          <p14:tracePt t="210679" x="9321800" y="3333750"/>
          <p14:tracePt t="210696" x="9296400" y="3321050"/>
          <p14:tracePt t="210699" x="9290050" y="3321050"/>
          <p14:tracePt t="210713" x="9271000" y="3314700"/>
          <p14:tracePt t="210730" x="9220200" y="3314700"/>
          <p14:tracePt t="210746" x="9163050" y="3308350"/>
          <p14:tracePt t="210763" x="9099550" y="3289300"/>
          <p14:tracePt t="210779" x="9036050" y="3282950"/>
          <p14:tracePt t="210796" x="8972550" y="3270250"/>
          <p14:tracePt t="210813" x="8909050" y="3244850"/>
          <p14:tracePt t="210830" x="8870950" y="3238500"/>
          <p14:tracePt t="210846" x="8839200" y="3232150"/>
          <p14:tracePt t="210863" x="8801100" y="3219450"/>
          <p14:tracePt t="210879" x="8775700" y="3213100"/>
          <p14:tracePt t="210896" x="8756650" y="3213100"/>
          <p14:tracePt t="210913" x="8724900" y="3213100"/>
          <p14:tracePt t="210930" x="8705850" y="3213100"/>
          <p14:tracePt t="210946" x="8686800" y="3213100"/>
          <p14:tracePt t="210963" x="8648700" y="3213100"/>
          <p14:tracePt t="210979" x="8597900" y="3213100"/>
          <p14:tracePt t="210996" x="8572500" y="3213100"/>
          <p14:tracePt t="211012" x="8566150" y="3225800"/>
          <p14:tracePt t="211495" x="8553450" y="3225800"/>
          <p14:tracePt t="211511" x="8547100" y="3225800"/>
          <p14:tracePt t="211830" x="8540750" y="3225800"/>
          <p14:tracePt t="211846" x="8521700" y="3225800"/>
          <p14:tracePt t="211862" x="8509000" y="3225800"/>
          <p14:tracePt t="211929" x="8470900" y="3213100"/>
          <p14:tracePt t="211946" x="8451850" y="3206750"/>
          <p14:tracePt t="211962" x="8413750" y="3206750"/>
          <p14:tracePt t="211979" x="8382000" y="3200400"/>
          <p14:tracePt t="211995" x="8350250" y="3187700"/>
          <p14:tracePt t="212012" x="8324850" y="3187700"/>
          <p14:tracePt t="212014" x="8318500" y="3187700"/>
          <p14:tracePt t="212030" x="8299450" y="3187700"/>
          <p14:tracePt t="212046" x="8274050" y="3187700"/>
          <p14:tracePt t="212063" x="8255000" y="3187700"/>
          <p14:tracePt t="212079" x="8242300" y="3187700"/>
          <p14:tracePt t="212096" x="8223250" y="3187700"/>
          <p14:tracePt t="212112" x="8210550" y="3187700"/>
          <p14:tracePt t="212114" x="8204200" y="3187700"/>
          <p14:tracePt t="212130" x="8191500" y="3187700"/>
          <p14:tracePt t="212146" x="8178800" y="3181350"/>
          <p14:tracePt t="212162" x="8172450" y="3181350"/>
          <p14:tracePt t="212179" x="8166100" y="3175000"/>
          <p14:tracePt t="212195" x="8159750" y="3175000"/>
          <p14:tracePt t="212212" x="8153400" y="3175000"/>
          <p14:tracePt t="212412" x="8147050" y="3175000"/>
          <p14:tracePt t="212430" x="8134350" y="3175000"/>
          <p14:tracePt t="212462" x="8121650" y="3175000"/>
          <p14:tracePt t="212480" x="8115300" y="3175000"/>
          <p14:tracePt t="212496" x="8108950" y="3175000"/>
          <p14:tracePt t="212512" x="8102600" y="3181350"/>
          <p14:tracePt t="212529" x="8096250" y="3181350"/>
          <p14:tracePt t="212545" x="8089900" y="3187700"/>
          <p14:tracePt t="212562" x="8083550" y="3194050"/>
          <p14:tracePt t="212729" x="8070850" y="3200400"/>
          <p14:tracePt t="212812" x="8064500" y="3206750"/>
          <p14:tracePt t="212829" x="8051800" y="3213100"/>
          <p14:tracePt t="212846" x="8051800" y="3219450"/>
          <p14:tracePt t="212862" x="8045450" y="3225800"/>
          <p14:tracePt t="212879" x="8039100" y="3232150"/>
          <p14:tracePt t="212895" x="8039100" y="3244850"/>
          <p14:tracePt t="212912" x="8026400" y="3257550"/>
          <p14:tracePt t="212929" x="8013700" y="3276600"/>
          <p14:tracePt t="212946" x="8007350" y="3289300"/>
          <p14:tracePt t="212962" x="7994650" y="3314700"/>
          <p14:tracePt t="212979" x="7981950" y="3340100"/>
          <p14:tracePt t="212995" x="7969250" y="3378200"/>
          <p14:tracePt t="213012" x="7969250" y="3403600"/>
          <p14:tracePt t="213029" x="7969250" y="3435350"/>
          <p14:tracePt t="213046" x="7969250" y="3460750"/>
          <p14:tracePt t="213062" x="7975600" y="3486150"/>
          <p14:tracePt t="213079" x="7988300" y="3511550"/>
          <p14:tracePt t="213095" x="8001000" y="3524250"/>
          <p14:tracePt t="213112" x="8020050" y="3536950"/>
          <p14:tracePt t="213129" x="8032750" y="3549650"/>
          <p14:tracePt t="213146" x="8051800" y="3556000"/>
          <p14:tracePt t="213162" x="8064500" y="3562350"/>
          <p14:tracePt t="213179" x="8083550" y="3568700"/>
          <p14:tracePt t="213195" x="8102600" y="3575050"/>
          <p14:tracePt t="213212" x="8147050" y="3575050"/>
          <p14:tracePt t="213229" x="8204200" y="3575050"/>
          <p14:tracePt t="213246" x="8261350" y="3575050"/>
          <p14:tracePt t="213262" x="8305800" y="3587750"/>
          <p14:tracePt t="213279" x="8324850" y="3594100"/>
          <p14:tracePt t="213295" x="8331200" y="3594100"/>
          <p14:tracePt t="213312" x="8337550" y="3594100"/>
          <p14:tracePt t="213328" x="8350250" y="3594100"/>
          <p14:tracePt t="213346" x="8362950" y="3600450"/>
          <p14:tracePt t="213362" x="8369300" y="3600450"/>
          <p14:tracePt t="213378" x="8375650" y="3600450"/>
          <p14:tracePt t="213395" x="8382000" y="3600450"/>
          <p14:tracePt t="213412" x="8388350" y="3600450"/>
          <p14:tracePt t="213595" x="8394700" y="3600450"/>
          <p14:tracePt t="213612" x="8407400" y="3613150"/>
          <p14:tracePt t="213629" x="8413750" y="3632200"/>
          <p14:tracePt t="213646" x="8432800" y="3663950"/>
          <p14:tracePt t="213661" x="8439150" y="3683000"/>
          <p14:tracePt t="213677" x="8451850" y="3714750"/>
          <p14:tracePt t="213694" x="8470900" y="3759200"/>
          <p14:tracePt t="213711" x="8502650" y="3810000"/>
          <p14:tracePt t="213728" x="8534400" y="3873500"/>
          <p14:tracePt t="213745" x="8566150" y="3930650"/>
          <p14:tracePt t="213762" x="8591550" y="3994150"/>
          <p14:tracePt t="213778" x="8616950" y="4057650"/>
          <p14:tracePt t="213795" x="8655050" y="4140200"/>
          <p14:tracePt t="213812" x="8674100" y="4235450"/>
          <p14:tracePt t="213828" x="8712200" y="4356100"/>
          <p14:tracePt t="213846" x="8737600" y="4451350"/>
          <p14:tracePt t="213862" x="8769350" y="4521200"/>
          <p14:tracePt t="213878" x="8801100" y="4578350"/>
          <p14:tracePt t="213884" x="8807450" y="4584700"/>
          <p14:tracePt t="213895" x="8826500" y="4610100"/>
          <p14:tracePt t="213912" x="8851900" y="4629150"/>
          <p14:tracePt t="213928" x="8864600" y="4641850"/>
          <p14:tracePt t="213930" x="8870950" y="4641850"/>
          <p14:tracePt t="213945" x="8870950" y="4648200"/>
          <p14:tracePt t="213995" x="8883650" y="4654550"/>
          <p14:tracePt t="214012" x="8896350" y="4660900"/>
          <p14:tracePt t="214027" x="8902700" y="4673600"/>
          <p14:tracePt t="214044" x="8921750" y="4692650"/>
          <p14:tracePt t="214061" x="8966200" y="4711700"/>
          <p14:tracePt t="214077" x="9010650" y="4743450"/>
          <p14:tracePt t="214094" x="9055100" y="4781550"/>
          <p14:tracePt t="214112" x="9099550" y="4813300"/>
          <p14:tracePt t="214128" x="9137650" y="4845050"/>
          <p14:tracePt t="214130" x="9137650" y="4851400"/>
          <p14:tracePt t="214146" x="9163050" y="4870450"/>
          <p14:tracePt t="214162" x="9169400" y="4883150"/>
          <p14:tracePt t="214178" x="9182100" y="4902200"/>
          <p14:tracePt t="214195" x="9188450" y="4914900"/>
          <p14:tracePt t="214245" x="9188450" y="4921250"/>
          <p14:tracePt t="214262" x="9201150" y="4940300"/>
          <p14:tracePt t="214278" x="9220200" y="4946650"/>
          <p14:tracePt t="214295" x="9232900" y="4953000"/>
          <p14:tracePt t="214312" x="9239250" y="4959350"/>
          <p14:tracePt t="214328" x="9251950" y="4965700"/>
          <p14:tracePt t="214345" x="9264650" y="4972050"/>
          <p14:tracePt t="214361" x="9271000" y="4972050"/>
          <p14:tracePt t="214378" x="9277350" y="4984750"/>
          <p14:tracePt t="214395" x="9277350" y="4991100"/>
          <p14:tracePt t="214412" x="9283700" y="4991100"/>
          <p14:tracePt t="214495" x="9283700" y="5003800"/>
          <p14:tracePt t="215045" x="9271000" y="5016500"/>
          <p14:tracePt t="215062" x="9251950" y="5041900"/>
          <p14:tracePt t="215078" x="9239250" y="5073650"/>
          <p14:tracePt t="215094" x="9213850" y="5092700"/>
          <p14:tracePt t="215111" x="9194800" y="5118100"/>
          <p14:tracePt t="215128" x="9182100" y="5137150"/>
          <p14:tracePt t="215144" x="9175750" y="5149850"/>
          <p14:tracePt t="215161" x="9175750" y="5156200"/>
          <p14:tracePt t="215194" x="9169400" y="5175250"/>
          <p14:tracePt t="215211" x="9169400" y="5187950"/>
          <p14:tracePt t="215228" x="9163050" y="5200650"/>
          <p14:tracePt t="215245" x="9163050" y="5238750"/>
          <p14:tracePt t="215262" x="9163050" y="5257800"/>
          <p14:tracePt t="215278" x="9163050" y="5276850"/>
          <p14:tracePt t="215294" x="9163050" y="5289550"/>
          <p14:tracePt t="215311" x="9163050" y="5302250"/>
          <p14:tracePt t="215328" x="9163050" y="5308600"/>
          <p14:tracePt t="215344" x="9163050" y="5314950"/>
          <p14:tracePt t="215361" x="9163050" y="5321300"/>
          <p14:tracePt t="215378" x="9163050" y="5334000"/>
          <p14:tracePt t="215394" x="9163050" y="5340350"/>
          <p14:tracePt t="215461" x="9163050" y="5353050"/>
          <p14:tracePt t="215478" x="9169400" y="5365750"/>
          <p14:tracePt t="215494" x="9175750" y="5378450"/>
          <p14:tracePt t="215511" x="9175750" y="5397500"/>
          <p14:tracePt t="215528" x="9182100" y="5403850"/>
          <p14:tracePt t="215544" x="9182100" y="5410200"/>
          <p14:tracePt t="215561" x="9182100" y="5416550"/>
          <p14:tracePt t="215594" x="9188450" y="5422900"/>
          <p14:tracePt t="216961" x="9188450" y="5391150"/>
          <p14:tracePt t="216977" x="9188450" y="5340350"/>
          <p14:tracePt t="216994" x="9188450" y="5302250"/>
          <p14:tracePt t="217011" x="9188450" y="5276850"/>
          <p14:tracePt t="217094" x="9201150" y="5302250"/>
          <p14:tracePt t="217111" x="9201150" y="5346700"/>
          <p14:tracePt t="217128" x="9201150" y="5365750"/>
          <p14:tracePt t="217144" x="9207500" y="5378450"/>
          <p14:tracePt t="217210" x="9207500" y="5346700"/>
          <p14:tracePt t="217228" x="9207500" y="5314950"/>
          <p14:tracePt t="217244" x="9207500" y="5302250"/>
          <p14:tracePt t="217328" x="9207500" y="5321300"/>
          <p14:tracePt t="217344" x="9207500" y="5327650"/>
          <p14:tracePt t="217478" x="9207500" y="5334000"/>
          <p14:tracePt t="217527" x="9201150" y="5334000"/>
          <p14:tracePt t="217544" x="9194800" y="5334000"/>
          <p14:tracePt t="217594" x="9194800" y="5264150"/>
          <p14:tracePt t="217610" x="9194800" y="5156200"/>
          <p14:tracePt t="217627" x="9194800" y="5111750"/>
          <p14:tracePt t="217643" x="9194800" y="5099050"/>
          <p14:tracePt t="217694" x="9175750" y="5130800"/>
          <p14:tracePt t="217710" x="9169400" y="5200650"/>
          <p14:tracePt t="217713" x="9169400" y="5219700"/>
          <p14:tracePt t="217728" x="9169400" y="5257800"/>
          <p14:tracePt t="217744" x="9169400" y="5270500"/>
          <p14:tracePt t="217761" x="9169400" y="5276850"/>
          <p14:tracePt t="217794" x="9169400" y="5232400"/>
          <p14:tracePt t="217810" x="9169400" y="5156200"/>
          <p14:tracePt t="217828" x="9169400" y="5130800"/>
          <p14:tracePt t="217844" x="9169400" y="5118100"/>
          <p14:tracePt t="217910" x="9156700" y="5130800"/>
          <p14:tracePt t="217976" x="9150350" y="5124450"/>
          <p14:tracePt t="217992" x="9131300" y="5099050"/>
          <p14:tracePt t="218009" x="9118600" y="5067300"/>
          <p14:tracePt t="218026" x="9093200" y="5035550"/>
          <p14:tracePt t="218042" x="9080500" y="5029200"/>
          <p14:tracePt t="218194" x="9086850" y="5029200"/>
          <p14:tracePt t="218212" x="9099550" y="5029200"/>
          <p14:tracePt t="218228" x="9105900" y="5029200"/>
          <p14:tracePt t="218244" x="9118600" y="5016500"/>
          <p14:tracePt t="218260" x="9137650" y="5003800"/>
          <p14:tracePt t="218277" x="9150350" y="4997450"/>
          <p14:tracePt t="218294" x="9156700" y="4991100"/>
          <p14:tracePt t="218310" x="9163050" y="4991100"/>
          <p14:tracePt t="218960" x="9156700" y="4991100"/>
          <p14:tracePt t="219092" x="9150350" y="4991100"/>
          <p14:tracePt t="219109" x="9150350" y="4997450"/>
          <p14:tracePt t="219193" x="9144000" y="5010150"/>
          <p14:tracePt t="219210" x="9144000" y="5016500"/>
          <p14:tracePt t="219227" x="9124950" y="5029200"/>
          <p14:tracePt t="219244" x="9112250" y="5048250"/>
          <p14:tracePt t="219260" x="9086850" y="5060950"/>
          <p14:tracePt t="219276" x="9055100" y="5067300"/>
          <p14:tracePt t="219293" x="9042400" y="5080000"/>
          <p14:tracePt t="219310" x="9036050" y="5080000"/>
          <p14:tracePt t="219360" x="9023350" y="5080000"/>
          <p14:tracePt t="219376" x="8997950" y="5080000"/>
          <p14:tracePt t="219393" x="8953500" y="5080000"/>
          <p14:tracePt t="219410" x="8890000" y="5080000"/>
          <p14:tracePt t="219427" x="8794750" y="5060950"/>
          <p14:tracePt t="219443" x="8712200" y="5003800"/>
          <p14:tracePt t="219460" x="8610600" y="4953000"/>
          <p14:tracePt t="219476" x="8553450" y="4908550"/>
          <p14:tracePt t="219493" x="8528050" y="4883150"/>
          <p14:tracePt t="219499" x="8509000" y="4857750"/>
          <p14:tracePt t="219513" x="8477250" y="4813300"/>
          <p14:tracePt t="219527" x="8439150" y="4749800"/>
          <p14:tracePt t="219544" x="8407400" y="4692650"/>
          <p14:tracePt t="219560" x="8375650" y="4616450"/>
          <p14:tracePt t="219576" x="8343900" y="4552950"/>
          <p14:tracePt t="219593" x="8337550" y="4527550"/>
          <p14:tracePt t="219610" x="8331200" y="4521200"/>
          <p14:tracePt t="219626" x="8324850" y="4514850"/>
          <p14:tracePt t="219660" x="8324850" y="4502150"/>
          <p14:tracePt t="219744" x="8324850" y="4533900"/>
          <p14:tracePt t="219760" x="8324850" y="4546600"/>
          <p14:tracePt t="219860" x="8324850" y="4565650"/>
          <p14:tracePt t="219877" x="8324850" y="4584700"/>
          <p14:tracePt t="219893" x="8324850" y="4603750"/>
          <p14:tracePt t="219910" x="8324850" y="4610100"/>
          <p14:tracePt t="219926" x="8324850" y="4622800"/>
          <p14:tracePt t="219943" x="8324850" y="4629150"/>
          <p14:tracePt t="219960" x="8324850" y="4641850"/>
          <p14:tracePt t="219976" x="8324850" y="4654550"/>
          <p14:tracePt t="219993" x="8324850" y="4667250"/>
          <p14:tracePt t="220009" x="8324850" y="4679950"/>
          <p14:tracePt t="220014" x="8331200" y="4686300"/>
          <p14:tracePt t="220043" x="8337550" y="4692650"/>
          <p14:tracePt t="220293" x="8350250" y="4692650"/>
          <p14:tracePt t="220309" x="8369300" y="4692650"/>
          <p14:tracePt t="220327" x="8401050" y="4692650"/>
          <p14:tracePt t="220344" x="8420100" y="4692650"/>
          <p14:tracePt t="220360" x="8432800" y="4679950"/>
          <p14:tracePt t="220376" x="8445500" y="4679950"/>
          <p14:tracePt t="220393" x="8458200" y="4679950"/>
          <p14:tracePt t="220409" x="8464550" y="4679950"/>
          <p14:tracePt t="220460" x="8470900" y="4679950"/>
          <p14:tracePt t="220476" x="8477250" y="4667250"/>
          <p14:tracePt t="220493" x="8483600" y="4660900"/>
          <p14:tracePt t="220509" x="8496300" y="4654550"/>
          <p14:tracePt t="220576" x="8502650" y="4654550"/>
          <p14:tracePt t="220593" x="8521700" y="4654550"/>
          <p14:tracePt t="220609" x="8553450" y="4660900"/>
          <p14:tracePt t="220626" x="8610600" y="4699000"/>
          <p14:tracePt t="220628" x="8629650" y="4711700"/>
          <p14:tracePt t="220643" x="8705850" y="4737100"/>
          <p14:tracePt t="220660" x="8794750" y="4775200"/>
          <p14:tracePt t="220676" x="8832850" y="4800600"/>
          <p14:tracePt t="220693" x="8851900" y="4806950"/>
          <p14:tracePt t="220709" x="8864600" y="4813300"/>
          <p14:tracePt t="220743" x="8864600" y="4826000"/>
          <p14:tracePt t="220760" x="8864600" y="4845050"/>
          <p14:tracePt t="220776" x="8870950" y="4864100"/>
          <p14:tracePt t="220792" x="8883650" y="4895850"/>
          <p14:tracePt t="220809" x="8883650" y="4914900"/>
          <p14:tracePt t="220826" x="8896350" y="4933950"/>
          <p14:tracePt t="220828" x="8902700" y="4940300"/>
          <p14:tracePt t="220843" x="8909050" y="4953000"/>
          <p14:tracePt t="220859" x="8915400" y="4965700"/>
          <p14:tracePt t="220942" x="8934450" y="4965700"/>
          <p14:tracePt t="220960" x="8953500" y="4965700"/>
          <p14:tracePt t="220976" x="8978900" y="4965700"/>
          <p14:tracePt t="220993" x="8997950" y="4965700"/>
          <p14:tracePt t="221009" x="9036050" y="4965700"/>
          <p14:tracePt t="221026" x="9055100" y="4965700"/>
          <p14:tracePt t="221031" x="9061450" y="4965700"/>
          <p14:tracePt t="221043" x="9067800" y="4965700"/>
          <p14:tracePt t="221060" x="9074150" y="4965700"/>
          <p14:tracePt t="221860" x="9080500" y="4940300"/>
          <p14:tracePt t="221876" x="9080500" y="4902200"/>
          <p14:tracePt t="221892" x="9080500" y="4851400"/>
          <p14:tracePt t="221909" x="9042400" y="4775200"/>
          <p14:tracePt t="221926" x="8972550" y="4692650"/>
          <p14:tracePt t="221942" x="8832850" y="4565650"/>
          <p14:tracePt t="221959" x="8680450" y="4445000"/>
          <p14:tracePt t="221976" x="8578850" y="4356100"/>
          <p14:tracePt t="221992" x="8515350" y="4286250"/>
          <p14:tracePt t="222009" x="8477250" y="4216400"/>
          <p14:tracePt t="222025" x="8445500" y="4140200"/>
          <p14:tracePt t="222042" x="8413750" y="4051300"/>
          <p14:tracePt t="222060" x="8394700" y="3987800"/>
          <p14:tracePt t="222065" x="8388350" y="3975100"/>
          <p14:tracePt t="222076" x="8369300" y="3917950"/>
          <p14:tracePt t="222092" x="8312150" y="3848100"/>
          <p14:tracePt t="222109" x="8242300" y="3778250"/>
          <p14:tracePt t="222125" x="8166100" y="3702050"/>
          <p14:tracePt t="222142" x="8096250" y="3638550"/>
          <p14:tracePt t="222159" x="8039100" y="3606800"/>
          <p14:tracePt t="222176" x="7981950" y="3575050"/>
          <p14:tracePt t="222192" x="7912100" y="3524250"/>
          <p14:tracePt t="222209" x="7823200" y="3479800"/>
          <p14:tracePt t="222225" x="7721600" y="3448050"/>
          <p14:tracePt t="222242" x="7626350" y="3441700"/>
          <p14:tracePt t="222260" x="7556500" y="3441700"/>
          <p14:tracePt t="222276" x="7493000" y="3441700"/>
          <p14:tracePt t="222292" x="7423150" y="3448050"/>
          <p14:tracePt t="222309" x="7340600" y="3448050"/>
          <p14:tracePt t="222324" x="7264400" y="3435350"/>
          <p14:tracePt t="222341" x="7181850" y="3422650"/>
          <p14:tracePt t="222358" x="7124700" y="3397250"/>
          <p14:tracePt t="222374" x="7048500" y="3365500"/>
          <p14:tracePt t="222391" x="6997700" y="3340100"/>
          <p14:tracePt t="222408" x="6972300" y="3327400"/>
          <p14:tracePt t="222424" x="6940550" y="3327400"/>
          <p14:tracePt t="222441" x="6915150" y="3321050"/>
          <p14:tracePt t="222458" x="6902450" y="3321050"/>
          <p14:tracePt t="222474" x="6883400" y="3321050"/>
          <p14:tracePt t="222491" x="6870700" y="3321050"/>
          <p14:tracePt t="222508" x="6851650" y="3340100"/>
          <p14:tracePt t="222524" x="6838950" y="3359150"/>
          <p14:tracePt t="222542" x="6826250" y="3378200"/>
          <p14:tracePt t="222559" x="6800850" y="3390900"/>
          <p14:tracePt t="222576" x="6794500" y="3397250"/>
          <p14:tracePt t="222592" x="6788150" y="3397250"/>
          <p14:tracePt t="222609" x="6788150" y="3403600"/>
          <p14:tracePt t="223792" x="6794500" y="3390900"/>
          <p14:tracePt t="223808" x="6794500" y="3371850"/>
          <p14:tracePt t="223826" x="6737350" y="3327400"/>
          <p14:tracePt t="223842" x="6610350" y="3263900"/>
          <p14:tracePt t="223858" x="6445250" y="3187700"/>
          <p14:tracePt t="223875" x="6280150" y="3105150"/>
          <p14:tracePt t="223891" x="6134100" y="3054350"/>
          <p14:tracePt t="223908" x="6057900" y="3003550"/>
          <p14:tracePt t="223926" x="6007100" y="2959100"/>
          <p14:tracePt t="223942" x="5981700" y="2940050"/>
          <p14:tracePt t="223958" x="5962650" y="2921000"/>
          <p14:tracePt t="223975" x="5943600" y="2908300"/>
          <p14:tracePt t="223991" x="5930900" y="2901950"/>
          <p14:tracePt t="224009" x="5873750" y="2876550"/>
          <p14:tracePt t="224026" x="5816600" y="2863850"/>
          <p14:tracePt t="224042" x="5772150" y="2851150"/>
          <p14:tracePt t="224058" x="5746750" y="2844800"/>
          <p14:tracePt t="224075" x="5727700" y="2844800"/>
          <p14:tracePt t="224080" x="5721350" y="2844800"/>
          <p14:tracePt t="224092" x="5715000" y="2844800"/>
          <p14:tracePt t="224108" x="5689600" y="2844800"/>
          <p14:tracePt t="224125" x="5651500" y="2844800"/>
          <p14:tracePt t="224142" x="5619750" y="2844800"/>
          <p14:tracePt t="224158" x="5581650" y="2844800"/>
          <p14:tracePt t="224175" x="5543550" y="2844800"/>
          <p14:tracePt t="224191" x="5518150" y="2844800"/>
          <p14:tracePt t="224208" x="5492750" y="2844800"/>
          <p14:tracePt t="224226" x="5467350" y="2844800"/>
          <p14:tracePt t="224242" x="5435600" y="2844800"/>
          <p14:tracePt t="224258" x="5410200" y="2838450"/>
          <p14:tracePt t="224275" x="5397500" y="2832100"/>
          <p14:tracePt t="224291" x="5391150" y="2832100"/>
          <p14:tracePt t="224358" x="5384800" y="2832100"/>
          <p14:tracePt t="224392" x="5384800" y="2838450"/>
          <p14:tracePt t="224458" x="5384800" y="2844800"/>
          <p14:tracePt t="224475" x="5378450" y="2851150"/>
          <p14:tracePt t="224491" x="5378450" y="2863850"/>
          <p14:tracePt t="224508" x="5378450" y="2870200"/>
          <p14:tracePt t="224575" x="5384800" y="2870200"/>
          <p14:tracePt t="224591" x="5397500" y="2863850"/>
          <p14:tracePt t="224608" x="5403850" y="2863850"/>
          <p14:tracePt t="224691" x="5410200" y="2863850"/>
          <p14:tracePt t="224725" x="5416550" y="2870200"/>
          <p14:tracePt t="224741" x="5422900" y="2870200"/>
          <p14:tracePt t="225075" x="5429250" y="2870200"/>
          <p14:tracePt t="225108" x="5435600" y="2870200"/>
          <p14:tracePt t="225141" x="5441950" y="2870200"/>
          <p14:tracePt t="225158" x="5454650" y="2863850"/>
          <p14:tracePt t="225174" x="5467350" y="2857500"/>
          <p14:tracePt t="225191" x="5486400" y="2844800"/>
          <p14:tracePt t="225208" x="5518150" y="2832100"/>
          <p14:tracePt t="225224" x="5581650" y="2806700"/>
          <p14:tracePt t="225226" x="5600700" y="2806700"/>
          <p14:tracePt t="225242" x="5702300" y="2794000"/>
          <p14:tracePt t="225258" x="5867400" y="2787650"/>
          <p14:tracePt t="225274" x="6089650" y="2787650"/>
          <p14:tracePt t="225291" x="6343650" y="2787650"/>
          <p14:tracePt t="225308" x="6591300" y="2787650"/>
          <p14:tracePt t="225325" x="6883400" y="2806700"/>
          <p14:tracePt t="225342" x="7080250" y="2838450"/>
          <p14:tracePt t="225358" x="7308850" y="2870200"/>
          <p14:tracePt t="225374" x="7556500" y="2908300"/>
          <p14:tracePt t="225391" x="7823200" y="2965450"/>
          <p14:tracePt t="225408" x="8083550" y="3016250"/>
          <p14:tracePt t="225410" x="8147050" y="3022600"/>
          <p14:tracePt t="225425" x="8401050" y="3073400"/>
          <p14:tracePt t="225441" x="8661400" y="3136900"/>
          <p14:tracePt t="225458" x="8851900" y="3200400"/>
          <p14:tracePt t="225474" x="8997950" y="3244850"/>
          <p14:tracePt t="225491" x="9055100" y="3276600"/>
          <p14:tracePt t="225508" x="9086850" y="3295650"/>
          <p14:tracePt t="225524" x="9093200" y="3321050"/>
          <p14:tracePt t="225527" x="9099550" y="3327400"/>
          <p14:tracePt t="225542" x="9118600" y="3378200"/>
          <p14:tracePt t="225558" x="9169400" y="3435350"/>
          <p14:tracePt t="225574" x="9213850" y="3486150"/>
          <p14:tracePt t="225591" x="9232900" y="3530600"/>
          <p14:tracePt t="225607" x="9245600" y="3556000"/>
          <p14:tracePt t="225612" x="9245600" y="3568700"/>
          <p14:tracePt t="225623" x="9258300" y="3613150"/>
          <p14:tracePt t="225640" x="9277350" y="3676650"/>
          <p14:tracePt t="225642" x="9283700" y="3689350"/>
          <p14:tracePt t="225657" x="9296400" y="3740150"/>
          <p14:tracePt t="225673" x="9328150" y="3797300"/>
          <p14:tracePt t="225690" x="9359900" y="3879850"/>
          <p14:tracePt t="225707" x="9385300" y="3987800"/>
          <p14:tracePt t="225723" x="9410700" y="4089400"/>
          <p14:tracePt t="225740" x="9423400" y="4184650"/>
          <p14:tracePt t="225757" x="9442450" y="4349750"/>
          <p14:tracePt t="225773" x="9442450" y="4489450"/>
          <p14:tracePt t="225790" x="9448800" y="4616450"/>
          <p14:tracePt t="225806" x="9448800" y="4724400"/>
          <p14:tracePt t="225823" x="9455150" y="4787900"/>
          <p14:tracePt t="225840" x="9467850" y="4832350"/>
          <p14:tracePt t="225857" x="9493250" y="4857750"/>
          <p14:tracePt t="225873" x="9525000" y="4864100"/>
          <p14:tracePt t="225890" x="9575800" y="4864100"/>
          <p14:tracePt t="225908" x="9613900" y="4864100"/>
          <p14:tracePt t="225924" x="9658350" y="4864100"/>
          <p14:tracePt t="225926" x="9664700" y="4864100"/>
          <p14:tracePt t="225941" x="9696450" y="4851400"/>
          <p14:tracePt t="225958" x="9721850" y="4838700"/>
          <p14:tracePt t="225974" x="9734550" y="4826000"/>
          <p14:tracePt t="225991" x="9753600" y="4813300"/>
          <p14:tracePt t="226024" x="9753600" y="4806950"/>
          <p14:tracePt t="226158" x="9740900" y="4813300"/>
          <p14:tracePt t="226174" x="9702800" y="4813300"/>
          <p14:tracePt t="226191" x="9658350" y="4813300"/>
          <p14:tracePt t="226207" x="9639300" y="4813300"/>
          <p14:tracePt t="226224" x="9626600" y="4800600"/>
          <p14:tracePt t="226242" x="9613900" y="4787900"/>
          <p14:tracePt t="226257" x="9607550" y="4787900"/>
          <p14:tracePt t="226274" x="9607550" y="4775200"/>
          <p14:tracePt t="226291" x="9607550" y="4768850"/>
          <p14:tracePt t="226307" x="9601200" y="4756150"/>
          <p14:tracePt t="226324" x="9594850" y="4756150"/>
          <p14:tracePt t="226341" x="9594850" y="4743450"/>
          <p14:tracePt t="226358" x="9588500" y="4724400"/>
          <p14:tracePt t="226374" x="9582150" y="4711700"/>
          <p14:tracePt t="226391" x="9575800" y="4686300"/>
          <p14:tracePt t="226407" x="9569450" y="4673600"/>
          <p14:tracePt t="226424" x="9563100" y="4667250"/>
          <p14:tracePt t="226441" x="9550400" y="4660900"/>
          <p14:tracePt t="226458" x="9531350" y="4654550"/>
          <p14:tracePt t="226474" x="9518650" y="4654550"/>
          <p14:tracePt t="226491" x="9499600" y="4648200"/>
          <p14:tracePt t="226507" x="9486900" y="4648200"/>
          <p14:tracePt t="226524" x="9474200" y="4648200"/>
          <p14:tracePt t="226541" x="9467850" y="4648200"/>
          <p14:tracePt t="226658" x="9461500" y="4648200"/>
          <p14:tracePt t="226674" x="9442450" y="4641850"/>
          <p14:tracePt t="226691" x="9410700" y="4641850"/>
          <p14:tracePt t="226706" x="9391650" y="4641850"/>
          <p14:tracePt t="226723" x="9359900" y="4641850"/>
          <p14:tracePt t="226740" x="9321800" y="4641850"/>
          <p14:tracePt t="226756" x="9277350" y="4635500"/>
          <p14:tracePt t="226774" x="9258300" y="4635500"/>
          <p14:tracePt t="226790" x="9245600" y="4635500"/>
          <p14:tracePt t="226807" x="9239250" y="4635500"/>
          <p14:tracePt t="226824" x="9226550" y="4635500"/>
          <p14:tracePt t="226841" x="9220200" y="4635500"/>
          <p14:tracePt t="226858" x="9207500" y="4635500"/>
          <p14:tracePt t="226874" x="9175750" y="4616450"/>
          <p14:tracePt t="226890" x="9137650" y="4610100"/>
          <p14:tracePt t="226907" x="9105900" y="4603750"/>
          <p14:tracePt t="226924" x="9093200" y="4597400"/>
          <p14:tracePt t="227041" x="9131300" y="4597400"/>
          <p14:tracePt t="227057" x="9144000" y="4597400"/>
          <p14:tracePt t="227074" x="9150350" y="4591050"/>
          <p14:tracePt t="227124" x="9137650" y="4591050"/>
          <p14:tracePt t="227141" x="9112250" y="4591050"/>
          <p14:tracePt t="227146" x="9105900" y="4591050"/>
          <p14:tracePt t="227157" x="9093200" y="4591050"/>
          <p14:tracePt t="227174" x="9067800" y="4591050"/>
          <p14:tracePt t="227190" x="9042400" y="4591050"/>
          <p14:tracePt t="227207" x="9023350" y="4603750"/>
          <p14:tracePt t="227224" x="8985250" y="4622800"/>
          <p14:tracePt t="227240" x="8940800" y="4654550"/>
          <p14:tracePt t="227258" x="8909050" y="4679950"/>
          <p14:tracePt t="227274" x="8890000" y="4711700"/>
          <p14:tracePt t="227290" x="8890000" y="4749800"/>
          <p14:tracePt t="227307" x="8890000" y="4787900"/>
          <p14:tracePt t="227324" x="8890000" y="4826000"/>
          <p14:tracePt t="227340" x="8890000" y="4864100"/>
          <p14:tracePt t="227358" x="8902700" y="4889500"/>
          <p14:tracePt t="227374" x="8915400" y="4902200"/>
          <p14:tracePt t="227390" x="8934450" y="4908550"/>
          <p14:tracePt t="227407" x="8978900" y="4927600"/>
          <p14:tracePt t="227424" x="9029700" y="4940300"/>
          <p14:tracePt t="227441" x="9112250" y="4965700"/>
          <p14:tracePt t="227457" x="9188450" y="4984750"/>
          <p14:tracePt t="227474" x="9245600" y="4991100"/>
          <p14:tracePt t="227490" x="9315450" y="4991100"/>
          <p14:tracePt t="227507" x="9366250" y="4984750"/>
          <p14:tracePt t="227524" x="9417050" y="4972050"/>
          <p14:tracePt t="227540" x="9448800" y="4965700"/>
          <p14:tracePt t="227543" x="9455150" y="4959350"/>
          <p14:tracePt t="227557" x="9467850" y="4953000"/>
          <p14:tracePt t="227574" x="9486900" y="4946650"/>
          <p14:tracePt t="227590" x="9493250" y="4933950"/>
          <p14:tracePt t="227607" x="9499600" y="4933950"/>
          <p14:tracePt t="227623" x="9505950" y="4921250"/>
          <p14:tracePt t="227640" x="9512300" y="4902200"/>
          <p14:tracePt t="227658" x="9518650" y="4889500"/>
          <p14:tracePt t="227674" x="9518650" y="4883150"/>
          <p14:tracePt t="227690" x="9531350" y="4870450"/>
          <p14:tracePt t="227707" x="9544050" y="4857750"/>
          <p14:tracePt t="227724" x="9550400" y="4857750"/>
          <p14:tracePt t="227789" x="9556750" y="4857750"/>
          <p14:tracePt t="228790" x="9544050" y="4864100"/>
          <p14:tracePt t="228807" x="9537700" y="4864100"/>
          <p14:tracePt t="228823" x="9537700" y="4870450"/>
          <p14:tracePt t="228840" x="9531350" y="4876800"/>
          <p14:tracePt t="228856" x="9525000" y="4876800"/>
          <p14:tracePt t="228873" x="9505950" y="4883150"/>
          <p14:tracePt t="228922" x="9499600" y="4889500"/>
          <p14:tracePt t="228939" x="9493250" y="4889500"/>
          <p14:tracePt t="228957" x="9486900" y="4895850"/>
          <p14:tracePt t="228974" x="9474200" y="4914900"/>
          <p14:tracePt t="228990" x="9461500" y="4927600"/>
          <p14:tracePt t="229006" x="9455150" y="4940300"/>
          <p14:tracePt t="229023" x="9442450" y="4946650"/>
          <p14:tracePt t="229057" x="9442450" y="4953000"/>
          <p14:tracePt t="229423" x="9442450" y="4959350"/>
          <p14:tracePt t="229540" x="9442450" y="4972050"/>
          <p14:tracePt t="230406" x="9442450" y="4978400"/>
          <p14:tracePt t="230423" x="9442450" y="4997450"/>
          <p14:tracePt t="230439" x="9442450" y="5003800"/>
          <p14:tracePt t="230456" x="9442450" y="5022850"/>
          <p14:tracePt t="230473" x="9448800" y="5022850"/>
          <p14:tracePt t="230506" x="9448800" y="5035550"/>
          <p14:tracePt t="230523" x="9448800" y="5041900"/>
          <p14:tracePt t="230539" x="9448800" y="5048250"/>
          <p14:tracePt t="230556" x="9448800" y="5054600"/>
          <p14:tracePt t="230573" x="9448800" y="5060950"/>
          <p14:tracePt t="230589" x="9448800" y="5067300"/>
          <p14:tracePt t="230606" x="9448800" y="5073650"/>
          <p14:tracePt t="230622" x="9448800" y="5080000"/>
          <p14:tracePt t="230639" x="9448800" y="5086350"/>
          <p14:tracePt t="230656" x="9448800" y="5092700"/>
          <p14:tracePt t="230673" x="9448800" y="5111750"/>
          <p14:tracePt t="230678" x="9448800" y="5118100"/>
          <p14:tracePt t="230690" x="9448800" y="5130800"/>
          <p14:tracePt t="230706" x="9448800" y="5143500"/>
          <p14:tracePt t="230773" x="9448800" y="5149850"/>
          <p14:tracePt t="230856" x="9448800" y="5118100"/>
          <p14:tracePt t="230873" x="9448800" y="5086350"/>
          <p14:tracePt t="230889" x="9448800" y="5073650"/>
          <p14:tracePt t="230906" x="9448800" y="5067300"/>
          <p14:tracePt t="230939" x="9442450" y="5060950"/>
          <p14:tracePt t="230973" x="9436100" y="5060950"/>
          <p14:tracePt t="231006" x="9423400" y="5073650"/>
          <p14:tracePt t="231022" x="9417050" y="5073650"/>
          <p14:tracePt t="231038" x="9404350" y="5073650"/>
          <p14:tracePt t="231056" x="9391650" y="5041900"/>
          <p14:tracePt t="231073" x="9378950" y="5016500"/>
          <p14:tracePt t="231089" x="9378950" y="5003800"/>
          <p14:tracePt t="231106" x="9378950" y="4997450"/>
          <p14:tracePt t="231156" x="9372600" y="4997450"/>
          <p14:tracePt t="231172" x="9372600" y="5029200"/>
          <p14:tracePt t="231189" x="9372600" y="5054600"/>
          <p14:tracePt t="231195" x="9372600" y="5067300"/>
          <p14:tracePt t="231222" x="9372600" y="5073650"/>
          <p14:tracePt t="231289" x="9372600" y="5060950"/>
          <p14:tracePt t="231306" x="9372600" y="5054600"/>
          <p14:tracePt t="231556" x="9378950" y="5048250"/>
          <p14:tracePt t="231589" x="9378950" y="5041900"/>
          <p14:tracePt t="231756" x="9391650" y="5041900"/>
          <p14:tracePt t="231772" x="9398000" y="5035550"/>
          <p14:tracePt t="231789" x="9398000" y="5029200"/>
          <p14:tracePt t="231956" x="9398000" y="5022850"/>
          <p14:tracePt t="232104" x="9410700" y="5022850"/>
          <p14:tracePt t="232306" x="9417050" y="5022850"/>
          <p14:tracePt t="232323" x="9417050" y="5035550"/>
          <p14:tracePt t="232339" x="9417050" y="5041900"/>
          <p14:tracePt t="232422" x="9417050" y="5054600"/>
          <p14:tracePt t="232439" x="9417050" y="5073650"/>
          <p14:tracePt t="232456" x="9417050" y="5086350"/>
          <p14:tracePt t="232472" x="9417050" y="5099050"/>
          <p14:tracePt t="232489" x="9417050" y="5111750"/>
          <p14:tracePt t="232505" x="9417050" y="5130800"/>
          <p14:tracePt t="232522" x="9417050" y="5149850"/>
          <p14:tracePt t="232540" x="9423400" y="5168900"/>
          <p14:tracePt t="232555" x="9423400" y="5181600"/>
          <p14:tracePt t="232571" x="9429750" y="5187950"/>
          <p14:tracePt t="232588" x="9429750" y="5194300"/>
          <p14:tracePt t="232604" x="9436100" y="5200650"/>
          <p14:tracePt t="232639" x="9442450" y="5213350"/>
          <p14:tracePt t="232687" x="9448800" y="5226050"/>
          <p14:tracePt t="232739" x="9448800" y="5232400"/>
          <p14:tracePt t="232772" x="9448800" y="5251450"/>
          <p14:tracePt t="232788" x="9461500" y="5276850"/>
          <p14:tracePt t="232804" x="9467850" y="5295900"/>
          <p14:tracePt t="232821" x="9480550" y="5308600"/>
          <p14:tracePt t="232839" x="9486900" y="5321300"/>
          <p14:tracePt t="232855" x="9493250" y="5327650"/>
          <p14:tracePt t="232872" x="9499600" y="5340350"/>
          <p14:tracePt t="232888" x="9512300" y="5353050"/>
          <p14:tracePt t="232905" x="9512300" y="5359400"/>
          <p14:tracePt t="232922" x="9518650" y="5372100"/>
          <p14:tracePt t="232938" x="9525000" y="5372100"/>
          <p14:tracePt t="232956" x="9525000" y="5378450"/>
          <p14:tracePt t="232988" x="9531350" y="5378450"/>
          <p14:tracePt t="233005" x="9544050" y="5384800"/>
          <p14:tracePt t="233023" x="9556750" y="5403850"/>
          <p14:tracePt t="233038" x="9563100" y="5416550"/>
          <p14:tracePt t="233055" x="9575800" y="5422900"/>
          <p14:tracePt t="233072" x="9575800" y="5429250"/>
          <p14:tracePt t="233105" x="9582150" y="5435600"/>
          <p14:tracePt t="233122" x="9588500" y="5448300"/>
          <p14:tracePt t="233138" x="9594850" y="5461000"/>
          <p14:tracePt t="233156" x="9607550" y="5467350"/>
          <p14:tracePt t="233172" x="9607550" y="5480050"/>
          <p14:tracePt t="233222" x="9607550" y="5486400"/>
          <p14:tracePt t="233256" x="9620250" y="5499100"/>
          <p14:tracePt t="233289" x="9620250" y="5505450"/>
          <p14:tracePt t="233456" x="9620250" y="5480050"/>
          <p14:tracePt t="233472" x="9620250" y="5454650"/>
          <p14:tracePt t="233488" x="9620250" y="5416550"/>
          <p14:tracePt t="233505" x="9620250" y="5378450"/>
          <p14:tracePt t="233522" x="9620250" y="5334000"/>
          <p14:tracePt t="233538" x="9620250" y="5308600"/>
          <p14:tracePt t="233556" x="9620250" y="5283200"/>
          <p14:tracePt t="233572" x="9620250" y="5276850"/>
          <p14:tracePt t="233705" x="9550400" y="5251450"/>
          <p14:tracePt t="233710" x="9525000" y="5238750"/>
          <p14:tracePt t="233722" x="9474200" y="5200650"/>
          <p14:tracePt t="233738" x="9334500" y="5092700"/>
          <p14:tracePt t="233756" x="9175750" y="4978400"/>
          <p14:tracePt t="233772" x="8966200" y="4832350"/>
          <p14:tracePt t="233788" x="8718550" y="4667250"/>
          <p14:tracePt t="233805" x="8477250" y="4476750"/>
          <p14:tracePt t="233821" x="8210550" y="4298950"/>
          <p14:tracePt t="233838" x="7988300" y="4152900"/>
          <p14:tracePt t="233840" x="7950200" y="4127500"/>
          <p14:tracePt t="233855" x="7804150" y="4038600"/>
          <p14:tracePt t="233872" x="7696200" y="3981450"/>
          <p14:tracePt t="233888" x="7594600" y="3943350"/>
          <p14:tracePt t="233905" x="7499350" y="3917950"/>
          <p14:tracePt t="233921" x="7442200" y="3911600"/>
          <p14:tracePt t="233938" x="7372350" y="3911600"/>
          <p14:tracePt t="233956" x="7321550" y="3911600"/>
          <p14:tracePt t="233972" x="7296150" y="3911600"/>
          <p14:tracePt t="233988" x="7283450" y="3911600"/>
          <p14:tracePt t="234005" x="7270750" y="3911600"/>
          <p14:tracePt t="234021" x="7251700" y="3911600"/>
          <p14:tracePt t="234038" x="7207250" y="3898900"/>
          <p14:tracePt t="234055" x="7200900" y="3898900"/>
          <p14:tracePt t="234088" x="7194550" y="3898900"/>
          <p14:tracePt t="234105" x="7188200" y="3898900"/>
          <p14:tracePt t="234122" x="7181850" y="3898900"/>
          <p14:tracePt t="234138" x="7175500" y="3898900"/>
          <p14:tracePt t="234156" x="7162800" y="3917950"/>
          <p14:tracePt t="234172" x="7156450" y="3943350"/>
          <p14:tracePt t="234188" x="7143750" y="3968750"/>
          <p14:tracePt t="234205" x="7131050" y="4006850"/>
          <p14:tracePt t="234221" x="7118350" y="4025900"/>
          <p14:tracePt t="234238" x="7112000" y="4051300"/>
          <p14:tracePt t="234240" x="7105650" y="4057650"/>
          <p14:tracePt t="234255" x="7105650" y="4070350"/>
          <p14:tracePt t="234271" x="7099300" y="4076700"/>
          <p14:tracePt t="234288" x="7099300" y="4083050"/>
          <p14:tracePt t="234304" x="7099300" y="4108450"/>
          <p14:tracePt t="234320" x="7112000" y="4133850"/>
          <p14:tracePt t="234337" x="7150100" y="4152900"/>
          <p14:tracePt t="234355" x="7226300" y="4171950"/>
          <p14:tracePt t="234372" x="7308850" y="4178300"/>
          <p14:tracePt t="234388" x="7391400" y="4171950"/>
          <p14:tracePt t="234404" x="7435850" y="4152900"/>
          <p14:tracePt t="234421" x="7461250" y="4140200"/>
          <p14:tracePt t="234438" x="7473950" y="4127500"/>
          <p14:tracePt t="234455" x="7493000" y="4095750"/>
          <p14:tracePt t="234472" x="7518400" y="4064000"/>
          <p14:tracePt t="234488" x="7543800" y="4025900"/>
          <p14:tracePt t="234505" x="7581900" y="3981450"/>
          <p14:tracePt t="234522" x="7607300" y="3943350"/>
          <p14:tracePt t="234538" x="7626350" y="3917950"/>
          <p14:tracePt t="234541" x="7632700" y="3911600"/>
          <p14:tracePt t="234554" x="7632700" y="3898900"/>
          <p14:tracePt t="234572" x="7639050" y="3886200"/>
          <p14:tracePt t="234588" x="7645400" y="3879850"/>
          <p14:tracePt t="234621" x="7645400" y="3873500"/>
          <p14:tracePt t="234754" x="7639050" y="3873500"/>
          <p14:tracePt t="234772" x="7620000" y="3879850"/>
          <p14:tracePt t="234788" x="7600950" y="3886200"/>
          <p14:tracePt t="234804" x="7575550" y="3892550"/>
          <p14:tracePt t="234821" x="7537450" y="3898900"/>
          <p14:tracePt t="234838" x="7480300" y="3898900"/>
          <p14:tracePt t="234855" x="7429500" y="3905250"/>
          <p14:tracePt t="234871" x="7404100" y="3911600"/>
          <p14:tracePt t="234888" x="7397750" y="3917950"/>
          <p14:tracePt t="234904" x="7385050" y="3917950"/>
          <p14:tracePt t="234921" x="7372350" y="3917950"/>
          <p14:tracePt t="234938" x="7359650" y="3917950"/>
          <p14:tracePt t="234955" x="7334250" y="3917950"/>
          <p14:tracePt t="234972" x="7308850" y="3917950"/>
          <p14:tracePt t="234988" x="7296150" y="3917950"/>
          <p14:tracePt t="235004" x="7283450" y="3917950"/>
          <p14:tracePt t="235021" x="7277100" y="3917950"/>
          <p14:tracePt t="235054" x="7270750" y="3917950"/>
          <p14:tracePt t="235072" x="7258050" y="3905250"/>
          <p14:tracePt t="235088" x="7245350" y="3886200"/>
          <p14:tracePt t="235104" x="7239000" y="3873500"/>
          <p14:tracePt t="235121" x="7239000" y="3867150"/>
          <p14:tracePt t="235138" x="7239000" y="3848100"/>
          <p14:tracePt t="235154" x="7239000" y="3835400"/>
          <p14:tracePt t="235172" x="7270750" y="3822700"/>
          <p14:tracePt t="235188" x="7353300" y="3822700"/>
          <p14:tracePt t="235205" x="7461250" y="3803650"/>
          <p14:tracePt t="235221" x="7543800" y="3790950"/>
          <p14:tracePt t="235238" x="7600950" y="3784600"/>
          <p14:tracePt t="235254" x="7632700" y="3778250"/>
          <p14:tracePt t="235305" x="7632700" y="3759200"/>
          <p14:tracePt t="235321" x="7588250" y="3752850"/>
          <p14:tracePt t="235338" x="7499350" y="3752850"/>
          <p14:tracePt t="235354" x="7397750" y="3752850"/>
          <p14:tracePt t="235372" x="7334250" y="3765550"/>
          <p14:tracePt t="235388" x="7302500" y="3778250"/>
          <p14:tracePt t="235405" x="7283450" y="3784600"/>
          <p14:tracePt t="235621" x="7283450" y="3790950"/>
          <p14:tracePt t="235638" x="7283450" y="3810000"/>
          <p14:tracePt t="235654" x="7283450" y="3835400"/>
          <p14:tracePt t="235656" x="7283450" y="3841750"/>
          <p14:tracePt t="235672" x="7296150" y="3873500"/>
          <p14:tracePt t="235688" x="7302500" y="3898900"/>
          <p14:tracePt t="235704" x="7308850" y="3924300"/>
          <p14:tracePt t="235721" x="7308850" y="3943350"/>
          <p14:tracePt t="235737" x="7308850" y="3962400"/>
          <p14:tracePt t="235754" x="7308850" y="3981450"/>
          <p14:tracePt t="235759" x="7308850" y="3994150"/>
          <p14:tracePt t="235772" x="7302500" y="4013200"/>
          <p14:tracePt t="235788" x="7302500" y="4025900"/>
          <p14:tracePt t="235804" x="7302500" y="4044950"/>
          <p14:tracePt t="235821" x="7302500" y="4051300"/>
          <p14:tracePt t="235837" x="7302500" y="4057650"/>
          <p14:tracePt t="235904" x="7302500" y="4089400"/>
          <p14:tracePt t="235921" x="7302500" y="4114800"/>
          <p14:tracePt t="235937" x="7302500" y="4152900"/>
          <p14:tracePt t="235954" x="7302500" y="4184650"/>
          <p14:tracePt t="235956" x="7302500" y="4197350"/>
          <p14:tracePt t="235972" x="7302500" y="4235450"/>
          <p14:tracePt t="235988" x="7302500" y="4292600"/>
          <p14:tracePt t="236004" x="7302500" y="4343400"/>
          <p14:tracePt t="236021" x="7302500" y="4406900"/>
          <p14:tracePt t="236038" x="7302500" y="4438650"/>
          <p14:tracePt t="236054" x="7302500" y="4470400"/>
          <p14:tracePt t="236056" x="7302500" y="4476750"/>
          <p14:tracePt t="236072" x="7302500" y="4508500"/>
          <p14:tracePt t="236088" x="7302500" y="4527550"/>
          <p14:tracePt t="236104" x="7302500" y="4559300"/>
          <p14:tracePt t="236121" x="7302500" y="4584700"/>
          <p14:tracePt t="236137" x="7308850" y="4610100"/>
          <p14:tracePt t="236154" x="7308850" y="4629150"/>
          <p14:tracePt t="236171" x="7308850" y="4660900"/>
          <p14:tracePt t="236188" x="7315200" y="4686300"/>
          <p14:tracePt t="236204" x="7315200" y="4711700"/>
          <p14:tracePt t="236221" x="7315200" y="4730750"/>
          <p14:tracePt t="236237" x="7315200" y="4756150"/>
          <p14:tracePt t="236254" x="7315200" y="4787900"/>
          <p14:tracePt t="236271" x="7327900" y="4819650"/>
          <p14:tracePt t="236276" x="7327900" y="4826000"/>
          <p14:tracePt t="236288" x="7327900" y="4857750"/>
          <p14:tracePt t="236304" x="7327900" y="4902200"/>
          <p14:tracePt t="236321" x="7334250" y="4946650"/>
          <p14:tracePt t="236337" x="7340600" y="4991100"/>
          <p14:tracePt t="236354" x="7346950" y="5022850"/>
          <p14:tracePt t="236356" x="7346950" y="5035550"/>
          <p14:tracePt t="236371" x="7353300" y="5086350"/>
          <p14:tracePt t="236388" x="7366000" y="5162550"/>
          <p14:tracePt t="236404" x="7378700" y="5226050"/>
          <p14:tracePt t="236421" x="7385050" y="5289550"/>
          <p14:tracePt t="236437" x="7391400" y="5321300"/>
          <p14:tracePt t="236453" x="7391400" y="5353050"/>
          <p14:tracePt t="236469" x="7391400" y="5372100"/>
          <p14:tracePt t="236486" x="7397750" y="5397500"/>
          <p14:tracePt t="236503" x="7404100" y="5416550"/>
          <p14:tracePt t="236521" x="7410450" y="5429250"/>
          <p14:tracePt t="236537" x="7410450" y="5441950"/>
          <p14:tracePt t="236554" x="7410450" y="5448300"/>
          <p14:tracePt t="236571" x="7410450" y="5454650"/>
          <p14:tracePt t="236588" x="7410450" y="5473700"/>
          <p14:tracePt t="236604" x="7416800" y="5486400"/>
          <p14:tracePt t="236621" x="7423150" y="5499100"/>
          <p14:tracePt t="236637" x="7423150" y="5518150"/>
          <p14:tracePt t="236654" x="7435850" y="5537200"/>
          <p14:tracePt t="236671" x="7435850" y="5543550"/>
          <p14:tracePt t="236689" x="7435850" y="5562600"/>
          <p14:tracePt t="236704" x="7442200" y="5562600"/>
          <p14:tracePt t="236804" x="7448550" y="5562600"/>
          <p14:tracePt t="236821" x="7454900" y="5568950"/>
          <p14:tracePt t="236837" x="7473950" y="5568950"/>
          <p14:tracePt t="236854" x="7499350" y="5568950"/>
          <p14:tracePt t="236871" x="7518400" y="5575300"/>
          <p14:tracePt t="236888" x="7550150" y="5575300"/>
          <p14:tracePt t="236904" x="7569200" y="5575300"/>
          <p14:tracePt t="236920" x="7581900" y="5575300"/>
          <p14:tracePt t="236937" x="7594600" y="5575300"/>
          <p14:tracePt t="236954" x="7600950" y="5575300"/>
          <p14:tracePt t="236970" x="7620000" y="5575300"/>
          <p14:tracePt t="236988" x="7651750" y="5575300"/>
          <p14:tracePt t="237004" x="7696200" y="5575300"/>
          <p14:tracePt t="237020" x="7734300" y="5575300"/>
          <p14:tracePt t="237038" x="7785100" y="5575300"/>
          <p14:tracePt t="237054" x="7823200" y="5581650"/>
          <p14:tracePt t="237056" x="7835900" y="5588000"/>
          <p14:tracePt t="237071" x="7867650" y="5594350"/>
          <p14:tracePt t="237088" x="7905750" y="5600700"/>
          <p14:tracePt t="237104" x="7943850" y="5613400"/>
          <p14:tracePt t="237120" x="7969250" y="5619750"/>
          <p14:tracePt t="237137" x="7994650" y="5619750"/>
          <p14:tracePt t="237154" x="8001000" y="5619750"/>
          <p14:tracePt t="237170" x="8007350" y="5619750"/>
          <p14:tracePt t="237187" x="8013700" y="5619750"/>
          <p14:tracePt t="237204" x="8026400" y="5613400"/>
          <p14:tracePt t="237220" x="8039100" y="5607050"/>
          <p14:tracePt t="237237" x="8045450" y="5588000"/>
          <p14:tracePt t="237254" x="8058150" y="5575300"/>
          <p14:tracePt t="237270" x="8064500" y="5568950"/>
          <p14:tracePt t="237287" x="8070850" y="5568950"/>
          <p14:tracePt t="237304" x="8077200" y="5568950"/>
          <p14:tracePt t="237320" x="8077200" y="5562600"/>
          <p14:tracePt t="237337" x="8089900" y="5562600"/>
          <p14:tracePt t="237354" x="8115300" y="5562600"/>
          <p14:tracePt t="237370" x="8140700" y="5562600"/>
          <p14:tracePt t="237388" x="8153400" y="5562600"/>
          <p14:tracePt t="237404" x="8166100" y="5562600"/>
          <p14:tracePt t="237437" x="8172450" y="5562600"/>
          <p14:tracePt t="237470" x="8178800" y="5562600"/>
          <p14:tracePt t="237487" x="8191500" y="5562600"/>
          <p14:tracePt t="237504" x="8204200" y="5549900"/>
          <p14:tracePt t="237520" x="8210550" y="5549900"/>
          <p14:tracePt t="237536" x="8216900" y="5549900"/>
          <p14:tracePt t="237705" x="8229600" y="5549900"/>
          <p14:tracePt t="237720" x="8235950" y="5543550"/>
          <p14:tracePt t="237737" x="8248650" y="5537200"/>
          <p14:tracePt t="237754" x="8267700" y="5537200"/>
          <p14:tracePt t="237770" x="8286750" y="5530850"/>
          <p14:tracePt t="237787" x="8318500" y="5524500"/>
          <p14:tracePt t="237803" x="8324850" y="5524500"/>
          <p14:tracePt t="237820" x="8331200" y="5524500"/>
          <p14:tracePt t="239536" x="8331200" y="5518150"/>
          <p14:tracePt t="239553" x="8337550" y="5518150"/>
          <p14:tracePt t="239603" x="8337550" y="5511800"/>
          <p14:tracePt t="239621" x="8337550" y="5505450"/>
          <p14:tracePt t="240486" x="8337550" y="5499100"/>
          <p14:tracePt t="240502" x="8337550" y="5486400"/>
          <p14:tracePt t="240519" x="8337550" y="5473700"/>
          <p14:tracePt t="242137" x="8331200" y="5473700"/>
          <p14:tracePt t="242152" x="8312150" y="5473700"/>
          <p14:tracePt t="242169" x="8305800" y="5473700"/>
          <p14:tracePt t="242186" x="8274050" y="5473700"/>
          <p14:tracePt t="242202" x="8242300" y="5473700"/>
          <p14:tracePt t="242219" x="8216900" y="5473700"/>
          <p14:tracePt t="242235" x="8204200" y="5473700"/>
          <p14:tracePt t="242252" x="8185150" y="5473700"/>
          <p14:tracePt t="242269" x="8140700" y="5441950"/>
          <p14:tracePt t="242286" x="8102600" y="5410200"/>
          <p14:tracePt t="242302" x="8051800" y="5365750"/>
          <p14:tracePt t="242318" x="7981950" y="5302250"/>
          <p14:tracePt t="242335" x="7899400" y="5238750"/>
          <p14:tracePt t="242352" x="7816850" y="5175250"/>
          <p14:tracePt t="242369" x="7639050" y="5022850"/>
          <p14:tracePt t="242374" x="7626350" y="5010150"/>
          <p14:tracePt t="242386" x="7588250" y="4972050"/>
          <p14:tracePt t="242402" x="7518400" y="4914900"/>
          <p14:tracePt t="242419" x="7499350" y="4895850"/>
          <p14:tracePt t="242435" x="7499350" y="4857750"/>
          <p14:tracePt t="242453" x="7486650" y="4851400"/>
          <p14:tracePt t="242470" x="7480300" y="4838700"/>
          <p14:tracePt t="242486" x="7423150" y="4787900"/>
          <p14:tracePt t="242502" x="7378700" y="4718050"/>
          <p14:tracePt t="242519" x="7346950" y="4660900"/>
          <p14:tracePt t="242535" x="7308850" y="4603750"/>
          <p14:tracePt t="242552" x="7283450" y="4552950"/>
          <p14:tracePt t="242569" x="7258050" y="4483100"/>
          <p14:tracePt t="242585" x="7213600" y="4419600"/>
          <p14:tracePt t="242602" x="7143750" y="4330700"/>
          <p14:tracePt t="242619" x="7029450" y="4235450"/>
          <p14:tracePt t="242635" x="6889750" y="4121150"/>
          <p14:tracePt t="242652" x="6756400" y="4000500"/>
          <p14:tracePt t="242655" x="6724650" y="3981450"/>
          <p14:tracePt t="242669" x="6629400" y="3879850"/>
          <p14:tracePt t="242686" x="6521450" y="3771900"/>
          <p14:tracePt t="242702" x="6381750" y="3644900"/>
          <p14:tracePt t="242718" x="6210300" y="3524250"/>
          <p14:tracePt t="242735" x="6026150" y="3390900"/>
          <p14:tracePt t="242752" x="5886450" y="3270250"/>
          <p14:tracePt t="242768" x="5772150" y="3181350"/>
          <p14:tracePt t="242786" x="5746750" y="3136900"/>
          <p14:tracePt t="242802" x="5727700" y="3098800"/>
          <p14:tracePt t="242818" x="5708650" y="3035300"/>
          <p14:tracePt t="242835" x="5689600" y="2959100"/>
          <p14:tracePt t="242852" x="5657850" y="2863850"/>
          <p14:tracePt t="242868" x="5632450" y="2800350"/>
          <p14:tracePt t="242886" x="5619750" y="2768600"/>
          <p14:tracePt t="242902" x="5600700" y="2736850"/>
          <p14:tracePt t="242918" x="5588000" y="2717800"/>
          <p14:tracePt t="242935" x="5575300" y="2698750"/>
          <p14:tracePt t="242952" x="5568950" y="2679700"/>
          <p14:tracePt t="242954" x="5562600" y="2673350"/>
          <p14:tracePt t="242968" x="5549900" y="2647950"/>
          <p14:tracePt t="242985" x="5537200" y="2635250"/>
          <p14:tracePt t="243002" x="5530850" y="2628900"/>
          <p14:tracePt t="243152" x="5530850" y="2622550"/>
          <p14:tracePt t="243168" x="5518150" y="2616200"/>
          <p14:tracePt t="243186" x="5499100" y="2609850"/>
          <p14:tracePt t="243202" x="5492750" y="2609850"/>
          <p14:tracePt t="243218" x="5473700" y="2609850"/>
          <p14:tracePt t="243235" x="5454650" y="2609850"/>
          <p14:tracePt t="243252" x="5435600" y="2609850"/>
          <p14:tracePt t="243269" x="5403850" y="2609850"/>
          <p14:tracePt t="243285" x="5372100" y="2609850"/>
          <p14:tracePt t="243302" x="5353050" y="2609850"/>
          <p14:tracePt t="243318" x="5321300" y="2609850"/>
          <p14:tracePt t="243335" x="5302250" y="2609850"/>
          <p14:tracePt t="243352" x="5276850" y="2609850"/>
          <p14:tracePt t="243368" x="5245100" y="2609850"/>
          <p14:tracePt t="243386" x="5219700" y="2609850"/>
          <p14:tracePt t="243390" x="5213350" y="2609850"/>
          <p14:tracePt t="243402" x="5181600" y="2609850"/>
          <p14:tracePt t="243418" x="5143500" y="2603500"/>
          <p14:tracePt t="243435" x="5137150" y="2597150"/>
          <p14:tracePt t="243452" x="5124450" y="2597150"/>
          <p14:tracePt t="243469" x="5111750" y="2597150"/>
          <p14:tracePt t="243485" x="5092700" y="2597150"/>
          <p14:tracePt t="243502" x="5067300" y="2597150"/>
          <p14:tracePt t="243518" x="5041900" y="2597150"/>
          <p14:tracePt t="243535" x="5022850" y="2609850"/>
          <p14:tracePt t="243552" x="4997450" y="2628900"/>
          <p14:tracePt t="243568" x="4953000" y="2667000"/>
          <p14:tracePt t="243585" x="4940300" y="2692400"/>
          <p14:tracePt t="243602" x="4914900" y="2711450"/>
          <p14:tracePt t="243618" x="4902200" y="2717800"/>
          <p14:tracePt t="243635" x="4883150" y="2736850"/>
          <p14:tracePt t="243651" x="4876800" y="2743200"/>
          <p14:tracePt t="243668" x="4876800" y="2749550"/>
          <p14:tracePt t="243686" x="4876800" y="2762250"/>
          <p14:tracePt t="243702" x="4876800" y="2781300"/>
          <p14:tracePt t="243718" x="4876800" y="2787650"/>
          <p14:tracePt t="243735" x="4870450" y="2800350"/>
          <p14:tracePt t="243751" x="4870450" y="2825750"/>
          <p14:tracePt t="243768" x="4870450" y="2844800"/>
          <p14:tracePt t="243786" x="4870450" y="2863850"/>
          <p14:tracePt t="243802" x="4870450" y="2882900"/>
          <p14:tracePt t="243818" x="4870450" y="2901950"/>
          <p14:tracePt t="243835" x="4870450" y="2927350"/>
          <p14:tracePt t="243851" x="4870450" y="2940050"/>
          <p14:tracePt t="243868" x="4870450" y="2959100"/>
          <p14:tracePt t="243886" x="4870450" y="2990850"/>
          <p14:tracePt t="243902" x="4876800" y="2997200"/>
          <p14:tracePt t="243907" x="4876800" y="3003550"/>
          <p14:tracePt t="243918" x="4883150" y="3009900"/>
          <p14:tracePt t="243935" x="4895850" y="3022600"/>
          <p14:tracePt t="243951" x="4908550" y="3028950"/>
          <p14:tracePt t="243968" x="4927600" y="3035300"/>
          <p14:tracePt t="243985" x="4940300" y="3048000"/>
          <p14:tracePt t="244002" x="4946650" y="3054350"/>
          <p14:tracePt t="244018" x="4959350" y="3054350"/>
          <p14:tracePt t="244050" x="4965700" y="3060700"/>
          <p14:tracePt t="244100" x="4991100" y="3067050"/>
          <p14:tracePt t="244119" x="5016500" y="3073400"/>
          <p14:tracePt t="244134" x="5048250" y="3079750"/>
          <p14:tracePt t="244150" x="5073650" y="3079750"/>
          <p14:tracePt t="244166" x="5099050" y="3079750"/>
          <p14:tracePt t="244183" x="5118100" y="3079750"/>
          <p14:tracePt t="244200" x="5130800" y="3079750"/>
          <p14:tracePt t="244217" x="5149850" y="3079750"/>
          <p14:tracePt t="244251" x="5162550" y="3079750"/>
          <p14:tracePt t="244268" x="5168900" y="3067050"/>
          <p14:tracePt t="244285" x="5187950" y="3060700"/>
          <p14:tracePt t="244301" x="5194300" y="3048000"/>
          <p14:tracePt t="244335" x="5207000" y="3048000"/>
          <p14:tracePt t="244401" x="5213350" y="3041650"/>
          <p14:tracePt t="244418" x="5213350" y="3035300"/>
          <p14:tracePt t="244452" x="5213350" y="3028950"/>
          <p14:tracePt t="244468" x="5219700" y="3022600"/>
          <p14:tracePt t="244484" x="5219700" y="3016250"/>
          <p14:tracePt t="244501" x="5226050" y="3016250"/>
          <p14:tracePt t="244818" x="5238750" y="3009900"/>
          <p14:tracePt t="244851" x="5245100" y="3009900"/>
          <p14:tracePt t="244868" x="5257800" y="3003550"/>
          <p14:tracePt t="244884" x="5270500" y="3003550"/>
          <p14:tracePt t="244901" x="5276850" y="3003550"/>
          <p14:tracePt t="244918" x="5283200" y="3003550"/>
          <p14:tracePt t="244922" x="5289550" y="3003550"/>
          <p14:tracePt t="244969" x="5302250" y="2990850"/>
          <p14:tracePt t="244984" x="5314950" y="2990850"/>
          <p14:tracePt t="245001" x="5321300" y="2990850"/>
          <p14:tracePt t="245018" x="5334000" y="2990850"/>
          <p14:tracePt t="245034" x="5346700" y="2984500"/>
          <p14:tracePt t="245051" x="5353050" y="2984500"/>
          <p14:tracePt t="245118" x="5359400" y="2984500"/>
          <p14:tracePt t="245133" x="5365750" y="2984500"/>
          <p14:tracePt t="245150" x="5372100" y="2984500"/>
          <p14:tracePt t="245167" x="5384800" y="2984500"/>
          <p14:tracePt t="245218" x="5397500" y="2984500"/>
          <p14:tracePt t="245301" x="5410200" y="2984500"/>
          <p14:tracePt t="245318" x="5416550" y="2984500"/>
          <p14:tracePt t="245351" x="5422900" y="2978150"/>
          <p14:tracePt t="245367" x="5429250" y="2978150"/>
          <p14:tracePt t="245418" x="5429250" y="2971800"/>
          <p14:tracePt t="245717" x="5441950" y="2971800"/>
          <p14:tracePt t="245752" x="5454650" y="2971800"/>
          <p14:tracePt t="245767" x="5461000" y="2971800"/>
          <p14:tracePt t="245784" x="5473700" y="2971800"/>
          <p14:tracePt t="245801" x="5492750" y="2965450"/>
          <p14:tracePt t="245817" x="5492750" y="2959100"/>
          <p14:tracePt t="245834" x="5499100" y="2959100"/>
          <p14:tracePt t="245852" x="5505450" y="2952750"/>
          <p14:tracePt t="245884" x="5518150" y="2946400"/>
          <p14:tracePt t="245901" x="5524500" y="2940050"/>
          <p14:tracePt t="245917" x="5537200" y="2921000"/>
          <p14:tracePt t="245934" x="5549900" y="2908300"/>
          <p14:tracePt t="245951" x="5556250" y="2901950"/>
          <p14:tracePt t="245955" x="5562600" y="2895600"/>
          <p14:tracePt t="245968" x="5568950" y="2889250"/>
          <p14:tracePt t="245984" x="5575300" y="2870200"/>
          <p14:tracePt t="246001" x="5588000" y="2857500"/>
          <p14:tracePt t="246017" x="5588000" y="2838450"/>
          <p14:tracePt t="246034" x="5600700" y="2813050"/>
          <p14:tracePt t="246050" x="5600700" y="2794000"/>
          <p14:tracePt t="246067" x="5600700" y="2787650"/>
          <p14:tracePt t="246084" x="5600700" y="2781300"/>
          <p14:tracePt t="246101" x="5600700" y="2774950"/>
          <p14:tracePt t="246117" x="5600700" y="2762250"/>
          <p14:tracePt t="246134" x="5600700" y="2755900"/>
          <p14:tracePt t="246151" x="5600700" y="2749550"/>
          <p14:tracePt t="246167" x="5600700" y="2743200"/>
          <p14:tracePt t="246184" x="5600700" y="2736850"/>
          <p14:tracePt t="246217" x="5600700" y="2730500"/>
          <p14:tracePt t="246233" x="5594350" y="2724150"/>
          <p14:tracePt t="246250" x="5575300" y="2711450"/>
          <p14:tracePt t="246268" x="5530850" y="2698750"/>
          <p14:tracePt t="246284" x="5505450" y="2692400"/>
          <p14:tracePt t="246301" x="5480050" y="2692400"/>
          <p14:tracePt t="246317" x="5461000" y="2692400"/>
          <p14:tracePt t="246351" x="5448300" y="2692400"/>
          <p14:tracePt t="246434" x="5441950" y="2692400"/>
          <p14:tracePt t="246450" x="5422900" y="2692400"/>
          <p14:tracePt t="246468" x="5410200" y="2692400"/>
          <p14:tracePt t="246484" x="5397500" y="2692400"/>
          <p14:tracePt t="246501" x="5384800" y="2698750"/>
          <p14:tracePt t="246534" x="5378450" y="2705100"/>
          <p14:tracePt t="246551" x="5365750" y="2705100"/>
          <p14:tracePt t="246568" x="5359400" y="2705100"/>
          <p14:tracePt t="246584" x="5353050" y="2705100"/>
          <p14:tracePt t="246600" x="5334000" y="2705100"/>
          <p14:tracePt t="246617" x="5327650" y="2705100"/>
          <p14:tracePt t="246634" x="5314950" y="2711450"/>
          <p14:tracePt t="246651" x="5289550" y="2717800"/>
          <p14:tracePt t="246668" x="5276850" y="2717800"/>
          <p14:tracePt t="246684" x="5257800" y="2717800"/>
          <p14:tracePt t="246701" x="5251450" y="2724150"/>
          <p14:tracePt t="246717" x="5245100" y="2724150"/>
          <p14:tracePt t="246750" x="5232400" y="2724150"/>
          <p14:tracePt t="246767" x="5226050" y="2724150"/>
          <p14:tracePt t="246784" x="5219700" y="2724150"/>
          <p14:tracePt t="246800" x="5213350" y="2730500"/>
          <p14:tracePt t="246817" x="5200650" y="2736850"/>
          <p14:tracePt t="246834" x="5187950" y="2736850"/>
          <p14:tracePt t="246850" x="5168900" y="2749550"/>
          <p14:tracePt t="246868" x="5156200" y="2755900"/>
          <p14:tracePt t="246884" x="5149850" y="2755900"/>
          <p14:tracePt t="246900" x="5137150" y="2762250"/>
          <p14:tracePt t="246917" x="5130800" y="2768600"/>
          <p14:tracePt t="246950" x="5118100" y="2781300"/>
          <p14:tracePt t="246967" x="5111750" y="2781300"/>
          <p14:tracePt t="246984" x="5105400" y="2781300"/>
          <p14:tracePt t="247000" x="5099050" y="2781300"/>
          <p14:tracePt t="247017" x="5092700" y="2794000"/>
          <p14:tracePt t="247034" x="5080000" y="2800350"/>
          <p14:tracePt t="247050" x="5067300" y="2813050"/>
          <p14:tracePt t="247053" x="5060950" y="2819400"/>
          <p14:tracePt t="247067" x="5048250" y="2832100"/>
          <p14:tracePt t="247084" x="5035550" y="2844800"/>
          <p14:tracePt t="247100" x="5022850" y="2857500"/>
          <p14:tracePt t="247117" x="5022850" y="2863850"/>
          <p14:tracePt t="247134" x="5016500" y="2870200"/>
          <p14:tracePt t="247150" x="5016500" y="2876550"/>
          <p14:tracePt t="247234" x="5010150" y="2889250"/>
          <p14:tracePt t="247267" x="5010150" y="2908300"/>
          <p14:tracePt t="247283" x="5010150" y="2914650"/>
          <p14:tracePt t="247300" x="5010150" y="2927350"/>
          <p14:tracePt t="247317" x="5010150" y="2940050"/>
          <p14:tracePt t="247334" x="5010150" y="2952750"/>
          <p14:tracePt t="247350" x="5010150" y="2965450"/>
          <p14:tracePt t="247368" x="5010150" y="2984500"/>
          <p14:tracePt t="247383" x="5016500" y="2990850"/>
          <p14:tracePt t="247400" x="5029200" y="2997200"/>
          <p14:tracePt t="247417" x="5048250" y="3003550"/>
          <p14:tracePt t="247434" x="5060950" y="3009900"/>
          <p14:tracePt t="247450" x="5080000" y="3009900"/>
          <p14:tracePt t="247467" x="5124450" y="3009900"/>
          <p14:tracePt t="247472" x="5137150" y="3009900"/>
          <p14:tracePt t="247484" x="5175250" y="3016250"/>
          <p14:tracePt t="247500" x="5232400" y="3028950"/>
          <p14:tracePt t="247517" x="5283200" y="3028950"/>
          <p14:tracePt t="247533" x="5340350" y="3035300"/>
          <p14:tracePt t="247550" x="5391150" y="3035300"/>
          <p14:tracePt t="247567" x="5410200" y="3035300"/>
          <p14:tracePt t="247584" x="5416550" y="3035300"/>
          <p14:tracePt t="247600" x="5422900" y="3035300"/>
          <p14:tracePt t="247633" x="5429250" y="3035300"/>
          <p14:tracePt t="248133" x="5435600" y="3035300"/>
          <p14:tracePt t="248150" x="5441950" y="3035300"/>
          <p14:tracePt t="248167" x="5448300" y="3035300"/>
          <p14:tracePt t="248184" x="5461000" y="3035300"/>
          <p14:tracePt t="248200" x="5480050" y="3035300"/>
          <p14:tracePt t="248217" x="5492750" y="3035300"/>
          <p14:tracePt t="248234" x="5524500" y="3035300"/>
          <p14:tracePt t="248250" x="5556250" y="3035300"/>
          <p14:tracePt t="248252" x="5568950" y="3035300"/>
          <p14:tracePt t="248266" x="5588000" y="3035300"/>
          <p14:tracePt t="248284" x="5632450" y="3041650"/>
          <p14:tracePt t="248300" x="5702300" y="3041650"/>
          <p14:tracePt t="248317" x="5772150" y="3041650"/>
          <p14:tracePt t="248333" x="5835650" y="3041650"/>
          <p14:tracePt t="248350" x="5905500" y="3041650"/>
          <p14:tracePt t="248367" x="5981700" y="3048000"/>
          <p14:tracePt t="248384" x="6051550" y="3060700"/>
          <p14:tracePt t="248400" x="6115050" y="3067050"/>
          <p14:tracePt t="248416" x="6178550" y="3067050"/>
          <p14:tracePt t="248433" x="6261100" y="3060700"/>
          <p14:tracePt t="248450" x="6343650" y="3041650"/>
          <p14:tracePt t="248467" x="6457950" y="3028950"/>
          <p14:tracePt t="248484" x="6546850" y="3022600"/>
          <p14:tracePt t="248500" x="6648450" y="3022600"/>
          <p14:tracePt t="248516" x="6737350" y="3022600"/>
          <p14:tracePt t="248533" x="6845300" y="3022600"/>
          <p14:tracePt t="248550" x="6946900" y="3022600"/>
          <p14:tracePt t="248566" x="7048500" y="3022600"/>
          <p14:tracePt t="248569" x="7073900" y="3022600"/>
          <p14:tracePt t="248584" x="7175500" y="3022600"/>
          <p14:tracePt t="248600" x="7270750" y="3022600"/>
          <p14:tracePt t="248616" x="7366000" y="3022600"/>
          <p14:tracePt t="248633" x="7473950" y="3022600"/>
          <p14:tracePt t="248650" x="7581900" y="3022600"/>
          <p14:tracePt t="248667" x="7708900" y="3022600"/>
          <p14:tracePt t="248684" x="7797800" y="3028950"/>
          <p14:tracePt t="248700" x="7874000" y="3028950"/>
          <p14:tracePt t="248717" x="7950200" y="3028950"/>
          <p14:tracePt t="248733" x="8045450" y="3028950"/>
          <p14:tracePt t="248750" x="8159750" y="3028950"/>
          <p14:tracePt t="248767" x="8255000" y="3028950"/>
          <p14:tracePt t="248783" x="8356600" y="3028950"/>
          <p14:tracePt t="248800" x="8489950" y="3028950"/>
          <p14:tracePt t="248817" x="8655050" y="3054350"/>
          <p14:tracePt t="248833" x="8832850" y="3086100"/>
          <p14:tracePt t="248850" x="9004300" y="3111500"/>
          <p14:tracePt t="248851" x="9036050" y="3117850"/>
          <p14:tracePt t="248866" x="9182100" y="3143250"/>
          <p14:tracePt t="248883" x="9296400" y="3155950"/>
          <p14:tracePt t="248900" x="9378950" y="3181350"/>
          <p14:tracePt t="248916" x="9467850" y="3213100"/>
          <p14:tracePt t="248933" x="9550400" y="3251200"/>
          <p14:tracePt t="248950" x="9664700" y="3289300"/>
          <p14:tracePt t="248966" x="9798050" y="3346450"/>
          <p14:tracePt t="248984" x="9893300" y="3365500"/>
          <p14:tracePt t="248989" x="9906000" y="3371850"/>
          <p14:tracePt t="249000" x="9963150" y="3384550"/>
          <p14:tracePt t="249016" x="9994900" y="3397250"/>
          <p14:tracePt t="249033" x="10013950" y="3403600"/>
          <p14:tracePt t="249050" x="10026650" y="3403600"/>
          <p14:tracePt t="249083" x="10033000" y="3409950"/>
          <p14:tracePt t="249117" x="10039350" y="3416300"/>
          <p14:tracePt t="249182" x="10052050" y="3416300"/>
          <p14:tracePt t="249199" x="10064750" y="3416300"/>
          <p14:tracePt t="249215" x="10090150" y="3422650"/>
          <p14:tracePt t="249232" x="10090150" y="3429000"/>
          <p14:tracePt t="249282" x="10096500" y="3435350"/>
          <p14:tracePt t="249300" x="10102850" y="3441700"/>
          <p14:tracePt t="249316" x="10109200" y="3448050"/>
          <p14:tracePt t="249333" x="10121900" y="3467100"/>
          <p14:tracePt t="249350" x="10128250" y="3479800"/>
          <p14:tracePt t="249366" x="10140950" y="3498850"/>
          <p14:tracePt t="249383" x="10147300" y="3505200"/>
          <p14:tracePt t="249416" x="10153650" y="3505200"/>
          <p14:tracePt t="249515" x="10160000" y="3511550"/>
          <p14:tracePt t="249532" x="10166350" y="3511550"/>
          <p14:tracePt t="249550" x="10166350" y="3517900"/>
          <p14:tracePt t="249583" x="10166350" y="3524250"/>
          <p14:tracePt t="249616" x="10172700" y="3524250"/>
          <p14:tracePt t="249650" x="10179050" y="3530600"/>
          <p14:tracePt t="249666" x="10179050" y="3543300"/>
          <p14:tracePt t="249683" x="10185400" y="3543300"/>
          <p14:tracePt t="249700" x="10185400" y="3556000"/>
          <p14:tracePt t="249716" x="10191750" y="3556000"/>
          <p14:tracePt t="249733" x="10198100" y="3568700"/>
          <p14:tracePt t="249783" x="10198100" y="3575050"/>
          <p14:tracePt t="249916" x="10198100" y="3562350"/>
          <p14:tracePt t="249933" x="10204450" y="3543300"/>
          <p14:tracePt t="249949" x="10204450" y="3530600"/>
          <p14:tracePt t="249966" x="10204450" y="3517900"/>
          <p14:tracePt t="249984" x="10204450" y="3511550"/>
          <p14:tracePt t="250001" x="10210800" y="3505200"/>
          <p14:tracePt t="250033" x="10210800" y="3492500"/>
          <p14:tracePt t="250049" x="10210800" y="3486150"/>
          <p14:tracePt t="250166" x="10210800" y="3473450"/>
          <p14:tracePt t="250183" x="10210800" y="3454400"/>
          <p14:tracePt t="250200" x="10204450" y="3441700"/>
          <p14:tracePt t="250216" x="10198100" y="3422650"/>
          <p14:tracePt t="250233" x="10191750" y="3397250"/>
          <p14:tracePt t="250249" x="10185400" y="3378200"/>
          <p14:tracePt t="250266" x="10179050" y="3359150"/>
          <p14:tracePt t="250283" x="10172700" y="3352800"/>
          <p14:tracePt t="250366" x="10160000" y="3346450"/>
          <p14:tracePt t="250383" x="10160000" y="3340100"/>
          <p14:tracePt t="250400" x="10147300" y="3327400"/>
          <p14:tracePt t="250416" x="10128250" y="3314700"/>
          <p14:tracePt t="250433" x="10109200" y="3295650"/>
          <p14:tracePt t="250449" x="10090150" y="3276600"/>
          <p14:tracePt t="250466" x="10077450" y="3257550"/>
          <p14:tracePt t="250469" x="10071100" y="3251200"/>
          <p14:tracePt t="250483" x="10052050" y="3232150"/>
          <p14:tracePt t="250500" x="10039350" y="3206750"/>
          <p14:tracePt t="250516" x="10026650" y="3181350"/>
          <p14:tracePt t="250520" x="10026650" y="3175000"/>
          <p14:tracePt t="250532" x="10007600" y="3162300"/>
          <p14:tracePt t="250549" x="9994900" y="3149600"/>
          <p14:tracePt t="250565" x="9988550" y="3143250"/>
          <p14:tracePt t="250581" x="9956800" y="3130550"/>
          <p14:tracePt t="250598" x="9912350" y="3105150"/>
          <p14:tracePt t="250616" x="9867900" y="3079750"/>
          <p14:tracePt t="250632" x="9804400" y="3048000"/>
          <p14:tracePt t="250649" x="9734550" y="3016250"/>
          <p14:tracePt t="250666" x="9652000" y="2984500"/>
          <p14:tracePt t="250683" x="9556750" y="2940050"/>
          <p14:tracePt t="250700" x="9493250" y="2914650"/>
          <p14:tracePt t="250716" x="9423400" y="2882900"/>
          <p14:tracePt t="250732" x="9347200" y="2857500"/>
          <p14:tracePt t="250749" x="9258300" y="2819400"/>
          <p14:tracePt t="250766" x="9163050" y="2787650"/>
          <p14:tracePt t="250783" x="9067800" y="2762250"/>
          <p14:tracePt t="250800" x="9004300" y="2749550"/>
          <p14:tracePt t="250816" x="8940800" y="2736850"/>
          <p14:tracePt t="250832" x="8890000" y="2724150"/>
          <p14:tracePt t="250849" x="8858250" y="2711450"/>
          <p14:tracePt t="250866" x="8820150" y="2705100"/>
          <p14:tracePt t="250883" x="8807450" y="2698750"/>
          <p14:tracePt t="250900" x="8775700" y="2698750"/>
          <p14:tracePt t="250916" x="8756650" y="2698750"/>
          <p14:tracePt t="250932" x="8737600" y="2698750"/>
          <p14:tracePt t="250949" x="8718550" y="2692400"/>
          <p14:tracePt t="250966" x="8699500" y="2692400"/>
          <p14:tracePt t="250982" x="8674100" y="2679700"/>
          <p14:tracePt t="251000" x="8655050" y="2679700"/>
          <p14:tracePt t="251016" x="8636000" y="2673350"/>
          <p14:tracePt t="251032" x="8629650" y="2667000"/>
          <p14:tracePt t="251039" x="8616950" y="2660650"/>
          <p14:tracePt t="251066" x="8610600" y="2654300"/>
          <p14:tracePt t="251099" x="8604250" y="2647950"/>
          <p14:tracePt t="251116" x="8597900" y="2635250"/>
          <p14:tracePt t="251132" x="8585200" y="2622550"/>
          <p14:tracePt t="251149" x="8566150" y="2616200"/>
          <p14:tracePt t="251166" x="8528050" y="2590800"/>
          <p14:tracePt t="251182" x="8489950" y="2590800"/>
          <p14:tracePt t="251200" x="8458200" y="2578100"/>
          <p14:tracePt t="251216" x="8426450" y="2565400"/>
          <p14:tracePt t="251232" x="8394700" y="2565400"/>
          <p14:tracePt t="251249" x="8375650" y="2565400"/>
          <p14:tracePt t="251266" x="8362950" y="2565400"/>
          <p14:tracePt t="251282" x="8350250" y="2565400"/>
          <p14:tracePt t="251300" x="8331200" y="2559050"/>
          <p14:tracePt t="251316" x="8318500" y="2546350"/>
          <p14:tracePt t="251332" x="8299450" y="2540000"/>
          <p14:tracePt t="251349" x="8280400" y="2533650"/>
          <p14:tracePt t="251366" x="8267700" y="2520950"/>
          <p14:tracePt t="251382" x="8255000" y="2520950"/>
          <p14:tracePt t="251399" x="8242300" y="2514600"/>
          <p14:tracePt t="251949" x="8312150" y="2533650"/>
          <p14:tracePt t="251966" x="8483600" y="2603500"/>
          <p14:tracePt t="251982" x="8680450" y="2660650"/>
          <p14:tracePt t="251999" x="8902700" y="2711450"/>
          <p14:tracePt t="252016" x="9099550" y="2755900"/>
          <p14:tracePt t="252032" x="9239250" y="2787650"/>
          <p14:tracePt t="252049" x="9340850" y="2819400"/>
          <p14:tracePt t="252054" x="9353550" y="2825750"/>
          <p14:tracePt t="252066" x="9404350" y="2851150"/>
          <p14:tracePt t="252082" x="9499600" y="2895600"/>
          <p14:tracePt t="252099" x="9594850" y="2940050"/>
          <p14:tracePt t="252115" x="9671050" y="2971800"/>
          <p14:tracePt t="252132" x="9747250" y="2990850"/>
          <p14:tracePt t="252149" x="9804400" y="3009900"/>
          <p14:tracePt t="252166" x="9817100" y="3009900"/>
          <p14:tracePt t="252215" x="9823450" y="3009900"/>
          <p14:tracePt t="252250" x="9829800" y="3016250"/>
          <p14:tracePt t="252266" x="9855200" y="3035300"/>
          <p14:tracePt t="252282" x="9893300" y="3054350"/>
          <p14:tracePt t="252298" x="9931400" y="3067050"/>
          <p14:tracePt t="252315" x="9956800" y="3079750"/>
          <p14:tracePt t="252332" x="9982200" y="3098800"/>
          <p14:tracePt t="252349" x="10020300" y="3117850"/>
          <p14:tracePt t="252366" x="10039350" y="3136900"/>
          <p14:tracePt t="252382" x="10071100" y="3162300"/>
          <p14:tracePt t="252398" x="10109200" y="3200400"/>
          <p14:tracePt t="252415" x="10160000" y="3238500"/>
          <p14:tracePt t="252432" x="10210800" y="3270250"/>
          <p14:tracePt t="252448" x="10236200" y="3295650"/>
          <p14:tracePt t="252450" x="10242550" y="3302000"/>
          <p14:tracePt t="252466" x="10267950" y="3321050"/>
          <p14:tracePt t="252482" x="10293350" y="3346450"/>
          <p14:tracePt t="252498" x="10312400" y="3378200"/>
          <p14:tracePt t="252515" x="10325100" y="3409950"/>
          <p14:tracePt t="252532" x="10350500" y="3448050"/>
          <p14:tracePt t="252548" x="10363200" y="3479800"/>
          <p14:tracePt t="252566" x="10369550" y="3505200"/>
          <p14:tracePt t="252582" x="10375900" y="3511550"/>
          <p14:tracePt t="252598" x="10375900" y="3517900"/>
          <p14:tracePt t="252615" x="10375900" y="3524250"/>
          <p14:tracePt t="252682" x="10375900" y="3530600"/>
          <p14:tracePt t="252731" x="10382250" y="3536950"/>
          <p14:tracePt t="252747" x="10382250" y="3549650"/>
          <p14:tracePt t="252764" x="10382250" y="3568700"/>
          <p14:tracePt t="252782" x="10382250" y="3594100"/>
          <p14:tracePt t="252798" x="10382250" y="3600450"/>
          <p14:tracePt t="252916" x="10382250" y="3606800"/>
          <p14:tracePt t="253066" x="10375900" y="3581400"/>
          <p14:tracePt t="253082" x="10363200" y="3556000"/>
          <p14:tracePt t="253098" x="10356850" y="3517900"/>
          <p14:tracePt t="253115" x="10350500" y="3492500"/>
          <p14:tracePt t="253132" x="10350500" y="3473450"/>
          <p14:tracePt t="253148" x="10350500" y="3467100"/>
          <p14:tracePt t="253198" x="10344150" y="3460750"/>
          <p14:tracePt t="254798" x="10337800" y="3460750"/>
          <p14:tracePt t="254831" x="10331450" y="3448050"/>
          <p14:tracePt t="255049" x="10331450" y="3441700"/>
          <p14:tracePt t="255064" x="10331450" y="3435350"/>
          <p14:tracePt t="255164" x="10331450" y="3429000"/>
          <p14:tracePt t="255448" x="10331450" y="3416300"/>
          <p14:tracePt t="255464" x="10331450" y="3403600"/>
          <p14:tracePt t="255481" x="10331450" y="3397250"/>
          <p14:tracePt t="255531" x="10331450" y="3390900"/>
          <p14:tracePt t="255597" x="10331450" y="3384550"/>
          <p14:tracePt t="255614" x="10331450" y="3378200"/>
          <p14:tracePt t="256347" x="10331450" y="3365500"/>
          <p14:tracePt t="256414" x="10331450" y="3359150"/>
          <p14:tracePt t="256881" x="10331450" y="3352800"/>
          <p14:tracePt t="256964" x="10325100" y="3352800"/>
          <p14:tracePt t="257014" x="10318750" y="3352800"/>
          <p14:tracePt t="257113" x="10312400" y="3352800"/>
          <p14:tracePt t="257630" x="10306050" y="3352800"/>
          <p14:tracePt t="258013" x="10293350" y="3352800"/>
          <p14:tracePt t="258030" x="10287000" y="3359150"/>
          <p14:tracePt t="258047" x="10287000" y="3378200"/>
          <p14:tracePt t="258063" x="10280650" y="3390900"/>
          <p14:tracePt t="258080" x="10274300" y="3409950"/>
          <p14:tracePt t="258214" x="10274300" y="3422650"/>
          <p14:tracePt t="258247" x="10274300" y="3429000"/>
          <p14:tracePt t="258263" x="10274300" y="3435350"/>
          <p14:tracePt t="258480" x="10274300" y="3441700"/>
          <p14:tracePt t="258497" x="10267950" y="3448050"/>
          <p14:tracePt t="258580" x="10261600" y="3448050"/>
          <p14:tracePt t="258596" x="10261600" y="3454400"/>
          <p14:tracePt t="258747" x="10261600" y="3467100"/>
          <p14:tracePt t="258763" x="10261600" y="3473450"/>
          <p14:tracePt t="258797" x="10261600" y="3486150"/>
          <p14:tracePt t="262229" x="10261600" y="3492500"/>
          <p14:tracePt t="262246" x="10261600" y="3505200"/>
          <p14:tracePt t="262262" x="10255250" y="3517900"/>
          <p14:tracePt t="262279" x="10248900" y="3524250"/>
          <p14:tracePt t="262296" x="10242550" y="3530600"/>
          <p14:tracePt t="262312" x="10242550" y="3536950"/>
          <p14:tracePt t="262328" x="10242550" y="3543300"/>
          <p14:tracePt t="262345" x="10242550" y="3549650"/>
          <p14:tracePt t="262362" x="10236200" y="3549650"/>
          <p14:tracePt t="262378" x="10236200" y="3562350"/>
          <p14:tracePt t="262412" x="10229850" y="3568700"/>
          <p14:tracePt t="262429" x="10229850" y="3581400"/>
          <p14:tracePt t="262445" x="10223500" y="3581400"/>
          <p14:tracePt t="262562" x="10217150" y="3587750"/>
          <p14:tracePt t="262596" x="10210800" y="3594100"/>
          <p14:tracePt t="262612" x="10204450" y="3594100"/>
          <p14:tracePt t="262629" x="10198100" y="3600450"/>
          <p14:tracePt t="262645" x="10198100" y="3606800"/>
          <p14:tracePt t="262729" x="10191750" y="3613150"/>
          <p14:tracePt t="262745" x="10185400" y="3613150"/>
          <p14:tracePt t="262765" x="10179050" y="3619500"/>
          <p14:tracePt t="262779" x="10166350" y="3625850"/>
          <p14:tracePt t="262879" x="10160000" y="3638550"/>
          <p14:tracePt t="262896" x="10153650" y="3651250"/>
          <p14:tracePt t="262912" x="10134600" y="3663950"/>
          <p14:tracePt t="262928" x="10121900" y="3683000"/>
          <p14:tracePt t="262945" x="10090150" y="3695700"/>
          <p14:tracePt t="262962" x="10045700" y="3733800"/>
          <p14:tracePt t="262978" x="9963150" y="3765550"/>
          <p14:tracePt t="262995" x="9899650" y="3790950"/>
          <p14:tracePt t="263012" x="9867900" y="3797300"/>
          <p14:tracePt t="263028" x="9823450" y="3797300"/>
          <p14:tracePt t="263045" x="9804400" y="3797300"/>
          <p14:tracePt t="263062" x="9785350" y="3797300"/>
          <p14:tracePt t="263078" x="9766300" y="3797300"/>
          <p14:tracePt t="263096" x="9740900" y="3797300"/>
          <p14:tracePt t="263112" x="9715500" y="3803650"/>
          <p14:tracePt t="263128" x="9683750" y="3810000"/>
          <p14:tracePt t="263145" x="9658350" y="3816350"/>
          <p14:tracePt t="263162" x="9632950" y="3816350"/>
          <p14:tracePt t="263178" x="9613900" y="3816350"/>
          <p14:tracePt t="263195" x="9594850" y="3803650"/>
          <p14:tracePt t="263212" x="9569450" y="3797300"/>
          <p14:tracePt t="263228" x="9556750" y="3784600"/>
          <p14:tracePt t="263245" x="9544050" y="3784600"/>
          <p14:tracePt t="263250" x="9537700" y="3784600"/>
          <p14:tracePt t="263262" x="9531350" y="3784600"/>
          <p14:tracePt t="263278" x="9518650" y="3778250"/>
          <p14:tracePt t="263295" x="9512300" y="3771900"/>
          <p14:tracePt t="263311" x="9499600" y="3759200"/>
          <p14:tracePt t="263328" x="9486900" y="3752850"/>
          <p14:tracePt t="263345" x="9480550" y="3746500"/>
          <p14:tracePt t="263362" x="9467850" y="3740150"/>
          <p14:tracePt t="263378" x="9461500" y="3727450"/>
          <p14:tracePt t="263381" x="9461500" y="3721100"/>
          <p14:tracePt t="263396" x="9455150" y="3714750"/>
          <p14:tracePt t="263412" x="9442450" y="3708400"/>
          <p14:tracePt t="263428" x="9436100" y="3695700"/>
          <p14:tracePt t="263445" x="9436100" y="3676650"/>
          <p14:tracePt t="263461" x="9436100" y="3663950"/>
          <p14:tracePt t="263478" x="9429750" y="3644900"/>
          <p14:tracePt t="263495" x="9423400" y="3632200"/>
          <p14:tracePt t="263512" x="9423400" y="3613150"/>
          <p14:tracePt t="263528" x="9423400" y="3606800"/>
          <p14:tracePt t="263545" x="9423400" y="3587750"/>
          <p14:tracePt t="263561" x="9423400" y="3581400"/>
          <p14:tracePt t="263578" x="9442450" y="3568700"/>
          <p14:tracePt t="263579" x="9448800" y="3562350"/>
          <p14:tracePt t="263594" x="9467850" y="3549650"/>
          <p14:tracePt t="263610" x="9493250" y="3536950"/>
          <p14:tracePt t="263627" x="9518650" y="3524250"/>
          <p14:tracePt t="263645" x="9537700" y="3517900"/>
          <p14:tracePt t="263661" x="9556750" y="3511550"/>
          <p14:tracePt t="263678" x="9569450" y="3511550"/>
          <p14:tracePt t="263695" x="9582150" y="3511550"/>
          <p14:tracePt t="263712" x="9601200" y="3511550"/>
          <p14:tracePt t="263728" x="9613900" y="3511550"/>
          <p14:tracePt t="263745" x="9626600" y="3511550"/>
          <p14:tracePt t="263761" x="9645650" y="3511550"/>
          <p14:tracePt t="263767" x="9664700" y="3511550"/>
          <p14:tracePt t="263780" x="9683750" y="3511550"/>
          <p14:tracePt t="263796" x="9709150" y="3511550"/>
          <p14:tracePt t="263812" x="9747250" y="3511550"/>
          <p14:tracePt t="263828" x="9785350" y="3511550"/>
          <p14:tracePt t="263845" x="9810750" y="3511550"/>
          <p14:tracePt t="263861" x="9823450" y="3511550"/>
          <p14:tracePt t="263878" x="9836150" y="3511550"/>
          <p14:tracePt t="263895" x="9842500" y="3511550"/>
          <p14:tracePt t="263911" x="9848850" y="3511550"/>
          <p14:tracePt t="263928" x="9861550" y="3511550"/>
          <p14:tracePt t="263945" x="9867900" y="3511550"/>
          <p14:tracePt t="263961" x="9886950" y="3511550"/>
          <p14:tracePt t="263978" x="9899650" y="3511550"/>
          <p14:tracePt t="263995" x="9906000" y="3511550"/>
          <p14:tracePt t="264011" x="9912350" y="3511550"/>
          <p14:tracePt t="264028" x="9918700" y="3511550"/>
          <p14:tracePt t="264045" x="9925050" y="3511550"/>
          <p14:tracePt t="264061" x="9931400" y="3511550"/>
          <p14:tracePt t="264095" x="9956800" y="3511550"/>
          <p14:tracePt t="264112" x="9969500" y="3511550"/>
          <p14:tracePt t="264128" x="9982200" y="3511550"/>
          <p14:tracePt t="264145" x="9994900" y="3511550"/>
          <p14:tracePt t="264161" x="10007600" y="3511550"/>
          <p14:tracePt t="264178" x="10020300" y="3511550"/>
          <p14:tracePt t="264212" x="10026650" y="3536950"/>
          <p14:tracePt t="264228" x="10026650" y="3556000"/>
          <p14:tracePt t="264245" x="10026650" y="3581400"/>
          <p14:tracePt t="264261" x="10020300" y="3619500"/>
          <p14:tracePt t="264267" x="10013950" y="3625850"/>
          <p14:tracePt t="264278" x="9994900" y="3644900"/>
          <p14:tracePt t="264294" x="9963150" y="3676650"/>
          <p14:tracePt t="264312" x="9937750" y="3695700"/>
          <p14:tracePt t="264328" x="9918700" y="3708400"/>
          <p14:tracePt t="264344" x="9906000" y="3714750"/>
          <p14:tracePt t="264361" x="9899650" y="3721100"/>
          <p14:tracePt t="264461" x="9893300" y="3721100"/>
          <p14:tracePt t="264628" x="9880600" y="3721100"/>
          <p14:tracePt t="264710" x="9874250" y="3721100"/>
          <p14:tracePt t="264728" x="9855200" y="3721100"/>
          <p14:tracePt t="264744" x="9823450" y="3721100"/>
          <p14:tracePt t="264761" x="9791700" y="3708400"/>
          <p14:tracePt t="264778" x="9747250" y="3683000"/>
          <p14:tracePt t="264784" x="9721850" y="3670300"/>
          <p14:tracePt t="264795" x="9664700" y="3638550"/>
          <p14:tracePt t="264812" x="9594850" y="3587750"/>
          <p14:tracePt t="264828" x="9474200" y="3505200"/>
          <p14:tracePt t="264844" x="9328150" y="3429000"/>
          <p14:tracePt t="264861" x="9137650" y="3314700"/>
          <p14:tracePt t="264878" x="8890000" y="3206750"/>
          <p14:tracePt t="264894" x="8610600" y="3086100"/>
          <p14:tracePt t="264911" x="8477250" y="3028950"/>
          <p14:tracePt t="264928" x="8426450" y="3009900"/>
          <p14:tracePt t="264944" x="8420100" y="2997200"/>
          <p14:tracePt t="265011" x="8413750" y="2997200"/>
          <p14:tracePt t="265028" x="8394700" y="2997200"/>
          <p14:tracePt t="265044" x="8362950" y="2997200"/>
          <p14:tracePt t="265061" x="8331200" y="2997200"/>
          <p14:tracePt t="265078" x="8305800" y="3009900"/>
          <p14:tracePt t="265095" x="8248650" y="3041650"/>
          <p14:tracePt t="265111" x="8191500" y="3073400"/>
          <p14:tracePt t="265128" x="8134350" y="3092450"/>
          <p14:tracePt t="265144" x="8102600" y="3105150"/>
          <p14:tracePt t="265161" x="8083550" y="3124200"/>
          <p14:tracePt t="265177" x="8070850" y="3130550"/>
          <p14:tracePt t="265194" x="8064500" y="3143250"/>
          <p14:tracePt t="265211" x="8058150" y="3149600"/>
          <p14:tracePt t="265261" x="8058150" y="3162300"/>
          <p14:tracePt t="265278" x="8058150" y="3168650"/>
          <p14:tracePt t="265282" x="8058150" y="3175000"/>
          <p14:tracePt t="265295" x="8058150" y="3194050"/>
          <p14:tracePt t="265311" x="8058150" y="3206750"/>
          <p14:tracePt t="265328" x="8058150" y="3213100"/>
          <p14:tracePt t="265344" x="8058150" y="3219450"/>
          <p14:tracePt t="265378" x="8058150" y="3225800"/>
          <p14:tracePt t="265494" x="8077200" y="3225800"/>
          <p14:tracePt t="265511" x="8089900" y="3225800"/>
          <p14:tracePt t="265528" x="8096250" y="3225800"/>
          <p14:tracePt t="265544" x="8102600" y="3238500"/>
          <p14:tracePt t="265561" x="8108950" y="3238500"/>
          <p14:tracePt t="265577" x="8115300" y="3238500"/>
          <p14:tracePt t="265594" x="8121650" y="3238500"/>
          <p14:tracePt t="265627" x="8134350" y="3238500"/>
          <p14:tracePt t="265694" x="8147050" y="3238500"/>
          <p14:tracePt t="265711" x="8166100" y="3238500"/>
          <p14:tracePt t="265727" x="8197850" y="3238500"/>
          <p14:tracePt t="265744" x="8235950" y="3238500"/>
          <p14:tracePt t="265761" x="8274050" y="3238500"/>
          <p14:tracePt t="265776" x="8299450" y="3238500"/>
          <p14:tracePt t="265794" x="8331200" y="3232150"/>
          <p14:tracePt t="265811" x="8343900" y="3232150"/>
          <p14:tracePt t="265827" x="8356600" y="3232150"/>
          <p14:tracePt t="265844" x="8375650" y="3232150"/>
          <p14:tracePt t="265861" x="8394700" y="3232150"/>
          <p14:tracePt t="265878" x="8420100" y="3232150"/>
          <p14:tracePt t="265894" x="8445500" y="3232150"/>
          <p14:tracePt t="265910" x="8458200" y="3232150"/>
          <p14:tracePt t="265927" x="8477250" y="3232150"/>
          <p14:tracePt t="265944" x="8489950" y="3232150"/>
          <p14:tracePt t="265994" x="8489950" y="3225800"/>
          <p14:tracePt t="266011" x="8496300" y="3225800"/>
          <p14:tracePt t="266062" x="8509000" y="3225800"/>
          <p14:tracePt t="266078" x="8515350" y="3238500"/>
          <p14:tracePt t="266094" x="8521700" y="3251200"/>
          <p14:tracePt t="266111" x="8521700" y="3270250"/>
          <p14:tracePt t="266127" x="8528050" y="3289300"/>
          <p14:tracePt t="266144" x="8547100" y="3327400"/>
          <p14:tracePt t="266161" x="8572500" y="3371850"/>
          <p14:tracePt t="266178" x="8585200" y="3403600"/>
          <p14:tracePt t="266194" x="8597900" y="3435350"/>
          <p14:tracePt t="266211" x="8597900" y="3454400"/>
          <p14:tracePt t="266227" x="8604250" y="3454400"/>
          <p14:tracePt t="266244" x="8604250" y="3460750"/>
          <p14:tracePt t="266261" x="8604250" y="3467100"/>
          <p14:tracePt t="266328" x="8604250" y="3473450"/>
          <p14:tracePt t="266344" x="8604250" y="3479800"/>
          <p14:tracePt t="266378" x="8604250" y="3511550"/>
          <p14:tracePt t="266394" x="8604250" y="3549650"/>
          <p14:tracePt t="266410" x="8597900" y="3606800"/>
          <p14:tracePt t="266427" x="8578850" y="3683000"/>
          <p14:tracePt t="266444" x="8572500" y="3759200"/>
          <p14:tracePt t="266461" x="8572500" y="3854450"/>
          <p14:tracePt t="266477" x="8572500" y="3924300"/>
          <p14:tracePt t="266494" x="8566150" y="3987800"/>
          <p14:tracePt t="266510" x="8553450" y="4025900"/>
          <p14:tracePt t="266527" x="8553450" y="4064000"/>
          <p14:tracePt t="266544" x="8553450" y="4083050"/>
          <p14:tracePt t="266560" x="8547100" y="4102100"/>
          <p14:tracePt t="266577" x="8547100" y="4108450"/>
          <p14:tracePt t="266727" x="8547100" y="4127500"/>
          <p14:tracePt t="266744" x="8547100" y="4140200"/>
          <p14:tracePt t="266760" x="8553450" y="4184650"/>
          <p14:tracePt t="266777" x="8566150" y="4216400"/>
          <p14:tracePt t="266794" x="8591550" y="4273550"/>
          <p14:tracePt t="266799" x="8604250" y="4286250"/>
          <p14:tracePt t="266810" x="8616950" y="4324350"/>
          <p14:tracePt t="266827" x="8629650" y="4362450"/>
          <p14:tracePt t="266843" x="8642350" y="4387850"/>
          <p14:tracePt t="266860" x="8642350" y="4406900"/>
          <p14:tracePt t="266877" x="8648700" y="4413250"/>
          <p14:tracePt t="266893" x="8648700" y="4419600"/>
          <p14:tracePt t="267261" x="8655050" y="4419600"/>
          <p14:tracePt t="267327" x="8661400" y="4419600"/>
          <p14:tracePt t="267377" x="8667750" y="4419600"/>
          <p14:tracePt t="267610" x="8674100" y="4425950"/>
          <p14:tracePt t="267627" x="8680450" y="4432300"/>
          <p14:tracePt t="267644" x="8686800" y="4432300"/>
          <p14:tracePt t="268361" x="8693150" y="4432300"/>
          <p14:tracePt t="268376" x="8705850" y="4432300"/>
          <p14:tracePt t="268394" x="8731250" y="4445000"/>
          <p14:tracePt t="268410" x="8750300" y="4445000"/>
          <p14:tracePt t="268426" x="8775700" y="4445000"/>
          <p14:tracePt t="268443" x="8794750" y="4445000"/>
          <p14:tracePt t="268460" x="8826500" y="4445000"/>
          <p14:tracePt t="268476" x="8864600" y="4445000"/>
          <p14:tracePt t="268493" x="8909050" y="4457700"/>
          <p14:tracePt t="268510" x="8959850" y="4457700"/>
          <p14:tracePt t="268526" x="9061450" y="4464050"/>
          <p14:tracePt t="268543" x="9150350" y="4476750"/>
          <p14:tracePt t="268560" x="9226550" y="4476750"/>
          <p14:tracePt t="268576" x="9302750" y="4464050"/>
          <p14:tracePt t="268579" x="9315450" y="4457700"/>
          <p14:tracePt t="268593" x="9353550" y="4451350"/>
          <p14:tracePt t="268610" x="9366250" y="4451350"/>
          <p14:tracePt t="268661" x="9372600" y="4451350"/>
          <p14:tracePt t="268676" x="9378950" y="4451350"/>
          <p14:tracePt t="268710" x="9398000" y="4451350"/>
          <p14:tracePt t="268760" x="9410700" y="4451350"/>
          <p14:tracePt t="268777" x="9410700" y="4457700"/>
          <p14:tracePt t="268793" x="9417050" y="4470400"/>
          <p14:tracePt t="268810" x="9417050" y="4483100"/>
          <p14:tracePt t="268826" x="9429750" y="4502150"/>
          <p14:tracePt t="268833" x="9429750" y="4514850"/>
          <p14:tracePt t="268843" x="9429750" y="4527550"/>
          <p14:tracePt t="268859" x="9436100" y="4552950"/>
          <p14:tracePt t="268877" x="9442450" y="4578350"/>
          <p14:tracePt t="268893" x="9448800" y="4597400"/>
          <p14:tracePt t="268910" x="9448800" y="4616450"/>
          <p14:tracePt t="268926" x="9448800" y="4635500"/>
          <p14:tracePt t="268943" x="9455150" y="4660900"/>
          <p14:tracePt t="268959" x="9455150" y="4686300"/>
          <p14:tracePt t="268976" x="9455150" y="4718050"/>
          <p14:tracePt t="268978" x="9455150" y="4724400"/>
          <p14:tracePt t="268994" x="9442450" y="4749800"/>
          <p14:tracePt t="269010" x="9423400" y="4787900"/>
          <p14:tracePt t="269026" x="9404350" y="4806950"/>
          <p14:tracePt t="269042" x="9385300" y="4832350"/>
          <p14:tracePt t="269058" x="9378950" y="4851400"/>
          <p14:tracePt t="269075" x="9366250" y="4857750"/>
          <p14:tracePt t="269092" x="9366250" y="4864100"/>
          <p14:tracePt t="269209" x="9359900" y="4864100"/>
          <p14:tracePt t="269460" x="9353550" y="4883150"/>
          <p14:tracePt t="269476" x="9334500" y="4959350"/>
          <p14:tracePt t="269494" x="9334500" y="5010150"/>
          <p14:tracePt t="269510" x="9328150" y="5073650"/>
          <p14:tracePt t="269526" x="9315450" y="5143500"/>
          <p14:tracePt t="269543" x="9302750" y="5213350"/>
          <p14:tracePt t="269559" x="9283700" y="5283200"/>
          <p14:tracePt t="269576" x="9264650" y="5365750"/>
          <p14:tracePt t="269593" x="9251950" y="5403850"/>
          <p14:tracePt t="269610" x="9239250" y="5429250"/>
          <p14:tracePt t="269626" x="9213850" y="5454650"/>
          <p14:tracePt t="269643" x="9182100" y="5480050"/>
          <p14:tracePt t="269660" x="9118600" y="5492750"/>
          <p14:tracePt t="269676" x="8947150" y="5518150"/>
          <p14:tracePt t="269693" x="8763000" y="5537200"/>
          <p14:tracePt t="269710" x="8585200" y="5568950"/>
          <p14:tracePt t="269726" x="8394700" y="5588000"/>
          <p14:tracePt t="269743" x="8223250" y="5600700"/>
          <p14:tracePt t="269759" x="8045450" y="5588000"/>
          <p14:tracePt t="269776" x="7918450" y="5562600"/>
          <p14:tracePt t="269778" x="7893050" y="5556250"/>
          <p14:tracePt t="269794" x="7829550" y="5530850"/>
          <p14:tracePt t="269809" x="7810500" y="5524500"/>
          <p14:tracePt t="269943" x="7791450" y="5524500"/>
          <p14:tracePt t="269959" x="7778750" y="5530850"/>
          <p14:tracePt t="269976" x="7772400" y="5537200"/>
          <p14:tracePt t="269993" x="7766050" y="5537200"/>
          <p14:tracePt t="273208" x="7759700" y="5537200"/>
          <p14:tracePt t="274524" x="7759700" y="5524500"/>
          <p14:tracePt t="274541" x="7772400" y="5511800"/>
          <p14:tracePt t="274558" x="7791450" y="5505450"/>
          <p14:tracePt t="274574" x="7854950" y="5480050"/>
          <p14:tracePt t="274592" x="7912100" y="5454650"/>
          <p14:tracePt t="274609" x="7969250" y="5429250"/>
          <p14:tracePt t="274624" x="7988300" y="5422900"/>
          <p14:tracePt t="274641" x="8007350" y="5416550"/>
          <p14:tracePt t="274676" x="8026400" y="5410200"/>
          <p14:tracePt t="274691" x="8070850" y="5384800"/>
          <p14:tracePt t="274708" x="8172450" y="5340350"/>
          <p14:tracePt t="274724" x="8343900" y="5226050"/>
          <p14:tracePt t="274741" x="8496300" y="5137150"/>
          <p14:tracePt t="274758" x="8655050" y="5035550"/>
          <p14:tracePt t="274774" x="8883650" y="4889500"/>
          <p14:tracePt t="274792" x="9093200" y="4768850"/>
          <p14:tracePt t="274808" x="9321800" y="4641850"/>
          <p14:tracePt t="274824" x="9531350" y="4521200"/>
          <p14:tracePt t="274841" x="9696450" y="4425950"/>
          <p14:tracePt t="274858" x="9855200" y="4330700"/>
          <p14:tracePt t="274875" x="9975850" y="4248150"/>
          <p14:tracePt t="274892" x="10033000" y="4197350"/>
          <p14:tracePt t="274908" x="10052050" y="4159250"/>
          <p14:tracePt t="274924" x="10058400" y="4114800"/>
          <p14:tracePt t="274930" x="10058400" y="4108450"/>
          <p14:tracePt t="274941" x="10064750" y="4076700"/>
          <p14:tracePt t="274957" x="10064750" y="4038600"/>
          <p14:tracePt t="274974" x="10077450" y="4006850"/>
          <p14:tracePt t="274992" x="10083800" y="3975100"/>
          <p14:tracePt t="275008" x="10102850" y="3937000"/>
          <p14:tracePt t="275024" x="10115550" y="3905250"/>
          <p14:tracePt t="275041" x="10134600" y="3867150"/>
          <p14:tracePt t="275057" x="10153650" y="3822700"/>
          <p14:tracePt t="275074" x="10166350" y="3765550"/>
          <p14:tracePt t="275092" x="10166350" y="3721100"/>
          <p14:tracePt t="275108" x="10166350" y="3689350"/>
          <p14:tracePt t="275124" x="10166350" y="3683000"/>
          <p14:tracePt t="275157" x="10166350" y="3670300"/>
          <p14:tracePt t="277007" x="10153650" y="3670300"/>
          <p14:tracePt t="277024" x="10134600" y="3670300"/>
          <p14:tracePt t="277040" x="10109200" y="3657600"/>
          <p14:tracePt t="277057" x="10096500" y="3651250"/>
          <p14:tracePt t="277074" x="10077450" y="3644900"/>
          <p14:tracePt t="277090" x="10052050" y="3632200"/>
          <p14:tracePt t="277107" x="10020300" y="3625850"/>
          <p14:tracePt t="277124" x="10007600" y="3619500"/>
          <p14:tracePt t="277140" x="9988550" y="3613150"/>
          <p14:tracePt t="277157" x="9963150" y="3600450"/>
          <p14:tracePt t="277173" x="9937750" y="3600450"/>
          <p14:tracePt t="277190" x="9906000" y="3594100"/>
          <p14:tracePt t="277192" x="9899650" y="3594100"/>
          <p14:tracePt t="277208" x="9848850" y="3575050"/>
          <p14:tracePt t="277224" x="9791700" y="3562350"/>
          <p14:tracePt t="277240" x="9721850" y="3543300"/>
          <p14:tracePt t="277257" x="9607550" y="3511550"/>
          <p14:tracePt t="277273" x="9467850" y="3479800"/>
          <p14:tracePt t="277290" x="9315450" y="3441700"/>
          <p14:tracePt t="277292" x="9283700" y="3429000"/>
          <p14:tracePt t="277308" x="9144000" y="3384550"/>
          <p14:tracePt t="277324" x="8978900" y="3340100"/>
          <p14:tracePt t="277340" x="8801100" y="3302000"/>
          <p14:tracePt t="277357" x="8623300" y="3270250"/>
          <p14:tracePt t="277374" x="8509000" y="3251200"/>
          <p14:tracePt t="277390" x="8394700" y="3251200"/>
          <p14:tracePt t="277408" x="8305800" y="3251200"/>
          <p14:tracePt t="277424" x="8197850" y="3251200"/>
          <p14:tracePt t="277440" x="8070850" y="3244850"/>
          <p14:tracePt t="277457" x="7931150" y="3238500"/>
          <p14:tracePt t="277473" x="7785100" y="3225800"/>
          <p14:tracePt t="277479" x="7727950" y="3225800"/>
          <p14:tracePt t="277490" x="7689850" y="3225800"/>
          <p14:tracePt t="277508" x="7600950" y="3225800"/>
          <p14:tracePt t="277524" x="7543800" y="3251200"/>
          <p14:tracePt t="277540" x="7505700" y="3270250"/>
          <p14:tracePt t="277557" x="7454900" y="3289300"/>
          <p14:tracePt t="277573" x="7391400" y="3321050"/>
          <p14:tracePt t="277590" x="7321550" y="3340100"/>
          <p14:tracePt t="277608" x="7283450" y="3359150"/>
          <p14:tracePt t="277624" x="7264400" y="3365500"/>
          <p14:tracePt t="277640" x="7245350" y="3371850"/>
          <p14:tracePt t="277657" x="7232650" y="3371850"/>
          <p14:tracePt t="277673" x="7226300" y="3371850"/>
          <p14:tracePt t="277690" x="7219950" y="3371850"/>
          <p14:tracePt t="277707" x="7219950" y="3378200"/>
          <p14:tracePt t="277723" x="7213600" y="3378200"/>
          <p14:tracePt t="277740" x="7200900" y="3378200"/>
          <p14:tracePt t="277756" x="7188200" y="3378200"/>
          <p14:tracePt t="277773" x="7143750" y="3378200"/>
          <p14:tracePt t="277790" x="7124700" y="3378200"/>
          <p14:tracePt t="277792" x="7112000" y="3378200"/>
          <p14:tracePt t="277807" x="7105650" y="3378200"/>
          <p14:tracePt t="277823" x="7092950" y="3378200"/>
          <p14:tracePt t="277840" x="7080250" y="3384550"/>
          <p14:tracePt t="277857" x="7073900" y="3390900"/>
          <p14:tracePt t="277873" x="7061200" y="3390900"/>
          <p14:tracePt t="277890" x="7042150" y="3390900"/>
          <p14:tracePt t="277907" x="7023100" y="3390900"/>
          <p14:tracePt t="277923" x="7010400" y="3397250"/>
          <p14:tracePt t="277940" x="7010400" y="3403600"/>
          <p14:tracePt t="277957" x="7010400" y="3416300"/>
          <p14:tracePt t="277973" x="7004050" y="3429000"/>
          <p14:tracePt t="277979" x="6997700" y="3435350"/>
          <p14:tracePt t="277993" x="6997700" y="3441700"/>
          <p14:tracePt t="278007" x="6997700" y="3448050"/>
          <p14:tracePt t="278025" x="6997700" y="3454400"/>
          <p14:tracePt t="279056" x="6997700" y="3467100"/>
          <p14:tracePt t="279089" x="7004050" y="3473450"/>
          <p14:tracePt t="279123" x="7016750" y="3473450"/>
          <p14:tracePt t="279140" x="7029450" y="3473450"/>
          <p14:tracePt t="283489" x="7035800" y="3479800"/>
          <p14:tracePt t="283505" x="7035800" y="3492500"/>
          <p14:tracePt t="283522" x="7035800" y="3505200"/>
          <p14:tracePt t="283538" x="7035800" y="3524250"/>
          <p14:tracePt t="283555" x="7035800" y="3543300"/>
          <p14:tracePt t="283571" x="7042150" y="3568700"/>
          <p14:tracePt t="283588" x="7054850" y="3594100"/>
          <p14:tracePt t="283605" x="7067550" y="3619500"/>
          <p14:tracePt t="283622" x="7067550" y="3625850"/>
          <p14:tracePt t="283638" x="7073900" y="3632200"/>
          <p14:tracePt t="283654" x="7080250" y="3638550"/>
          <p14:tracePt t="283672" x="7080250" y="3651250"/>
          <p14:tracePt t="283722" x="7086600" y="3651250"/>
          <p14:tracePt t="283788" x="7086600" y="3670300"/>
          <p14:tracePt t="283805" x="7086600" y="3683000"/>
          <p14:tracePt t="283821" x="7086600" y="3695700"/>
          <p14:tracePt t="283838" x="7086600" y="3708400"/>
          <p14:tracePt t="283854" x="7092950" y="3714750"/>
          <p14:tracePt t="283888" x="7099300" y="3721100"/>
          <p14:tracePt t="285388" x="7099300" y="3727450"/>
          <p14:tracePt t="287352" x="7099300" y="3740150"/>
          <p14:tracePt t="287369" x="7099300" y="3746500"/>
          <p14:tracePt t="287386" x="7092950" y="3759200"/>
          <p14:tracePt t="287403" x="7092950" y="3765550"/>
          <p14:tracePt t="287753" x="7099300" y="3765550"/>
          <p14:tracePt t="287770" x="7105650" y="3752850"/>
          <p14:tracePt t="287789" x="7118350" y="3740150"/>
          <p14:tracePt t="287803" x="7143750" y="3733800"/>
          <p14:tracePt t="287820" x="7175500" y="3714750"/>
          <p14:tracePt t="287837" x="7219950" y="3695700"/>
          <p14:tracePt t="287853" x="7258050" y="3683000"/>
          <p14:tracePt t="287870" x="7302500" y="3663950"/>
          <p14:tracePt t="287886" x="7327900" y="3651250"/>
          <p14:tracePt t="287903" x="7346950" y="3638550"/>
          <p14:tracePt t="287920" x="7359650" y="3619500"/>
          <p14:tracePt t="287936" x="7372350" y="3606800"/>
          <p14:tracePt t="287953" x="7385050" y="3581400"/>
          <p14:tracePt t="287970" x="7410450" y="3568700"/>
          <p14:tracePt t="287973" x="7416800" y="3562350"/>
          <p14:tracePt t="287987" x="7429500" y="3556000"/>
          <p14:tracePt t="288004" x="7442200" y="3549650"/>
          <p14:tracePt t="288020" x="7467600" y="3543300"/>
          <p14:tracePt t="288036" x="7480300" y="3543300"/>
          <p14:tracePt t="288053" x="7524750" y="3543300"/>
          <p14:tracePt t="288070" x="7562850" y="3543300"/>
          <p14:tracePt t="288086" x="7613650" y="3543300"/>
          <p14:tracePt t="288103" x="7658100" y="3543300"/>
          <p14:tracePt t="288120" x="7677150" y="3543300"/>
          <p14:tracePt t="288136" x="7689850" y="3543300"/>
          <p14:tracePt t="288220" x="7708900" y="3543300"/>
          <p14:tracePt t="288237" x="7721600" y="3536950"/>
          <p14:tracePt t="288253" x="7740650" y="3530600"/>
          <p14:tracePt t="288270" x="7753350" y="3524250"/>
          <p14:tracePt t="288286" x="7766050" y="3524250"/>
          <p14:tracePt t="288303" x="7772400" y="3524250"/>
          <p14:tracePt t="288320" x="7785100" y="3511550"/>
          <p14:tracePt t="288337" x="7785100" y="3505200"/>
          <p14:tracePt t="288353" x="7791450" y="3505200"/>
          <p14:tracePt t="288370" x="7797800" y="3505200"/>
          <p14:tracePt t="288537" x="7804150" y="3498850"/>
          <p14:tracePt t="288553" x="7804150" y="3486150"/>
          <p14:tracePt t="288570" x="7804150" y="3473450"/>
          <p14:tracePt t="288572" x="7804150" y="3467100"/>
          <p14:tracePt t="288586" x="7804150" y="3460750"/>
          <p14:tracePt t="288603" x="7804150" y="3448050"/>
          <p14:tracePt t="289003" x="7804150" y="3460750"/>
          <p14:tracePt t="289020" x="7804150" y="3473450"/>
          <p14:tracePt t="289036" x="7823200" y="3505200"/>
          <p14:tracePt t="289053" x="7861300" y="3536950"/>
          <p14:tracePt t="289069" x="7924800" y="3568700"/>
          <p14:tracePt t="289086" x="8007350" y="3587750"/>
          <p14:tracePt t="289103" x="8134350" y="3625850"/>
          <p14:tracePt t="289120" x="8223250" y="3632200"/>
          <p14:tracePt t="289136" x="8305800" y="3651250"/>
          <p14:tracePt t="289153" x="8369300" y="3651250"/>
          <p14:tracePt t="289169" x="8407400" y="3651250"/>
          <p14:tracePt t="289186" x="8426450" y="3651250"/>
          <p14:tracePt t="289204" x="8439150" y="3644900"/>
          <p14:tracePt t="289220" x="8458200" y="3632200"/>
          <p14:tracePt t="289236" x="8477250" y="3625850"/>
          <p14:tracePt t="289253" x="8515350" y="3613150"/>
          <p14:tracePt t="289270" x="8559800" y="3606800"/>
          <p14:tracePt t="289286" x="8680450" y="3606800"/>
          <p14:tracePt t="289304" x="8813800" y="3606800"/>
          <p14:tracePt t="289320" x="8934450" y="3606800"/>
          <p14:tracePt t="289336" x="9048750" y="3600450"/>
          <p14:tracePt t="289353" x="9137650" y="3600450"/>
          <p14:tracePt t="289369" x="9169400" y="3600450"/>
          <p14:tracePt t="289386" x="9194800" y="3600450"/>
          <p14:tracePt t="289388" x="9201150" y="3600450"/>
          <p14:tracePt t="289403" x="9207500" y="3600450"/>
          <p14:tracePt t="289469" x="9207500" y="3587750"/>
          <p14:tracePt t="289486" x="9213850" y="3587750"/>
          <p14:tracePt t="289518" x="9220200" y="3581400"/>
          <p14:tracePt t="289534" x="9220200" y="3575050"/>
          <p14:tracePt t="289671" x="9220200" y="3568700"/>
          <p14:tracePt t="289720" x="9220200" y="3562350"/>
          <p14:tracePt t="289853" x="9220200" y="3556000"/>
          <p14:tracePt t="291435" x="9226550" y="3562350"/>
          <p14:tracePt t="291452" x="9232900" y="3562350"/>
          <p14:tracePt t="291619" x="9239250" y="3556000"/>
          <p14:tracePt t="296751" x="9213850" y="3556000"/>
          <p14:tracePt t="296767" x="9182100" y="3556000"/>
          <p14:tracePt t="296784" x="9137650" y="3556000"/>
          <p14:tracePt t="296800" x="9061450" y="3556000"/>
          <p14:tracePt t="296817" x="8985250" y="3556000"/>
          <p14:tracePt t="296834" x="8832850" y="3575050"/>
          <p14:tracePt t="296850" x="8724900" y="3594100"/>
          <p14:tracePt t="296867" x="8642350" y="3600450"/>
          <p14:tracePt t="296871" x="8636000" y="3606800"/>
          <p14:tracePt t="296883" x="8585200" y="3619500"/>
          <p14:tracePt t="296900" x="8547100" y="3625850"/>
          <p14:tracePt t="296903" x="8540750" y="3625850"/>
          <p14:tracePt t="296917" x="8521700" y="3625850"/>
          <p14:tracePt t="296934" x="8502650" y="3632200"/>
          <p14:tracePt t="296950" x="8483600" y="3632200"/>
          <p14:tracePt t="296967" x="8458200" y="3644900"/>
          <p14:tracePt t="296983" x="8445500" y="3651250"/>
          <p14:tracePt t="297000" x="8432800" y="3651250"/>
          <p14:tracePt t="297034" x="8413750" y="3651250"/>
          <p14:tracePt t="297050" x="8375650" y="3670300"/>
          <p14:tracePt t="297067" x="8293100" y="3702050"/>
          <p14:tracePt t="297083" x="8159750" y="3746500"/>
          <p14:tracePt t="297099" x="8013700" y="3822700"/>
          <p14:tracePt t="297118" x="7810500" y="3905250"/>
          <p14:tracePt t="297134" x="7645400" y="3975100"/>
          <p14:tracePt t="297150" x="7480300" y="4051300"/>
          <p14:tracePt t="297167" x="7346950" y="4108450"/>
          <p14:tracePt t="297183" x="7226300" y="4165600"/>
          <p14:tracePt t="297200" x="7099300" y="4210050"/>
          <p14:tracePt t="297202" x="7067550" y="4216400"/>
          <p14:tracePt t="297217" x="6965950" y="4248150"/>
          <p14:tracePt t="297234" x="6864350" y="4286250"/>
          <p14:tracePt t="297250" x="6756400" y="4337050"/>
          <p14:tracePt t="297267" x="6610350" y="4394200"/>
          <p14:tracePt t="297283" x="6470650" y="4445000"/>
          <p14:tracePt t="297300" x="6337300" y="4483100"/>
          <p14:tracePt t="297317" x="6191250" y="4521200"/>
          <p14:tracePt t="297334" x="6096000" y="4533900"/>
          <p14:tracePt t="297350" x="6007100" y="4546600"/>
          <p14:tracePt t="297367" x="5911850" y="4565650"/>
          <p14:tracePt t="297383" x="5803900" y="4572000"/>
          <p14:tracePt t="297389" x="5765800" y="4578350"/>
          <p14:tracePt t="297400" x="5715000" y="4578350"/>
          <p14:tracePt t="297417" x="5619750" y="4597400"/>
          <p14:tracePt t="297434" x="5556250" y="4603750"/>
          <p14:tracePt t="297450" x="5486400" y="4603750"/>
          <p14:tracePt t="297467" x="5410200" y="4616450"/>
          <p14:tracePt t="297483" x="5334000" y="4629150"/>
          <p14:tracePt t="297501" x="5251450" y="4629150"/>
          <p14:tracePt t="297517" x="5187950" y="4629150"/>
          <p14:tracePt t="297534" x="5149850" y="4629150"/>
          <p14:tracePt t="297550" x="5130800" y="4629150"/>
          <p14:tracePt t="297567" x="5118100" y="4629150"/>
          <p14:tracePt t="297583" x="5099050" y="4629150"/>
          <p14:tracePt t="297600" x="5080000" y="4622800"/>
          <p14:tracePt t="297617" x="5041900" y="4603750"/>
          <p14:tracePt t="297634" x="5010150" y="4591050"/>
          <p14:tracePt t="297650" x="4965700" y="4559300"/>
          <p14:tracePt t="297666" x="4921250" y="4521200"/>
          <p14:tracePt t="297683" x="4870450" y="4489450"/>
          <p14:tracePt t="297700" x="4806950" y="4445000"/>
          <p14:tracePt t="297702" x="4794250" y="4432300"/>
          <p14:tracePt t="297718" x="4724400" y="4375150"/>
          <p14:tracePt t="297734" x="4629150" y="4305300"/>
          <p14:tracePt t="297750" x="4565650" y="4267200"/>
          <p14:tracePt t="297766" x="4527550" y="4235450"/>
          <p14:tracePt t="297783" x="4508500" y="4222750"/>
          <p14:tracePt t="297800" x="4489450" y="4203700"/>
          <p14:tracePt t="297802" x="4489450" y="4197350"/>
          <p14:tracePt t="297817" x="4483100" y="4191000"/>
          <p14:tracePt t="297832" x="4476750" y="4184650"/>
          <p14:tracePt t="297849" x="4470400" y="4178300"/>
          <p14:tracePt t="297865" x="4470400" y="4171950"/>
          <p14:tracePt t="297882" x="4470400" y="4165600"/>
          <p14:tracePt t="297899" x="4464050" y="4159250"/>
          <p14:tracePt t="297915" x="4451350" y="4159250"/>
          <p14:tracePt t="297934" x="4438650" y="4146550"/>
          <p14:tracePt t="297950" x="4432300" y="4146550"/>
          <p14:tracePt t="297966" x="4413250" y="4140200"/>
          <p14:tracePt t="297983" x="4406900" y="4140200"/>
          <p14:tracePt t="298083" x="4400550" y="4146550"/>
          <p14:tracePt t="298100" x="4394200" y="4159250"/>
          <p14:tracePt t="298116" x="4394200" y="4171950"/>
          <p14:tracePt t="298165" x="4387850" y="4184650"/>
          <p14:tracePt t="298182" x="4387850" y="4191000"/>
          <p14:tracePt t="298199" x="4381500" y="4197350"/>
          <p14:tracePt t="298232" x="4381500" y="4203700"/>
          <p14:tracePt t="298300" x="4375150" y="4210050"/>
          <p14:tracePt t="298317" x="4375150" y="4216400"/>
          <p14:tracePt t="298400" x="4362450" y="4216400"/>
          <p14:tracePt t="298416" x="4356100" y="4222750"/>
          <p14:tracePt t="298500" x="4343400" y="4222750"/>
          <p14:tracePt t="298516" x="4337050" y="4222750"/>
          <p14:tracePt t="298533" x="4337050" y="4229100"/>
          <p14:tracePt t="298550" x="4330700" y="4229100"/>
          <p14:tracePt t="298583" x="4324350" y="4229100"/>
          <p14:tracePt t="298600" x="4311650" y="4229100"/>
          <p14:tracePt t="298616" x="4305300" y="4229100"/>
          <p14:tracePt t="298633" x="4286250" y="4229100"/>
          <p14:tracePt t="298650" x="4273550" y="4229100"/>
          <p14:tracePt t="298666" x="4267200" y="4229100"/>
          <p14:tracePt t="298683" x="4254500" y="4229100"/>
          <p14:tracePt t="298700" x="4248150" y="4222750"/>
          <p14:tracePt t="298833" x="4241800" y="4222750"/>
          <p14:tracePt t="298850" x="4235450" y="4216400"/>
          <p14:tracePt t="298866" x="4222750" y="4210050"/>
          <p14:tracePt t="298883" x="4216400" y="4210050"/>
          <p14:tracePt t="298899" x="4203700" y="4210050"/>
          <p14:tracePt t="298916" x="4191000" y="4210050"/>
          <p14:tracePt t="298933" x="4184650" y="4210050"/>
          <p14:tracePt t="299116" x="4178300" y="4197350"/>
          <p14:tracePt t="299316" x="4178300" y="4191000"/>
          <p14:tracePt t="299350" x="4191000" y="4191000"/>
          <p14:tracePt t="299366" x="4210050" y="4184650"/>
          <p14:tracePt t="299383" x="4216400" y="4184650"/>
          <p14:tracePt t="299399" x="4229100" y="4178300"/>
          <p14:tracePt t="299405" x="4235450" y="4178300"/>
          <p14:tracePt t="299418" x="4241800" y="4178300"/>
          <p14:tracePt t="299466" x="4248150" y="4171950"/>
          <p14:tracePt t="299483" x="4248150" y="4165600"/>
          <p14:tracePt t="299499" x="4260850" y="4159250"/>
          <p14:tracePt t="299516" x="4273550" y="4152900"/>
          <p14:tracePt t="299534" x="4286250" y="4146550"/>
          <p14:tracePt t="299550" x="4292600" y="4146550"/>
          <p14:tracePt t="299566" x="4305300" y="4140200"/>
          <p14:tracePt t="299583" x="4318000" y="4133850"/>
          <p14:tracePt t="299599" x="4337050" y="4127500"/>
          <p14:tracePt t="299616" x="4356100" y="4121150"/>
          <p14:tracePt t="299633" x="4368800" y="4114800"/>
          <p14:tracePt t="299649" x="4381500" y="4114800"/>
          <p14:tracePt t="299666" x="4387850" y="4114800"/>
          <p14:tracePt t="299683" x="4394200" y="4108450"/>
          <p14:tracePt t="299699" x="4400550" y="4102100"/>
          <p14:tracePt t="299701" x="4400550" y="4095750"/>
          <p14:tracePt t="299732" x="4419600" y="4083050"/>
          <p14:tracePt t="299749" x="4425950" y="4070350"/>
          <p14:tracePt t="299766" x="4432300" y="4064000"/>
          <p14:tracePt t="299783" x="4451350" y="4051300"/>
          <p14:tracePt t="299799" x="4451350" y="4044950"/>
          <p14:tracePt t="299816" x="4457700" y="4032250"/>
          <p14:tracePt t="299833" x="4457700" y="4019550"/>
          <p14:tracePt t="299850" x="4464050" y="4006850"/>
          <p14:tracePt t="299866" x="4464050" y="3994150"/>
          <p14:tracePt t="299883" x="4470400" y="3981450"/>
          <p14:tracePt t="299900" x="4476750" y="3968750"/>
          <p14:tracePt t="299916" x="4476750" y="3956050"/>
          <p14:tracePt t="299949" x="4476750" y="3937000"/>
          <p14:tracePt t="299983" x="4476750" y="3924300"/>
          <p14:tracePt t="299999" x="4476750" y="3917950"/>
          <p14:tracePt t="300016" x="4483100" y="3917950"/>
          <p14:tracePt t="301332" x="4483100" y="3937000"/>
          <p14:tracePt t="301349" x="4483100" y="3956050"/>
          <p14:tracePt t="301365" x="4483100" y="3981450"/>
          <p14:tracePt t="301382" x="4483100" y="4006850"/>
          <p14:tracePt t="301399" x="4483100" y="4032250"/>
          <p14:tracePt t="301414" x="4483100" y="4044950"/>
          <p14:tracePt t="301431" x="4483100" y="4070350"/>
          <p14:tracePt t="301449" x="4470400" y="4095750"/>
          <p14:tracePt t="301455" x="4470400" y="4108450"/>
          <p14:tracePt t="301465" x="4457700" y="4121150"/>
          <p14:tracePt t="301482" x="4438650" y="4140200"/>
          <p14:tracePt t="301499" x="4419600" y="4165600"/>
          <p14:tracePt t="301516" x="4394200" y="4197350"/>
          <p14:tracePt t="301532" x="4375150" y="4222750"/>
          <p14:tracePt t="301549" x="4362450" y="4241800"/>
          <p14:tracePt t="301565" x="4356100" y="4248150"/>
          <p14:tracePt t="301582" x="4356100" y="4254500"/>
          <p14:tracePt t="301616" x="4349750" y="4260850"/>
          <p14:tracePt t="301632" x="4330700" y="4267200"/>
          <p14:tracePt t="301649" x="4311650" y="4267200"/>
          <p14:tracePt t="301665" x="4292600" y="4273550"/>
          <p14:tracePt t="301682" x="4267200" y="4273550"/>
          <p14:tracePt t="301684" x="4260850" y="4279900"/>
          <p14:tracePt t="301698" x="4241800" y="4279900"/>
          <p14:tracePt t="301716" x="4216400" y="4279900"/>
          <p14:tracePt t="301732" x="4191000" y="4279900"/>
          <p14:tracePt t="301748" x="4165600" y="4279900"/>
          <p14:tracePt t="301765" x="4146550" y="4279900"/>
          <p14:tracePt t="301782" x="4133850" y="4279900"/>
          <p14:tracePt t="301798" x="4114800" y="4279900"/>
          <p14:tracePt t="301815" x="4102100" y="4279900"/>
          <p14:tracePt t="301832" x="4089400" y="4279900"/>
          <p14:tracePt t="301848" x="4076700" y="4279900"/>
          <p14:tracePt t="301865" x="4064000" y="4279900"/>
          <p14:tracePt t="301882" x="4057650" y="4279900"/>
          <p14:tracePt t="301899" x="4051300" y="4279900"/>
          <p14:tracePt t="301949" x="4044950" y="4279900"/>
          <p14:tracePt t="302315" x="4057650" y="4279900"/>
          <p14:tracePt t="302332" x="4070350" y="4273550"/>
          <p14:tracePt t="302348" x="4089400" y="4267200"/>
          <p14:tracePt t="302365" x="4095750" y="4260850"/>
          <p14:tracePt t="302382" x="4121150" y="4254500"/>
          <p14:tracePt t="302398" x="4140200" y="4254500"/>
          <p14:tracePt t="302415" x="4146550" y="4254500"/>
          <p14:tracePt t="302531" x="4152900" y="4254500"/>
          <p14:tracePt t="302548" x="4165600" y="4248150"/>
          <p14:tracePt t="302564" x="4171950" y="4241800"/>
          <p14:tracePt t="303248" x="4171950" y="4229100"/>
          <p14:tracePt t="303265" x="4184650" y="4216400"/>
          <p14:tracePt t="303281" x="4191000" y="4197350"/>
          <p14:tracePt t="303298" x="4203700" y="4171950"/>
          <p14:tracePt t="303315" x="4216400" y="4152900"/>
          <p14:tracePt t="303332" x="4222750" y="4140200"/>
          <p14:tracePt t="303348" x="4235450" y="4121150"/>
          <p14:tracePt t="303365" x="4235450" y="4108450"/>
          <p14:tracePt t="303381" x="4241800" y="4095750"/>
          <p14:tracePt t="303398" x="4241800" y="4089400"/>
          <p14:tracePt t="303415" x="4241800" y="4083050"/>
          <p14:tracePt t="303431" x="4248150" y="4083050"/>
          <p14:tracePt t="303815" x="4241800" y="4083050"/>
          <p14:tracePt t="303981" x="4241800" y="4089400"/>
          <p14:tracePt t="303999" x="4241800" y="4095750"/>
          <p14:tracePt t="304015" x="4241800" y="4102100"/>
          <p14:tracePt t="304215" x="4241800" y="4108450"/>
          <p14:tracePt t="304232" x="4260850" y="4121150"/>
          <p14:tracePt t="304248" x="4292600" y="4133850"/>
          <p14:tracePt t="304264" x="4356100" y="4140200"/>
          <p14:tracePt t="304281" x="4457700" y="4165600"/>
          <p14:tracePt t="304297" x="4641850" y="4171950"/>
          <p14:tracePt t="304314" x="4813300" y="4171950"/>
          <p14:tracePt t="304316" x="4857750" y="4171950"/>
          <p14:tracePt t="304331" x="5010150" y="4171950"/>
          <p14:tracePt t="304348" x="5149850" y="4152900"/>
          <p14:tracePt t="304364" x="5257800" y="4102100"/>
          <p14:tracePt t="304382" x="5346700" y="4070350"/>
          <p14:tracePt t="304398" x="5416550" y="4013200"/>
          <p14:tracePt t="304400" x="5429250" y="3994150"/>
          <p14:tracePt t="304414" x="5473700" y="3956050"/>
          <p14:tracePt t="304430" x="5530850" y="3892550"/>
          <p14:tracePt t="304448" x="5600700" y="3778250"/>
          <p14:tracePt t="304464" x="5664200" y="3670300"/>
          <p14:tracePt t="304481" x="5753100" y="3530600"/>
          <p14:tracePt t="304497" x="5854700" y="3409950"/>
          <p14:tracePt t="304503" x="5911850" y="3340100"/>
          <p14:tracePt t="304514" x="5969000" y="3282950"/>
          <p14:tracePt t="304532" x="6102350" y="3149600"/>
          <p14:tracePt t="304548" x="6210300" y="3060700"/>
          <p14:tracePt t="304564" x="6299200" y="2971800"/>
          <p14:tracePt t="304581" x="6413500" y="2882900"/>
          <p14:tracePt t="304598" x="6546850" y="2755900"/>
          <p14:tracePt t="304614" x="6737350" y="2584450"/>
          <p14:tracePt t="304632" x="6896100" y="2444750"/>
          <p14:tracePt t="304648" x="7029450" y="2336800"/>
          <p14:tracePt t="304664" x="7137400" y="2247900"/>
          <p14:tracePt t="304681" x="7232650" y="2165350"/>
          <p14:tracePt t="304697" x="7327900" y="2082800"/>
          <p14:tracePt t="304714" x="7416800" y="2006600"/>
          <p14:tracePt t="304731" x="7493000" y="1943100"/>
          <p14:tracePt t="304748" x="7569200" y="1885950"/>
          <p14:tracePt t="304764" x="7658100" y="1822450"/>
          <p14:tracePt t="304781" x="7740650" y="1778000"/>
          <p14:tracePt t="304797" x="7829550" y="1733550"/>
          <p14:tracePt t="304814" x="7912100" y="1682750"/>
          <p14:tracePt t="304816" x="7937500" y="1663700"/>
          <p14:tracePt t="304832" x="8020050" y="1606550"/>
          <p14:tracePt t="304848" x="8096250" y="1549400"/>
          <p14:tracePt t="304864" x="8159750" y="1492250"/>
          <p14:tracePt t="304881" x="8216900" y="1441450"/>
          <p14:tracePt t="304897" x="8248650" y="1403350"/>
          <p14:tracePt t="304914" x="8305800" y="1346200"/>
          <p14:tracePt t="304931" x="8337550" y="1308100"/>
          <p14:tracePt t="304948" x="8375650" y="1282700"/>
          <p14:tracePt t="304964" x="8407400" y="1263650"/>
          <p14:tracePt t="304981" x="8432800" y="1238250"/>
          <p14:tracePt t="304997" x="8470900" y="1212850"/>
          <p14:tracePt t="305003" x="8502650" y="1193800"/>
          <p14:tracePt t="305016" x="8521700" y="1168400"/>
          <p14:tracePt t="305032" x="8553450" y="1143000"/>
          <p14:tracePt t="305048" x="8566150" y="1123950"/>
          <p14:tracePt t="305064" x="8578850" y="1111250"/>
          <p14:tracePt t="305098" x="8585200" y="1111250"/>
          <p14:tracePt t="305114" x="8585200" y="1104900"/>
          <p14:tracePt t="305131" x="8591550" y="1104900"/>
          <p14:tracePt t="305147" x="8591550" y="1098550"/>
          <p14:tracePt t="305298" x="8597900" y="1092200"/>
          <p14:tracePt t="305331" x="8597900" y="1085850"/>
          <p14:tracePt t="305447" x="8585200" y="1085850"/>
          <p14:tracePt t="305497" x="8572500" y="1092200"/>
          <p14:tracePt t="305531" x="8566150" y="1092200"/>
          <p14:tracePt t="305547" x="8566150" y="1098550"/>
          <p14:tracePt t="305581" x="8553450" y="1104900"/>
          <p14:tracePt t="305614" x="8534400" y="1111250"/>
          <p14:tracePt t="305797" x="8547100" y="1117600"/>
          <p14:tracePt t="305814" x="8559800" y="1117600"/>
          <p14:tracePt t="305830" x="8578850" y="1117600"/>
          <p14:tracePt t="305848" x="8604250" y="1117600"/>
          <p14:tracePt t="305864" x="8623300" y="1117600"/>
          <p14:tracePt t="305880" x="8629650" y="1117600"/>
          <p14:tracePt t="305915" x="8636000" y="1117600"/>
          <p14:tracePt t="306014" x="8636000" y="1111250"/>
          <p14:tracePt t="306047" x="8629650" y="1111250"/>
          <p14:tracePt t="306547" x="8623300" y="1111250"/>
          <p14:tracePt t="307097" x="8623300" y="1104900"/>
          <p14:tracePt t="307164" x="8623300" y="1098550"/>
          <p14:tracePt t="307180" x="8655050" y="1098550"/>
          <p14:tracePt t="307197" x="8718550" y="1098550"/>
          <p14:tracePt t="307213" x="8788400" y="1098550"/>
          <p14:tracePt t="307230" x="8826500" y="1098550"/>
          <p14:tracePt t="307248" x="8845550" y="1098550"/>
          <p14:tracePt t="307331" x="8839200" y="1098550"/>
          <p14:tracePt t="307347" x="8832850" y="1098550"/>
          <p14:tracePt t="307364" x="8820150" y="1098550"/>
          <p14:tracePt t="307380" x="8813800" y="1098550"/>
          <p14:tracePt t="307396" x="8807450" y="1098550"/>
          <p14:tracePt t="307413" x="8801100" y="1098550"/>
          <p14:tracePt t="307430" x="8782050" y="1098550"/>
          <p14:tracePt t="307447" x="8775700" y="1098550"/>
          <p14:tracePt t="307463" x="8769350" y="1098550"/>
          <p14:tracePt t="307497" x="8763000" y="1098550"/>
          <p14:tracePt t="307513" x="8750300" y="1098550"/>
          <p14:tracePt t="307530" x="8737600" y="1098550"/>
          <p14:tracePt t="307547" x="8718550" y="1098550"/>
          <p14:tracePt t="307564" x="8699500" y="1092200"/>
          <p14:tracePt t="307580" x="8667750" y="1085850"/>
          <p14:tracePt t="307597" x="8655050" y="1085850"/>
          <p14:tracePt t="307732" x="8667750" y="1085850"/>
          <p14:tracePt t="307746" x="8718550" y="1085850"/>
          <p14:tracePt t="307763" x="8756650" y="1085850"/>
          <p14:tracePt t="307780" x="8775700" y="1085850"/>
          <p14:tracePt t="307796" x="8782050" y="1085850"/>
          <p14:tracePt t="307913" x="8769350" y="1085850"/>
          <p14:tracePt t="307930" x="8743950" y="1085850"/>
          <p14:tracePt t="307946" x="8724900" y="1085850"/>
          <p14:tracePt t="307963" x="8712200" y="1092200"/>
          <p14:tracePt t="308314" x="8699500" y="1092200"/>
          <p14:tracePt t="308329" x="8693150" y="1092200"/>
          <p14:tracePt t="308346" x="8686800" y="1092200"/>
          <p14:tracePt t="308363" x="8680450" y="1092200"/>
          <p14:tracePt t="308380" x="8674100" y="1092200"/>
          <p14:tracePt t="308613" x="8667750" y="1092200"/>
          <p14:tracePt t="308646" x="8699500" y="1092200"/>
          <p14:tracePt t="308663" x="8743950" y="1092200"/>
          <p14:tracePt t="308679" x="8763000" y="1092200"/>
          <p14:tracePt t="308696" x="8769350" y="1092200"/>
          <p14:tracePt t="308829" x="8775700" y="1098550"/>
          <p14:tracePt t="308846" x="8756650" y="1098550"/>
          <p14:tracePt t="308863" x="8705850" y="1098550"/>
          <p14:tracePt t="308880" x="8655050" y="1098550"/>
          <p14:tracePt t="308882" x="8648700" y="1104900"/>
          <p14:tracePt t="308896" x="8616950" y="1111250"/>
          <p14:tracePt t="308913" x="8610600" y="1111250"/>
          <p14:tracePt t="309030" x="8636000" y="1111250"/>
          <p14:tracePt t="309046" x="8655050" y="1111250"/>
          <p14:tracePt t="309051" x="8661400" y="1111250"/>
          <p14:tracePt t="309079" x="8667750" y="1111250"/>
          <p14:tracePt t="309096" x="8674100" y="1111250"/>
          <p14:tracePt t="309163" x="8661400" y="1111250"/>
          <p14:tracePt t="310595" x="8648700" y="1104900"/>
          <p14:tracePt t="310612" x="8642350" y="1098550"/>
          <p14:tracePt t="310629" x="8636000" y="1085850"/>
          <p14:tracePt t="310646" x="8629650" y="1079500"/>
          <p14:tracePt t="310729" x="8623300" y="1079500"/>
          <p14:tracePt t="310912" x="8616950" y="1073150"/>
          <p14:tracePt t="311912" x="8610600" y="1073150"/>
          <p14:tracePt t="311928" x="8591550" y="1079500"/>
          <p14:tracePt t="311946" x="8559800" y="1098550"/>
          <p14:tracePt t="311962" x="8540750" y="1111250"/>
          <p14:tracePt t="311978" x="8521700" y="1117600"/>
          <p14:tracePt t="311995" x="8489950" y="1130300"/>
          <p14:tracePt t="312012" x="8458200" y="1143000"/>
          <p14:tracePt t="312028" x="8407400" y="1155700"/>
          <p14:tracePt t="312045" x="8312150" y="1187450"/>
          <p14:tracePt t="312061" x="8204200" y="1219200"/>
          <p14:tracePt t="312078" x="8108950" y="1238250"/>
          <p14:tracePt t="312095" x="7931150" y="1289050"/>
          <p14:tracePt t="312112" x="7727950" y="1352550"/>
          <p14:tracePt t="312128" x="7442200" y="1492250"/>
          <p14:tracePt t="312145" x="7219950" y="1619250"/>
          <p14:tracePt t="312162" x="6997700" y="1778000"/>
          <p14:tracePt t="312178" x="6756400" y="1936750"/>
          <p14:tracePt t="312195" x="6521450" y="2101850"/>
          <p14:tracePt t="312212" x="6286500" y="2279650"/>
          <p14:tracePt t="312228" x="6026150" y="2476500"/>
          <p14:tracePt t="312244" x="5892800" y="2578100"/>
          <p14:tracePt t="312261" x="5708650" y="2730500"/>
          <p14:tracePt t="312277" x="5588000" y="2844800"/>
          <p14:tracePt t="312295" x="5480050" y="2946400"/>
          <p14:tracePt t="312311" x="5372100" y="3079750"/>
          <p14:tracePt t="312328" x="5251450" y="3232150"/>
          <p14:tracePt t="312346" x="5168900" y="3352800"/>
          <p14:tracePt t="312362" x="5086350" y="3486150"/>
          <p14:tracePt t="312378" x="5003800" y="3625850"/>
          <p14:tracePt t="312395" x="4921250" y="3752850"/>
          <p14:tracePt t="312411" x="4864100" y="3841750"/>
          <p14:tracePt t="312428" x="4813300" y="3930650"/>
          <p14:tracePt t="312430" x="4800600" y="3949700"/>
          <p14:tracePt t="312446" x="4762500" y="4013200"/>
          <p14:tracePt t="312462" x="4724400" y="4070350"/>
          <p14:tracePt t="312478" x="4679950" y="4114800"/>
          <p14:tracePt t="312495" x="4641850" y="4159250"/>
          <p14:tracePt t="312511" x="4610100" y="4203700"/>
          <p14:tracePt t="312528" x="4559300" y="4260850"/>
          <p14:tracePt t="312546" x="4521200" y="4298950"/>
          <p14:tracePt t="312562" x="4489450" y="4337050"/>
          <p14:tracePt t="312578" x="4457700" y="4375150"/>
          <p14:tracePt t="312595" x="4432300" y="4406900"/>
          <p14:tracePt t="312611" x="4413250" y="4425950"/>
          <p14:tracePt t="312628" x="4413250" y="4432300"/>
          <p14:tracePt t="312678" x="4406900" y="4432300"/>
          <p14:tracePt t="312712" x="4406900" y="4425950"/>
          <p14:tracePt t="312728" x="4406900" y="4419600"/>
          <p14:tracePt t="312761" x="4406900" y="4413250"/>
          <p14:tracePt t="312778" x="4406900" y="4406900"/>
          <p14:tracePt t="312795" x="4406900" y="4394200"/>
          <p14:tracePt t="312811" x="4406900" y="4387850"/>
          <p14:tracePt t="312828" x="4406900" y="4368800"/>
          <p14:tracePt t="312845" x="4406900" y="4356100"/>
          <p14:tracePt t="312862" x="4406900" y="4343400"/>
          <p14:tracePt t="312878" x="4413250" y="4330700"/>
          <p14:tracePt t="312895" x="4432300" y="4298950"/>
          <p14:tracePt t="312911" x="4438650" y="4267200"/>
          <p14:tracePt t="312928" x="4457700" y="4229100"/>
          <p14:tracePt t="312945" x="4476750" y="4178300"/>
          <p14:tracePt t="312962" x="4495800" y="4133850"/>
          <p14:tracePt t="312978" x="4502150" y="4095750"/>
          <p14:tracePt t="312995" x="4514850" y="4064000"/>
          <p14:tracePt t="313011" x="4521200" y="4032250"/>
          <p14:tracePt t="313028" x="4527550" y="4013200"/>
          <p14:tracePt t="313045" x="4533900" y="3987800"/>
          <p14:tracePt t="313062" x="4533900" y="3975100"/>
          <p14:tracePt t="313078" x="4533900" y="3962400"/>
          <p14:tracePt t="313111" x="4533900" y="3949700"/>
          <p14:tracePt t="313128" x="4546600" y="3930650"/>
          <p14:tracePt t="313145" x="4552950" y="3924300"/>
          <p14:tracePt t="313162" x="4552950" y="3917950"/>
          <p14:tracePt t="313212" x="4552950" y="3905250"/>
          <p14:tracePt t="313311" x="4552950" y="3898900"/>
          <p14:tracePt t="315644" x="4559300" y="3892550"/>
          <p14:tracePt t="331356" x="4559300" y="3886200"/>
          <p14:tracePt t="331372" x="4514850" y="3841750"/>
          <p14:tracePt t="331388" x="4432300" y="3752850"/>
          <p14:tracePt t="331405" x="4330700" y="3663950"/>
          <p14:tracePt t="331422" x="4191000" y="3568700"/>
          <p14:tracePt t="331427" x="4121150" y="3517900"/>
          <p14:tracePt t="331440" x="4000500" y="3435350"/>
          <p14:tracePt t="331456" x="3879850" y="3333750"/>
          <p14:tracePt t="331472" x="3797300" y="3238500"/>
          <p14:tracePt t="331488" x="3790950" y="3219450"/>
          <p14:tracePt t="331505" x="3797300" y="3181350"/>
          <p14:tracePt t="331522" x="3987800" y="2901950"/>
          <p14:tracePt t="331539" x="4184650" y="2635250"/>
          <p14:tracePt t="331555" x="4381500" y="2381250"/>
          <p14:tracePt t="331572" x="4578350" y="2133600"/>
          <p14:tracePt t="331587" x="4787900" y="1911350"/>
          <p14:tracePt t="331604" x="5041900" y="1714500"/>
          <p14:tracePt t="331621" x="5314950" y="1536700"/>
          <p14:tracePt t="331637" x="5645150" y="1384300"/>
          <p14:tracePt t="331656" x="6146800" y="1308100"/>
          <p14:tracePt t="331672" x="6553200" y="1301750"/>
          <p14:tracePt t="331688" x="6921500" y="1301750"/>
          <p14:tracePt t="331705" x="7264400" y="1327150"/>
          <p14:tracePt t="331722" x="7588250" y="1397000"/>
          <p14:tracePt t="331738" x="7899400" y="1454150"/>
          <p14:tracePt t="331740" x="7956550" y="1466850"/>
          <p14:tracePt t="331756" x="8210550" y="1536700"/>
          <p14:tracePt t="331772" x="8439150" y="1574800"/>
          <p14:tracePt t="331788" x="8629650" y="1600200"/>
          <p14:tracePt t="331805" x="8801100" y="1612900"/>
          <p14:tracePt t="331822" x="8959850" y="1631950"/>
          <p14:tracePt t="331838" x="9112250" y="1651000"/>
          <p14:tracePt t="331855" x="9150350" y="1663700"/>
          <p14:tracePt t="331888" x="9156700" y="1676400"/>
          <p14:tracePt t="331905" x="9175750" y="1727200"/>
          <p14:tracePt t="331922" x="9226550" y="1797050"/>
          <p14:tracePt t="331928" x="9271000" y="1860550"/>
          <p14:tracePt t="331939" x="9372600" y="2000250"/>
          <p14:tracePt t="331955" x="9486900" y="2095500"/>
          <p14:tracePt t="331972" x="9575800" y="2165350"/>
          <p14:tracePt t="331988" x="9626600" y="2216150"/>
          <p14:tracePt t="332005" x="9658350" y="2241550"/>
          <p14:tracePt t="332022" x="9683750" y="2266950"/>
          <p14:tracePt t="332038" x="9715500" y="2311400"/>
          <p14:tracePt t="332055" x="9734550" y="2330450"/>
          <p14:tracePt t="332071" x="9740900" y="2330450"/>
          <p14:tracePt t="332255" x="9721850" y="2355850"/>
          <p14:tracePt t="332272" x="9696450" y="2374900"/>
          <p14:tracePt t="332288" x="9671050" y="2400300"/>
          <p14:tracePt t="332305" x="9645650" y="2419350"/>
          <p14:tracePt t="332321" x="9645650" y="2425700"/>
          <p14:tracePt t="332388" x="9632950" y="2425700"/>
          <p14:tracePt t="332405" x="9620250" y="2425700"/>
          <p14:tracePt t="332421" x="9613900" y="2419350"/>
          <p14:tracePt t="332438" x="9601200" y="2413000"/>
          <p14:tracePt t="332455" x="9563100" y="2413000"/>
          <p14:tracePt t="332472" x="9537700" y="2413000"/>
          <p14:tracePt t="332489" x="9512300" y="2413000"/>
          <p14:tracePt t="332505" x="9480550" y="2393950"/>
          <p14:tracePt t="332520" x="9448800" y="2387600"/>
          <p14:tracePt t="332537" x="9423400" y="2387600"/>
          <p14:tracePt t="332554" x="9391650" y="2374900"/>
          <p14:tracePt t="332570" x="9366250" y="2368550"/>
          <p14:tracePt t="332587" x="9347200" y="2362200"/>
          <p14:tracePt t="332605" x="9340850" y="2362200"/>
          <p14:tracePt t="332621" x="9334500" y="2355850"/>
          <p14:tracePt t="332671" x="9328150" y="2349500"/>
          <p14:tracePt t="332688" x="9321800" y="2349500"/>
          <p14:tracePt t="332705" x="9315450" y="2349500"/>
          <p14:tracePt t="332721" x="9296400" y="2349500"/>
          <p14:tracePt t="332738" x="9271000" y="2349500"/>
          <p14:tracePt t="332755" x="9239250" y="2349500"/>
          <p14:tracePt t="332772" x="9220200" y="2355850"/>
          <p14:tracePt t="332788" x="9201150" y="2355850"/>
          <p14:tracePt t="332804" x="9175750" y="2355850"/>
          <p14:tracePt t="332821" x="9156700" y="2355850"/>
          <p14:tracePt t="332838" x="9144000" y="2355850"/>
          <p14:tracePt t="332855" x="9124950" y="2355850"/>
          <p14:tracePt t="332872" x="9112250" y="2349500"/>
          <p14:tracePt t="332888" x="9099550" y="2343150"/>
          <p14:tracePt t="332905" x="9093200" y="2343150"/>
          <p14:tracePt t="332921" x="9074150" y="2330450"/>
          <p14:tracePt t="332938" x="9061450" y="2317750"/>
          <p14:tracePt t="332971" x="9042400" y="2317750"/>
          <p14:tracePt t="333005" x="9042400" y="2311400"/>
          <p14:tracePt t="333588" x="9042400" y="2305050"/>
          <p14:tracePt t="333621" x="9074150" y="2305050"/>
          <p14:tracePt t="333638" x="9093200" y="2305050"/>
          <p14:tracePt t="333654" x="9118600" y="2305050"/>
          <p14:tracePt t="333656" x="9124950" y="2305050"/>
          <p14:tracePt t="333671" x="9144000" y="2305050"/>
          <p14:tracePt t="333687" x="9163050" y="2311400"/>
          <p14:tracePt t="333704" x="9182100" y="2311400"/>
          <p14:tracePt t="333721" x="9201150" y="2311400"/>
          <p14:tracePt t="333738" x="9226550" y="2311400"/>
          <p14:tracePt t="333754" x="9251950" y="2311400"/>
          <p14:tracePt t="333771" x="9264650" y="2311400"/>
          <p14:tracePt t="333787" x="9271000" y="2311400"/>
          <p14:tracePt t="333803" x="9277350" y="2311400"/>
          <p14:tracePt t="333820" x="9283700" y="2311400"/>
          <p14:tracePt t="333904" x="9290050" y="2311400"/>
          <p14:tracePt t="333938" x="9296400" y="2311400"/>
          <p14:tracePt t="333954" x="9302750" y="2311400"/>
          <p14:tracePt t="333988" x="9315450" y="2311400"/>
          <p14:tracePt t="334004" x="9328150" y="2311400"/>
          <p14:tracePt t="334021" x="9334500" y="2311400"/>
          <p14:tracePt t="334054" x="9366250" y="2311400"/>
          <p14:tracePt t="334072" x="9391650" y="2311400"/>
          <p14:tracePt t="334088" x="9423400" y="2311400"/>
          <p14:tracePt t="334104" x="9442450" y="2311400"/>
          <p14:tracePt t="334121" x="9455150" y="2311400"/>
          <p14:tracePt t="334137" x="9467850" y="2317750"/>
          <p14:tracePt t="334154" x="9474200" y="2317750"/>
          <p14:tracePt t="334171" x="9480550" y="2317750"/>
          <p14:tracePt t="334187" x="9486900" y="2317750"/>
          <p14:tracePt t="334387" x="9499600" y="2317750"/>
          <p14:tracePt t="334437" x="9512300" y="2317750"/>
          <p14:tracePt t="334471" x="9518650" y="2317750"/>
          <p14:tracePt t="334554" x="9518650" y="2311400"/>
          <p14:tracePt t="334570" x="9525000" y="2311400"/>
          <p14:tracePt t="334588" x="9531350" y="2311400"/>
          <p14:tracePt t="334604" x="9556750" y="2311400"/>
          <p14:tracePt t="334621" x="9569450" y="2311400"/>
          <p14:tracePt t="334637" x="9582150" y="2317750"/>
          <p14:tracePt t="334687" x="9588500" y="2317750"/>
          <p14:tracePt t="334805" x="9594850" y="2330450"/>
          <p14:tracePt t="334821" x="9594850" y="2355850"/>
          <p14:tracePt t="334837" x="9594850" y="2387600"/>
          <p14:tracePt t="334854" x="9594850" y="2425700"/>
          <p14:tracePt t="334856" x="9594850" y="2432050"/>
          <p14:tracePt t="334871" x="9594850" y="2470150"/>
          <p14:tracePt t="334888" x="9588500" y="2501900"/>
          <p14:tracePt t="334904" x="9569450" y="2533650"/>
          <p14:tracePt t="334921" x="9563100" y="2552700"/>
          <p14:tracePt t="334937" x="9563100" y="2571750"/>
          <p14:tracePt t="334954" x="9556750" y="2590800"/>
          <p14:tracePt t="334957" x="9556750" y="2603500"/>
          <p14:tracePt t="334971" x="9556750" y="2622550"/>
          <p14:tracePt t="334987" x="9556750" y="2628900"/>
          <p14:tracePt t="334993" x="9556750" y="2635250"/>
          <p14:tracePt t="335004" x="9556750" y="2641600"/>
          <p14:tracePt t="335037" x="9556750" y="2647950"/>
          <p14:tracePt t="335054" x="9556750" y="2660650"/>
          <p14:tracePt t="335070" x="9556750" y="2667000"/>
          <p14:tracePt t="335088" x="9556750" y="2673350"/>
          <p14:tracePt t="335104" x="9556750" y="2686050"/>
          <p14:tracePt t="335270" x="9556750" y="2673350"/>
          <p14:tracePt t="335288" x="9556750" y="2660650"/>
          <p14:tracePt t="335304" x="9556750" y="2647950"/>
          <p14:tracePt t="335320" x="9556750" y="2628900"/>
          <p14:tracePt t="335337" x="9556750" y="2609850"/>
          <p14:tracePt t="335354" x="9556750" y="2584450"/>
          <p14:tracePt t="335371" x="9556750" y="2546350"/>
          <p14:tracePt t="335387" x="9556750" y="2527300"/>
          <p14:tracePt t="335404" x="9556750" y="2495550"/>
          <p14:tracePt t="335420" x="9556750" y="2470150"/>
          <p14:tracePt t="335437" x="9563100" y="2438400"/>
          <p14:tracePt t="335454" x="9569450" y="2425700"/>
          <p14:tracePt t="335471" x="9575800" y="2406650"/>
          <p14:tracePt t="335538" x="9575800" y="2400300"/>
          <p14:tracePt t="335637" x="9582150" y="2400300"/>
          <p14:tracePt t="335671" x="9588500" y="2393950"/>
          <p14:tracePt t="335687" x="9594850" y="2387600"/>
          <p14:tracePt t="335704" x="9607550" y="2381250"/>
          <p14:tracePt t="335720" x="9613900" y="2374900"/>
          <p14:tracePt t="335737" x="9620250" y="2368550"/>
          <p14:tracePt t="335754" x="9626600" y="2362200"/>
          <p14:tracePt t="335837" x="9632950" y="2355850"/>
          <p14:tracePt t="335854" x="9639300" y="2355850"/>
          <p14:tracePt t="335870" x="9639300" y="2349500"/>
          <p14:tracePt t="335888" x="9652000" y="2336800"/>
          <p14:tracePt t="336069" x="9658350" y="2336800"/>
          <p14:tracePt t="336154" x="9664700" y="2336800"/>
          <p14:tracePt t="336186" x="9677400" y="2330450"/>
          <p14:tracePt t="336219" x="9677400" y="2324100"/>
          <p14:tracePt t="336236" x="9683750" y="2324100"/>
          <p14:tracePt t="336269" x="9690100" y="2317750"/>
          <p14:tracePt t="336352" x="9696450" y="2311400"/>
          <p14:tracePt t="336385" x="9702800" y="2311400"/>
          <p14:tracePt t="336402" x="9709150" y="2311400"/>
          <p14:tracePt t="336435" x="9715500" y="2311400"/>
          <p14:tracePt t="336452" x="9728200" y="2298700"/>
          <p14:tracePt t="336468" x="9728200" y="2292350"/>
          <p14:tracePt t="336520" x="9734550" y="2292350"/>
          <p14:tracePt t="336620" x="9740900" y="2292350"/>
          <p14:tracePt t="336637" x="9747250" y="2292350"/>
          <p14:tracePt t="336654" x="9759950" y="2292350"/>
          <p14:tracePt t="336671" x="9766300" y="2292350"/>
          <p14:tracePt t="336687" x="9779000" y="2292350"/>
          <p14:tracePt t="336703" x="9785350" y="2292350"/>
          <p14:tracePt t="336720" x="9798050" y="2286000"/>
          <p14:tracePt t="336737" x="9823450" y="2273300"/>
          <p14:tracePt t="336754" x="9848850" y="2266950"/>
          <p14:tracePt t="336770" x="9867900" y="2266950"/>
          <p14:tracePt t="336787" x="9886950" y="2260600"/>
          <p14:tracePt t="336820" x="9899650" y="2260600"/>
          <p14:tracePt t="336870" x="9918700" y="2254250"/>
          <p14:tracePt t="336887" x="9925050" y="2247900"/>
          <p14:tracePt t="336903" x="9931400" y="2241550"/>
          <p14:tracePt t="336920" x="9950450" y="2241550"/>
          <p14:tracePt t="336937" x="9975850" y="2222500"/>
          <p14:tracePt t="336953" x="10001250" y="2209800"/>
          <p14:tracePt t="336970" x="10033000" y="2190750"/>
          <p14:tracePt t="336986" x="10071100" y="2165350"/>
          <p14:tracePt t="337003" x="10090150" y="2146300"/>
          <p14:tracePt t="337020" x="10121900" y="2133600"/>
          <p14:tracePt t="337024" x="10128250" y="2127250"/>
          <p14:tracePt t="337037" x="10134600" y="2120900"/>
          <p14:tracePt t="337053" x="10140950" y="2114550"/>
          <p14:tracePt t="337085" x="10147300" y="2114550"/>
          <p14:tracePt t="337187" x="10140950" y="2133600"/>
          <p14:tracePt t="337202" x="10128250" y="2139950"/>
          <p14:tracePt t="337219" x="10109200" y="2152650"/>
          <p14:tracePt t="337235" x="10083800" y="2159000"/>
          <p14:tracePt t="337252" x="10052050" y="2159000"/>
          <p14:tracePt t="337269" x="10026650" y="2159000"/>
          <p14:tracePt t="337287" x="10007600" y="2159000"/>
          <p14:tracePt t="337306" x="9994900" y="2159000"/>
          <p14:tracePt t="337337" x="9988550" y="2159000"/>
          <p14:tracePt t="337353" x="9982200" y="2152650"/>
          <p14:tracePt t="337370" x="9982200" y="2146300"/>
          <p14:tracePt t="337386" x="9988550" y="2127250"/>
          <p14:tracePt t="337403" x="9994900" y="2114550"/>
          <p14:tracePt t="337420" x="10001250" y="2114550"/>
          <p14:tracePt t="337438" x="10026650" y="2101850"/>
          <p14:tracePt t="337454" x="10052050" y="2082800"/>
          <p14:tracePt t="337470" x="10064750" y="2082800"/>
          <p14:tracePt t="337486" x="10083800" y="2082800"/>
          <p14:tracePt t="337503" x="10109200" y="2076450"/>
          <p14:tracePt t="337520" x="10121900" y="2070100"/>
          <p14:tracePt t="337524" x="10128250" y="2063750"/>
          <p14:tracePt t="337536" x="10134600" y="2063750"/>
          <p14:tracePt t="337553" x="10140950" y="2063750"/>
          <p14:tracePt t="337570" x="10147300" y="2063750"/>
          <p14:tracePt t="337586" x="10147300" y="2057400"/>
          <p14:tracePt t="337603" x="10153650" y="2057400"/>
          <p14:tracePt t="337620" x="10160000" y="2051050"/>
          <p14:tracePt t="337636" x="10172700" y="2044700"/>
          <p14:tracePt t="337653" x="10179050" y="2038350"/>
          <p14:tracePt t="337670" x="10198100" y="2032000"/>
          <p14:tracePt t="337686" x="10210800" y="2025650"/>
          <p14:tracePt t="337703" x="10229850" y="2019300"/>
          <p14:tracePt t="337720" x="10242550" y="2006600"/>
          <p14:tracePt t="337736" x="10255250" y="1993900"/>
          <p14:tracePt t="337754" x="10267950" y="1981200"/>
          <p14:tracePt t="337770" x="10274300" y="1981200"/>
          <p14:tracePt t="337836" x="10274300" y="1974850"/>
          <p14:tracePt t="337852" x="10274300" y="1968500"/>
          <p14:tracePt t="337903" x="10274300" y="1962150"/>
          <p14:tracePt t="337920" x="10280650" y="1955800"/>
          <p14:tracePt t="337936" x="10287000" y="1949450"/>
          <p14:tracePt t="337953" x="10293350" y="1936750"/>
          <p14:tracePt t="337969" x="10299700" y="1924050"/>
          <p14:tracePt t="337986" x="10306050" y="1911350"/>
          <p14:tracePt t="338003" x="10306050" y="1898650"/>
          <p14:tracePt t="338019" x="10306050" y="1892300"/>
          <p14:tracePt t="338036" x="10312400" y="1892300"/>
          <p14:tracePt t="338053" x="10318750" y="1892300"/>
          <p14:tracePt t="339068" x="10318750" y="1898650"/>
          <p14:tracePt t="339085" x="10318750" y="1905000"/>
          <p14:tracePt t="339101" x="10318750" y="1917700"/>
          <p14:tracePt t="339136" x="10318750" y="1930400"/>
          <p14:tracePt t="339185" x="10318750" y="1936750"/>
          <p14:tracePt t="339234" x="10318750" y="1943100"/>
          <p14:tracePt t="340570" x="10318750" y="1955800"/>
          <p14:tracePt t="340585" x="10312400" y="1974850"/>
          <p14:tracePt t="340590" x="10312400" y="1981200"/>
          <p14:tracePt t="340602" x="10306050" y="2000250"/>
          <p14:tracePt t="340619" x="10293350" y="2019300"/>
          <p14:tracePt t="340635" x="10274300" y="2038350"/>
          <p14:tracePt t="340652" x="10261600" y="2051050"/>
          <p14:tracePt t="340670" x="10236200" y="2082800"/>
          <p14:tracePt t="340686" x="10198100" y="2114550"/>
          <p14:tracePt t="340702" x="10134600" y="2146300"/>
          <p14:tracePt t="340719" x="10071100" y="2171700"/>
          <p14:tracePt t="340735" x="10013950" y="2203450"/>
          <p14:tracePt t="340752" x="9969500" y="2222500"/>
          <p14:tracePt t="340770" x="9925050" y="2228850"/>
          <p14:tracePt t="340786" x="9906000" y="2228850"/>
          <p14:tracePt t="340802" x="9874250" y="2235200"/>
          <p14:tracePt t="340819" x="9855200" y="2235200"/>
          <p14:tracePt t="340835" x="9829800" y="2235200"/>
          <p14:tracePt t="340852" x="9779000" y="2222500"/>
          <p14:tracePt t="340854" x="9772650" y="2222500"/>
          <p14:tracePt t="340869" x="9702800" y="2209800"/>
          <p14:tracePt t="340886" x="9613900" y="2197100"/>
          <p14:tracePt t="340902" x="9531350" y="2190750"/>
          <p14:tracePt t="340919" x="9455150" y="2165350"/>
          <p14:tracePt t="340935" x="9366250" y="2127250"/>
          <p14:tracePt t="340952" x="9277350" y="2076450"/>
          <p14:tracePt t="340969" x="9144000" y="1993900"/>
          <p14:tracePt t="340986" x="8997950" y="1892300"/>
          <p14:tracePt t="341002" x="8807450" y="1784350"/>
          <p14:tracePt t="341019" x="8616950" y="1682750"/>
          <p14:tracePt t="341035" x="8489950" y="1587500"/>
          <p14:tracePt t="341052" x="8413750" y="1536700"/>
          <p14:tracePt t="341069" x="8369300" y="1485900"/>
          <p14:tracePt t="341086" x="8350250" y="1435100"/>
          <p14:tracePt t="341091" x="8350250" y="1428750"/>
          <p14:tracePt t="341102" x="8337550" y="1384300"/>
          <p14:tracePt t="341118" x="8331200" y="1333500"/>
          <p14:tracePt t="341135" x="8312150" y="1263650"/>
          <p14:tracePt t="341152" x="8293100" y="1174750"/>
          <p14:tracePt t="341169" x="8235950" y="1066800"/>
          <p14:tracePt t="341185" x="8204200" y="996950"/>
          <p14:tracePt t="341202" x="8185150" y="914400"/>
          <p14:tracePt t="341219" x="8166100" y="844550"/>
          <p14:tracePt t="341235" x="8159750" y="781050"/>
          <p14:tracePt t="341251" x="8159750" y="723900"/>
          <p14:tracePt t="341253" x="8159750" y="704850"/>
          <p14:tracePt t="341268" x="8159750" y="679450"/>
          <p14:tracePt t="341285" x="8172450" y="641350"/>
          <p14:tracePt t="341302" x="8191500" y="615950"/>
          <p14:tracePt t="341319" x="8223250" y="596900"/>
          <p14:tracePt t="341335" x="8248650" y="590550"/>
          <p14:tracePt t="341352" x="8293100" y="571500"/>
          <p14:tracePt t="341368" x="8362950" y="552450"/>
          <p14:tracePt t="341385" x="8413750" y="539750"/>
          <p14:tracePt t="341402" x="8451850" y="527050"/>
          <p14:tracePt t="341418" x="8477250" y="520700"/>
          <p14:tracePt t="341435" x="8502650" y="520700"/>
          <p14:tracePt t="341452" x="8509000" y="514350"/>
          <p14:tracePt t="341469" x="8521700" y="508000"/>
          <p14:tracePt t="341502" x="8534400" y="501650"/>
          <p14:tracePt t="341569" x="8578850" y="527050"/>
          <p14:tracePt t="341586" x="8636000" y="571500"/>
          <p14:tracePt t="341591" x="8661400" y="590550"/>
          <p14:tracePt t="341602" x="8743950" y="628650"/>
          <p14:tracePt t="341618" x="8820150" y="666750"/>
          <p14:tracePt t="341635" x="8858250" y="692150"/>
          <p14:tracePt t="341651" x="8877300" y="704850"/>
          <p14:tracePt t="341669" x="8883650" y="742950"/>
          <p14:tracePt t="341686" x="8883650" y="781050"/>
          <p14:tracePt t="341702" x="8851900" y="882650"/>
          <p14:tracePt t="341718" x="8820150" y="990600"/>
          <p14:tracePt t="341735" x="8801100" y="1136650"/>
          <p14:tracePt t="341752" x="8801100" y="1270000"/>
          <p14:tracePt t="341768" x="8832850" y="1409700"/>
          <p14:tracePt t="341785" x="8890000" y="1517650"/>
          <p14:tracePt t="341802" x="8928100" y="1587500"/>
          <p14:tracePt t="341818" x="8972550" y="1663700"/>
          <p14:tracePt t="341836" x="8978900" y="1708150"/>
          <p14:tracePt t="341852" x="8985250" y="1727200"/>
          <p14:tracePt t="341868" x="8985250" y="1746250"/>
          <p14:tracePt t="341885" x="8985250" y="1752600"/>
          <p14:tracePt t="341918" x="8985250" y="1765300"/>
          <p14:tracePt t="341935" x="8985250" y="1771650"/>
          <p14:tracePt t="341951" x="8985250" y="1784350"/>
          <p14:tracePt t="341968" x="8985250" y="1790700"/>
          <p14:tracePt t="341985" x="8985250" y="1797050"/>
          <p14:tracePt t="342018" x="8985250" y="1816100"/>
          <p14:tracePt t="342035" x="8991600" y="1828800"/>
          <p14:tracePt t="342052" x="9017000" y="1847850"/>
          <p14:tracePt t="342068" x="9036050" y="1860550"/>
          <p14:tracePt t="342085" x="9048750" y="1860550"/>
          <p14:tracePt t="342102" x="9055100" y="1860550"/>
          <p14:tracePt t="342135" x="9061450" y="1860550"/>
          <p14:tracePt t="342253" x="9067800" y="1860550"/>
          <p14:tracePt t="342802" x="9074150" y="1854200"/>
          <p14:tracePt t="342818" x="9086850" y="1854200"/>
          <p14:tracePt t="342835" x="9099550" y="1860550"/>
          <p14:tracePt t="342851" x="9105900" y="1860550"/>
          <p14:tracePt t="342868" x="9124950" y="1866900"/>
          <p14:tracePt t="342885" x="9137650" y="1866900"/>
          <p14:tracePt t="342902" x="9163050" y="1866900"/>
          <p14:tracePt t="342918" x="9207500" y="1873250"/>
          <p14:tracePt t="342935" x="9271000" y="1873250"/>
          <p14:tracePt t="342952" x="9328150" y="1873250"/>
          <p14:tracePt t="342968" x="9391650" y="1873250"/>
          <p14:tracePt t="342985" x="9474200" y="1879600"/>
          <p14:tracePt t="343001" x="9556750" y="1885950"/>
          <p14:tracePt t="343018" x="9652000" y="1885950"/>
          <p14:tracePt t="343036" x="9785350" y="1885950"/>
          <p14:tracePt t="343052" x="9918700" y="1885950"/>
          <p14:tracePt t="343068" x="10026650" y="1879600"/>
          <p14:tracePt t="343084" x="10109200" y="1866900"/>
          <p14:tracePt t="343101" x="10147300" y="1847850"/>
          <p14:tracePt t="343118" x="10172700" y="1835150"/>
          <p14:tracePt t="343123" x="10179050" y="1828800"/>
          <p14:tracePt t="343134" x="10198100" y="1828800"/>
          <p14:tracePt t="343152" x="10210800" y="1828800"/>
          <p14:tracePt t="343168" x="10229850" y="1828800"/>
          <p14:tracePt t="343184" x="10248900" y="1828800"/>
          <p14:tracePt t="343201" x="10274300" y="1816100"/>
          <p14:tracePt t="343218" x="10293350" y="1809750"/>
          <p14:tracePt t="343234" x="10312400" y="1803400"/>
          <p14:tracePt t="343252" x="10325100" y="1803400"/>
          <p14:tracePt t="343268" x="10363200" y="1803400"/>
          <p14:tracePt t="343284" x="10394950" y="1803400"/>
          <p14:tracePt t="343301" x="10433050" y="1797050"/>
          <p14:tracePt t="343318" x="10452100" y="1797050"/>
          <p14:tracePt t="343335" x="10464800" y="1797050"/>
          <p14:tracePt t="343352" x="10471150" y="1797050"/>
          <p14:tracePt t="343368" x="10477500" y="1797050"/>
          <p14:tracePt t="343384" x="10483850" y="1797050"/>
          <p14:tracePt t="343434" x="10496550" y="1784350"/>
          <p14:tracePt t="343451" x="10509250" y="1784350"/>
          <p14:tracePt t="343468" x="10515600" y="1784350"/>
          <p14:tracePt t="343484" x="10528300" y="1778000"/>
          <p14:tracePt t="343518" x="10534650" y="1778000"/>
          <p14:tracePt t="343534" x="10547350" y="1778000"/>
          <p14:tracePt t="343636" x="10560050" y="1778000"/>
          <p14:tracePt t="343651" x="10572750" y="1778000"/>
          <p14:tracePt t="343668" x="10591800" y="1778000"/>
          <p14:tracePt t="343684" x="10610850" y="1778000"/>
          <p14:tracePt t="343701" x="10623550" y="1778000"/>
          <p14:tracePt t="343717" x="10642600" y="1778000"/>
          <p14:tracePt t="343734" x="10655300" y="1778000"/>
          <p14:tracePt t="343751" x="10661650" y="1778000"/>
          <p14:tracePt t="343768" x="10668000" y="1778000"/>
          <p14:tracePt t="343801" x="10674350" y="1778000"/>
          <p14:tracePt t="343818" x="10680700" y="1778000"/>
          <p14:tracePt t="344052" x="10693400" y="1765300"/>
          <p14:tracePt t="344068" x="10712450" y="1714500"/>
          <p14:tracePt t="344084" x="10737850" y="1651000"/>
          <p14:tracePt t="344101" x="10763250" y="1587500"/>
          <p14:tracePt t="344117" x="10775950" y="1536700"/>
          <p14:tracePt t="344134" x="10807700" y="1473200"/>
          <p14:tracePt t="344152" x="10820400" y="1416050"/>
          <p14:tracePt t="344168" x="10833100" y="1352550"/>
          <p14:tracePt t="344184" x="10845800" y="1308100"/>
          <p14:tracePt t="344201" x="10852150" y="1244600"/>
          <p14:tracePt t="344217" x="10852150" y="1181100"/>
          <p14:tracePt t="344219" x="10852150" y="1168400"/>
          <p14:tracePt t="344234" x="10852150" y="1136650"/>
          <p14:tracePt t="344251" x="10852150" y="1111250"/>
          <p14:tracePt t="344268" x="10852150" y="1092200"/>
          <p14:tracePt t="344284" x="10858500" y="1079500"/>
          <p14:tracePt t="344301" x="10864850" y="1060450"/>
          <p14:tracePt t="344317" x="10871200" y="1041400"/>
          <p14:tracePt t="344334" x="10877550" y="1028700"/>
          <p14:tracePt t="344351" x="10877550" y="1016000"/>
          <p14:tracePt t="344367" x="10883900" y="1009650"/>
          <p14:tracePt t="344384" x="10890250" y="984250"/>
          <p14:tracePt t="344401" x="10902950" y="965200"/>
          <p14:tracePt t="344417" x="10915650" y="946150"/>
          <p14:tracePt t="344434" x="10928350" y="927100"/>
          <p14:tracePt t="344436" x="10934700" y="920750"/>
          <p14:tracePt t="344451" x="10953750" y="901700"/>
          <p14:tracePt t="344468" x="10979150" y="895350"/>
          <p14:tracePt t="344484" x="11010900" y="889000"/>
          <p14:tracePt t="344501" x="11061700" y="889000"/>
          <p14:tracePt t="344517" x="11125200" y="889000"/>
          <p14:tracePt t="344534" x="11150600" y="889000"/>
          <p14:tracePt t="344551" x="11188700" y="889000"/>
          <p14:tracePt t="344568" x="11214100" y="889000"/>
          <p14:tracePt t="344584" x="11239500" y="889000"/>
          <p14:tracePt t="344601" x="11258550" y="889000"/>
          <p14:tracePt t="344617" x="11283950" y="889000"/>
          <p14:tracePt t="344634" x="11290300" y="889000"/>
          <p14:tracePt t="344651" x="11309350" y="889000"/>
          <p14:tracePt t="344684" x="11328400" y="895350"/>
          <p14:tracePt t="344700" x="11347450" y="895350"/>
          <p14:tracePt t="344717" x="11379200" y="895350"/>
          <p14:tracePt t="344734" x="11417300" y="895350"/>
          <p14:tracePt t="344750" x="11436350" y="895350"/>
          <p14:tracePt t="344767" x="11449050" y="901700"/>
          <p14:tracePt t="344817" x="11455400" y="901700"/>
          <p14:tracePt t="345168" x="11461750" y="908050"/>
          <p14:tracePt t="345184" x="11461750" y="920750"/>
          <p14:tracePt t="345268" x="11455400" y="920750"/>
          <p14:tracePt t="345317" x="11442700" y="920750"/>
          <p14:tracePt t="345334" x="11442700" y="933450"/>
          <p14:tracePt t="345351" x="11430000" y="939800"/>
          <p14:tracePt t="345367" x="11423650" y="946150"/>
          <p14:tracePt t="345400" x="11410950" y="952500"/>
          <p14:tracePt t="345417" x="11391900" y="965200"/>
          <p14:tracePt t="345434" x="11379200" y="971550"/>
          <p14:tracePt t="345450" x="11309350" y="977900"/>
          <p14:tracePt t="345467" x="11226800" y="996950"/>
          <p14:tracePt t="345484" x="11099800" y="1022350"/>
          <p14:tracePt t="345500" x="10985500" y="1047750"/>
          <p14:tracePt t="345517" x="10896600" y="1066800"/>
          <p14:tracePt t="345534" x="10756900" y="1098550"/>
          <p14:tracePt t="345550" x="10579100" y="1149350"/>
          <p14:tracePt t="345568" x="10471150" y="1193800"/>
          <p14:tracePt t="345584" x="10350500" y="1263650"/>
          <p14:tracePt t="345600" x="10299700" y="1314450"/>
          <p14:tracePt t="345617" x="10261600" y="1339850"/>
          <p14:tracePt t="345634" x="10229850" y="1384300"/>
          <p14:tracePt t="345650" x="10210800" y="1441450"/>
          <p14:tracePt t="345653" x="10204450" y="1460500"/>
          <p14:tracePt t="345667" x="10185400" y="1530350"/>
          <p14:tracePt t="345672" x="10185400" y="1543050"/>
          <p14:tracePt t="345686" x="10172700" y="1600200"/>
          <p14:tracePt t="345700" x="10160000" y="1651000"/>
          <p14:tracePt t="345717" x="10147300" y="1733550"/>
          <p14:tracePt t="345733" x="10147300" y="1816100"/>
          <p14:tracePt t="345735" x="10147300" y="1835150"/>
          <p14:tracePt t="345750" x="10147300" y="1885950"/>
          <p14:tracePt t="345767" x="10160000" y="1924050"/>
          <p14:tracePt t="345784" x="10147300" y="2019300"/>
          <p14:tracePt t="345800" x="10128250" y="2082800"/>
          <p14:tracePt t="345817" x="10128250" y="2139950"/>
          <p14:tracePt t="345833" x="10109200" y="2190750"/>
          <p14:tracePt t="345850" x="10096500" y="2235200"/>
          <p14:tracePt t="345867" x="10083800" y="2273300"/>
          <p14:tracePt t="345884" x="10064750" y="2279650"/>
          <p14:tracePt t="345900" x="10039350" y="2305050"/>
          <p14:tracePt t="345917" x="10007600" y="2330450"/>
          <p14:tracePt t="345933" x="9969500" y="2355850"/>
          <p14:tracePt t="345950" x="9918700" y="2387600"/>
          <p14:tracePt t="345952" x="9906000" y="2387600"/>
          <p14:tracePt t="345967" x="9880600" y="2419350"/>
          <p14:tracePt t="345984" x="9848850" y="2444750"/>
          <p14:tracePt t="346000" x="9798050" y="2476500"/>
          <p14:tracePt t="346017" x="9715500" y="2527300"/>
          <p14:tracePt t="346033" x="9613900" y="2597150"/>
          <p14:tracePt t="346050" x="9493250" y="2660650"/>
          <p14:tracePt t="346052" x="9467850" y="2673350"/>
          <p14:tracePt t="346067" x="9359900" y="2711450"/>
          <p14:tracePt t="346084" x="9283700" y="2730500"/>
          <p14:tracePt t="346100" x="9226550" y="2730500"/>
          <p14:tracePt t="346117" x="9182100" y="2730500"/>
          <p14:tracePt t="346133" x="9131300" y="2730500"/>
          <p14:tracePt t="346150" x="9074150" y="2730500"/>
          <p14:tracePt t="346168" x="8997950" y="2724150"/>
          <p14:tracePt t="346184" x="8978900" y="2717800"/>
          <p14:tracePt t="346200" x="8959850" y="2705100"/>
          <p14:tracePt t="346217" x="8947150" y="2698750"/>
          <p14:tracePt t="346234" x="8928100" y="2686050"/>
          <p14:tracePt t="346251" x="8915400" y="2654300"/>
          <p14:tracePt t="346268" x="8896350" y="2641600"/>
          <p14:tracePt t="346284" x="8877300" y="2635250"/>
          <p14:tracePt t="346300" x="8858250" y="2616200"/>
          <p14:tracePt t="346317" x="8839200" y="2603500"/>
          <p14:tracePt t="346333" x="8820150" y="2597150"/>
          <p14:tracePt t="346350" x="8801100" y="2584450"/>
          <p14:tracePt t="346367" x="8782050" y="2578100"/>
          <p14:tracePt t="346384" x="8763000" y="2571750"/>
          <p14:tracePt t="346400" x="8750300" y="2559050"/>
          <p14:tracePt t="346417" x="8731250" y="2546350"/>
          <p14:tracePt t="346433" x="8718550" y="2533650"/>
          <p14:tracePt t="346450" x="8705850" y="2520950"/>
          <p14:tracePt t="346467" x="8680450" y="2508250"/>
          <p14:tracePt t="346484" x="8655050" y="2489200"/>
          <p14:tracePt t="346500" x="8610600" y="2463800"/>
          <p14:tracePt t="346517" x="8540750" y="2451100"/>
          <p14:tracePt t="346533" x="8458200" y="2425700"/>
          <p14:tracePt t="346550" x="8388350" y="2406650"/>
          <p14:tracePt t="346568" x="8318500" y="2374900"/>
          <p14:tracePt t="346584" x="8293100" y="2355850"/>
          <p14:tracePt t="346600" x="8261350" y="2336800"/>
          <p14:tracePt t="346617" x="8229600" y="2311400"/>
          <p14:tracePt t="346633" x="8204200" y="2292350"/>
          <p14:tracePt t="346650" x="8178800" y="2273300"/>
          <p14:tracePt t="346667" x="8159750" y="2260600"/>
          <p14:tracePt t="346684" x="8147050" y="2260600"/>
          <p14:tracePt t="346689" x="8140700" y="2260600"/>
          <p14:tracePt t="346700" x="8121650" y="2260600"/>
          <p14:tracePt t="346717" x="8108950" y="2260600"/>
          <p14:tracePt t="346733" x="8070850" y="2260600"/>
          <p14:tracePt t="346750" x="8001000" y="2247900"/>
          <p14:tracePt t="346767" x="7924800" y="2228850"/>
          <p14:tracePt t="346784" x="7785100" y="2190750"/>
          <p14:tracePt t="346800" x="7677150" y="2171700"/>
          <p14:tracePt t="346817" x="7600950" y="2139950"/>
          <p14:tracePt t="346833" x="7543800" y="2133600"/>
          <p14:tracePt t="346850" x="7493000" y="2133600"/>
          <p14:tracePt t="346852" x="7486650" y="2127250"/>
          <p14:tracePt t="346867" x="7454900" y="2120900"/>
          <p14:tracePt t="346883" x="7442200" y="2120900"/>
          <p14:tracePt t="346900" x="7435850" y="2120900"/>
          <p14:tracePt t="346916" x="7429500" y="2120900"/>
          <p14:tracePt t="347084" x="7448550" y="2120900"/>
          <p14:tracePt t="347100" x="7473950" y="2127250"/>
          <p14:tracePt t="347116" x="7512050" y="2133600"/>
          <p14:tracePt t="347133" x="7537450" y="2139950"/>
          <p14:tracePt t="347150" x="7556500" y="2146300"/>
          <p14:tracePt t="347166" x="7562850" y="2146300"/>
          <p14:tracePt t="347184" x="7581900" y="2146300"/>
          <p14:tracePt t="347200" x="7600950" y="2146300"/>
          <p14:tracePt t="347216" x="7607300" y="2146300"/>
          <p14:tracePt t="347233" x="7613650" y="2152650"/>
          <p14:tracePt t="347250" x="7620000" y="2152650"/>
          <p14:tracePt t="347333" x="7620000" y="2159000"/>
          <p14:tracePt t="347350" x="7620000" y="2165350"/>
          <p14:tracePt t="347400" x="7613650" y="2171700"/>
          <p14:tracePt t="347416" x="7613650" y="2178050"/>
          <p14:tracePt t="347483" x="7607300" y="2178050"/>
          <p14:tracePt t="347499" x="7600950" y="2190750"/>
          <p14:tracePt t="347533" x="7600950" y="2197100"/>
          <p14:tracePt t="347964" x="7600950" y="2203450"/>
          <p14:tracePt t="347981" x="7600950" y="2216150"/>
          <p14:tracePt t="347999" x="7600950" y="2222500"/>
          <p14:tracePt t="348016" x="7600950" y="2228850"/>
          <p14:tracePt t="348050" x="7600950" y="2235200"/>
          <p14:tracePt t="348067" x="7600950" y="2241550"/>
          <p14:tracePt t="348116" x="7600950" y="2247900"/>
          <p14:tracePt t="348133" x="7600950" y="2254250"/>
          <p14:tracePt t="348316" x="7600950" y="2260600"/>
          <p14:tracePt t="348366" x="7600950" y="2266950"/>
          <p14:tracePt t="348384" x="7607300" y="2273300"/>
          <p14:tracePt t="348600" x="7594600" y="2266950"/>
          <p14:tracePt t="348616" x="7562850" y="2254250"/>
          <p14:tracePt t="348632" x="7537450" y="2247900"/>
          <p14:tracePt t="348649" x="7505700" y="2235200"/>
          <p14:tracePt t="348666" x="7486650" y="2228850"/>
          <p14:tracePt t="348684" x="7461250" y="2228850"/>
          <p14:tracePt t="348700" x="7442200" y="2228850"/>
          <p14:tracePt t="348716" x="7397750" y="2228850"/>
          <p14:tracePt t="348733" x="7353300" y="2228850"/>
          <p14:tracePt t="348739" x="7321550" y="2228850"/>
          <p14:tracePt t="348749" x="7296150" y="2228850"/>
          <p14:tracePt t="348766" x="7251700" y="2228850"/>
          <p14:tracePt t="348783" x="7226300" y="2228850"/>
          <p14:tracePt t="348800" x="7207250" y="2222500"/>
          <p14:tracePt t="348816" x="7181850" y="2216150"/>
          <p14:tracePt t="348832" x="7156450" y="2216150"/>
          <p14:tracePt t="348849" x="7118350" y="2216150"/>
          <p14:tracePt t="348866" x="7067550" y="2216150"/>
          <p14:tracePt t="348883" x="6985000" y="2216150"/>
          <p14:tracePt t="348900" x="6927850" y="2216150"/>
          <p14:tracePt t="348916" x="6864350" y="2216150"/>
          <p14:tracePt t="348933" x="6800850" y="2216150"/>
          <p14:tracePt t="348949" x="6743700" y="2216150"/>
          <p14:tracePt t="348966" x="6661150" y="2216150"/>
          <p14:tracePt t="348983" x="6546850" y="2216150"/>
          <p14:tracePt t="349000" x="6451600" y="2216150"/>
          <p14:tracePt t="349016" x="6369050" y="2216150"/>
          <p14:tracePt t="349033" x="6292850" y="2216150"/>
          <p14:tracePt t="349049" x="6216650" y="2222500"/>
          <p14:tracePt t="349066" x="6159500" y="2241550"/>
          <p14:tracePt t="349083" x="6121400" y="2254250"/>
          <p14:tracePt t="349100" x="6096000" y="2260600"/>
          <p14:tracePt t="349116" x="6070600" y="2266950"/>
          <p14:tracePt t="349132" x="6051550" y="2286000"/>
          <p14:tracePt t="349149" x="6038850" y="2305050"/>
          <p14:tracePt t="349166" x="6013450" y="2324100"/>
          <p14:tracePt t="349182" x="5994400" y="2343150"/>
          <p14:tracePt t="349200" x="5975350" y="2355850"/>
          <p14:tracePt t="349216" x="5962650" y="2374900"/>
          <p14:tracePt t="349232" x="5956300" y="2393950"/>
          <p14:tracePt t="349238" x="5949950" y="2400300"/>
          <p14:tracePt t="349249" x="5943600" y="2413000"/>
          <p14:tracePt t="349266" x="5937250" y="2419350"/>
          <p14:tracePt t="349282" x="5937250" y="2438400"/>
          <p14:tracePt t="349299" x="5930900" y="2457450"/>
          <p14:tracePt t="349316" x="5918200" y="2476500"/>
          <p14:tracePt t="349332" x="5911850" y="2495550"/>
          <p14:tracePt t="349349" x="5905500" y="2520950"/>
          <p14:tracePt t="349366" x="5886450" y="2552700"/>
          <p14:tracePt t="349382" x="5867400" y="2584450"/>
          <p14:tracePt t="349399" x="5848350" y="2609850"/>
          <p14:tracePt t="349415" x="5829300" y="2641600"/>
          <p14:tracePt t="349432" x="5797550" y="2679700"/>
          <p14:tracePt t="349449" x="5784850" y="2717800"/>
          <p14:tracePt t="349466" x="5765800" y="2755900"/>
          <p14:tracePt t="349482" x="5746750" y="2806700"/>
          <p14:tracePt t="349499" x="5740400" y="2825750"/>
          <p14:tracePt t="349516" x="5740400" y="2844800"/>
          <p14:tracePt t="349532" x="5727700" y="2870200"/>
          <p14:tracePt t="349549" x="5721350" y="2889250"/>
          <p14:tracePt t="349565" x="5715000" y="2908300"/>
          <p14:tracePt t="349582" x="5702300" y="2933700"/>
          <p14:tracePt t="349599" x="5695950" y="2946400"/>
          <p14:tracePt t="349616" x="5683250" y="2978150"/>
          <p14:tracePt t="349632" x="5670550" y="2997200"/>
          <p14:tracePt t="349649" x="5651500" y="3022600"/>
          <p14:tracePt t="349665" x="5626100" y="3054350"/>
          <p14:tracePt t="349682" x="5600700" y="3079750"/>
          <p14:tracePt t="349699" x="5581650" y="3098800"/>
          <p14:tracePt t="349715" x="5568950" y="3098800"/>
          <p14:tracePt t="349732" x="5556250" y="3105150"/>
          <p14:tracePt t="349749" x="5543550" y="3105150"/>
          <p14:tracePt t="349766" x="5530850" y="3105150"/>
          <p14:tracePt t="349782" x="5518150" y="3111500"/>
          <p14:tracePt t="349800" x="5499100" y="3111500"/>
          <p14:tracePt t="349816" x="5473700" y="3111500"/>
          <p14:tracePt t="349832" x="5461000" y="3111500"/>
          <p14:tracePt t="349850" x="5435600" y="3111500"/>
          <p14:tracePt t="349866" x="5397500" y="3111500"/>
          <p14:tracePt t="349882" x="5365750" y="3111500"/>
          <p14:tracePt t="349899" x="5346700" y="3111500"/>
          <p14:tracePt t="349916" x="5327650" y="3111500"/>
          <p14:tracePt t="349932" x="5308600" y="3111500"/>
          <p14:tracePt t="349948" x="5283200" y="3111500"/>
          <p14:tracePt t="349964" x="5264150" y="3111500"/>
          <p14:tracePt t="349981" x="5245100" y="3111500"/>
          <p14:tracePt t="349998" x="5226050" y="3105150"/>
          <p14:tracePt t="350015" x="5181600" y="3092450"/>
          <p14:tracePt t="350032" x="5137150" y="3086100"/>
          <p14:tracePt t="350034" x="5130800" y="3079750"/>
          <p14:tracePt t="350049" x="5086350" y="3067050"/>
          <p14:tracePt t="350064" x="5048250" y="3054350"/>
          <p14:tracePt t="350081" x="5016500" y="3035300"/>
          <p14:tracePt t="350098" x="4972050" y="3022600"/>
          <p14:tracePt t="350114" x="4933950" y="3009900"/>
          <p14:tracePt t="350131" x="4908550" y="3003550"/>
          <p14:tracePt t="350148" x="4895850" y="2997200"/>
          <p14:tracePt t="350165" x="4876800" y="2984500"/>
          <p14:tracePt t="350182" x="4870450" y="2984500"/>
          <p14:tracePt t="350198" x="4864100" y="2984500"/>
          <p14:tracePt t="350214" x="4864100" y="2971800"/>
          <p14:tracePt t="350230" x="4857750" y="2959100"/>
          <p14:tracePt t="350247" x="4845050" y="2940050"/>
          <p14:tracePt t="350249" x="4845050" y="2933700"/>
          <p14:tracePt t="350264" x="4832350" y="2914650"/>
          <p14:tracePt t="350281" x="4826000" y="2882900"/>
          <p14:tracePt t="350297" x="4826000" y="2863850"/>
          <p14:tracePt t="350314" x="4826000" y="2838450"/>
          <p14:tracePt t="350330" x="4813300" y="2813050"/>
          <p14:tracePt t="350347" x="4813300" y="2787650"/>
          <p14:tracePt t="350364" x="4813300" y="2774950"/>
          <p14:tracePt t="350380" x="4826000" y="2749550"/>
          <p14:tracePt t="350397" x="4845050" y="2736850"/>
          <p14:tracePt t="350414" x="4857750" y="2724150"/>
          <p14:tracePt t="350430" x="4883150" y="2711450"/>
          <p14:tracePt t="350447" x="4921250" y="2698750"/>
          <p14:tracePt t="350466" x="4997450" y="2673350"/>
          <p14:tracePt t="350482" x="5067300" y="2654300"/>
          <p14:tracePt t="350498" x="5156200" y="2635250"/>
          <p14:tracePt t="350515" x="5219700" y="2622550"/>
          <p14:tracePt t="350532" x="5276850" y="2616200"/>
          <p14:tracePt t="350534" x="5289550" y="2616200"/>
          <p14:tracePt t="350548" x="5346700" y="2616200"/>
          <p14:tracePt t="350565" x="5384800" y="2616200"/>
          <p14:tracePt t="350582" x="5422900" y="2616200"/>
          <p14:tracePt t="350598" x="5448300" y="2616200"/>
          <p14:tracePt t="350615" x="5454650" y="2616200"/>
          <p14:tracePt t="350632" x="5473700" y="2622550"/>
          <p14:tracePt t="350648" x="5492750" y="2635250"/>
          <p14:tracePt t="350666" x="5518150" y="2641600"/>
          <p14:tracePt t="350682" x="5537200" y="2654300"/>
          <p14:tracePt t="350698" x="5556250" y="2667000"/>
          <p14:tracePt t="350715" x="5575300" y="2673350"/>
          <p14:tracePt t="350732" x="5588000" y="2679700"/>
          <p14:tracePt t="350748" x="5594350" y="2686050"/>
          <p14:tracePt t="350765" x="5600700" y="2698750"/>
          <p14:tracePt t="350770" x="5600700" y="2705100"/>
          <p14:tracePt t="350782" x="5607050" y="2717800"/>
          <p14:tracePt t="350798" x="5613400" y="2730500"/>
          <p14:tracePt t="350815" x="5613400" y="2743200"/>
          <p14:tracePt t="350831" x="5613400" y="2755900"/>
          <p14:tracePt t="350848" x="5619750" y="2762250"/>
          <p14:tracePt t="350865" x="5619750" y="2781300"/>
          <p14:tracePt t="350882" x="5619750" y="2794000"/>
          <p14:tracePt t="350898" x="5619750" y="2813050"/>
          <p14:tracePt t="350915" x="5632450" y="2825750"/>
          <p14:tracePt t="350932" x="5632450" y="2844800"/>
          <p14:tracePt t="350948" x="5638800" y="2857500"/>
          <p14:tracePt t="350965" x="5638800" y="2876550"/>
          <p14:tracePt t="350982" x="5638800" y="2889250"/>
          <p14:tracePt t="350998" x="5638800" y="2908300"/>
          <p14:tracePt t="351015" x="5638800" y="2921000"/>
          <p14:tracePt t="351032" x="5626100" y="2933700"/>
          <p14:tracePt t="351048" x="5613400" y="2946400"/>
          <p14:tracePt t="351066" x="5607050" y="2965450"/>
          <p14:tracePt t="351082" x="5594350" y="2978150"/>
          <p14:tracePt t="351099" x="5581650" y="2997200"/>
          <p14:tracePt t="351115" x="5568950" y="3009900"/>
          <p14:tracePt t="351132" x="5549900" y="3022600"/>
          <p14:tracePt t="351149" x="5543550" y="3035300"/>
          <p14:tracePt t="351166" x="5530850" y="3041650"/>
          <p14:tracePt t="351182" x="5518150" y="3041650"/>
          <p14:tracePt t="351199" x="5505450" y="3048000"/>
          <p14:tracePt t="351214" x="5486400" y="3048000"/>
          <p14:tracePt t="351231" x="5473700" y="3048000"/>
          <p14:tracePt t="351248" x="5448300" y="3048000"/>
          <p14:tracePt t="351265" x="5435600" y="3048000"/>
          <p14:tracePt t="351283" x="5422900" y="3048000"/>
          <p14:tracePt t="351285" x="5416550" y="3048000"/>
          <p14:tracePt t="351315" x="5410200" y="3048000"/>
          <p14:tracePt t="351332" x="5403850" y="3048000"/>
          <p14:tracePt t="351432" x="5384800" y="3048000"/>
          <p14:tracePt t="351464" x="5372100" y="3048000"/>
          <p14:tracePt t="353714" x="5378450" y="3054350"/>
          <p14:tracePt t="353731" x="5384800" y="3060700"/>
          <p14:tracePt t="353748" x="5403850" y="3060700"/>
          <p14:tracePt t="353764" x="5429250" y="3060700"/>
          <p14:tracePt t="353781" x="5461000" y="3054350"/>
          <p14:tracePt t="353798" x="5492750" y="3048000"/>
          <p14:tracePt t="353814" x="5549900" y="3016250"/>
          <p14:tracePt t="353831" x="5632450" y="2984500"/>
          <p14:tracePt t="353847" x="5734050" y="2940050"/>
          <p14:tracePt t="353849" x="5759450" y="2927350"/>
          <p14:tracePt t="353854" x="5784850" y="2914650"/>
          <p14:tracePt t="353864" x="5835650" y="2889250"/>
          <p14:tracePt t="353882" x="5981700" y="2844800"/>
          <p14:tracePt t="353898" x="6102350" y="2838450"/>
          <p14:tracePt t="353914" x="6235700" y="2838450"/>
          <p14:tracePt t="353931" x="6356350" y="2838450"/>
          <p14:tracePt t="353947" x="6502400" y="2844800"/>
          <p14:tracePt t="353964" x="6616700" y="2870200"/>
          <p14:tracePt t="353966" x="6654800" y="2882900"/>
          <p14:tracePt t="353981" x="6794500" y="2908300"/>
          <p14:tracePt t="353998" x="6921500" y="2940050"/>
          <p14:tracePt t="354014" x="7048500" y="2952750"/>
          <p14:tracePt t="354031" x="7162800" y="2971800"/>
          <p14:tracePt t="354047" x="7283450" y="2997200"/>
          <p14:tracePt t="354064" x="7429500" y="3035300"/>
          <p14:tracePt t="354066" x="7473950" y="3041650"/>
          <p14:tracePt t="354081" x="7639050" y="3079750"/>
          <p14:tracePt t="354098" x="7797800" y="3105150"/>
          <p14:tracePt t="354114" x="7962900" y="3130550"/>
          <p14:tracePt t="354131" x="8134350" y="3155950"/>
          <p14:tracePt t="354147" x="8312150" y="3194050"/>
          <p14:tracePt t="354164" x="8489950" y="3238500"/>
          <p14:tracePt t="354166" x="8547100" y="3251200"/>
          <p14:tracePt t="354181" x="8750300" y="3302000"/>
          <p14:tracePt t="354198" x="8959850" y="3359150"/>
          <p14:tracePt t="354214" x="9150350" y="3416300"/>
          <p14:tracePt t="354231" x="9334500" y="3467100"/>
          <p14:tracePt t="354247" x="9518650" y="3524250"/>
          <p14:tracePt t="354264" x="9709150" y="3575050"/>
          <p14:tracePt t="354266" x="9753600" y="3581400"/>
          <p14:tracePt t="354281" x="9912350" y="3632200"/>
          <p14:tracePt t="354298" x="10033000" y="3670300"/>
          <p14:tracePt t="354314" x="10109200" y="3689350"/>
          <p14:tracePt t="354331" x="10166350" y="3702050"/>
          <p14:tracePt t="354347" x="10198100" y="3714750"/>
          <p14:tracePt t="354353" x="10210800" y="3714750"/>
          <p14:tracePt t="354364" x="10217150" y="3721100"/>
          <p14:tracePt t="354381" x="10223500" y="3727450"/>
          <p14:tracePt t="354413" x="10229850" y="3733800"/>
          <p14:tracePt t="354430" x="10248900" y="3746500"/>
          <p14:tracePt t="354446" x="10267950" y="3759200"/>
          <p14:tracePt t="354462" x="10293350" y="3765550"/>
          <p14:tracePt t="354479" x="10312400" y="3765550"/>
          <p14:tracePt t="354496" x="10325100" y="3771900"/>
          <p14:tracePt t="354513" x="10344150" y="3771900"/>
          <p14:tracePt t="354546" x="10350500" y="3771900"/>
          <p14:tracePt t="354662" x="10356850" y="3765550"/>
          <p14:tracePt t="354679" x="10356850" y="3759200"/>
          <p14:tracePt t="354695" x="10350500" y="3746500"/>
          <p14:tracePt t="354712" x="10344150" y="3733800"/>
          <p14:tracePt t="354729" x="10337800" y="3727450"/>
          <p14:tracePt t="354747" x="10337800" y="3708400"/>
          <p14:tracePt t="354764" x="10325100" y="3695700"/>
          <p14:tracePt t="354780" x="10312400" y="3683000"/>
          <p14:tracePt t="354847" x="10306050" y="3676650"/>
          <p14:tracePt t="354863" x="10293350" y="3676650"/>
          <p14:tracePt t="354880" x="10280650" y="3676650"/>
          <p14:tracePt t="354898" x="10274300" y="3676650"/>
          <p14:tracePt t="354930" x="10267950" y="3683000"/>
          <p14:tracePt t="354947" x="10261600" y="3689350"/>
          <p14:tracePt t="355398" x="10248900" y="3689350"/>
          <p14:tracePt t="355414" x="10223500" y="3676650"/>
          <p14:tracePt t="355431" x="10204450" y="3663950"/>
          <p14:tracePt t="355447" x="10179050" y="3651250"/>
          <p14:tracePt t="355464" x="10140950" y="3638550"/>
          <p14:tracePt t="355465" x="10134600" y="3638550"/>
          <p14:tracePt t="355480" x="10090150" y="3638550"/>
          <p14:tracePt t="355498" x="9963150" y="3632200"/>
          <p14:tracePt t="355514" x="9836150" y="3606800"/>
          <p14:tracePt t="355530" x="9683750" y="3562350"/>
          <p14:tracePt t="355547" x="9499600" y="3511550"/>
          <p14:tracePt t="355563" x="9296400" y="3448050"/>
          <p14:tracePt t="355565" x="9245600" y="3422650"/>
          <p14:tracePt t="355580" x="9074150" y="3378200"/>
          <p14:tracePt t="355597" x="8858250" y="3308350"/>
          <p14:tracePt t="355613" x="8763000" y="3289300"/>
          <p14:tracePt t="355630" x="8680450" y="3276600"/>
          <p14:tracePt t="355647" x="8591550" y="3270250"/>
          <p14:tracePt t="355663" x="8509000" y="3270250"/>
          <p14:tracePt t="355680" x="8432800" y="3270250"/>
          <p14:tracePt t="355682" x="8407400" y="3270250"/>
          <p14:tracePt t="355698" x="8337550" y="3263900"/>
          <p14:tracePt t="355714" x="8286750" y="3251200"/>
          <p14:tracePt t="355730" x="8267700" y="3251200"/>
          <p14:tracePt t="355763" x="8255000" y="3244850"/>
          <p14:tracePt t="355847" x="8242300" y="3244850"/>
          <p14:tracePt t="355863" x="8197850" y="3244850"/>
          <p14:tracePt t="355869" x="8166100" y="3244850"/>
          <p14:tracePt t="355883" x="8115300" y="3244850"/>
          <p14:tracePt t="355898" x="8032750" y="3244850"/>
          <p14:tracePt t="355914" x="7924800" y="3244850"/>
          <p14:tracePt t="355930" x="7797800" y="3219450"/>
          <p14:tracePt t="355947" x="7670800" y="3194050"/>
          <p14:tracePt t="355963" x="7562850" y="3175000"/>
          <p14:tracePt t="355980" x="7461250" y="3162300"/>
          <p14:tracePt t="355997" x="7385050" y="3155950"/>
          <p14:tracePt t="356014" x="7321550" y="3155950"/>
          <p14:tracePt t="356030" x="7277100" y="3155950"/>
          <p14:tracePt t="356047" x="7245350" y="3155950"/>
          <p14:tracePt t="356063" x="7219950" y="3155950"/>
          <p14:tracePt t="356080" x="7207250" y="3155950"/>
          <p14:tracePt t="356098" x="7181850" y="3175000"/>
          <p14:tracePt t="356114" x="7156450" y="3187700"/>
          <p14:tracePt t="356130" x="7131050" y="3206750"/>
          <p14:tracePt t="356147" x="7099300" y="3219450"/>
          <p14:tracePt t="356163" x="7067550" y="3244850"/>
          <p14:tracePt t="356180" x="7029450" y="3282950"/>
          <p14:tracePt t="356197" x="6991350" y="3314700"/>
          <p14:tracePt t="356214" x="6953250" y="3340100"/>
          <p14:tracePt t="356230" x="6927850" y="3365500"/>
          <p14:tracePt t="356246" x="6908800" y="3378200"/>
          <p14:tracePt t="356263" x="6902450" y="3384550"/>
          <p14:tracePt t="356280" x="6896100" y="3397250"/>
          <p14:tracePt t="356464" x="6896100" y="3403600"/>
          <p14:tracePt t="356480" x="6896100" y="3409950"/>
          <p14:tracePt t="356946" x="6946900" y="3409950"/>
          <p14:tracePt t="356963" x="7004050" y="3403600"/>
          <p14:tracePt t="356980" x="7086600" y="3390900"/>
          <p14:tracePt t="356982" x="7112000" y="3384550"/>
          <p14:tracePt t="356996" x="7207250" y="3371850"/>
          <p14:tracePt t="357013" x="7334250" y="3365500"/>
          <p14:tracePt t="357030" x="7467600" y="3359150"/>
          <p14:tracePt t="357046" x="7658100" y="3314700"/>
          <p14:tracePt t="357048" x="7702550" y="3308350"/>
          <p14:tracePt t="357064" x="7874000" y="3289300"/>
          <p14:tracePt t="357080" x="8039100" y="3289300"/>
          <p14:tracePt t="357096" x="8178800" y="3289300"/>
          <p14:tracePt t="357113" x="8312150" y="3289300"/>
          <p14:tracePt t="357130" x="8394700" y="3289300"/>
          <p14:tracePt t="357146" x="8496300" y="3289300"/>
          <p14:tracePt t="357164" x="8547100" y="3295650"/>
          <p14:tracePt t="357180" x="8572500" y="3302000"/>
          <p14:tracePt t="357196" x="8591550" y="3308350"/>
          <p14:tracePt t="357213" x="8616950" y="3308350"/>
          <p14:tracePt t="357230" x="8648700" y="3321050"/>
          <p14:tracePt t="357246" x="8693150" y="3333750"/>
          <p14:tracePt t="357263" x="8731250" y="3359150"/>
          <p14:tracePt t="357280" x="8782050" y="3371850"/>
          <p14:tracePt t="357296" x="8826500" y="3378200"/>
          <p14:tracePt t="357313" x="8845550" y="3384550"/>
          <p14:tracePt t="357329" x="8864600" y="3384550"/>
          <p14:tracePt t="357346" x="8864600" y="3397250"/>
          <p14:tracePt t="357363" x="8864600" y="3429000"/>
          <p14:tracePt t="357380" x="8858250" y="3473450"/>
          <p14:tracePt t="357396" x="8832850" y="3511550"/>
          <p14:tracePt t="357413" x="8794750" y="3568700"/>
          <p14:tracePt t="357419" x="8788400" y="3587750"/>
          <p14:tracePt t="357430" x="8782050" y="3613150"/>
          <p14:tracePt t="357447" x="8756650" y="3651250"/>
          <p14:tracePt t="357463" x="8743950" y="3689350"/>
          <p14:tracePt t="357480" x="8724900" y="3733800"/>
          <p14:tracePt t="357496" x="8705850" y="3803650"/>
          <p14:tracePt t="357513" x="8686800" y="3898900"/>
          <p14:tracePt t="357530" x="8674100" y="3981450"/>
          <p14:tracePt t="357546" x="8648700" y="4070350"/>
          <p14:tracePt t="357563" x="8623300" y="4159250"/>
          <p14:tracePt t="357579" x="8585200" y="4235450"/>
          <p14:tracePt t="357596" x="8566150" y="4305300"/>
          <p14:tracePt t="357613" x="8553450" y="4381500"/>
          <p14:tracePt t="357630" x="8547100" y="4445000"/>
          <p14:tracePt t="357646" x="8547100" y="4476750"/>
          <p14:tracePt t="357695" x="8553450" y="4483100"/>
          <p14:tracePt t="357712" x="8566150" y="4483100"/>
          <p14:tracePt t="357729" x="8572500" y="4470400"/>
          <p14:tracePt t="357744" x="8572500" y="4464050"/>
          <p14:tracePt t="357761" x="8572500" y="4457700"/>
          <p14:tracePt t="357878" x="8572500" y="4476750"/>
          <p14:tracePt t="357895" x="8572500" y="4514850"/>
          <p14:tracePt t="357911" x="8572500" y="4540250"/>
          <p14:tracePt t="357928" x="8572500" y="4578350"/>
          <p14:tracePt t="357945" x="8566150" y="4610100"/>
          <p14:tracePt t="357961" x="8553450" y="4641850"/>
          <p14:tracePt t="357978" x="8547100" y="4673600"/>
          <p14:tracePt t="357995" x="8528050" y="4699000"/>
          <p14:tracePt t="358011" x="8496300" y="4724400"/>
          <p14:tracePt t="358028" x="8451850" y="4749800"/>
          <p14:tracePt t="358046" x="8362950" y="4775200"/>
          <p14:tracePt t="358064" x="8242300" y="4781550"/>
          <p14:tracePt t="358080" x="8153400" y="4768850"/>
          <p14:tracePt t="358096" x="8064500" y="4743450"/>
          <p14:tracePt t="358113" x="7950200" y="4699000"/>
          <p14:tracePt t="358129" x="7810500" y="4616450"/>
          <p14:tracePt t="358131" x="7778750" y="4597400"/>
          <p14:tracePt t="358146" x="7677150" y="4533900"/>
          <p14:tracePt t="358163" x="7537450" y="4425950"/>
          <p14:tracePt t="358180" x="7442200" y="4343400"/>
          <p14:tracePt t="358196" x="7353300" y="4241800"/>
          <p14:tracePt t="358212" x="7289800" y="4152900"/>
          <p14:tracePt t="358229" x="7245350" y="4102100"/>
          <p14:tracePt t="358246" x="7226300" y="4064000"/>
          <p14:tracePt t="358248" x="7226300" y="4057650"/>
          <p14:tracePt t="358262" x="7219950" y="4051300"/>
          <p14:tracePt t="358279" x="7219950" y="4044950"/>
          <p14:tracePt t="358346" x="7213600" y="4032250"/>
          <p14:tracePt t="358363" x="7200900" y="4025900"/>
          <p14:tracePt t="358380" x="7194550" y="4019550"/>
          <p14:tracePt t="358396" x="7181850" y="4006850"/>
          <p14:tracePt t="358413" x="7169150" y="4000500"/>
          <p14:tracePt t="358429" x="7162800" y="3994150"/>
          <p14:tracePt t="358435" x="7156450" y="3994150"/>
          <p14:tracePt t="358446" x="7150100" y="3987800"/>
          <p14:tracePt t="358462" x="7150100" y="3981450"/>
          <p14:tracePt t="358527" x="7137400" y="3975100"/>
          <p14:tracePt t="358544" x="7131050" y="3975100"/>
          <p14:tracePt t="358561" x="7105650" y="3987800"/>
          <p14:tracePt t="358577" x="7099300" y="4019550"/>
          <p14:tracePt t="358595" x="7067550" y="4083050"/>
          <p14:tracePt t="358611" x="7054850" y="4146550"/>
          <p14:tracePt t="358627" x="7029450" y="4235450"/>
          <p14:tracePt t="358644" x="6997700" y="4337050"/>
          <p14:tracePt t="358661" x="6965950" y="4432300"/>
          <p14:tracePt t="358677" x="6946900" y="4540250"/>
          <p14:tracePt t="358695" x="6927850" y="4679950"/>
          <p14:tracePt t="358711" x="6927850" y="4768850"/>
          <p14:tracePt t="358727" x="6927850" y="4851400"/>
          <p14:tracePt t="358744" x="6927850" y="4927600"/>
          <p14:tracePt t="358761" x="6927850" y="4972050"/>
          <p14:tracePt t="358777" x="6934200" y="5003800"/>
          <p14:tracePt t="358794" x="6953250" y="5041900"/>
          <p14:tracePt t="358811" x="6972300" y="5067300"/>
          <p14:tracePt t="358827" x="6985000" y="5092700"/>
          <p14:tracePt t="358844" x="6997700" y="5124450"/>
          <p14:tracePt t="358861" x="7010400" y="5149850"/>
          <p14:tracePt t="358877" x="7016750" y="5168900"/>
          <p14:tracePt t="358894" x="7035800" y="5200650"/>
          <p14:tracePt t="358911" x="7042150" y="5226050"/>
          <p14:tracePt t="358927" x="7067550" y="5270500"/>
          <p14:tracePt t="358944" x="7112000" y="5321300"/>
          <p14:tracePt t="358961" x="7169150" y="5359400"/>
          <p14:tracePt t="358977" x="7232650" y="5403850"/>
          <p14:tracePt t="358994" x="7321550" y="5429250"/>
          <p14:tracePt t="359011" x="7385050" y="5441950"/>
          <p14:tracePt t="359027" x="7467600" y="5454650"/>
          <p14:tracePt t="359044" x="7569200" y="5454650"/>
          <p14:tracePt t="359060" x="7708900" y="5454650"/>
          <p14:tracePt t="359077" x="7880350" y="5454650"/>
          <p14:tracePt t="359094" x="8064500" y="5454650"/>
          <p14:tracePt t="359111" x="8153400" y="5454650"/>
          <p14:tracePt t="359127" x="8204200" y="5454650"/>
          <p14:tracePt t="359144" x="8261350" y="5454650"/>
          <p14:tracePt t="359160" x="8299450" y="5461000"/>
          <p14:tracePt t="359177" x="8343900" y="5467350"/>
          <p14:tracePt t="359194" x="8382000" y="5467350"/>
          <p14:tracePt t="359211" x="8445500" y="5473700"/>
          <p14:tracePt t="359227" x="8509000" y="5486400"/>
          <p14:tracePt t="359244" x="8636000" y="5499100"/>
          <p14:tracePt t="359260" x="8763000" y="5524500"/>
          <p14:tracePt t="359277" x="8940800" y="5543550"/>
          <p14:tracePt t="359294" x="9105900" y="5568950"/>
          <p14:tracePt t="359311" x="9296400" y="5594350"/>
          <p14:tracePt t="359327" x="9410700" y="5607050"/>
          <p14:tracePt t="359344" x="9505950" y="5619750"/>
          <p14:tracePt t="359360" x="9582150" y="5632450"/>
          <p14:tracePt t="359377" x="9645650" y="5645150"/>
          <p14:tracePt t="359394" x="9690100" y="5657850"/>
          <p14:tracePt t="359411" x="9715500" y="5657850"/>
          <p14:tracePt t="359427" x="9753600" y="5657850"/>
          <p14:tracePt t="359430" x="9759950" y="5657850"/>
          <p14:tracePt t="359444" x="9798050" y="5676900"/>
          <p14:tracePt t="359460" x="9855200" y="5683250"/>
          <p14:tracePt t="359477" x="9918700" y="5683250"/>
          <p14:tracePt t="359494" x="9982200" y="5683250"/>
          <p14:tracePt t="359511" x="10045700" y="5676900"/>
          <p14:tracePt t="359527" x="10109200" y="5670550"/>
          <p14:tracePt t="359544" x="10147300" y="5664200"/>
          <p14:tracePt t="359560" x="10160000" y="5664200"/>
          <p14:tracePt t="359577" x="10166350" y="5664200"/>
          <p14:tracePt t="359612" x="10147300" y="5638800"/>
          <p14:tracePt t="359628" x="10121900" y="5626100"/>
          <p14:tracePt t="359644" x="10064750" y="5600700"/>
          <p14:tracePt t="359661" x="10001250" y="5568950"/>
          <p14:tracePt t="359677" x="9937750" y="5549900"/>
          <p14:tracePt t="359694" x="9899650" y="5530850"/>
          <p14:tracePt t="359711" x="9867900" y="5505450"/>
          <p14:tracePt t="359727" x="9836150" y="5473700"/>
          <p14:tracePt t="359744" x="9798050" y="5448300"/>
          <p14:tracePt t="359760" x="9753600" y="5416550"/>
          <p14:tracePt t="359777" x="9690100" y="5378450"/>
          <p14:tracePt t="359794" x="9626600" y="5340350"/>
          <p14:tracePt t="359811" x="9537700" y="5302250"/>
          <p14:tracePt t="359827" x="9474200" y="5289550"/>
          <p14:tracePt t="359843" x="9398000" y="5283200"/>
          <p14:tracePt t="359860" x="9334500" y="5270500"/>
          <p14:tracePt t="359877" x="9277350" y="5270500"/>
          <p14:tracePt t="359893" x="9207500" y="5270500"/>
          <p14:tracePt t="359911" x="9118600" y="5270500"/>
          <p14:tracePt t="359927" x="9048750" y="5270500"/>
          <p14:tracePt t="359944" x="8991600" y="5270500"/>
          <p14:tracePt t="359946" x="8978900" y="5270500"/>
          <p14:tracePt t="359960" x="8947150" y="5270500"/>
          <p14:tracePt t="359977" x="8928100" y="5270500"/>
          <p14:tracePt t="360010" x="8909050" y="5276850"/>
          <p14:tracePt t="360045" x="8890000" y="5289550"/>
          <p14:tracePt t="360061" x="8877300" y="5302250"/>
          <p14:tracePt t="360062" x="8877300" y="5308600"/>
          <p14:tracePt t="360078" x="8864600" y="5314950"/>
          <p14:tracePt t="360094" x="8839200" y="5334000"/>
          <p14:tracePt t="360111" x="8813800" y="5340350"/>
          <p14:tracePt t="360127" x="8794750" y="5353050"/>
          <p14:tracePt t="360143" x="8782050" y="5372100"/>
          <p14:tracePt t="360160" x="8763000" y="5384800"/>
          <p14:tracePt t="360177" x="8743950" y="5403850"/>
          <p14:tracePt t="360194" x="8731250" y="5416550"/>
          <p14:tracePt t="360211" x="8712200" y="5435600"/>
          <p14:tracePt t="360227" x="8699500" y="5454650"/>
          <p14:tracePt t="360243" x="8680450" y="5467350"/>
          <p14:tracePt t="360260" x="8680450" y="5480050"/>
          <p14:tracePt t="360277" x="8667750" y="5499100"/>
          <p14:tracePt t="360293" x="8661400" y="5511800"/>
          <p14:tracePt t="360310" x="8648700" y="5530850"/>
          <p14:tracePt t="360327" x="8642350" y="5556250"/>
          <p14:tracePt t="360343" x="8642350" y="5575300"/>
          <p14:tracePt t="360360" x="8642350" y="5594350"/>
          <p14:tracePt t="360377" x="8642350" y="5607050"/>
          <p14:tracePt t="360393" x="8642350" y="5619750"/>
          <p14:tracePt t="360411" x="8642350" y="5638800"/>
          <p14:tracePt t="360427" x="8642350" y="5657850"/>
          <p14:tracePt t="360443" x="8655050" y="5676900"/>
          <p14:tracePt t="360446" x="8661400" y="5683250"/>
          <p14:tracePt t="360460" x="8686800" y="5702300"/>
          <p14:tracePt t="360477" x="8743950" y="5721350"/>
          <p14:tracePt t="360494" x="8794750" y="5746750"/>
          <p14:tracePt t="360510" x="8851900" y="5772150"/>
          <p14:tracePt t="360527" x="8909050" y="5797550"/>
          <p14:tracePt t="360543" x="8978900" y="5810250"/>
          <p14:tracePt t="360560" x="9048750" y="5822950"/>
          <p14:tracePt t="360577" x="9124950" y="5829300"/>
          <p14:tracePt t="360593" x="9201150" y="5829300"/>
          <p14:tracePt t="360611" x="9302750" y="5829300"/>
          <p14:tracePt t="360627" x="9359900" y="5829300"/>
          <p14:tracePt t="360643" x="9404350" y="5822950"/>
          <p14:tracePt t="360660" x="9455150" y="5810250"/>
          <p14:tracePt t="360677" x="9480550" y="5791200"/>
          <p14:tracePt t="360693" x="9505950" y="5778500"/>
          <p14:tracePt t="360710" x="9544050" y="5759450"/>
          <p14:tracePt t="360727" x="9582150" y="5746750"/>
          <p14:tracePt t="360743" x="9601200" y="5727700"/>
          <p14:tracePt t="360760" x="9613900" y="5715000"/>
          <p14:tracePt t="360777" x="9626600" y="5695950"/>
          <p14:tracePt t="360793" x="9632950" y="5683250"/>
          <p14:tracePt t="360810" x="9639300" y="5664200"/>
          <p14:tracePt t="360827" x="9645650" y="5657850"/>
          <p14:tracePt t="360843" x="9652000" y="5645150"/>
          <p14:tracePt t="360860" x="9658350" y="5626100"/>
          <p14:tracePt t="360877" x="9671050" y="5626100"/>
          <p14:tracePt t="360893" x="9671050" y="5613400"/>
          <p14:tracePt t="360910" x="9677400" y="5594350"/>
          <p14:tracePt t="360927" x="9677400" y="5581650"/>
          <p14:tracePt t="360943" x="9677400" y="5556250"/>
          <p14:tracePt t="360960" x="9677400" y="5537200"/>
          <p14:tracePt t="360962" x="9677400" y="5530850"/>
          <p14:tracePt t="360977" x="9677400" y="5518150"/>
          <p14:tracePt t="360993" x="9677400" y="5505450"/>
          <p14:tracePt t="361010" x="9664700" y="5473700"/>
          <p14:tracePt t="361027" x="9645650" y="5448300"/>
          <p14:tracePt t="361043" x="9632950" y="5422900"/>
          <p14:tracePt t="361060" x="9613900" y="5397500"/>
          <p14:tracePt t="361077" x="9594850" y="5391150"/>
          <p14:tracePt t="361093" x="9563100" y="5378450"/>
          <p14:tracePt t="361110" x="9544050" y="5372100"/>
          <p14:tracePt t="361127" x="9525000" y="5372100"/>
          <p14:tracePt t="363326" x="9531350" y="5372100"/>
          <p14:tracePt t="363359" x="9537700" y="5372100"/>
          <p14:tracePt t="363443" x="9550400" y="5372100"/>
          <p14:tracePt t="363459" x="9575800" y="5372100"/>
          <p14:tracePt t="363476" x="9601200" y="5353050"/>
          <p14:tracePt t="363492" x="9639300" y="5314950"/>
          <p14:tracePt t="363495" x="9645650" y="5308600"/>
          <p14:tracePt t="363509" x="9671050" y="5276850"/>
          <p14:tracePt t="363526" x="9709150" y="5219700"/>
          <p14:tracePt t="363542" x="9779000" y="5137150"/>
          <p14:tracePt t="363559" x="9842500" y="5060950"/>
          <p14:tracePt t="363576" x="9906000" y="4965700"/>
          <p14:tracePt t="363592" x="9956800" y="4876800"/>
          <p14:tracePt t="363609" x="10020300" y="4768850"/>
          <p14:tracePt t="363626" x="10064750" y="4648200"/>
          <p14:tracePt t="363642" x="10134600" y="4508500"/>
          <p14:tracePt t="363659" x="10185400" y="4406900"/>
          <p14:tracePt t="363676" x="10242550" y="4279900"/>
          <p14:tracePt t="363692" x="10293350" y="4165600"/>
          <p14:tracePt t="363709" x="10331450" y="4083050"/>
          <p14:tracePt t="363726" x="10356850" y="4019550"/>
          <p14:tracePt t="363742" x="10394950" y="3943350"/>
          <p14:tracePt t="363759" x="10401300" y="3898900"/>
          <p14:tracePt t="363776" x="10426700" y="3848100"/>
          <p14:tracePt t="363792" x="10439400" y="3797300"/>
          <p14:tracePt t="363809" x="10452100" y="3733800"/>
          <p14:tracePt t="363826" x="10464800" y="3676650"/>
          <p14:tracePt t="363843" x="10477500" y="3638550"/>
          <p14:tracePt t="363859" x="10477500" y="3600450"/>
          <p14:tracePt t="363876" x="10483850" y="3575050"/>
          <p14:tracePt t="363892" x="10483850" y="3536950"/>
          <p14:tracePt t="363909" x="10496550" y="3505200"/>
          <p14:tracePt t="363926" x="10502900" y="3486150"/>
          <p14:tracePt t="363942" x="10502900" y="3460750"/>
          <p14:tracePt t="363960" x="10502900" y="3435350"/>
          <p14:tracePt t="363977" x="10496550" y="3429000"/>
          <p14:tracePt t="363994" x="10477500" y="3422650"/>
          <p14:tracePt t="364011" x="10458450" y="3409950"/>
          <p14:tracePt t="364027" x="10445750" y="3397250"/>
          <p14:tracePt t="364029" x="10433050" y="3397250"/>
          <p14:tracePt t="364043" x="10401300" y="3378200"/>
          <p14:tracePt t="364060" x="10350500" y="3359150"/>
          <p14:tracePt t="364077" x="10293350" y="3333750"/>
          <p14:tracePt t="364093" x="10242550" y="3321050"/>
          <p14:tracePt t="364111" x="10191750" y="3314700"/>
          <p14:tracePt t="364128" x="10153650" y="3314700"/>
          <p14:tracePt t="364144" x="10102850" y="3314700"/>
          <p14:tracePt t="364146" x="10090150" y="3314700"/>
          <p14:tracePt t="364161" x="10039350" y="3314700"/>
          <p14:tracePt t="364178" x="9988550" y="3314700"/>
          <p14:tracePt t="364194" x="9906000" y="3314700"/>
          <p14:tracePt t="364211" x="9867900" y="3314700"/>
          <p14:tracePt t="364227" x="9829800" y="3327400"/>
          <p14:tracePt t="364244" x="9785350" y="3333750"/>
          <p14:tracePt t="364262" x="9740900" y="3352800"/>
          <p14:tracePt t="364278" x="9715500" y="3359150"/>
          <p14:tracePt t="364294" x="9696450" y="3378200"/>
          <p14:tracePt t="364311" x="9677400" y="3390900"/>
          <p14:tracePt t="364327" x="9658350" y="3409950"/>
          <p14:tracePt t="364344" x="9639300" y="3422650"/>
          <p14:tracePt t="364361" x="9620250" y="3441700"/>
          <p14:tracePt t="364378" x="9594850" y="3448050"/>
          <p14:tracePt t="364394" x="9569450" y="3460750"/>
          <p14:tracePt t="364410" x="9550400" y="3467100"/>
          <p14:tracePt t="364427" x="9537700" y="3473450"/>
          <p14:tracePt t="364444" x="9512300" y="3486150"/>
          <p14:tracePt t="364460" x="9493250" y="3505200"/>
          <p14:tracePt t="364478" x="9461500" y="3524250"/>
          <p14:tracePt t="364494" x="9423400" y="3549650"/>
          <p14:tracePt t="364511" x="9404350" y="3568700"/>
          <p14:tracePt t="364517" x="9391650" y="3581400"/>
          <p14:tracePt t="364527" x="9385300" y="3581400"/>
          <p14:tracePt t="364544" x="9366250" y="3600450"/>
          <p14:tracePt t="364561" x="9347200" y="3625850"/>
          <p14:tracePt t="364577" x="9334500" y="3638550"/>
          <p14:tracePt t="364594" x="9321800" y="3651250"/>
          <p14:tracePt t="364611" x="9315450" y="3670300"/>
          <p14:tracePt t="364627" x="9315450" y="3689350"/>
          <p14:tracePt t="364644" x="9315450" y="3714750"/>
          <p14:tracePt t="364660" x="9315450" y="3727450"/>
          <p14:tracePt t="364678" x="9315450" y="3740150"/>
          <p14:tracePt t="364694" x="9315450" y="3759200"/>
          <p14:tracePt t="364710" x="9315450" y="3765550"/>
          <p14:tracePt t="364744" x="9328150" y="3778250"/>
          <p14:tracePt t="364760" x="9328150" y="3784600"/>
          <p14:tracePt t="364778" x="9340850" y="3790950"/>
          <p14:tracePt t="364794" x="9347200" y="3790950"/>
          <p14:tracePt t="364960" x="9359900" y="3790950"/>
          <p14:tracePt t="364978" x="9372600" y="3765550"/>
          <p14:tracePt t="364994" x="9385300" y="3746500"/>
          <p14:tracePt t="365010" x="9378950" y="3708400"/>
          <p14:tracePt t="365015" x="9372600" y="3689350"/>
          <p14:tracePt t="365027" x="9315450" y="3632200"/>
          <p14:tracePt t="365044" x="9194800" y="3549650"/>
          <p14:tracePt t="365060" x="8985250" y="3422650"/>
          <p14:tracePt t="365080" x="8782050" y="3308350"/>
          <p14:tracePt t="365094" x="8509000" y="3162300"/>
          <p14:tracePt t="365109" x="8166100" y="3003550"/>
          <p14:tracePt t="365125" x="7708900" y="2844800"/>
          <p14:tracePt t="365142" x="7258050" y="2686050"/>
          <p14:tracePt t="365159" x="6794500" y="2540000"/>
          <p14:tracePt t="365175" x="6438900" y="2425700"/>
          <p14:tracePt t="365194" x="6096000" y="2336800"/>
          <p14:tracePt t="365210" x="5892800" y="2273300"/>
          <p14:tracePt t="365227" x="5734050" y="2222500"/>
          <p14:tracePt t="365244" x="5632450" y="2197100"/>
          <p14:tracePt t="365261" x="5549900" y="2190750"/>
          <p14:tracePt t="365277" x="5505450" y="2190750"/>
          <p14:tracePt t="365294" x="5448300" y="2197100"/>
          <p14:tracePt t="365310" x="5410200" y="2228850"/>
          <p14:tracePt t="365327" x="5372100" y="2260600"/>
          <p14:tracePt t="365344" x="5321300" y="2298700"/>
          <p14:tracePt t="365360" x="5257800" y="2336800"/>
          <p14:tracePt t="365377" x="5226050" y="2355850"/>
          <p14:tracePt t="365394" x="5200650" y="2374900"/>
          <p14:tracePt t="365410" x="5187950" y="2387600"/>
          <p14:tracePt t="365427" x="5181600" y="2406650"/>
          <p14:tracePt t="365443" x="5181600" y="2438400"/>
          <p14:tracePt t="365461" x="5181600" y="2489200"/>
          <p14:tracePt t="365478" x="5187950" y="2546350"/>
          <p14:tracePt t="365494" x="5232400" y="2584450"/>
          <p14:tracePt t="365510" x="5276850" y="2628900"/>
          <p14:tracePt t="365527" x="5302250" y="2647950"/>
          <p14:tracePt t="365532" x="5314950" y="2654300"/>
          <p14:tracePt t="365544" x="5314950" y="2660650"/>
          <p14:tracePt t="365560" x="5321300" y="2667000"/>
          <p14:tracePt t="365645" x="5302250" y="2667000"/>
          <p14:tracePt t="365660" x="5276850" y="2673350"/>
          <p14:tracePt t="365677" x="5238750" y="2692400"/>
          <p14:tracePt t="365694" x="5200650" y="2698750"/>
          <p14:tracePt t="365710" x="5168900" y="2711450"/>
          <p14:tracePt t="365727" x="5143500" y="2724150"/>
          <p14:tracePt t="365743" x="5130800" y="2736850"/>
          <p14:tracePt t="365760" x="5124450" y="2755900"/>
          <p14:tracePt t="365777" x="5124450" y="2774950"/>
          <p14:tracePt t="365794" x="5124450" y="2800350"/>
          <p14:tracePt t="365810" x="5124450" y="2838450"/>
          <p14:tracePt t="365827" x="5118100" y="2876550"/>
          <p14:tracePt t="365843" x="5118100" y="2914650"/>
          <p14:tracePt t="365860" x="5118100" y="2959100"/>
          <p14:tracePt t="365877" x="5118100" y="2997200"/>
          <p14:tracePt t="365894" x="5118100" y="3054350"/>
          <p14:tracePt t="365910" x="5137150" y="3130550"/>
          <p14:tracePt t="365927" x="5207000" y="3206750"/>
          <p14:tracePt t="365944" x="5270500" y="3263900"/>
          <p14:tracePt t="365960" x="5359400" y="3308350"/>
          <p14:tracePt t="365977" x="5435600" y="3333750"/>
          <p14:tracePt t="365994" x="5511800" y="3340100"/>
          <p14:tracePt t="366010" x="5568950" y="3340100"/>
          <p14:tracePt t="366027" x="5594350" y="3333750"/>
          <p14:tracePt t="366032" x="5600700" y="3327400"/>
          <p14:tracePt t="366043" x="5619750" y="3321050"/>
          <p14:tracePt t="366060" x="5632450" y="3302000"/>
          <p14:tracePt t="366077" x="5645150" y="3289300"/>
          <p14:tracePt t="366094" x="5645150" y="3270250"/>
          <p14:tracePt t="366110" x="5645150" y="3263900"/>
          <p14:tracePt t="366127" x="5645150" y="3257550"/>
          <p14:tracePt t="366177" x="5645150" y="3251200"/>
          <p14:tracePt t="366194" x="5645150" y="3238500"/>
          <p14:tracePt t="366242" x="5645150" y="3232150"/>
          <p14:tracePt t="366259" x="5645150" y="3225800"/>
          <p14:tracePt t="366494" x="5645150" y="3213100"/>
          <p14:tracePt t="366643" x="5645150" y="3206750"/>
          <p14:tracePt t="367426" x="5638800" y="3200400"/>
          <p14:tracePt t="367460" x="5632450" y="3200400"/>
          <p14:tracePt t="367560" x="5626100" y="3200400"/>
          <p14:tracePt t="367593" x="5619750" y="3200400"/>
          <p14:tracePt t="367609" x="5613400" y="3200400"/>
          <p14:tracePt t="367626" x="5600700" y="3219450"/>
          <p14:tracePt t="367643" x="5600700" y="3232150"/>
          <p14:tracePt t="367659" x="5600700" y="3244850"/>
          <p14:tracePt t="367676" x="5600700" y="3257550"/>
          <p14:tracePt t="367693" x="5632450" y="3263900"/>
          <p14:tracePt t="367710" x="5695950" y="3263900"/>
          <p14:tracePt t="367726" x="5835650" y="3282950"/>
          <p14:tracePt t="367743" x="6083300" y="3314700"/>
          <p14:tracePt t="367759" x="6343650" y="3346450"/>
          <p14:tracePt t="367776" x="6699250" y="3378200"/>
          <p14:tracePt t="367794" x="6972300" y="3384550"/>
          <p14:tracePt t="367810" x="7175500" y="3397250"/>
          <p14:tracePt t="367826" x="7359650" y="3397250"/>
          <p14:tracePt t="367843" x="7480300" y="3397250"/>
          <p14:tracePt t="367859" x="7569200" y="3397250"/>
          <p14:tracePt t="367876" x="7651750" y="3409950"/>
          <p14:tracePt t="367878" x="7677150" y="3416300"/>
          <p14:tracePt t="367893" x="7753350" y="3422650"/>
          <p14:tracePt t="367910" x="7842250" y="3441700"/>
          <p14:tracePt t="367926" x="7931150" y="3454400"/>
          <p14:tracePt t="367943" x="8013700" y="3479800"/>
          <p14:tracePt t="367959" x="8128000" y="3511550"/>
          <p14:tracePt t="367976" x="8223250" y="3536950"/>
          <p14:tracePt t="367979" x="8248650" y="3543300"/>
          <p14:tracePt t="367993" x="8331200" y="3549650"/>
          <p14:tracePt t="368010" x="8407400" y="3562350"/>
          <p14:tracePt t="368026" x="8489950" y="3568700"/>
          <p14:tracePt t="368043" x="8534400" y="3568700"/>
          <p14:tracePt t="368059" x="8566150" y="3568700"/>
          <p14:tracePt t="368076" x="8572500" y="3568700"/>
          <p14:tracePt t="368276" x="8578850" y="3568700"/>
          <p14:tracePt t="368292" x="8585200" y="3568700"/>
          <p14:tracePt t="368391" x="8585200" y="3562350"/>
          <p14:tracePt t="368425" x="8585200" y="3556000"/>
          <p14:tracePt t="369659" x="8572500" y="3562350"/>
          <p14:tracePt t="369675" x="8540750" y="3600450"/>
          <p14:tracePt t="369692" x="8331200" y="3708400"/>
          <p14:tracePt t="369710" x="8051800" y="3759200"/>
          <p14:tracePt t="369726" x="7721600" y="3778250"/>
          <p14:tracePt t="369742" x="7397750" y="3740150"/>
          <p14:tracePt t="369759" x="7169150" y="3676650"/>
          <p14:tracePt t="369775" x="7016750" y="3625850"/>
          <p14:tracePt t="369792" x="6896100" y="3581400"/>
          <p14:tracePt t="369809" x="6826250" y="3543300"/>
          <p14:tracePt t="369826" x="6769100" y="3511550"/>
          <p14:tracePt t="369842" x="6724650" y="3473450"/>
          <p14:tracePt t="369859" x="6667500" y="3416300"/>
          <p14:tracePt t="369876" x="6604000" y="3359150"/>
          <p14:tracePt t="369892" x="6483350" y="3282950"/>
          <p14:tracePt t="369910" x="6369050" y="3225800"/>
          <p14:tracePt t="369926" x="6223000" y="3175000"/>
          <p14:tracePt t="369942" x="6083300" y="3143250"/>
          <p14:tracePt t="369959" x="5969000" y="3117850"/>
          <p14:tracePt t="369975" x="5892800" y="3111500"/>
          <p14:tracePt t="369992" x="5810250" y="3092450"/>
          <p14:tracePt t="370010" x="5765800" y="3079750"/>
          <p14:tracePt t="370026" x="5753100" y="3079750"/>
          <p14:tracePt t="370075" x="5746750" y="3073400"/>
          <p14:tracePt t="370126" x="5734050" y="3067050"/>
          <p14:tracePt t="370142" x="5708650" y="3060700"/>
          <p14:tracePt t="370159" x="5657850" y="3028950"/>
          <p14:tracePt t="370175" x="5613400" y="2997200"/>
          <p14:tracePt t="370192" x="5581650" y="2978150"/>
          <p14:tracePt t="370194" x="5575300" y="2978150"/>
          <p14:tracePt t="370210" x="5556250" y="2965450"/>
          <p14:tracePt t="370226" x="5543550" y="2965450"/>
          <p14:tracePt t="370242" x="5537200" y="2965450"/>
          <p14:tracePt t="370259" x="5524500" y="2965450"/>
          <p14:tracePt t="370275" x="5518150" y="2965450"/>
          <p14:tracePt t="370292" x="5511800" y="2965450"/>
          <p14:tracePt t="370326" x="5505450" y="2965450"/>
          <p14:tracePt t="370342" x="5499100" y="2971800"/>
          <p14:tracePt t="370359" x="5480050" y="2978150"/>
          <p14:tracePt t="370591" x="5473700" y="2978150"/>
          <p14:tracePt t="370607" x="5473700" y="2990850"/>
          <p14:tracePt t="370626" x="5473700" y="3009900"/>
          <p14:tracePt t="370642" x="5486400" y="3041650"/>
          <p14:tracePt t="370658" x="5537200" y="3073400"/>
          <p14:tracePt t="370675" x="5632450" y="3117850"/>
          <p14:tracePt t="370692" x="5784850" y="3155950"/>
          <p14:tracePt t="370709" x="6013450" y="3219450"/>
          <p14:tracePt t="370725" x="6254750" y="3289300"/>
          <p14:tracePt t="370742" x="6540500" y="3378200"/>
          <p14:tracePt t="370759" x="6864350" y="3454400"/>
          <p14:tracePt t="370775" x="7200900" y="3511550"/>
          <p14:tracePt t="370792" x="7493000" y="3562350"/>
          <p14:tracePt t="370808" x="7747000" y="3581400"/>
          <p14:tracePt t="370825" x="7874000" y="3594100"/>
          <p14:tracePt t="370842" x="7950200" y="3587750"/>
          <p14:tracePt t="370858" x="7981950" y="3587750"/>
          <p14:tracePt t="370875" x="7994650" y="3581400"/>
          <p14:tracePt t="370892" x="8001000" y="3575050"/>
          <p14:tracePt t="370909" x="8001000" y="3568700"/>
          <p14:tracePt t="370925" x="8001000" y="3556000"/>
          <p14:tracePt t="370975" x="8001000" y="3549650"/>
          <p14:tracePt t="370991" x="8001000" y="3543300"/>
          <p14:tracePt t="371008" x="8020050" y="3543300"/>
          <p14:tracePt t="371025" x="8039100" y="3549650"/>
          <p14:tracePt t="371058" x="8045450" y="3549650"/>
          <p14:tracePt t="371192" x="8020050" y="3568700"/>
          <p14:tracePt t="371209" x="7956550" y="3581400"/>
          <p14:tracePt t="371225" x="7804150" y="3600450"/>
          <p14:tracePt t="371242" x="7632700" y="3600450"/>
          <p14:tracePt t="371258" x="7340600" y="3587750"/>
          <p14:tracePt t="371275" x="7016750" y="3498850"/>
          <p14:tracePt t="371292" x="6680200" y="3397250"/>
          <p14:tracePt t="371308" x="6413500" y="3340100"/>
          <p14:tracePt t="371325" x="6210300" y="3308350"/>
          <p14:tracePt t="371341" x="6019800" y="3270250"/>
          <p14:tracePt t="371358" x="5822950" y="3219450"/>
          <p14:tracePt t="371375" x="5746750" y="3187700"/>
          <p14:tracePt t="371392" x="5689600" y="3162300"/>
          <p14:tracePt t="371408" x="5657850" y="3143250"/>
          <p14:tracePt t="371425" x="5638800" y="3130550"/>
          <p14:tracePt t="371442" x="5632450" y="3117850"/>
          <p14:tracePt t="371458" x="5626100" y="3098800"/>
          <p14:tracePt t="371541" x="5619750" y="3098800"/>
          <p14:tracePt t="371558" x="5613400" y="3098800"/>
          <p14:tracePt t="371657" x="5607050" y="3098800"/>
          <p14:tracePt t="371674" x="5594350" y="3105150"/>
          <p14:tracePt t="371691" x="5575300" y="3111500"/>
          <p14:tracePt t="371708" x="5549900" y="3111500"/>
          <p14:tracePt t="371725" x="5511800" y="3111500"/>
          <p14:tracePt t="371741" x="5486400" y="3111500"/>
          <p14:tracePt t="371758" x="5435600" y="3111500"/>
          <p14:tracePt t="371776" x="5397500" y="3124200"/>
          <p14:tracePt t="371792" x="5372100" y="3130550"/>
          <p14:tracePt t="371808" x="5353050" y="3130550"/>
          <p14:tracePt t="371841" x="5346700" y="3136900"/>
          <p14:tracePt t="371942" x="5340350" y="3136900"/>
          <p14:tracePt t="371958" x="5327650" y="3143250"/>
          <p14:tracePt t="371975" x="5302250" y="3143250"/>
          <p14:tracePt t="371992" x="5276850" y="3143250"/>
          <p14:tracePt t="372008" x="5257800" y="3143250"/>
          <p14:tracePt t="372025" x="5251450" y="3143250"/>
          <p14:tracePt t="372041" x="5238750" y="3136900"/>
          <p14:tracePt t="372058" x="5232400" y="3124200"/>
          <p14:tracePt t="372076" x="5213350" y="3105150"/>
          <p14:tracePt t="372092" x="5207000" y="3073400"/>
          <p14:tracePt t="372108" x="5187950" y="3048000"/>
          <p14:tracePt t="372124" x="5181600" y="3016250"/>
          <p14:tracePt t="372130" x="5181600" y="3009900"/>
          <p14:tracePt t="372141" x="5168900" y="2990850"/>
          <p14:tracePt t="372158" x="5168900" y="2971800"/>
          <p14:tracePt t="372161" x="5168900" y="2965450"/>
          <p14:tracePt t="372175" x="5162550" y="2952750"/>
          <p14:tracePt t="372191" x="5156200" y="2946400"/>
          <p14:tracePt t="372242" x="5156200" y="2940050"/>
          <p14:tracePt t="372276" x="5162550" y="2921000"/>
          <p14:tracePt t="372292" x="5187950" y="2901950"/>
          <p14:tracePt t="372308" x="5207000" y="2870200"/>
          <p14:tracePt t="372325" x="5219700" y="2851150"/>
          <p14:tracePt t="372341" x="5232400" y="2832100"/>
          <p14:tracePt t="372358" x="5245100" y="2819400"/>
          <p14:tracePt t="372376" x="5264150" y="2800350"/>
          <p14:tracePt t="372392" x="5283200" y="2787650"/>
          <p14:tracePt t="372408" x="5308600" y="2768600"/>
          <p14:tracePt t="372424" x="5340350" y="2768600"/>
          <p14:tracePt t="372441" x="5365750" y="2749550"/>
          <p14:tracePt t="372458" x="5378450" y="2749550"/>
          <p14:tracePt t="372741" x="5435600" y="2749550"/>
          <p14:tracePt t="372758" x="5549900" y="2749550"/>
          <p14:tracePt t="372775" x="5803900" y="2749550"/>
          <p14:tracePt t="372792" x="6070600" y="2749550"/>
          <p14:tracePt t="372808" x="6350000" y="2749550"/>
          <p14:tracePt t="372824" x="6635750" y="2762250"/>
          <p14:tracePt t="372841" x="6896100" y="2794000"/>
          <p14:tracePt t="372858" x="7124700" y="2844800"/>
          <p14:tracePt t="372874" x="7404100" y="2921000"/>
          <p14:tracePt t="372892" x="7607300" y="2978150"/>
          <p14:tracePt t="372908" x="7810500" y="3041650"/>
          <p14:tracePt t="372924" x="8013700" y="3130550"/>
          <p14:tracePt t="372941" x="8197850" y="3206750"/>
          <p14:tracePt t="372958" x="8375650" y="3289300"/>
          <p14:tracePt t="372975" x="8591550" y="3409950"/>
          <p14:tracePt t="372991" x="8801100" y="3524250"/>
          <p14:tracePt t="373008" x="8985250" y="3600450"/>
          <p14:tracePt t="373024" x="9099550" y="3651250"/>
          <p14:tracePt t="373041" x="9150350" y="3676650"/>
          <p14:tracePt t="373058" x="9182100" y="3683000"/>
          <p14:tracePt t="373074" x="9207500" y="3695700"/>
          <p14:tracePt t="373091" x="9220200" y="3708400"/>
          <p14:tracePt t="373193" x="9239250" y="3708400"/>
          <p14:tracePt t="373208" x="9245600" y="3708400"/>
          <p14:tracePt t="373224" x="9258300" y="3708400"/>
          <p14:tracePt t="373241" x="9271000" y="3708400"/>
          <p14:tracePt t="373258" x="9283700" y="3708400"/>
          <p14:tracePt t="373274" x="9309100" y="3708400"/>
          <p14:tracePt t="373291" x="9340850" y="3702050"/>
          <p14:tracePt t="373308" x="9366250" y="3702050"/>
          <p14:tracePt t="373324" x="9410700" y="3702050"/>
          <p14:tracePt t="373341" x="9461500" y="3702050"/>
          <p14:tracePt t="373358" x="9525000" y="3702050"/>
          <p14:tracePt t="373375" x="9588500" y="3702050"/>
          <p14:tracePt t="373391" x="9639300" y="3702050"/>
          <p14:tracePt t="373407" x="9671050" y="3702050"/>
          <p14:tracePt t="373424" x="9690100" y="3702050"/>
          <p14:tracePt t="373441" x="9696450" y="3702050"/>
          <p14:tracePt t="373457" x="9696450" y="3695700"/>
          <p14:tracePt t="373474" x="9702800" y="3695700"/>
          <p14:tracePt t="374092" x="9696450" y="3708400"/>
          <p14:tracePt t="374108" x="9683750" y="3746500"/>
          <p14:tracePt t="374124" x="9677400" y="3790950"/>
          <p14:tracePt t="374141" x="9671050" y="3822700"/>
          <p14:tracePt t="374157" x="9671050" y="3867150"/>
          <p14:tracePt t="374174" x="9671050" y="3898900"/>
          <p14:tracePt t="374179" x="9671050" y="3911600"/>
          <p14:tracePt t="374190" x="9664700" y="3943350"/>
          <p14:tracePt t="374208" x="9658350" y="3994150"/>
          <p14:tracePt t="374224" x="9658350" y="4051300"/>
          <p14:tracePt t="374241" x="9652000" y="4108450"/>
          <p14:tracePt t="374257" x="9639300" y="4159250"/>
          <p14:tracePt t="374274" x="9626600" y="4191000"/>
          <p14:tracePt t="374276" x="9620250" y="4203700"/>
          <p14:tracePt t="374291" x="9601200" y="4235450"/>
          <p14:tracePt t="374306" x="9582150" y="4260850"/>
          <p14:tracePt t="374323" x="9556750" y="4286250"/>
          <p14:tracePt t="374339" x="9525000" y="4311650"/>
          <p14:tracePt t="374356" x="9486900" y="4349750"/>
          <p14:tracePt t="374374" x="9442450" y="4387850"/>
          <p14:tracePt t="374390" x="9391650" y="4432300"/>
          <p14:tracePt t="374408" x="9359900" y="4464050"/>
          <p14:tracePt t="374424" x="9334500" y="4495800"/>
          <p14:tracePt t="374440" x="9296400" y="4540250"/>
          <p14:tracePt t="374457" x="9277350" y="4572000"/>
          <p14:tracePt t="374474" x="9264650" y="4591050"/>
          <p14:tracePt t="374476" x="9264650" y="4597400"/>
          <p14:tracePt t="374490" x="9251950" y="4610100"/>
          <p14:tracePt t="374508" x="9245600" y="4622800"/>
          <p14:tracePt t="374524" x="9239250" y="4629150"/>
          <p14:tracePt t="374557" x="9232900" y="4629150"/>
          <p14:tracePt t="374574" x="9232900" y="4635500"/>
          <p14:tracePt t="374708" x="9239250" y="4635500"/>
          <p14:tracePt t="374724" x="9251950" y="4635500"/>
          <p14:tracePt t="374741" x="9258300" y="4635500"/>
          <p14:tracePt t="374757" x="9271000" y="4635500"/>
          <p14:tracePt t="374774" x="9283700" y="4635500"/>
          <p14:tracePt t="374791" x="9302750" y="4635500"/>
          <p14:tracePt t="374808" x="9309100" y="4635500"/>
          <p14:tracePt t="374824" x="9328150" y="4635500"/>
          <p14:tracePt t="374840" x="9334500" y="4635500"/>
          <p14:tracePt t="374857" x="9353550" y="4635500"/>
          <p14:tracePt t="374874" x="9366250" y="4635500"/>
          <p14:tracePt t="374875" x="9372600" y="4635500"/>
          <p14:tracePt t="374891" x="9385300" y="4635500"/>
          <p14:tracePt t="374923" x="9391650" y="4635500"/>
          <p14:tracePt t="375091" x="9398000" y="4629150"/>
          <p14:tracePt t="375490" x="9398000" y="4641850"/>
          <p14:tracePt t="375657" x="9398000" y="4654550"/>
          <p14:tracePt t="375673" x="9398000" y="4673600"/>
          <p14:tracePt t="375707" x="9391650" y="4686300"/>
          <p14:tracePt t="375724" x="9391650" y="4705350"/>
          <p14:tracePt t="375740" x="9391650" y="4711700"/>
          <p14:tracePt t="375757" x="9391650" y="4718050"/>
          <p14:tracePt t="375773" x="9391650" y="4730750"/>
          <p14:tracePt t="375790" x="9391650" y="4737100"/>
          <p14:tracePt t="375823" x="9391650" y="4743450"/>
          <p14:tracePt t="375840" x="9391650" y="4749800"/>
          <p14:tracePt t="375857" x="9385300" y="4762500"/>
          <p14:tracePt t="375873" x="9385300" y="4781550"/>
          <p14:tracePt t="375890" x="9385300" y="4794250"/>
          <p14:tracePt t="375907" x="9385300" y="4813300"/>
          <p14:tracePt t="375924" x="9378950" y="4826000"/>
          <p14:tracePt t="375940" x="9372600" y="4832350"/>
          <p14:tracePt t="375957" x="9372600" y="4845050"/>
          <p14:tracePt t="375973" x="9372600" y="4857750"/>
          <p14:tracePt t="375990" x="9366250" y="4876800"/>
          <p14:tracePt t="375992" x="9366250" y="4883150"/>
          <p14:tracePt t="376007" x="9359900" y="4902200"/>
          <p14:tracePt t="376039" x="9353550" y="4908550"/>
          <p14:tracePt t="376106" x="9347200" y="4908550"/>
          <p14:tracePt t="376123" x="9340850" y="4921250"/>
          <p14:tracePt t="376140" x="9334500" y="4927600"/>
          <p14:tracePt t="376157" x="9321800" y="4946650"/>
          <p14:tracePt t="376190" x="9315450" y="4959350"/>
          <p14:tracePt t="376195" x="9309100" y="4972050"/>
          <p14:tracePt t="376208" x="9302750" y="4978400"/>
          <p14:tracePt t="376223" x="9302750" y="4991100"/>
          <p14:tracePt t="376240" x="9296400" y="5010150"/>
          <p14:tracePt t="376257" x="9296400" y="5022850"/>
          <p14:tracePt t="376273" x="9296400" y="5035550"/>
          <p14:tracePt t="376307" x="9296400" y="5054600"/>
          <p14:tracePt t="376324" x="9290050" y="5067300"/>
          <p14:tracePt t="376340" x="9290050" y="5080000"/>
          <p14:tracePt t="376356" x="9290050" y="5105400"/>
          <p14:tracePt t="376373" x="9290050" y="5130800"/>
          <p14:tracePt t="376390" x="9277350" y="5156200"/>
          <p14:tracePt t="376407" x="9271000" y="5175250"/>
          <p14:tracePt t="376424" x="9271000" y="5194300"/>
          <p14:tracePt t="376441" x="9271000" y="5207000"/>
          <p14:tracePt t="376456" x="9271000" y="5219700"/>
          <p14:tracePt t="376473" x="9271000" y="5232400"/>
          <p14:tracePt t="376490" x="9271000" y="5251450"/>
          <p14:tracePt t="376506" x="9271000" y="5257800"/>
          <p14:tracePt t="376523" x="9271000" y="5264150"/>
          <p14:tracePt t="376540" x="9277350" y="5270500"/>
          <p14:tracePt t="376606" x="9283700" y="5283200"/>
          <p14:tracePt t="376624" x="9283700" y="5295900"/>
          <p14:tracePt t="376640" x="9283700" y="5302250"/>
          <p14:tracePt t="376657" x="9283700" y="5314950"/>
          <p14:tracePt t="376673" x="9283700" y="5327650"/>
          <p14:tracePt t="376690" x="9290050" y="5340350"/>
          <p14:tracePt t="376707" x="9296400" y="5353050"/>
          <p14:tracePt t="376725" x="9296400" y="5359400"/>
          <p14:tracePt t="376773" x="9296400" y="5365750"/>
          <p14:tracePt t="376790" x="9302750" y="5372100"/>
          <p14:tracePt t="376840" x="9302750" y="5391150"/>
          <p14:tracePt t="376856" x="9302750" y="5403850"/>
          <p14:tracePt t="376873" x="9302750" y="5429250"/>
          <p14:tracePt t="376890" x="9302750" y="5461000"/>
          <p14:tracePt t="376906" x="9302750" y="5480050"/>
          <p14:tracePt t="376924" x="9290050" y="5499100"/>
          <p14:tracePt t="376940" x="9283700" y="5511800"/>
          <p14:tracePt t="376955" x="9271000" y="5524500"/>
          <p14:tracePt t="376972" x="9264650" y="5530850"/>
          <p14:tracePt t="376989" x="9258300" y="5537200"/>
          <p14:tracePt t="377005" x="9258300" y="5543550"/>
          <p14:tracePt t="377022" x="9245600" y="5543550"/>
          <p14:tracePt t="377040" x="9232900" y="5543550"/>
          <p14:tracePt t="377056" x="9226550" y="5543550"/>
          <p14:tracePt t="377073" x="9213850" y="5543550"/>
          <p14:tracePt t="377090" x="9201150" y="5549900"/>
          <p14:tracePt t="377106" x="9182100" y="5549900"/>
          <p14:tracePt t="377123" x="9156700" y="5556250"/>
          <p14:tracePt t="377140" x="9144000" y="5556250"/>
          <p14:tracePt t="377156" x="9118600" y="5562600"/>
          <p14:tracePt t="377173" x="9086850" y="5568950"/>
          <p14:tracePt t="377189" x="9048750" y="5568950"/>
          <p14:tracePt t="377192" x="9042400" y="5568950"/>
          <p14:tracePt t="377206" x="9017000" y="5575300"/>
          <p14:tracePt t="377211" x="9010650" y="5575300"/>
          <p14:tracePt t="377224" x="8991600" y="5581650"/>
          <p14:tracePt t="377240" x="8985250" y="5581650"/>
          <p14:tracePt t="377256" x="8972550" y="5581650"/>
          <p14:tracePt t="377673" x="8972550" y="5568950"/>
          <p14:tracePt t="377689" x="8972550" y="5562600"/>
          <p14:tracePt t="378674" x="8972550" y="5556250"/>
          <p14:tracePt t="378690" x="8959850" y="5549900"/>
          <p14:tracePt t="378706" x="8953500" y="5537200"/>
          <p14:tracePt t="378722" x="8947150" y="5537200"/>
          <p14:tracePt t="378739" x="8940800" y="5537200"/>
          <p14:tracePt t="378756" x="8928100" y="5537200"/>
          <p14:tracePt t="378772" x="8921750" y="5537200"/>
          <p14:tracePt t="378823" x="8915400" y="5537200"/>
          <p14:tracePt t="378839" x="8909050" y="5537200"/>
          <p14:tracePt t="379506" x="8909050" y="5530850"/>
          <p14:tracePt t="380105" x="8902700" y="5530850"/>
          <p14:tracePt t="380122" x="8896350" y="5530850"/>
          <p14:tracePt t="380139" x="8890000" y="5530850"/>
          <p14:tracePt t="380155" x="8883650" y="5530850"/>
          <p14:tracePt t="380172" x="8877300" y="5530850"/>
          <p14:tracePt t="380206" x="8864600" y="5530850"/>
          <p14:tracePt t="380222" x="8845550" y="5530850"/>
          <p14:tracePt t="380238" x="8832850" y="5530850"/>
          <p14:tracePt t="380255" x="8807450" y="5530850"/>
          <p14:tracePt t="380261" x="8794750" y="5530850"/>
          <p14:tracePt t="380272" x="8782050" y="5530850"/>
          <p14:tracePt t="380288" x="8756650" y="5518150"/>
          <p14:tracePt t="380304" x="8731250" y="5492750"/>
          <p14:tracePt t="380321" x="8712200" y="5461000"/>
          <p14:tracePt t="380337" x="8693150" y="5441950"/>
          <p14:tracePt t="380354" x="8674100" y="5429250"/>
          <p14:tracePt t="380371" x="8661400" y="5416550"/>
          <p14:tracePt t="380387" x="8655050" y="5410200"/>
          <p14:tracePt t="380438" x="8648700" y="5410200"/>
          <p14:tracePt t="380472" x="8642350" y="5403850"/>
          <p14:tracePt t="380488" x="8629650" y="5384800"/>
          <p14:tracePt t="380506" x="8616950" y="5359400"/>
          <p14:tracePt t="380522" x="8597900" y="5327650"/>
          <p14:tracePt t="380538" x="8578850" y="5283200"/>
          <p14:tracePt t="380555" x="8553450" y="5213350"/>
          <p14:tracePt t="380572" x="8521700" y="5105400"/>
          <p14:tracePt t="380588" x="8509000" y="5016500"/>
          <p14:tracePt t="380606" x="8496300" y="4927600"/>
          <p14:tracePt t="380622" x="8489950" y="4838700"/>
          <p14:tracePt t="380638" x="8483600" y="4749800"/>
          <p14:tracePt t="380655" x="8483600" y="4660900"/>
          <p14:tracePt t="380672" x="8483600" y="4572000"/>
          <p14:tracePt t="380688" x="8483600" y="4476750"/>
          <p14:tracePt t="380705" x="8477250" y="4400550"/>
          <p14:tracePt t="380722" x="8477250" y="4343400"/>
          <p14:tracePt t="380738" x="8477250" y="4305300"/>
          <p14:tracePt t="380755" x="8477250" y="4267200"/>
          <p14:tracePt t="380761" x="8477250" y="4248150"/>
          <p14:tracePt t="380772" x="8483600" y="4222750"/>
          <p14:tracePt t="380789" x="8489950" y="4184650"/>
          <p14:tracePt t="380806" x="8489950" y="4165600"/>
          <p14:tracePt t="380822" x="8483600" y="4133850"/>
          <p14:tracePt t="380838" x="8470900" y="4102100"/>
          <p14:tracePt t="380855" x="8464550" y="4064000"/>
          <p14:tracePt t="380872" x="8451850" y="4032250"/>
          <p14:tracePt t="380888" x="8439150" y="3987800"/>
          <p14:tracePt t="380905" x="8432800" y="3962400"/>
          <p14:tracePt t="380922" x="8426450" y="3930650"/>
          <p14:tracePt t="380938" x="8401050" y="3898900"/>
          <p14:tracePt t="380955" x="8382000" y="3860800"/>
          <p14:tracePt t="380972" x="8375650" y="3835400"/>
          <p14:tracePt t="380988" x="8369300" y="3822700"/>
          <p14:tracePt t="381005" x="8369300" y="3816350"/>
          <p14:tracePt t="381072" x="8362950" y="3803650"/>
          <p14:tracePt t="381088" x="8362950" y="3790950"/>
          <p14:tracePt t="381106" x="8362950" y="3771900"/>
          <p14:tracePt t="381122" x="8356600" y="3765550"/>
          <p14:tracePt t="381138" x="8356600" y="3759200"/>
          <p14:tracePt t="381155" x="8350250" y="3752850"/>
          <p14:tracePt t="381172" x="8343900" y="3752850"/>
          <p14:tracePt t="381188" x="8337550" y="3752850"/>
          <p14:tracePt t="381205" x="8318500" y="3752850"/>
          <p14:tracePt t="381222" x="8299450" y="3752850"/>
          <p14:tracePt t="381238" x="8274050" y="3752850"/>
          <p14:tracePt t="381255" x="8235950" y="3752850"/>
          <p14:tracePt t="381272" x="8216900" y="3752850"/>
          <p14:tracePt t="381277" x="8197850" y="3752850"/>
          <p14:tracePt t="381289" x="8191500" y="3752850"/>
          <p14:tracePt t="381305" x="8185150" y="3752850"/>
          <p14:tracePt t="381321" x="8178800" y="3752850"/>
          <p14:tracePt t="381338" x="8172450" y="3746500"/>
          <p14:tracePt t="381387" x="8166100" y="3746500"/>
          <p14:tracePt t="381404" x="8159750" y="3746500"/>
          <p14:tracePt t="381420" x="8153400" y="3746500"/>
          <p14:tracePt t="381437" x="8147050" y="3740150"/>
          <p14:tracePt t="381470" x="8134350" y="3727450"/>
          <p14:tracePt t="381505" x="8128000" y="3721100"/>
          <p14:tracePt t="381538" x="8128000" y="3708400"/>
          <p14:tracePt t="381555" x="8121650" y="3708400"/>
          <p14:tracePt t="381588" x="8121650" y="3695700"/>
          <p14:tracePt t="381605" x="8108950" y="3689350"/>
          <p14:tracePt t="381622" x="8108950" y="3683000"/>
          <p14:tracePt t="381638" x="8096250" y="3676650"/>
          <p14:tracePt t="381655" x="8089900" y="3676650"/>
          <p14:tracePt t="381688" x="8077200" y="3663950"/>
          <p14:tracePt t="381705" x="8058150" y="3651250"/>
          <p14:tracePt t="381722" x="8039100" y="3625850"/>
          <p14:tracePt t="381738" x="8020050" y="3606800"/>
          <p14:tracePt t="381755" x="8007350" y="3581400"/>
          <p14:tracePt t="381772" x="7988300" y="3556000"/>
          <p14:tracePt t="381788" x="7975600" y="3536950"/>
          <p14:tracePt t="381805" x="7975600" y="3511550"/>
          <p14:tracePt t="381822" x="7962900" y="3486150"/>
          <p14:tracePt t="381838" x="7956550" y="3467100"/>
          <p14:tracePt t="381855" x="7950200" y="3448050"/>
          <p14:tracePt t="381871" x="7943850" y="3435350"/>
          <p14:tracePt t="381888" x="7937500" y="3422650"/>
          <p14:tracePt t="381905" x="7937500" y="3403600"/>
          <p14:tracePt t="381922" x="7937500" y="3384550"/>
          <p14:tracePt t="381938" x="7937500" y="3365500"/>
          <p14:tracePt t="381955" x="7937500" y="3333750"/>
          <p14:tracePt t="381972" x="7937500" y="3314700"/>
          <p14:tracePt t="381988" x="7937500" y="3289300"/>
          <p14:tracePt t="381990" x="7937500" y="3282950"/>
          <p14:tracePt t="382005" x="7937500" y="3263900"/>
          <p14:tracePt t="382022" x="7937500" y="3251200"/>
          <p14:tracePt t="382038" x="7937500" y="3232150"/>
          <p14:tracePt t="382055" x="7943850" y="3213100"/>
          <p14:tracePt t="382071" x="7950200" y="3200400"/>
          <p14:tracePt t="382088" x="7969250" y="3187700"/>
          <p14:tracePt t="382106" x="7981950" y="3168650"/>
          <p14:tracePt t="382122" x="8001000" y="3149600"/>
          <p14:tracePt t="382138" x="8013700" y="3136900"/>
          <p14:tracePt t="382154" x="8026400" y="3130550"/>
          <p14:tracePt t="382171" x="8045450" y="3124200"/>
          <p14:tracePt t="382188" x="8070850" y="3124200"/>
          <p14:tracePt t="382205" x="8096250" y="3111500"/>
          <p14:tracePt t="382222" x="8115300" y="3105150"/>
          <p14:tracePt t="382238" x="8128000" y="3105150"/>
          <p14:tracePt t="382288" x="8134350" y="3105150"/>
          <p14:tracePt t="382322" x="8147050" y="3105150"/>
          <p14:tracePt t="382338" x="8159750" y="3105150"/>
          <p14:tracePt t="382354" x="8178800" y="3105150"/>
          <p14:tracePt t="382371" x="8197850" y="3111500"/>
          <p14:tracePt t="382388" x="8210550" y="3124200"/>
          <p14:tracePt t="382404" x="8235950" y="3136900"/>
          <p14:tracePt t="382422" x="8255000" y="3149600"/>
          <p14:tracePt t="382438" x="8274050" y="3168650"/>
          <p14:tracePt t="382454" x="8305800" y="3194050"/>
          <p14:tracePt t="382471" x="8331200" y="3200400"/>
          <p14:tracePt t="382488" x="8343900" y="3219450"/>
          <p14:tracePt t="382504" x="8350250" y="3232150"/>
          <p14:tracePt t="382522" x="8362950" y="3238500"/>
          <p14:tracePt t="382538" x="8382000" y="3251200"/>
          <p14:tracePt t="382554" x="8388350" y="3263900"/>
          <p14:tracePt t="382571" x="8394700" y="3270250"/>
          <p14:tracePt t="382588" x="8401050" y="3282950"/>
          <p14:tracePt t="382590" x="8407400" y="3289300"/>
          <p14:tracePt t="382606" x="8413750" y="3295650"/>
          <p14:tracePt t="382622" x="8426450" y="3308350"/>
          <p14:tracePt t="382638" x="8445500" y="3314700"/>
          <p14:tracePt t="382654" x="8464550" y="3327400"/>
          <p14:tracePt t="382671" x="8477250" y="3340100"/>
          <p14:tracePt t="382688" x="8489950" y="3352800"/>
          <p14:tracePt t="382704" x="8496300" y="3359150"/>
          <p14:tracePt t="382721" x="8502650" y="3371850"/>
          <p14:tracePt t="382738" x="8509000" y="3384550"/>
          <p14:tracePt t="382754" x="8509000" y="3403600"/>
          <p14:tracePt t="382771" x="8509000" y="3422650"/>
          <p14:tracePt t="382788" x="8509000" y="3441700"/>
          <p14:tracePt t="382790" x="8509000" y="3448050"/>
          <p14:tracePt t="382805" x="8509000" y="3460750"/>
          <p14:tracePt t="382822" x="8509000" y="3473450"/>
          <p14:tracePt t="382838" x="8509000" y="3486150"/>
          <p14:tracePt t="382855" x="8509000" y="3498850"/>
          <p14:tracePt t="382871" x="8502650" y="3511550"/>
          <p14:tracePt t="382888" x="8496300" y="3517900"/>
          <p14:tracePt t="382904" x="8483600" y="3536950"/>
          <p14:tracePt t="382937" x="8470900" y="3556000"/>
          <p14:tracePt t="382954" x="8464550" y="3568700"/>
          <p14:tracePt t="382971" x="8451850" y="3581400"/>
          <p14:tracePt t="382987" x="8432800" y="3600450"/>
          <p14:tracePt t="383004" x="8420100" y="3619500"/>
          <p14:tracePt t="383021" x="8407400" y="3632200"/>
          <p14:tracePt t="383038" x="8401050" y="3638550"/>
          <p14:tracePt t="383055" x="8394700" y="3644900"/>
          <p14:tracePt t="383071" x="8388350" y="3651250"/>
          <p14:tracePt t="383104" x="8382000" y="3651250"/>
          <p14:tracePt t="383121" x="8375650" y="3657600"/>
          <p14:tracePt t="383138" x="8362950" y="3657600"/>
          <p14:tracePt t="383154" x="8356600" y="3657600"/>
          <p14:tracePt t="383171" x="8350250" y="3663950"/>
          <p14:tracePt t="383188" x="8343900" y="3663950"/>
          <p14:tracePt t="383222" x="8331200" y="3663950"/>
          <p14:tracePt t="383238" x="8318500" y="3663950"/>
          <p14:tracePt t="383254" x="8312150" y="3663950"/>
          <p14:tracePt t="383271" x="8299450" y="3670300"/>
          <p14:tracePt t="383288" x="8293100" y="3670300"/>
          <p14:tracePt t="383304" x="8280400" y="3670300"/>
          <p14:tracePt t="383338" x="8261350" y="3670300"/>
          <p14:tracePt t="383354" x="8248650" y="3670300"/>
          <p14:tracePt t="383371" x="8242300" y="3670300"/>
          <p14:tracePt t="383387" x="8223250" y="3670300"/>
          <p14:tracePt t="383404" x="8197850" y="3651250"/>
          <p14:tracePt t="383421" x="8178800" y="3638550"/>
          <p14:tracePt t="383438" x="8153400" y="3619500"/>
          <p14:tracePt t="383454" x="8140700" y="3613150"/>
          <p14:tracePt t="383471" x="8128000" y="3606800"/>
          <p14:tracePt t="383504" x="8121650" y="3594100"/>
          <p14:tracePt t="383522" x="8108950" y="3581400"/>
          <p14:tracePt t="383538" x="8102600" y="3575050"/>
          <p14:tracePt t="383553" x="8096250" y="3562350"/>
          <p14:tracePt t="383570" x="8096250" y="3556000"/>
          <p14:tracePt t="383586" x="8089900" y="3543300"/>
          <p14:tracePt t="383604" x="8083550" y="3536950"/>
          <p14:tracePt t="383621" x="8083550" y="3530600"/>
          <p14:tracePt t="384804" x="8089900" y="3530600"/>
          <p14:tracePt t="384820" x="8096250" y="3530600"/>
          <p14:tracePt t="384839" x="8108950" y="3530600"/>
          <p14:tracePt t="384870" x="8115300" y="3530600"/>
          <p14:tracePt t="384887" x="8128000" y="3530600"/>
          <p14:tracePt t="384920" x="8140700" y="3530600"/>
          <p14:tracePt t="384937" x="8153400" y="3530600"/>
          <p14:tracePt t="384954" x="8172450" y="3530600"/>
          <p14:tracePt t="384987" x="8185150" y="3530600"/>
          <p14:tracePt t="385003" x="8204200" y="3530600"/>
          <p14:tracePt t="385020" x="8223250" y="3530600"/>
          <p14:tracePt t="388502" x="8204200" y="3543300"/>
          <p14:tracePt t="388520" x="8159750" y="3587750"/>
          <p14:tracePt t="388536" x="8134350" y="3632200"/>
          <p14:tracePt t="388552" x="8108950" y="3683000"/>
          <p14:tracePt t="388569" x="8083550" y="3721100"/>
          <p14:tracePt t="388586" x="8064500" y="3752850"/>
          <p14:tracePt t="388602" x="8051800" y="3778250"/>
          <p14:tracePt t="388619" x="8045450" y="3797300"/>
          <p14:tracePt t="388636" x="8032750" y="3810000"/>
          <p14:tracePt t="388652" x="8013700" y="3829050"/>
          <p14:tracePt t="388669" x="7981950" y="3848100"/>
          <p14:tracePt t="388686" x="7924800" y="3886200"/>
          <p14:tracePt t="388688" x="7905750" y="3892550"/>
          <p14:tracePt t="388702" x="7848600" y="3924300"/>
          <p14:tracePt t="388720" x="7778750" y="3968750"/>
          <p14:tracePt t="388736" x="7702550" y="4013200"/>
          <p14:tracePt t="388752" x="7639050" y="4044950"/>
          <p14:tracePt t="388769" x="7569200" y="4089400"/>
          <p14:tracePt t="388786" x="7486650" y="4127500"/>
          <p14:tracePt t="388802" x="7429500" y="4171950"/>
          <p14:tracePt t="388804" x="7410450" y="4178300"/>
          <p14:tracePt t="388820" x="7353300" y="4222750"/>
          <p14:tracePt t="388836" x="7315200" y="4248150"/>
          <p14:tracePt t="388852" x="7283450" y="4267200"/>
          <p14:tracePt t="388869" x="7258050" y="4298950"/>
          <p14:tracePt t="388886" x="7226300" y="4324350"/>
          <p14:tracePt t="388902" x="7200900" y="4356100"/>
          <p14:tracePt t="388919" x="7175500" y="4381500"/>
          <p14:tracePt t="388936" x="7162800" y="4387850"/>
          <p14:tracePt t="388941" x="7156450" y="4394200"/>
          <p14:tracePt t="388952" x="7150100" y="4406900"/>
          <p14:tracePt t="388969" x="7137400" y="4419600"/>
          <p14:tracePt t="388986" x="7131050" y="4419600"/>
          <p14:tracePt t="389002" x="7124700" y="4432300"/>
          <p14:tracePt t="389019" x="7118350" y="4451350"/>
          <p14:tracePt t="389036" x="7099300" y="4470400"/>
          <p14:tracePt t="389052" x="7067550" y="4483100"/>
          <p14:tracePt t="389069" x="7048500" y="4502150"/>
          <p14:tracePt t="389086" x="7004050" y="4533900"/>
          <p14:tracePt t="389102" x="6940550" y="4565650"/>
          <p14:tracePt t="389119" x="6896100" y="4584700"/>
          <p14:tracePt t="389136" x="6845300" y="4597400"/>
          <p14:tracePt t="389152" x="6781800" y="4622800"/>
          <p14:tracePt t="389169" x="6731000" y="4641850"/>
          <p14:tracePt t="389185" x="6673850" y="4667250"/>
          <p14:tracePt t="389202" x="6623050" y="4692650"/>
          <p14:tracePt t="389219" x="6584950" y="4711700"/>
          <p14:tracePt t="389236" x="6553200" y="4730750"/>
          <p14:tracePt t="389252" x="6515100" y="4756150"/>
          <p14:tracePt t="389269" x="6477000" y="4775200"/>
          <p14:tracePt t="389285" x="6451600" y="4787900"/>
          <p14:tracePt t="389287" x="6438900" y="4800600"/>
          <p14:tracePt t="389302" x="6394450" y="4819650"/>
          <p14:tracePt t="389319" x="6337300" y="4838700"/>
          <p14:tracePt t="389336" x="6267450" y="4857750"/>
          <p14:tracePt t="389352" x="6216650" y="4870450"/>
          <p14:tracePt t="389369" x="6140450" y="4876800"/>
          <p14:tracePt t="389385" x="6057900" y="4883150"/>
          <p14:tracePt t="389402" x="5930900" y="4902200"/>
          <p14:tracePt t="389419" x="5797550" y="4921250"/>
          <p14:tracePt t="389436" x="5619750" y="4946650"/>
          <p14:tracePt t="389452" x="5441950" y="4972050"/>
          <p14:tracePt t="389459" x="5346700" y="4972050"/>
          <p14:tracePt t="389469" x="5245100" y="4984750"/>
          <p14:tracePt t="389485" x="5035550" y="4984750"/>
          <p14:tracePt t="389502" x="4819650" y="4984750"/>
          <p14:tracePt t="389504" x="4768850" y="4984750"/>
          <p14:tracePt t="389520" x="4565650" y="4984750"/>
          <p14:tracePt t="389536" x="4394200" y="4984750"/>
          <p14:tracePt t="389552" x="4241800" y="4984750"/>
          <p14:tracePt t="389569" x="4121150" y="4984750"/>
          <p14:tracePt t="389585" x="4006850" y="4984750"/>
          <p14:tracePt t="389602" x="3886200" y="4984750"/>
          <p14:tracePt t="389619" x="3797300" y="4984750"/>
          <p14:tracePt t="389636" x="3683000" y="4984750"/>
          <p14:tracePt t="389652" x="3581400" y="4984750"/>
          <p14:tracePt t="389669" x="3498850" y="4984750"/>
          <p14:tracePt t="389685" x="3429000" y="4984750"/>
          <p14:tracePt t="389702" x="3365500" y="4984750"/>
          <p14:tracePt t="389704" x="3340100" y="4991100"/>
          <p14:tracePt t="389720" x="3244850" y="5003800"/>
          <p14:tracePt t="389736" x="3130550" y="5010150"/>
          <p14:tracePt t="389752" x="3035300" y="5010150"/>
          <p14:tracePt t="389769" x="2959100" y="5010150"/>
          <p14:tracePt t="389785" x="2908300" y="5010150"/>
          <p14:tracePt t="389802" x="2838450" y="5029200"/>
          <p14:tracePt t="389819" x="2749550" y="5067300"/>
          <p14:tracePt t="389836" x="2647950" y="5105400"/>
          <p14:tracePt t="389852" x="2559050" y="5137150"/>
          <p14:tracePt t="389869" x="2457450" y="5162550"/>
          <p14:tracePt t="389885" x="2355850" y="5200650"/>
          <p14:tracePt t="389902" x="2266950" y="5219700"/>
          <p14:tracePt t="389920" x="2171700" y="5251450"/>
          <p14:tracePt t="389937" x="2127250" y="5270500"/>
          <p14:tracePt t="389952" x="2095500" y="5276850"/>
          <p14:tracePt t="389969" x="2070100" y="5295900"/>
          <p14:tracePt t="389985" x="2057400" y="5302250"/>
          <p14:tracePt t="390002" x="2051050" y="5308600"/>
          <p14:tracePt t="390018" x="2025650" y="5327650"/>
          <p14:tracePt t="390034" x="2006600" y="5340350"/>
          <p14:tracePt t="390051" x="1987550" y="5353050"/>
          <p14:tracePt t="390068" x="1962150" y="5372100"/>
          <p14:tracePt t="390084" x="1930400" y="5391150"/>
          <p14:tracePt t="390101" x="1905000" y="5416550"/>
          <p14:tracePt t="390119" x="1873250" y="5441950"/>
          <p14:tracePt t="390136" x="1854200" y="5473700"/>
          <p14:tracePt t="390152" x="1828800" y="5499100"/>
          <p14:tracePt t="390169" x="1809750" y="5524500"/>
          <p14:tracePt t="390185" x="1797050" y="5562600"/>
          <p14:tracePt t="390202" x="1771650" y="5607050"/>
          <p14:tracePt t="390219" x="1758950" y="5651500"/>
          <p14:tracePt t="390236" x="1739900" y="5689600"/>
          <p14:tracePt t="390252" x="1739900" y="5721350"/>
          <p14:tracePt t="390269" x="1727200" y="5759450"/>
          <p14:tracePt t="390285" x="1727200" y="5791200"/>
          <p14:tracePt t="390302" x="1720850" y="5822950"/>
          <p14:tracePt t="390319" x="1720850" y="5848350"/>
          <p14:tracePt t="390336" x="1714500" y="5867400"/>
          <p14:tracePt t="390352" x="1714500" y="5899150"/>
          <p14:tracePt t="390368" x="1714500" y="5924550"/>
          <p14:tracePt t="390385" x="1708150" y="5962650"/>
          <p14:tracePt t="390402" x="1701800" y="5988050"/>
          <p14:tracePt t="390418" x="1695450" y="6019800"/>
          <p14:tracePt t="390435" x="1689100" y="6038850"/>
          <p14:tracePt t="390452" x="1689100" y="6057900"/>
          <p14:tracePt t="390468" x="1682750" y="6076950"/>
          <p14:tracePt t="390474" x="1682750" y="6089650"/>
          <p14:tracePt t="390485" x="1682750" y="6096000"/>
          <p14:tracePt t="390502" x="1676400" y="6121400"/>
          <p14:tracePt t="390518" x="1676400" y="6127750"/>
          <p14:tracePt t="390535" x="1676400" y="6140450"/>
          <p14:tracePt t="390552" x="1670050" y="6153150"/>
          <p14:tracePt t="390569" x="1670050" y="6165850"/>
          <p14:tracePt t="390585" x="1663700" y="6178550"/>
          <p14:tracePt t="390602" x="1657350" y="6197600"/>
          <p14:tracePt t="390618" x="1651000" y="6210300"/>
          <p14:tracePt t="390635" x="1651000" y="6223000"/>
          <p14:tracePt t="390652" x="1644650" y="6242050"/>
          <p14:tracePt t="390668" x="1638300" y="6261100"/>
          <p14:tracePt t="390685" x="1631950" y="6280150"/>
          <p14:tracePt t="390702" x="1625600" y="6299200"/>
          <p14:tracePt t="390718" x="1612900" y="6324600"/>
          <p14:tracePt t="390736" x="1606550" y="6337300"/>
          <p14:tracePt t="390752" x="1606550" y="6343650"/>
          <p14:tracePt t="390768" x="1606550" y="6362700"/>
          <p14:tracePt t="390785" x="1600200" y="6362700"/>
          <p14:tracePt t="390802" x="1600200" y="6375400"/>
          <p14:tracePt t="390818" x="1587500" y="6388100"/>
          <p14:tracePt t="390836" x="1581150" y="6394450"/>
          <p14:tracePt t="390852" x="1568450" y="6413500"/>
          <p14:tracePt t="390869" x="1555750" y="6432550"/>
          <p14:tracePt t="390885" x="1536700" y="6451600"/>
          <p14:tracePt t="390902" x="1524000" y="6470650"/>
          <p14:tracePt t="390919" x="1504950" y="6483350"/>
          <p14:tracePt t="390936" x="1492250" y="6502400"/>
          <p14:tracePt t="390951" x="1473200" y="6508750"/>
          <p14:tracePt t="390968" x="1466850" y="6515100"/>
          <p14:tracePt t="390985" x="1460500" y="6521450"/>
          <p14:tracePt t="390990" x="1460500" y="6527800"/>
          <p14:tracePt t="391035" x="1454150" y="6527800"/>
          <p14:tracePt t="391052" x="1441450" y="6534150"/>
          <p14:tracePt t="391068" x="1435100" y="6534150"/>
          <p14:tracePt t="391085" x="1422400" y="6546850"/>
          <p14:tracePt t="391101" x="1403350" y="6546850"/>
          <p14:tracePt t="391117" x="1390650" y="6553200"/>
          <p14:tracePt t="391134" x="1371600" y="6565900"/>
          <p14:tracePt t="395331" x="0" y="0"/>
        </p14:tracePtLst>
      </p14:laserTraceLst>
    </p:ext>
  </p:extLs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30365" y="239001"/>
            <a:ext cx="10515600" cy="1325563"/>
          </a:xfrm>
        </p:spPr>
        <p:txBody>
          <a:bodyPr/>
          <a:lstStyle/>
          <a:p>
            <a:r>
              <a:rPr lang="en-US" b="1" dirty="0" smtClean="0">
                <a:solidFill>
                  <a:schemeClr val="bg1"/>
                </a:solidFill>
              </a:rPr>
              <a:t>Attacks on Passwords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Some ways you might be able to determine a user's password, in decreasing order of difficulty.</a:t>
            </a:r>
          </a:p>
          <a:p>
            <a:pPr lvl="1"/>
            <a:r>
              <a:rPr lang="en-US" dirty="0" smtClean="0"/>
              <a:t>Try all possible passwords.</a:t>
            </a:r>
          </a:p>
          <a:p>
            <a:pPr lvl="1"/>
            <a:r>
              <a:rPr lang="en-US" dirty="0" smtClean="0"/>
              <a:t>Try frequently used passwords.</a:t>
            </a:r>
          </a:p>
          <a:p>
            <a:pPr lvl="1"/>
            <a:r>
              <a:rPr lang="en-US" dirty="0" smtClean="0"/>
              <a:t>Try passwords likely for the user.</a:t>
            </a:r>
          </a:p>
          <a:p>
            <a:pPr lvl="1"/>
            <a:r>
              <a:rPr lang="en-US" dirty="0" smtClean="0"/>
              <a:t>Search for the system list of passwords.</a:t>
            </a:r>
          </a:p>
          <a:p>
            <a:pPr lvl="1"/>
            <a:r>
              <a:rPr lang="en-US" dirty="0" smtClean="0"/>
              <a:t>Ask the user.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448252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3292"/>
    </mc:Choice>
    <mc:Fallback xmlns="">
      <p:transition spd="slow" advTm="83292"/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83524" y="217980"/>
            <a:ext cx="6855373" cy="1325563"/>
          </a:xfrm>
        </p:spPr>
        <p:txBody>
          <a:bodyPr>
            <a:normAutofit/>
          </a:bodyPr>
          <a:lstStyle/>
          <a:p>
            <a:r>
              <a:rPr lang="en-US" sz="2000" b="1" dirty="0" smtClean="0">
                <a:solidFill>
                  <a:schemeClr val="bg1"/>
                </a:solidFill>
              </a:rPr>
              <a:t>12 steps an attacker might try in order to determine </a:t>
            </a:r>
            <a:r>
              <a:rPr lang="en-US" sz="2000" b="1" dirty="0">
                <a:solidFill>
                  <a:schemeClr val="bg1"/>
                </a:solidFill>
              </a:rPr>
              <a:t>a password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676400" y="1543543"/>
            <a:ext cx="10515600" cy="4351338"/>
          </a:xfrm>
        </p:spPr>
        <p:txBody>
          <a:bodyPr>
            <a:normAutofit fontScale="62500" lnSpcReduction="20000"/>
          </a:bodyPr>
          <a:lstStyle/>
          <a:p>
            <a:pPr marL="514350" indent="-514350">
              <a:buFont typeface="+mj-lt"/>
              <a:buAutoNum type="arabicPeriod"/>
            </a:pPr>
            <a:r>
              <a:rPr lang="en-US" dirty="0"/>
              <a:t>no password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/>
              <a:t>the same as the user ID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/>
              <a:t>is, or is derived from, the user's name</a:t>
            </a:r>
          </a:p>
          <a:p>
            <a:pPr marL="514350" indent="-514350">
              <a:lnSpc>
                <a:spcPct val="120000"/>
              </a:lnSpc>
              <a:buFont typeface="+mj-lt"/>
              <a:buAutoNum type="arabicPeriod"/>
            </a:pPr>
            <a:r>
              <a:rPr lang="en-US" dirty="0"/>
              <a:t>common word list (for example, "password," "secret," "private") plus common names and patterns (for example, "</a:t>
            </a:r>
            <a:r>
              <a:rPr lang="en-US" dirty="0" err="1"/>
              <a:t>asdfg</a:t>
            </a:r>
            <a:r>
              <a:rPr lang="en-US" dirty="0"/>
              <a:t>," "</a:t>
            </a:r>
            <a:r>
              <a:rPr lang="en-US" dirty="0" err="1"/>
              <a:t>aaaaaa</a:t>
            </a:r>
            <a:r>
              <a:rPr lang="en-US" dirty="0"/>
              <a:t>")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/>
              <a:t>short college dictionary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/>
              <a:t>brute force, full character set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/>
              <a:t>common non-English language dictionaries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/>
              <a:t>short college dictionary with capitalizations (</a:t>
            </a:r>
            <a:r>
              <a:rPr lang="en-US" dirty="0" err="1"/>
              <a:t>PaSsWorD</a:t>
            </a:r>
            <a:r>
              <a:rPr lang="en-US" dirty="0"/>
              <a:t>) and substitutions (0 for O, and so forth)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/>
              <a:t>complete English with capitalizations and substitutions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/>
              <a:t>common non-English dictionaries with capitalization and substitutions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/>
              <a:t>brute force, lowercase alphabetic characters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/>
              <a:t>complete English word list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147198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35274"/>
    </mc:Choice>
    <mc:Fallback xmlns="">
      <p:transition spd="slow" advTm="235274"/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3221" y="365125"/>
            <a:ext cx="6519041" cy="1325563"/>
          </a:xfrm>
        </p:spPr>
        <p:txBody>
          <a:bodyPr>
            <a:normAutofit/>
          </a:bodyPr>
          <a:lstStyle/>
          <a:p>
            <a:r>
              <a:rPr lang="en-US" sz="3200" b="1" dirty="0" smtClean="0">
                <a:solidFill>
                  <a:schemeClr val="bg1"/>
                </a:solidFill>
              </a:rPr>
              <a:t>Exhaustive Attack (brute force attack)</a:t>
            </a:r>
            <a:br>
              <a:rPr lang="en-US" sz="3200" b="1" dirty="0" smtClean="0">
                <a:solidFill>
                  <a:schemeClr val="bg1"/>
                </a:solidFill>
              </a:rPr>
            </a:br>
            <a:endParaRPr lang="en-US" sz="3200" dirty="0">
              <a:solidFill>
                <a:schemeClr val="bg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the attacker tries all possible passwords, usually in some automated fashion. </a:t>
            </a:r>
          </a:p>
          <a:p>
            <a:r>
              <a:rPr lang="en-US" dirty="0" smtClean="0"/>
              <a:t>if passwords are words consisting of the 26 characters AZ and can be of any length from 1 to 8 characters:</a:t>
            </a:r>
          </a:p>
          <a:p>
            <a:pPr lvl="1"/>
            <a:r>
              <a:rPr lang="en-US" dirty="0" smtClean="0"/>
              <a:t>there are 26</a:t>
            </a:r>
            <a:r>
              <a:rPr lang="en-US" baseline="30000" dirty="0" smtClean="0"/>
              <a:t>1</a:t>
            </a:r>
            <a:r>
              <a:rPr lang="en-US" dirty="0" smtClean="0"/>
              <a:t> passwords of 1 character, 26</a:t>
            </a:r>
            <a:r>
              <a:rPr lang="en-US" baseline="30000" dirty="0" smtClean="0"/>
              <a:t>2</a:t>
            </a:r>
            <a:r>
              <a:rPr lang="en-US" dirty="0" smtClean="0"/>
              <a:t> passwords of 2 characters, and 26</a:t>
            </a:r>
            <a:r>
              <a:rPr lang="en-US" baseline="30000" dirty="0" smtClean="0"/>
              <a:t>8</a:t>
            </a:r>
            <a:r>
              <a:rPr lang="en-US" dirty="0" smtClean="0"/>
              <a:t> passwords of 8 characters. </a:t>
            </a:r>
          </a:p>
          <a:p>
            <a:pPr lvl="1"/>
            <a:r>
              <a:rPr lang="en-US" dirty="0" smtClean="0"/>
              <a:t>the system as a whole has 26</a:t>
            </a:r>
            <a:r>
              <a:rPr lang="en-US" baseline="30000" dirty="0" smtClean="0"/>
              <a:t>1</a:t>
            </a:r>
            <a:r>
              <a:rPr lang="en-US" dirty="0" smtClean="0"/>
              <a:t> + 26</a:t>
            </a:r>
            <a:r>
              <a:rPr lang="en-US" baseline="30000" dirty="0" smtClean="0"/>
              <a:t>2</a:t>
            </a:r>
            <a:r>
              <a:rPr lang="en-US" dirty="0" smtClean="0"/>
              <a:t> + ... + 26</a:t>
            </a:r>
            <a:r>
              <a:rPr lang="en-US" baseline="30000" dirty="0" smtClean="0"/>
              <a:t>8</a:t>
            </a:r>
            <a:r>
              <a:rPr lang="en-US" dirty="0" smtClean="0"/>
              <a:t> = 26</a:t>
            </a:r>
            <a:r>
              <a:rPr lang="en-US" baseline="30000" dirty="0" smtClean="0"/>
              <a:t>9</a:t>
            </a:r>
            <a:r>
              <a:rPr lang="en-US" dirty="0" smtClean="0"/>
              <a:t> - 1  almost  equals 5 * 10</a:t>
            </a:r>
            <a:r>
              <a:rPr lang="en-US" baseline="30000" dirty="0" smtClean="0"/>
              <a:t>12</a:t>
            </a:r>
            <a:r>
              <a:rPr lang="en-US" dirty="0" smtClean="0"/>
              <a:t> or five million possible passwords.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25343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8742"/>
    </mc:Choice>
    <mc:Fallback xmlns="">
      <p:transition spd="slow" advTm="128742"/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414752" y="396657"/>
            <a:ext cx="7181193" cy="1325563"/>
          </a:xfrm>
        </p:spPr>
        <p:txBody>
          <a:bodyPr>
            <a:normAutofit/>
          </a:bodyPr>
          <a:lstStyle/>
          <a:p>
            <a:r>
              <a:rPr lang="en-US" sz="3600" b="1" dirty="0" smtClean="0">
                <a:solidFill>
                  <a:schemeClr val="bg1"/>
                </a:solidFill>
              </a:rPr>
              <a:t>Exhaustive Attack (brute force attack)</a:t>
            </a:r>
            <a:br>
              <a:rPr lang="en-US" sz="3600" b="1" dirty="0" smtClean="0">
                <a:solidFill>
                  <a:schemeClr val="bg1"/>
                </a:solidFill>
              </a:rPr>
            </a:br>
            <a:endParaRPr lang="en-US" sz="3600" dirty="0">
              <a:solidFill>
                <a:schemeClr val="bg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21980" y="1722220"/>
            <a:ext cx="10515600" cy="4351338"/>
          </a:xfrm>
        </p:spPr>
        <p:txBody>
          <a:bodyPr/>
          <a:lstStyle/>
          <a:p>
            <a:pPr algn="just">
              <a:lnSpc>
                <a:spcPct val="150000"/>
              </a:lnSpc>
            </a:pPr>
            <a:r>
              <a:rPr lang="en-US" dirty="0" smtClean="0"/>
              <a:t>If we want to use a computer to create and try each password at a rate of checking one password per millisecond, it would take on the order of 150 years to test all.</a:t>
            </a:r>
          </a:p>
          <a:p>
            <a:pPr algn="just">
              <a:lnSpc>
                <a:spcPct val="150000"/>
              </a:lnSpc>
            </a:pPr>
            <a:r>
              <a:rPr lang="en-US" dirty="0" smtClean="0"/>
              <a:t>But if we can speed up the search to one password per microsecond, the work factor drops to about two months.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358402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1705"/>
    </mc:Choice>
    <mc:Fallback xmlns="">
      <p:transition spd="slow" advTm="61705"/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46586" y="417677"/>
            <a:ext cx="7044559" cy="1325563"/>
          </a:xfrm>
        </p:spPr>
        <p:txBody>
          <a:bodyPr>
            <a:normAutofit/>
          </a:bodyPr>
          <a:lstStyle/>
          <a:p>
            <a:r>
              <a:rPr lang="en-US" sz="3600" b="1" dirty="0" smtClean="0">
                <a:solidFill>
                  <a:schemeClr val="bg1"/>
                </a:solidFill>
              </a:rPr>
              <a:t>Exhaustive Attack (brute force attack)</a:t>
            </a:r>
            <a:br>
              <a:rPr lang="en-US" sz="3600" b="1" dirty="0" smtClean="0">
                <a:solidFill>
                  <a:schemeClr val="bg1"/>
                </a:solidFill>
              </a:rPr>
            </a:br>
            <a:endParaRPr lang="en-US" sz="3600" dirty="0">
              <a:solidFill>
                <a:schemeClr val="bg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150000"/>
              </a:lnSpc>
            </a:pPr>
            <a:r>
              <a:rPr lang="en-US" dirty="0" smtClean="0"/>
              <a:t>Searching for a single particular password does not necessarily require all passwords to be tried.</a:t>
            </a:r>
          </a:p>
          <a:p>
            <a:pPr>
              <a:lnSpc>
                <a:spcPct val="150000"/>
              </a:lnSpc>
            </a:pPr>
            <a:r>
              <a:rPr lang="en-US" dirty="0" smtClean="0"/>
              <a:t>an intruder needs to try only until the correct password is identified.</a:t>
            </a:r>
          </a:p>
          <a:p>
            <a:pPr>
              <a:lnSpc>
                <a:spcPct val="150000"/>
              </a:lnSpc>
            </a:pPr>
            <a:r>
              <a:rPr lang="en-US" dirty="0" smtClean="0"/>
              <a:t>people tend to pick simple passwords.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04032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0856"/>
    </mc:Choice>
    <mc:Fallback xmlns="">
      <p:transition spd="slow" advTm="90856"/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099442" y="165429"/>
            <a:ext cx="7517524" cy="1325563"/>
          </a:xfrm>
        </p:spPr>
        <p:txBody>
          <a:bodyPr/>
          <a:lstStyle/>
          <a:p>
            <a:pPr eaLnBrk="1" hangingPunct="1">
              <a:defRPr/>
            </a:pPr>
            <a:r>
              <a:rPr lang="en-US" b="1" dirty="0" smtClean="0">
                <a:solidFill>
                  <a:schemeClr val="bg1"/>
                </a:solidFill>
              </a:rPr>
              <a:t>Attacking Systems via Passwords</a:t>
            </a:r>
          </a:p>
        </p:txBody>
      </p:sp>
      <p:sp>
        <p:nvSpPr>
          <p:cNvPr id="20483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altLang="en-US" dirty="0" smtClean="0">
                <a:cs typeface="Times New Roman" panose="02020603050405020304" pitchFamily="18" charset="0"/>
              </a:rPr>
              <a:t>A common attack path for Trudy would be:</a:t>
            </a:r>
          </a:p>
          <a:p>
            <a:pPr eaLnBrk="1" hangingPunct="1"/>
            <a:endParaRPr lang="en-US" altLang="en-US" dirty="0" smtClean="0">
              <a:cs typeface="Times New Roman" panose="02020603050405020304" pitchFamily="18" charset="0"/>
            </a:endParaRPr>
          </a:p>
          <a:p>
            <a:pPr eaLnBrk="1" hangingPunct="1"/>
            <a:r>
              <a:rPr lang="en-US" altLang="en-US" dirty="0" smtClean="0">
                <a:cs typeface="Times New Roman" panose="02020603050405020304" pitchFamily="18" charset="0"/>
              </a:rPr>
              <a:t>   outsider           normal user          administrator</a:t>
            </a:r>
          </a:p>
          <a:p>
            <a:pPr eaLnBrk="1" hangingPunct="1"/>
            <a:endParaRPr lang="en-US" altLang="en-US" dirty="0" smtClean="0">
              <a:cs typeface="Times New Roman" panose="02020603050405020304" pitchFamily="18" charset="0"/>
            </a:endParaRPr>
          </a:p>
          <a:p>
            <a:pPr eaLnBrk="1" hangingPunct="1">
              <a:lnSpc>
                <a:spcPct val="150000"/>
              </a:lnSpc>
            </a:pPr>
            <a:r>
              <a:rPr lang="en-US" altLang="en-US" dirty="0" smtClean="0">
                <a:cs typeface="Times New Roman" panose="02020603050405020304" pitchFamily="18" charset="0"/>
              </a:rPr>
              <a:t>One weak password on a system –or one week password on an entire network- could be enough for the first stage of the attack to succeed.</a:t>
            </a:r>
          </a:p>
        </p:txBody>
      </p:sp>
      <p:sp>
        <p:nvSpPr>
          <p:cNvPr id="16412" name="Line 28"/>
          <p:cNvSpPr>
            <a:spLocks noChangeShapeType="1"/>
          </p:cNvSpPr>
          <p:nvPr/>
        </p:nvSpPr>
        <p:spPr bwMode="auto">
          <a:xfrm>
            <a:off x="2814387" y="3121194"/>
            <a:ext cx="504825" cy="0"/>
          </a:xfrm>
          <a:prstGeom prst="line">
            <a:avLst/>
          </a:prstGeom>
          <a:ln>
            <a:headEnd/>
            <a:tailEnd type="triangle" w="med" len="med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  <p:txBody>
          <a:bodyPr/>
          <a:lstStyle/>
          <a:p>
            <a:pPr algn="r" rtl="1">
              <a:defRPr/>
            </a:pPr>
            <a:endParaRPr lang="en-US"/>
          </a:p>
        </p:txBody>
      </p:sp>
      <p:sp>
        <p:nvSpPr>
          <p:cNvPr id="8" name="Line 28"/>
          <p:cNvSpPr>
            <a:spLocks noChangeShapeType="1"/>
          </p:cNvSpPr>
          <p:nvPr/>
        </p:nvSpPr>
        <p:spPr bwMode="auto">
          <a:xfrm>
            <a:off x="5374178" y="3120816"/>
            <a:ext cx="504825" cy="0"/>
          </a:xfrm>
          <a:prstGeom prst="line">
            <a:avLst/>
          </a:prstGeom>
          <a:ln>
            <a:headEnd/>
            <a:tailEnd type="triangle" w="med" len="med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  <p:txBody>
          <a:bodyPr/>
          <a:lstStyle/>
          <a:p>
            <a:pPr algn="r" rtl="1">
              <a:defRPr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377387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8613"/>
    </mc:Choice>
    <mc:Fallback xmlns="">
      <p:transition spd="slow" advTm="58613"/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3" name="Rectangle 2"/>
          <p:cNvSpPr>
            <a:spLocks noGrp="1" noChangeArrowheads="1"/>
          </p:cNvSpPr>
          <p:nvPr>
            <p:ph type="title"/>
          </p:nvPr>
        </p:nvSpPr>
        <p:spPr>
          <a:xfrm>
            <a:off x="2416629" y="147411"/>
            <a:ext cx="6270171" cy="1325563"/>
          </a:xfrm>
        </p:spPr>
        <p:txBody>
          <a:bodyPr/>
          <a:lstStyle/>
          <a:p>
            <a:pPr eaLnBrk="1" hangingPunct="1">
              <a:defRPr/>
            </a:pPr>
            <a:r>
              <a:rPr lang="en-US" b="1" dirty="0">
                <a:solidFill>
                  <a:schemeClr val="bg1"/>
                </a:solidFill>
              </a:rPr>
              <a:t>Attacks on Passwords</a:t>
            </a:r>
          </a:p>
        </p:txBody>
      </p:sp>
      <p:sp>
        <p:nvSpPr>
          <p:cNvPr id="166915" name="Rectangle 3"/>
          <p:cNvSpPr>
            <a:spLocks noGrp="1" noChangeArrowheads="1"/>
          </p:cNvSpPr>
          <p:nvPr>
            <p:ph idx="1"/>
          </p:nvPr>
        </p:nvSpPr>
        <p:spPr>
          <a:xfrm>
            <a:off x="1513114" y="1564368"/>
            <a:ext cx="10515600" cy="4351338"/>
          </a:xfrm>
        </p:spPr>
        <p:txBody>
          <a:bodyPr/>
          <a:lstStyle/>
          <a:p>
            <a:pPr>
              <a:spcAft>
                <a:spcPts val="600"/>
              </a:spcAft>
            </a:pPr>
            <a:r>
              <a:rPr lang="en-US" altLang="en-US">
                <a:cs typeface="Times New Roman" panose="02020603050405020304" pitchFamily="18" charset="0"/>
              </a:rPr>
              <a:t>Attacker could…</a:t>
            </a:r>
          </a:p>
          <a:p>
            <a:pPr lvl="1">
              <a:spcAft>
                <a:spcPts val="600"/>
              </a:spcAft>
            </a:pPr>
            <a:r>
              <a:rPr lang="en-US" altLang="en-US">
                <a:cs typeface="Times New Roman" panose="02020603050405020304" pitchFamily="18" charset="0"/>
              </a:rPr>
              <a:t>Target one particular account</a:t>
            </a:r>
          </a:p>
          <a:p>
            <a:pPr lvl="1">
              <a:spcAft>
                <a:spcPts val="600"/>
              </a:spcAft>
            </a:pPr>
            <a:r>
              <a:rPr lang="en-US" altLang="en-US">
                <a:cs typeface="Times New Roman" panose="02020603050405020304" pitchFamily="18" charset="0"/>
              </a:rPr>
              <a:t>Target any account on system</a:t>
            </a:r>
          </a:p>
          <a:p>
            <a:pPr lvl="1">
              <a:spcAft>
                <a:spcPts val="600"/>
              </a:spcAft>
            </a:pPr>
            <a:r>
              <a:rPr lang="en-US" altLang="en-US">
                <a:cs typeface="Times New Roman" panose="02020603050405020304" pitchFamily="18" charset="0"/>
              </a:rPr>
              <a:t>Target any account on any system</a:t>
            </a:r>
          </a:p>
          <a:p>
            <a:pPr lvl="1">
              <a:spcAft>
                <a:spcPts val="600"/>
              </a:spcAft>
            </a:pPr>
            <a:r>
              <a:rPr lang="en-US" altLang="en-US">
                <a:cs typeface="Times New Roman" panose="02020603050405020304" pitchFamily="18" charset="0"/>
              </a:rPr>
              <a:t>Attempt denial of service (DoS) attack</a:t>
            </a:r>
          </a:p>
          <a:p>
            <a:pPr>
              <a:spcAft>
                <a:spcPts val="600"/>
              </a:spcAft>
            </a:pPr>
            <a:r>
              <a:rPr lang="en-US" altLang="en-US">
                <a:cs typeface="Times New Roman" panose="02020603050405020304" pitchFamily="18" charset="0"/>
              </a:rPr>
              <a:t>Common attack path</a:t>
            </a:r>
          </a:p>
          <a:p>
            <a:pPr lvl="1">
              <a:spcAft>
                <a:spcPts val="600"/>
              </a:spcAft>
            </a:pPr>
            <a:r>
              <a:rPr lang="en-US" altLang="en-US">
                <a:cs typeface="Times New Roman" panose="02020603050405020304" pitchFamily="18" charset="0"/>
              </a:rPr>
              <a:t>Outsider </a:t>
            </a:r>
            <a:r>
              <a:rPr lang="en-US" altLang="en-US">
                <a:cs typeface="Times New Roman" panose="02020603050405020304" pitchFamily="18" charset="0"/>
                <a:sym typeface="Symbol" panose="05050102010706020507" pitchFamily="18" charset="2"/>
              </a:rPr>
              <a:t> normal user  administrator</a:t>
            </a:r>
          </a:p>
          <a:p>
            <a:pPr lvl="1">
              <a:spcAft>
                <a:spcPts val="600"/>
              </a:spcAft>
            </a:pPr>
            <a:r>
              <a:rPr lang="en-US" altLang="en-US">
                <a:cs typeface="Times New Roman" panose="02020603050405020304" pitchFamily="18" charset="0"/>
                <a:sym typeface="Symbol" panose="05050102010706020507" pitchFamily="18" charset="2"/>
              </a:rPr>
              <a:t>May only require </a:t>
            </a:r>
            <a:r>
              <a:rPr lang="en-US" altLang="en-US" b="1">
                <a:solidFill>
                  <a:schemeClr val="accent2"/>
                </a:solidFill>
                <a:cs typeface="Times New Roman" panose="02020603050405020304" pitchFamily="18" charset="0"/>
                <a:sym typeface="Symbol" panose="05050102010706020507" pitchFamily="18" charset="2"/>
              </a:rPr>
              <a:t>one</a:t>
            </a:r>
            <a:r>
              <a:rPr lang="en-US" altLang="en-US">
                <a:cs typeface="Times New Roman" panose="02020603050405020304" pitchFamily="18" charset="0"/>
                <a:sym typeface="Symbol" panose="05050102010706020507" pitchFamily="18" charset="2"/>
              </a:rPr>
              <a:t> weak password!</a:t>
            </a:r>
          </a:p>
        </p:txBody>
      </p:sp>
      <p:sp>
        <p:nvSpPr>
          <p:cNvPr id="21506" name="Footer Placeholder 3"/>
          <p:cNvSpPr>
            <a:spLocks noGrp="1"/>
          </p:cNvSpPr>
          <p:nvPr>
            <p:ph type="ftr" sz="quarter" idx="4294967295"/>
          </p:nvPr>
        </p:nvSpPr>
        <p:spPr bwMode="auto">
          <a:xfrm>
            <a:off x="2161308" y="6322436"/>
            <a:ext cx="9033165" cy="3651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l" eaLnBrk="1" hangingPunct="1"/>
            <a:r>
              <a:rPr lang="en-US" altLang="en-US" sz="1400" dirty="0" smtClean="0">
                <a:solidFill>
                  <a:srgbClr val="FFFFFF"/>
                </a:solidFill>
              </a:rPr>
              <a:t>Secure operating                     Dr. Hesham </a:t>
            </a:r>
            <a:r>
              <a:rPr lang="en-US" sz="1400" b="1" dirty="0"/>
              <a:t>Secure operating Systems                             Dr. Hesham Salman</a:t>
            </a:r>
          </a:p>
          <a:p>
            <a:pPr algn="r" eaLnBrk="1" hangingPunct="1"/>
            <a:r>
              <a:rPr lang="en-US" altLang="en-US" sz="1400" dirty="0" smtClean="0">
                <a:solidFill>
                  <a:srgbClr val="FFFFFF"/>
                </a:solidFill>
              </a:rPr>
              <a:t>Salman</a:t>
            </a:r>
            <a:endParaRPr lang="en-US" altLang="en-US" sz="1400" dirty="0">
              <a:solidFill>
                <a:srgbClr val="FFFFFF"/>
              </a:solidFill>
              <a:latin typeface="Times New Roman" panose="02020603050405020304" pitchFamily="18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9220983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3023"/>
    </mc:Choice>
    <mc:Fallback xmlns="">
      <p:transition spd="slow" advTm="93023"/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>
          <a:xfrm>
            <a:off x="2372710" y="165428"/>
            <a:ext cx="6403428" cy="1325563"/>
          </a:xfrm>
        </p:spPr>
        <p:txBody>
          <a:bodyPr/>
          <a:lstStyle/>
          <a:p>
            <a:pPr eaLnBrk="1" hangingPunct="1"/>
            <a:r>
              <a:rPr lang="en-US" altLang="en-US" sz="3600" b="1" dirty="0">
                <a:solidFill>
                  <a:schemeClr val="bg1"/>
                </a:solidFill>
              </a:rPr>
              <a:t>Dictionary Attack – some numbers</a:t>
            </a:r>
          </a:p>
        </p:txBody>
      </p:sp>
      <p:sp>
        <p:nvSpPr>
          <p:cNvPr id="12291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altLang="en-US" sz="2400"/>
              <a:t>Typical password dictionary </a:t>
            </a:r>
          </a:p>
          <a:p>
            <a:pPr lvl="1" eaLnBrk="1" hangingPunct="1"/>
            <a:r>
              <a:rPr lang="en-US" altLang="en-US" sz="2000"/>
              <a:t> 1,000,000 entries of common passwords</a:t>
            </a:r>
          </a:p>
          <a:p>
            <a:pPr lvl="2" eaLnBrk="1" hangingPunct="1"/>
            <a:r>
              <a:rPr lang="en-US" altLang="en-US" sz="1800"/>
              <a:t>people's names, common pet names, and ordinary words. </a:t>
            </a:r>
          </a:p>
          <a:p>
            <a:pPr lvl="1" eaLnBrk="1" hangingPunct="1"/>
            <a:r>
              <a:rPr lang="en-US" altLang="en-US" sz="2000"/>
              <a:t>Suppose you generate and analyze 10 guesses per second</a:t>
            </a:r>
          </a:p>
          <a:p>
            <a:pPr lvl="2" eaLnBrk="1" hangingPunct="1"/>
            <a:r>
              <a:rPr lang="en-US" altLang="en-US" sz="1800"/>
              <a:t>This may be reasonable for a web site; offline is </a:t>
            </a:r>
            <a:r>
              <a:rPr lang="en-US" altLang="en-US" sz="1800" i="1"/>
              <a:t>much </a:t>
            </a:r>
            <a:r>
              <a:rPr lang="en-US" altLang="en-US" sz="1800"/>
              <a:t>faster</a:t>
            </a:r>
          </a:p>
          <a:p>
            <a:pPr lvl="1" eaLnBrk="1" hangingPunct="1"/>
            <a:r>
              <a:rPr lang="en-US" altLang="en-US" sz="2000"/>
              <a:t>Dictionary attack in at most 100,000 seconds = 28 hours, or 14 hours on average</a:t>
            </a:r>
          </a:p>
          <a:p>
            <a:pPr eaLnBrk="1" hangingPunct="1"/>
            <a:r>
              <a:rPr lang="en-US" altLang="en-US" sz="2400"/>
              <a:t>If passwords were random</a:t>
            </a:r>
          </a:p>
          <a:p>
            <a:pPr lvl="1" eaLnBrk="1" hangingPunct="1"/>
            <a:r>
              <a:rPr lang="en-US" altLang="en-US" sz="2000"/>
              <a:t>Assume six-character password </a:t>
            </a:r>
          </a:p>
          <a:p>
            <a:pPr lvl="2" eaLnBrk="1" hangingPunct="1"/>
            <a:r>
              <a:rPr lang="en-US" altLang="en-US" sz="1800"/>
              <a:t>Upper- and lowercase letters, digits, 32 punctuation characters</a:t>
            </a:r>
          </a:p>
          <a:p>
            <a:pPr lvl="2" eaLnBrk="1" hangingPunct="1"/>
            <a:r>
              <a:rPr lang="en-US" altLang="en-US" sz="1800"/>
              <a:t>689,869,781,056 password combinations.</a:t>
            </a:r>
          </a:p>
          <a:p>
            <a:pPr lvl="2" eaLnBrk="1" hangingPunct="1"/>
            <a:r>
              <a:rPr lang="en-US" altLang="en-US" sz="1800"/>
              <a:t>Exhaustive search requires 1,093 years on average</a:t>
            </a:r>
          </a:p>
        </p:txBody>
      </p:sp>
    </p:spTree>
    <p:extLst>
      <p:ext uri="{BB962C8B-B14F-4D97-AF65-F5344CB8AC3E}">
        <p14:creationId xmlns:p14="http://schemas.microsoft.com/office/powerpoint/2010/main" val="3150943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72857"/>
    </mc:Choice>
    <mc:Fallback xmlns="">
      <p:transition spd="slow" advTm="172857"/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5" name="Rectangle 2"/>
          <p:cNvSpPr>
            <a:spLocks noGrp="1" noChangeArrowheads="1"/>
          </p:cNvSpPr>
          <p:nvPr>
            <p:ph type="title"/>
          </p:nvPr>
        </p:nvSpPr>
        <p:spPr>
          <a:xfrm>
            <a:off x="2340429" y="180068"/>
            <a:ext cx="5355771" cy="1325563"/>
          </a:xfrm>
        </p:spPr>
        <p:txBody>
          <a:bodyPr>
            <a:normAutofit/>
          </a:bodyPr>
          <a:lstStyle/>
          <a:p>
            <a:pPr eaLnBrk="1" hangingPunct="1">
              <a:defRPr/>
            </a:pPr>
            <a:r>
              <a:rPr lang="en-US" b="1" dirty="0">
                <a:solidFill>
                  <a:schemeClr val="bg1"/>
                </a:solidFill>
              </a:rPr>
              <a:t>Dictionary Attack</a:t>
            </a:r>
          </a:p>
        </p:txBody>
      </p:sp>
      <p:sp>
        <p:nvSpPr>
          <p:cNvPr id="24580" name="Rectangle 3"/>
          <p:cNvSpPr>
            <a:spLocks noGrp="1" noChangeArrowheads="1"/>
          </p:cNvSpPr>
          <p:nvPr>
            <p:ph idx="1"/>
          </p:nvPr>
        </p:nvSpPr>
        <p:spPr>
          <a:xfrm>
            <a:off x="1447800" y="1505631"/>
            <a:ext cx="10515600" cy="4351338"/>
          </a:xfrm>
        </p:spPr>
        <p:txBody>
          <a:bodyPr/>
          <a:lstStyle/>
          <a:p>
            <a:pPr>
              <a:spcAft>
                <a:spcPts val="600"/>
              </a:spcAft>
            </a:pPr>
            <a:r>
              <a:rPr lang="en-US" altLang="en-US" dirty="0">
                <a:cs typeface="Times New Roman" panose="02020603050405020304" pitchFamily="18" charset="0"/>
              </a:rPr>
              <a:t>Trudy pre-computes </a:t>
            </a:r>
            <a:r>
              <a:rPr lang="en-US" altLang="en-US" dirty="0">
                <a:latin typeface="Times-Roman"/>
                <a:cs typeface="Times New Roman" panose="02020603050405020304" pitchFamily="18" charset="0"/>
              </a:rPr>
              <a:t>h(x)</a:t>
            </a:r>
            <a:r>
              <a:rPr lang="en-US" altLang="en-US" dirty="0">
                <a:cs typeface="Times New Roman" panose="02020603050405020304" pitchFamily="18" charset="0"/>
              </a:rPr>
              <a:t> for all </a:t>
            </a:r>
            <a:r>
              <a:rPr lang="en-US" altLang="en-US" dirty="0">
                <a:latin typeface="Times-Roman"/>
                <a:cs typeface="Times New Roman" panose="02020603050405020304" pitchFamily="18" charset="0"/>
              </a:rPr>
              <a:t>x</a:t>
            </a:r>
            <a:r>
              <a:rPr lang="en-US" altLang="en-US" dirty="0">
                <a:cs typeface="Times New Roman" panose="02020603050405020304" pitchFamily="18" charset="0"/>
              </a:rPr>
              <a:t> in a </a:t>
            </a:r>
            <a:r>
              <a:rPr lang="en-US" altLang="en-US" b="1" dirty="0">
                <a:solidFill>
                  <a:schemeClr val="accent2"/>
                </a:solidFill>
                <a:cs typeface="Times New Roman" panose="02020603050405020304" pitchFamily="18" charset="0"/>
              </a:rPr>
              <a:t>dictionary</a:t>
            </a:r>
            <a:r>
              <a:rPr lang="en-US" altLang="en-US" dirty="0">
                <a:cs typeface="Times New Roman" panose="02020603050405020304" pitchFamily="18" charset="0"/>
              </a:rPr>
              <a:t> of common passwords</a:t>
            </a:r>
          </a:p>
          <a:p>
            <a:pPr>
              <a:spcAft>
                <a:spcPts val="600"/>
              </a:spcAft>
            </a:pPr>
            <a:r>
              <a:rPr lang="en-US" altLang="en-US" dirty="0">
                <a:cs typeface="Times New Roman" panose="02020603050405020304" pitchFamily="18" charset="0"/>
              </a:rPr>
              <a:t>Suppose Trudy gets access to password file containing hashed passwords</a:t>
            </a:r>
          </a:p>
          <a:p>
            <a:pPr lvl="1">
              <a:spcAft>
                <a:spcPts val="600"/>
              </a:spcAft>
            </a:pPr>
            <a:r>
              <a:rPr lang="en-US" altLang="en-US" dirty="0">
                <a:cs typeface="Times New Roman" panose="02020603050405020304" pitchFamily="18" charset="0"/>
              </a:rPr>
              <a:t>She only needs to compare hashes to her pre-computed dictionary</a:t>
            </a:r>
          </a:p>
          <a:p>
            <a:pPr lvl="1">
              <a:spcAft>
                <a:spcPts val="600"/>
              </a:spcAft>
            </a:pPr>
            <a:r>
              <a:rPr lang="en-US" altLang="en-US" dirty="0">
                <a:cs typeface="Times New Roman" panose="02020603050405020304" pitchFamily="18" charset="0"/>
              </a:rPr>
              <a:t>After one-time work, attack is trivial</a:t>
            </a:r>
          </a:p>
          <a:p>
            <a:pPr>
              <a:spcAft>
                <a:spcPts val="600"/>
              </a:spcAft>
            </a:pPr>
            <a:r>
              <a:rPr lang="en-US" altLang="en-US" dirty="0">
                <a:cs typeface="Times New Roman" panose="02020603050405020304" pitchFamily="18" charset="0"/>
              </a:rPr>
              <a:t>Can we prevent this attack? Or at least make attacker’s job more difficult?</a:t>
            </a:r>
          </a:p>
        </p:txBody>
      </p:sp>
      <p:sp>
        <p:nvSpPr>
          <p:cNvPr id="24578" name="Footer Placeholder 3"/>
          <p:cNvSpPr>
            <a:spLocks noGrp="1"/>
          </p:cNvSpPr>
          <p:nvPr>
            <p:ph type="ftr" sz="quarter" idx="4294967295"/>
          </p:nvPr>
        </p:nvSpPr>
        <p:spPr bwMode="auto">
          <a:xfrm>
            <a:off x="1894320" y="6280871"/>
            <a:ext cx="8101734" cy="3651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r" eaLnBrk="1" hangingPunct="1"/>
            <a:r>
              <a:rPr lang="en-US" altLang="en-US" sz="1400" dirty="0" smtClean="0">
                <a:solidFill>
                  <a:srgbClr val="FFFFFF"/>
                </a:solidFill>
              </a:rPr>
              <a:t>Sere operating Systems     </a:t>
            </a:r>
            <a:r>
              <a:rPr lang="en-US" sz="1400" b="1" dirty="0" smtClean="0"/>
              <a:t>Secure </a:t>
            </a:r>
            <a:r>
              <a:rPr lang="en-US" sz="1400" b="1" dirty="0"/>
              <a:t>operating Systems                             Dr. Hesham Salman</a:t>
            </a:r>
          </a:p>
          <a:p>
            <a:pPr algn="r" eaLnBrk="1" hangingPunct="1"/>
            <a:r>
              <a:rPr lang="en-US" altLang="en-US" sz="1400" dirty="0" smtClean="0">
                <a:solidFill>
                  <a:srgbClr val="FFFFFF"/>
                </a:solidFill>
              </a:rPr>
              <a:t>ham Salman</a:t>
            </a:r>
            <a:endParaRPr lang="en-US" altLang="en-US" sz="1400" dirty="0">
              <a:solidFill>
                <a:srgbClr val="FFFFFF"/>
              </a:solidFill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681918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7857"/>
    </mc:Choice>
    <mc:Fallback xmlns="">
      <p:transition spd="slow" advTm="137857"/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3234" name="Rectangle 2"/>
          <p:cNvSpPr>
            <a:spLocks noGrp="1" noChangeArrowheads="1"/>
          </p:cNvSpPr>
          <p:nvPr>
            <p:ph type="title"/>
          </p:nvPr>
        </p:nvSpPr>
        <p:spPr>
          <a:xfrm>
            <a:off x="2740573" y="123387"/>
            <a:ext cx="5783317" cy="1325563"/>
          </a:xfrm>
        </p:spPr>
        <p:txBody>
          <a:bodyPr/>
          <a:lstStyle/>
          <a:p>
            <a:r>
              <a:rPr lang="en-US" b="1" dirty="0">
                <a:solidFill>
                  <a:schemeClr val="bg1"/>
                </a:solidFill>
              </a:rPr>
              <a:t>Password Cracking</a:t>
            </a:r>
          </a:p>
        </p:txBody>
      </p:sp>
      <p:sp>
        <p:nvSpPr>
          <p:cNvPr id="223235" name="Rectangle 3"/>
          <p:cNvSpPr>
            <a:spLocks noGrp="1" noChangeArrowheads="1"/>
          </p:cNvSpPr>
          <p:nvPr>
            <p:ph idx="1"/>
          </p:nvPr>
        </p:nvSpPr>
        <p:spPr>
          <a:xfrm>
            <a:off x="1248103" y="1448950"/>
            <a:ext cx="10515600" cy="4351338"/>
          </a:xfrm>
        </p:spPr>
        <p:txBody>
          <a:bodyPr/>
          <a:lstStyle/>
          <a:p>
            <a:r>
              <a:rPr lang="en-US" dirty="0"/>
              <a:t>dictionary attacks</a:t>
            </a:r>
          </a:p>
          <a:p>
            <a:pPr lvl="1">
              <a:lnSpc>
                <a:spcPct val="100000"/>
              </a:lnSpc>
            </a:pPr>
            <a:r>
              <a:rPr lang="en-US" dirty="0"/>
              <a:t>develop a large dictionary of possible passwords and try each against the password file</a:t>
            </a:r>
          </a:p>
          <a:p>
            <a:pPr lvl="1">
              <a:lnSpc>
                <a:spcPct val="100000"/>
              </a:lnSpc>
            </a:pPr>
            <a:r>
              <a:rPr lang="en-US" dirty="0"/>
              <a:t>each password must be hashed using each salt value and then compared to stored hash values</a:t>
            </a:r>
          </a:p>
          <a:p>
            <a:r>
              <a:rPr lang="en-US" dirty="0"/>
              <a:t>rainbow table attacks</a:t>
            </a:r>
          </a:p>
          <a:p>
            <a:pPr lvl="1">
              <a:lnSpc>
                <a:spcPct val="100000"/>
              </a:lnSpc>
            </a:pPr>
            <a:r>
              <a:rPr lang="en-US" dirty="0"/>
              <a:t>pre-compute tables of hash values for all salts</a:t>
            </a:r>
          </a:p>
          <a:p>
            <a:pPr lvl="1">
              <a:lnSpc>
                <a:spcPct val="100000"/>
              </a:lnSpc>
            </a:pPr>
            <a:r>
              <a:rPr lang="en-US" dirty="0"/>
              <a:t>a mammoth table of hash values </a:t>
            </a:r>
          </a:p>
          <a:p>
            <a:pPr lvl="1">
              <a:lnSpc>
                <a:spcPct val="100000"/>
              </a:lnSpc>
            </a:pPr>
            <a:r>
              <a:rPr lang="en-US" dirty="0"/>
              <a:t>can be countered by using a sufficiently large salt value and a sufficiently large hash length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659051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4549"/>
    </mc:Choice>
    <mc:Fallback xmlns="">
      <p:transition spd="slow" advTm="20454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32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232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32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2232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323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5" dur="500"/>
                                        <p:tgtEl>
                                          <p:spTgt spid="22323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323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8" dur="500"/>
                                        <p:tgtEl>
                                          <p:spTgt spid="22323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323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3" dur="500"/>
                                        <p:tgtEl>
                                          <p:spTgt spid="22323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3234" name="Rectangle 2"/>
          <p:cNvSpPr>
            <a:spLocks noGrp="1" noChangeArrowheads="1"/>
          </p:cNvSpPr>
          <p:nvPr>
            <p:ph type="title"/>
          </p:nvPr>
        </p:nvSpPr>
        <p:spPr>
          <a:xfrm>
            <a:off x="2404241" y="123387"/>
            <a:ext cx="6035566" cy="1325563"/>
          </a:xfrm>
        </p:spPr>
        <p:txBody>
          <a:bodyPr/>
          <a:lstStyle/>
          <a:p>
            <a:r>
              <a:rPr lang="en-US" b="1" dirty="0">
                <a:solidFill>
                  <a:schemeClr val="bg1"/>
                </a:solidFill>
              </a:rPr>
              <a:t>Password Cracking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1216572" y="1615418"/>
            <a:ext cx="10515600" cy="4351338"/>
          </a:xfrm>
        </p:spPr>
        <p:txBody>
          <a:bodyPr/>
          <a:lstStyle/>
          <a:p>
            <a:pPr lvl="0" rtl="0"/>
            <a:r>
              <a:rPr lang="en-US" dirty="0"/>
              <a:t>Password crackers exploit the fact that people choose easily guessable passwords</a:t>
            </a:r>
          </a:p>
          <a:p>
            <a:pPr lvl="1" rtl="0"/>
            <a:r>
              <a:rPr lang="en-US" dirty="0"/>
              <a:t>Shorter password lengths are also easier to crack</a:t>
            </a:r>
          </a:p>
          <a:p>
            <a:pPr lvl="1" rtl="0"/>
            <a:endParaRPr lang="en-US" dirty="0"/>
          </a:p>
          <a:p>
            <a:pPr lvl="0" rtl="0"/>
            <a:r>
              <a:rPr lang="en-US" dirty="0"/>
              <a:t>John the Ripper</a:t>
            </a:r>
          </a:p>
          <a:p>
            <a:pPr lvl="1" rtl="0">
              <a:lnSpc>
                <a:spcPct val="100000"/>
              </a:lnSpc>
            </a:pPr>
            <a:r>
              <a:rPr lang="en-US" dirty="0"/>
              <a:t>Open-source password cracker first developed in in 1996</a:t>
            </a:r>
          </a:p>
          <a:p>
            <a:pPr lvl="1" rtl="0">
              <a:lnSpc>
                <a:spcPct val="100000"/>
              </a:lnSpc>
            </a:pPr>
            <a:r>
              <a:rPr lang="en-US" dirty="0"/>
              <a:t>Uses a combination of brute-force and dictionary techniques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0433540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3966"/>
    </mc:Choice>
    <mc:Fallback xmlns="">
      <p:transition spd="slow" advTm="12396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82" name="Rectangle 2"/>
          <p:cNvSpPr>
            <a:spLocks noGrp="1" noChangeArrowheads="1"/>
          </p:cNvSpPr>
          <p:nvPr>
            <p:ph type="title"/>
          </p:nvPr>
        </p:nvSpPr>
        <p:spPr>
          <a:xfrm>
            <a:off x="2330669" y="87213"/>
            <a:ext cx="6789399" cy="1325563"/>
          </a:xfrm>
        </p:spPr>
        <p:txBody>
          <a:bodyPr/>
          <a:lstStyle/>
          <a:p>
            <a:r>
              <a:rPr lang="en-US" b="1" dirty="0">
                <a:solidFill>
                  <a:schemeClr val="bg1"/>
                </a:solidFill>
              </a:rPr>
              <a:t>Observed Password Lengths</a:t>
            </a:r>
          </a:p>
        </p:txBody>
      </p:sp>
      <p:pic>
        <p:nvPicPr>
          <p:cNvPr id="39939" name="Picture 6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673561" y="1412776"/>
            <a:ext cx="8974137" cy="417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673561" y="4491236"/>
            <a:ext cx="2236304" cy="1685727"/>
          </a:xfrm>
          <a:prstGeom prst="rect">
            <a:avLst/>
          </a:prstGeom>
          <a:scene3d>
            <a:camera prst="orthographicFront">
              <a:rot lat="0" lon="10499978" rev="0"/>
            </a:camera>
            <a:lightRig rig="threePt" dir="t"/>
          </a:scene3d>
        </p:spPr>
      </p:pic>
      <p:pic>
        <p:nvPicPr>
          <p:cNvPr id="39941" name="Picture 9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9120068" y="4934633"/>
            <a:ext cx="1641475" cy="1084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extBox 1"/>
          <p:cNvSpPr txBox="1"/>
          <p:nvPr/>
        </p:nvSpPr>
        <p:spPr>
          <a:xfrm>
            <a:off x="3496235" y="5476765"/>
            <a:ext cx="538958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Purdue University study on </a:t>
            </a:r>
            <a:r>
              <a:rPr lang="en-US" dirty="0" smtClean="0"/>
              <a:t>54 </a:t>
            </a:r>
            <a:r>
              <a:rPr lang="en-US" dirty="0"/>
              <a:t>systems and 7000 users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207324995"/>
      </p:ext>
    </p:extLst>
  </p:cSld>
  <p:clrMapOvr>
    <a:masterClrMapping/>
  </p:clrMapOvr>
  <p:transition spd="slow" advTm="139132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99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99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99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extLst mod="1">
    <p:ext uri="{3A86A75C-4F4B-4683-9AE1-C65F6400EC91}">
      <p14:laserTraceLst xmlns:p14="http://schemas.microsoft.com/office/powerpoint/2010/main">
        <p14:tracePtLst>
          <p14:tracePt t="20669" x="177800" y="5257800"/>
          <p14:tracePt t="20749" x="184150" y="5251450"/>
          <p14:tracePt t="20754" x="190500" y="5251450"/>
          <p14:tracePt t="20765" x="209550" y="5238750"/>
          <p14:tracePt t="20777" x="228600" y="5207000"/>
          <p14:tracePt t="20793" x="254000" y="5156200"/>
          <p14:tracePt t="20810" x="285750" y="5086350"/>
          <p14:tracePt t="20826" x="330200" y="4991100"/>
          <p14:tracePt t="20842" x="381000" y="4889500"/>
          <p14:tracePt t="20859" x="444500" y="4781550"/>
          <p14:tracePt t="20876" x="501650" y="4667250"/>
          <p14:tracePt t="20892" x="546100" y="4584700"/>
          <p14:tracePt t="20908" x="590550" y="4495800"/>
          <p14:tracePt t="20925" x="641350" y="4419600"/>
          <p14:tracePt t="20942" x="679450" y="4337050"/>
          <p14:tracePt t="20958" x="723900" y="4273550"/>
          <p14:tracePt t="20977" x="749300" y="4222750"/>
          <p14:tracePt t="20993" x="755650" y="4197350"/>
          <p14:tracePt t="21010" x="768350" y="4171950"/>
          <p14:tracePt t="21027" x="781050" y="4152900"/>
          <p14:tracePt t="21044" x="793750" y="4133850"/>
          <p14:tracePt t="21060" x="850900" y="4076700"/>
          <p14:tracePt t="21077" x="920750" y="4013200"/>
          <p14:tracePt t="21093" x="1028700" y="3917950"/>
          <p14:tracePt t="21110" x="1123950" y="3822700"/>
          <p14:tracePt t="21126" x="1225550" y="3733800"/>
          <p14:tracePt t="21144" x="1346200" y="3625850"/>
          <p14:tracePt t="21161" x="1441450" y="3549650"/>
          <p14:tracePt t="21166" x="1460500" y="3530600"/>
          <p14:tracePt t="21177" x="1543050" y="3460750"/>
          <p14:tracePt t="21194" x="1638300" y="3390900"/>
          <p14:tracePt t="21210" x="1720850" y="3333750"/>
          <p14:tracePt t="21227" x="1803400" y="3276600"/>
          <p14:tracePt t="21243" x="1879600" y="3219450"/>
          <p14:tracePt t="21246" x="1898650" y="3200400"/>
          <p14:tracePt t="21261" x="1943100" y="3155950"/>
          <p14:tracePt t="21276" x="1987550" y="3105150"/>
          <p14:tracePt t="21293" x="2032000" y="3079750"/>
          <p14:tracePt t="21310" x="2082800" y="3048000"/>
          <p14:tracePt t="21326" x="2139950" y="3016250"/>
          <p14:tracePt t="21343" x="2228850" y="2978150"/>
          <p14:tracePt t="21360" x="2349500" y="2908300"/>
          <p14:tracePt t="21376" x="2438400" y="2851150"/>
          <p14:tracePt t="21393" x="2527300" y="2787650"/>
          <p14:tracePt t="21410" x="2609850" y="2736850"/>
          <p14:tracePt t="21426" x="2667000" y="2692400"/>
          <p14:tracePt t="21443" x="2717800" y="2667000"/>
          <p14:tracePt t="21446" x="2717800" y="2660650"/>
          <p14:tracePt t="21461" x="2743200" y="2641600"/>
          <p14:tracePt t="21476" x="2749550" y="2641600"/>
          <p14:tracePt t="21493" x="2755900" y="2641600"/>
          <p14:tracePt t="21534" x="2762250" y="2641600"/>
          <p14:tracePt t="21540" x="2768600" y="2635250"/>
          <p14:tracePt t="21544" x="2768600" y="2628900"/>
          <p14:tracePt t="21576" x="2768600" y="2622550"/>
          <p14:tracePt t="21593" x="2781300" y="2616200"/>
          <p14:tracePt t="21610" x="2800350" y="2609850"/>
          <p14:tracePt t="21626" x="2825750" y="2590800"/>
          <p14:tracePt t="21643" x="2870200" y="2571750"/>
          <p14:tracePt t="21645" x="2882900" y="2559050"/>
          <p14:tracePt t="21660" x="2946400" y="2527300"/>
          <p14:tracePt t="21665" x="2959100" y="2514600"/>
          <p14:tracePt t="21676" x="3009900" y="2482850"/>
          <p14:tracePt t="21693" x="3060700" y="2457450"/>
          <p14:tracePt t="21710" x="3098800" y="2438400"/>
          <p14:tracePt t="21726" x="3136900" y="2419350"/>
          <p14:tracePt t="21743" x="3155950" y="2400300"/>
          <p14:tracePt t="21760" x="3175000" y="2400300"/>
          <p14:tracePt t="21776" x="3181350" y="2393950"/>
          <p14:tracePt t="21810" x="3181350" y="2387600"/>
          <p14:tracePt t="21826" x="3187700" y="2387600"/>
          <p14:tracePt t="21843" x="3187700" y="2368550"/>
          <p14:tracePt t="21860" x="3200400" y="2343150"/>
          <p14:tracePt t="21876" x="3206750" y="2317750"/>
          <p14:tracePt t="21892" x="3219450" y="2298700"/>
          <p14:tracePt t="21908" x="3225800" y="2292350"/>
          <p14:tracePt t="21925" x="3232150" y="2279650"/>
          <p14:tracePt t="21941" x="3244850" y="2266950"/>
          <p14:tracePt t="21958" x="3270250" y="2254250"/>
          <p14:tracePt t="21975" x="3282950" y="2235200"/>
          <p14:tracePt t="21992" x="3314700" y="2216150"/>
          <p14:tracePt t="22008" x="3340100" y="2197100"/>
          <p14:tracePt t="22025" x="3371850" y="2178050"/>
          <p14:tracePt t="22041" x="3390900" y="2159000"/>
          <p14:tracePt t="22058" x="3403600" y="2159000"/>
          <p14:tracePt t="22075" x="3416300" y="2146300"/>
          <p14:tracePt t="22092" x="3435350" y="2139950"/>
          <p14:tracePt t="22108" x="3435350" y="2127250"/>
          <p14:tracePt t="22125" x="3448050" y="2120900"/>
          <p14:tracePt t="22142" x="3454400" y="2114550"/>
          <p14:tracePt t="22158" x="3473450" y="2101850"/>
          <p14:tracePt t="22175" x="3498850" y="2089150"/>
          <p14:tracePt t="22178" x="3498850" y="2082800"/>
          <p14:tracePt t="22192" x="3524250" y="2063750"/>
          <p14:tracePt t="22209" x="3549650" y="2051050"/>
          <p14:tracePt t="22225" x="3575050" y="2038350"/>
          <p14:tracePt t="22242" x="3594100" y="2019300"/>
          <p14:tracePt t="22259" x="3613150" y="2012950"/>
          <p14:tracePt t="22276" x="3625850" y="1993900"/>
          <p14:tracePt t="22292" x="3644900" y="1993900"/>
          <p14:tracePt t="22309" x="3663950" y="1981200"/>
          <p14:tracePt t="22325" x="3683000" y="1968500"/>
          <p14:tracePt t="22342" x="3695700" y="1962150"/>
          <p14:tracePt t="22358" x="3708400" y="1949450"/>
          <p14:tracePt t="22375" x="3714750" y="1949450"/>
          <p14:tracePt t="22459" x="3721100" y="1949450"/>
          <p14:tracePt t="22742" x="3721100" y="1943100"/>
          <p14:tracePt t="22754" x="3727450" y="1943100"/>
          <p14:tracePt t="24894" x="3733800" y="1943100"/>
          <p14:tracePt t="27396" x="3740150" y="1943100"/>
          <p14:tracePt t="27428" x="3740150" y="1949450"/>
          <p14:tracePt t="27457" x="3740150" y="1955800"/>
          <p14:tracePt t="27524" x="3740150" y="1962150"/>
          <p14:tracePt t="27533" x="3740150" y="1968500"/>
          <p14:tracePt t="30164" x="3746500" y="1968500"/>
          <p14:tracePt t="30169" x="3759200" y="1968500"/>
          <p14:tracePt t="30174" x="3790950" y="1974850"/>
          <p14:tracePt t="30191" x="3879850" y="1981200"/>
          <p14:tracePt t="30207" x="4070350" y="1987550"/>
          <p14:tracePt t="30223" x="4305300" y="2006600"/>
          <p14:tracePt t="30240" x="4603750" y="2019300"/>
          <p14:tracePt t="30257" x="4933950" y="2019300"/>
          <p14:tracePt t="30274" x="5340350" y="2019300"/>
          <p14:tracePt t="30290" x="5651500" y="2019300"/>
          <p14:tracePt t="30306" x="5886450" y="2019300"/>
          <p14:tracePt t="30322" x="6038850" y="2006600"/>
          <p14:tracePt t="30326" x="6064250" y="2006600"/>
          <p14:tracePt t="30338" x="6127750" y="1981200"/>
          <p14:tracePt t="30355" x="6178550" y="1962150"/>
          <p14:tracePt t="30372" x="6203950" y="1949450"/>
          <p14:tracePt t="30390" x="6210300" y="1943100"/>
          <p14:tracePt t="30473" x="6216650" y="1943100"/>
          <p14:tracePt t="30478" x="6235700" y="1943100"/>
          <p14:tracePt t="30490" x="6324600" y="1949450"/>
          <p14:tracePt t="30507" x="6489700" y="1993900"/>
          <p14:tracePt t="30523" x="6629400" y="2032000"/>
          <p14:tracePt t="30540" x="6654800" y="2038350"/>
          <p14:tracePt t="30557" x="6661150" y="2038350"/>
          <p14:tracePt t="30701" x="6667500" y="2038350"/>
          <p14:tracePt t="30716" x="6661150" y="2038350"/>
          <p14:tracePt t="30722" x="6661150" y="2044700"/>
          <p14:tracePt t="30728" x="6654800" y="2051050"/>
          <p14:tracePt t="30740" x="6648450" y="2057400"/>
          <p14:tracePt t="30896" x="6642100" y="2057400"/>
          <p14:tracePt t="30902" x="6629400" y="2057400"/>
          <p14:tracePt t="30923" x="6629400" y="2063750"/>
          <p14:tracePt t="31032" x="6623050" y="2063750"/>
          <p14:tracePt t="31042" x="6616700" y="2063750"/>
          <p14:tracePt t="31056" x="6610350" y="2063750"/>
          <p14:tracePt t="31072" x="6604000" y="2063750"/>
          <p14:tracePt t="31089" x="6597650" y="2063750"/>
          <p14:tracePt t="31097" x="6591300" y="2063750"/>
          <p14:tracePt t="31107" x="6584950" y="2063750"/>
          <p14:tracePt t="31160" x="6578600" y="2063750"/>
          <p14:tracePt t="31169" x="6572250" y="2063750"/>
          <p14:tracePt t="31252" x="6565900" y="2063750"/>
          <p14:tracePt t="31265" x="6559550" y="2057400"/>
          <p14:tracePt t="31297" x="6553200" y="2057400"/>
          <p14:tracePt t="31313" x="6546850" y="2057400"/>
          <p14:tracePt t="31328" x="6540500" y="2057400"/>
          <p14:tracePt t="31453" x="6534150" y="2057400"/>
          <p14:tracePt t="31461" x="6527800" y="2057400"/>
          <p14:tracePt t="31513" x="6521450" y="2051050"/>
          <p14:tracePt t="32504" x="6521450" y="2044700"/>
          <p14:tracePt t="32536" x="6521450" y="2038350"/>
          <p14:tracePt t="32745" x="6521450" y="2032000"/>
          <p14:tracePt t="32811" x="6521450" y="2025650"/>
          <p14:tracePt t="32819" x="6521450" y="2019300"/>
          <p14:tracePt t="33561" x="6521450" y="2012950"/>
          <p14:tracePt t="33586" x="6521450" y="2006600"/>
          <p14:tracePt t="33591" x="6521450" y="2000250"/>
          <p14:tracePt t="33605" x="6534150" y="2000250"/>
          <p14:tracePt t="33622" x="6559550" y="1981200"/>
          <p14:tracePt t="33638" x="6572250" y="1981200"/>
          <p14:tracePt t="33655" x="6584950" y="1968500"/>
          <p14:tracePt t="33686" x="6591300" y="1968500"/>
          <p14:tracePt t="33706" x="6597650" y="1962150"/>
          <p14:tracePt t="33714" x="6604000" y="1962150"/>
          <p14:tracePt t="33722" x="6610350" y="1962150"/>
          <p14:tracePt t="33738" x="6673850" y="1962150"/>
          <p14:tracePt t="33756" x="6775450" y="1962150"/>
          <p14:tracePt t="33772" x="6915150" y="1955800"/>
          <p14:tracePt t="33788" x="6997700" y="1936750"/>
          <p14:tracePt t="33805" x="7067550" y="1936750"/>
          <p14:tracePt t="33822" x="7112000" y="1936750"/>
          <p14:tracePt t="33839" x="7150100" y="1936750"/>
          <p14:tracePt t="33855" x="7175500" y="1936750"/>
          <p14:tracePt t="33857" x="7181850" y="1936750"/>
          <p14:tracePt t="33872" x="7200900" y="1936750"/>
          <p14:tracePt t="33962" x="7207250" y="1936750"/>
          <p14:tracePt t="33970" x="7213600" y="1936750"/>
          <p14:tracePt t="33975" x="7219950" y="1936750"/>
          <p14:tracePt t="33988" x="7258050" y="1943100"/>
          <p14:tracePt t="34005" x="7321550" y="1968500"/>
          <p14:tracePt t="34022" x="7429500" y="1993900"/>
          <p14:tracePt t="34038" x="7569200" y="2038350"/>
          <p14:tracePt t="34055" x="7696200" y="2063750"/>
          <p14:tracePt t="34057" x="7734300" y="2070100"/>
          <p14:tracePt t="34072" x="7854950" y="2082800"/>
          <p14:tracePt t="34088" x="7962900" y="2095500"/>
          <p14:tracePt t="34105" x="8083550" y="2108200"/>
          <p14:tracePt t="34122" x="8197850" y="2114550"/>
          <p14:tracePt t="34138" x="8280400" y="2114550"/>
          <p14:tracePt t="34155" x="8350250" y="2114550"/>
          <p14:tracePt t="34157" x="8362950" y="2120900"/>
          <p14:tracePt t="34172" x="8426450" y="2127250"/>
          <p14:tracePt t="34188" x="8477250" y="2139950"/>
          <p14:tracePt t="34205" x="8502650" y="2146300"/>
          <p14:tracePt t="34222" x="8521700" y="2146300"/>
          <p14:tracePt t="34238" x="8534400" y="2146300"/>
          <p14:tracePt t="34255" x="8547100" y="2152650"/>
          <p14:tracePt t="34272" x="8566150" y="2152650"/>
          <p14:tracePt t="34288" x="8597900" y="2152650"/>
          <p14:tracePt t="34305" x="8642350" y="2152650"/>
          <p14:tracePt t="34322" x="8693150" y="2165350"/>
          <p14:tracePt t="34338" x="8731250" y="2171700"/>
          <p14:tracePt t="34355" x="8750300" y="2171700"/>
          <p14:tracePt t="34550" x="8756650" y="2171700"/>
          <p14:tracePt t="34593" x="8750300" y="2165350"/>
          <p14:tracePt t="34602" x="8743950" y="2159000"/>
          <p14:tracePt t="34609" x="8737600" y="2159000"/>
          <p14:tracePt t="34627" x="8731250" y="2159000"/>
          <p14:tracePt t="34639" x="8718550" y="2152650"/>
          <p14:tracePt t="34656" x="8699500" y="2146300"/>
          <p14:tracePt t="34672" x="8693150" y="2146300"/>
          <p14:tracePt t="35199" x="8686800" y="2146300"/>
          <p14:tracePt t="35207" x="8680450" y="2146300"/>
          <p14:tracePt t="35215" x="8674100" y="2146300"/>
          <p14:tracePt t="35224" x="8661400" y="2146300"/>
          <p14:tracePt t="35238" x="8648700" y="2152650"/>
          <p14:tracePt t="35255" x="8623300" y="2171700"/>
          <p14:tracePt t="35272" x="8591550" y="2197100"/>
          <p14:tracePt t="35288" x="8566150" y="2216150"/>
          <p14:tracePt t="35305" x="8547100" y="2228850"/>
          <p14:tracePt t="35322" x="8521700" y="2241550"/>
          <p14:tracePt t="35338" x="8496300" y="2247900"/>
          <p14:tracePt t="35355" x="8483600" y="2260600"/>
          <p14:tracePt t="35372" x="8445500" y="2266950"/>
          <p14:tracePt t="35388" x="8420100" y="2286000"/>
          <p14:tracePt t="35405" x="8375650" y="2286000"/>
          <p14:tracePt t="35422" x="8312150" y="2298700"/>
          <p14:tracePt t="35428" x="8286750" y="2305050"/>
          <p14:tracePt t="35438" x="8255000" y="2305050"/>
          <p14:tracePt t="35455" x="8172450" y="2317750"/>
          <p14:tracePt t="35472" x="8064500" y="2336800"/>
          <p14:tracePt t="35488" x="7975600" y="2355850"/>
          <p14:tracePt t="35505" x="7861300" y="2368550"/>
          <p14:tracePt t="35522" x="7651750" y="2374900"/>
          <p14:tracePt t="35538" x="7410450" y="2374900"/>
          <p14:tracePt t="35555" x="7162800" y="2374900"/>
          <p14:tracePt t="35557" x="7112000" y="2374900"/>
          <p14:tracePt t="35572" x="6927850" y="2374900"/>
          <p14:tracePt t="35588" x="6769100" y="2374900"/>
          <p14:tracePt t="35605" x="6648450" y="2374900"/>
          <p14:tracePt t="35620" x="6534150" y="2374900"/>
          <p14:tracePt t="35637" x="6381750" y="2387600"/>
          <p14:tracePt t="35654" x="6229350" y="2387600"/>
          <p14:tracePt t="35672" x="6045200" y="2387600"/>
          <p14:tracePt t="35688" x="5949950" y="2393950"/>
          <p14:tracePt t="35705" x="5880100" y="2400300"/>
          <p14:tracePt t="35721" x="5822950" y="2400300"/>
          <p14:tracePt t="35738" x="5734050" y="2400300"/>
          <p14:tracePt t="35755" x="5619750" y="2400300"/>
          <p14:tracePt t="35772" x="5454650" y="2400300"/>
          <p14:tracePt t="35788" x="5302250" y="2400300"/>
          <p14:tracePt t="35805" x="5124450" y="2400300"/>
          <p14:tracePt t="35822" x="4978400" y="2400300"/>
          <p14:tracePt t="35838" x="4832350" y="2400300"/>
          <p14:tracePt t="35855" x="4711700" y="2400300"/>
          <p14:tracePt t="35872" x="4578350" y="2419350"/>
          <p14:tracePt t="35888" x="4495800" y="2451100"/>
          <p14:tracePt t="35905" x="4432300" y="2463800"/>
          <p14:tracePt t="35921" x="4400550" y="2476500"/>
          <p14:tracePt t="35938" x="4381500" y="2482850"/>
          <p14:tracePt t="35944" x="4375150" y="2482850"/>
          <p14:tracePt t="35955" x="4368800" y="2482850"/>
          <p14:tracePt t="35971" x="4356100" y="2482850"/>
          <p14:tracePt t="35988" x="4349750" y="2482850"/>
          <p14:tracePt t="36005" x="4337050" y="2489200"/>
          <p14:tracePt t="36021" x="4311650" y="2501900"/>
          <p14:tracePt t="36039" x="4292600" y="2501900"/>
          <p14:tracePt t="36055" x="4273550" y="2508250"/>
          <p14:tracePt t="36072" x="4254500" y="2520950"/>
          <p14:tracePt t="36088" x="4248150" y="2520950"/>
          <p14:tracePt t="36105" x="4235450" y="2527300"/>
          <p14:tracePt t="36121" x="4222750" y="2533650"/>
          <p14:tracePt t="36138" x="4216400" y="2533650"/>
          <p14:tracePt t="38491" x="4216400" y="2527300"/>
          <p14:tracePt t="38507" x="4222750" y="2527300"/>
          <p14:tracePt t="38512" x="4229100" y="2527300"/>
          <p14:tracePt t="38521" x="4241800" y="2527300"/>
          <p14:tracePt t="38537" x="4260850" y="2527300"/>
          <p14:tracePt t="38554" x="4273550" y="2527300"/>
          <p14:tracePt t="38571" x="4292600" y="2527300"/>
          <p14:tracePt t="38588" x="4324350" y="2527300"/>
          <p14:tracePt t="38605" x="4343400" y="2520950"/>
          <p14:tracePt t="38621" x="4362450" y="2520950"/>
          <p14:tracePt t="38637" x="4375150" y="2520950"/>
          <p14:tracePt t="38654" x="4387850" y="2520950"/>
          <p14:tracePt t="38778" x="4394200" y="2520950"/>
          <p14:tracePt t="39058" x="4400550" y="2520950"/>
          <p14:tracePt t="39066" x="4406900" y="2520950"/>
          <p14:tracePt t="39087" x="4413250" y="2520950"/>
          <p14:tracePt t="39098" x="4419600" y="2520950"/>
          <p14:tracePt t="39130" x="4425950" y="2520950"/>
          <p14:tracePt t="39135" x="4432300" y="2520950"/>
          <p14:tracePt t="39142" x="4438650" y="2520950"/>
          <p14:tracePt t="39187" x="4445000" y="2520950"/>
          <p14:tracePt t="39194" x="4451350" y="2520950"/>
          <p14:tracePt t="39207" x="4457700" y="2520950"/>
          <p14:tracePt t="39223" x="4464050" y="2520950"/>
          <p14:tracePt t="39370" x="4470400" y="2520950"/>
          <p14:tracePt t="39379" x="4476750" y="2520950"/>
          <p14:tracePt t="39391" x="4483100" y="2520950"/>
          <p14:tracePt t="39495" x="4489450" y="2520950"/>
          <p14:tracePt t="39758" x="4495800" y="2520950"/>
          <p14:tracePt t="39771" x="4502150" y="2527300"/>
          <p14:tracePt t="39779" x="4508500" y="2527300"/>
          <p14:tracePt t="39787" x="4521200" y="2527300"/>
          <p14:tracePt t="39804" x="4559300" y="2533650"/>
          <p14:tracePt t="39820" x="4603750" y="2533650"/>
          <p14:tracePt t="39837" x="4654550" y="2546350"/>
          <p14:tracePt t="39852" x="4724400" y="2546350"/>
          <p14:tracePt t="39868" x="4813300" y="2546350"/>
          <p14:tracePt t="39886" x="4927600" y="2552700"/>
          <p14:tracePt t="39902" x="5003800" y="2559050"/>
          <p14:tracePt t="39919" x="5073650" y="2559050"/>
          <p14:tracePt t="39935" x="5143500" y="2559050"/>
          <p14:tracePt t="39952" x="5213350" y="2559050"/>
          <p14:tracePt t="39969" x="5276850" y="2559050"/>
          <p14:tracePt t="39986" x="5334000" y="2559050"/>
          <p14:tracePt t="40002" x="5365750" y="2559050"/>
          <p14:tracePt t="40005" x="5372100" y="2559050"/>
          <p14:tracePt t="40019" x="5384800" y="2559050"/>
          <p14:tracePt t="40035" x="5397500" y="2552700"/>
          <p14:tracePt t="40052" x="5410200" y="2552700"/>
          <p14:tracePt t="40069" x="5416550" y="2552700"/>
          <p14:tracePt t="40086" x="5429250" y="2552700"/>
          <p14:tracePt t="40102" x="5441950" y="2552700"/>
          <p14:tracePt t="40119" x="5461000" y="2552700"/>
          <p14:tracePt t="40135" x="5492750" y="2552700"/>
          <p14:tracePt t="40154" x="5537200" y="2571750"/>
          <p14:tracePt t="40170" x="5581650" y="2578100"/>
          <p14:tracePt t="40187" x="5619750" y="2578100"/>
          <p14:tracePt t="40203" x="5664200" y="2584450"/>
          <p14:tracePt t="40220" x="5715000" y="2590800"/>
          <p14:tracePt t="40237" x="5810250" y="2603500"/>
          <p14:tracePt t="40254" x="5918200" y="2609850"/>
          <p14:tracePt t="40270" x="6013450" y="2609850"/>
          <p14:tracePt t="40287" x="6096000" y="2609850"/>
          <p14:tracePt t="40304" x="6184900" y="2609850"/>
          <p14:tracePt t="40320" x="6254750" y="2609850"/>
          <p14:tracePt t="40337" x="6311900" y="2597150"/>
          <p14:tracePt t="40354" x="6388100" y="2590800"/>
          <p14:tracePt t="40371" x="6477000" y="2590800"/>
          <p14:tracePt t="40387" x="6565900" y="2590800"/>
          <p14:tracePt t="40403" x="6654800" y="2590800"/>
          <p14:tracePt t="40420" x="6762750" y="2590800"/>
          <p14:tracePt t="40437" x="6877050" y="2590800"/>
          <p14:tracePt t="40454" x="7016750" y="2590800"/>
          <p14:tracePt t="40470" x="7118350" y="2590800"/>
          <p14:tracePt t="40487" x="7219950" y="2578100"/>
          <p14:tracePt t="40503" x="7308850" y="2578100"/>
          <p14:tracePt t="40520" x="7397750" y="2578100"/>
          <p14:tracePt t="40526" x="7448550" y="2578100"/>
          <p14:tracePt t="40537" x="7505700" y="2578100"/>
          <p14:tracePt t="40554" x="7632700" y="2578100"/>
          <p14:tracePt t="40570" x="7702550" y="2578100"/>
          <p14:tracePt t="40587" x="7759700" y="2578100"/>
          <p14:tracePt t="40603" x="7823200" y="2578100"/>
          <p14:tracePt t="40620" x="7893050" y="2578100"/>
          <p14:tracePt t="40639" x="8001000" y="2578100"/>
          <p14:tracePt t="40654" x="8089900" y="2578100"/>
          <p14:tracePt t="40671" x="8166100" y="2578100"/>
          <p14:tracePt t="40686" x="8229600" y="2578100"/>
          <p14:tracePt t="40703" x="8324850" y="2584450"/>
          <p14:tracePt t="40720" x="8426450" y="2597150"/>
          <p14:tracePt t="40737" x="8515350" y="2597150"/>
          <p14:tracePt t="40754" x="8585200" y="2597150"/>
          <p14:tracePt t="40771" x="8597900" y="2597150"/>
          <p14:tracePt t="40787" x="8604250" y="2597150"/>
          <p14:tracePt t="40837" x="8610600" y="2597150"/>
          <p14:tracePt t="40844" x="8616950" y="2597150"/>
          <p14:tracePt t="40857" x="8623300" y="2597150"/>
          <p14:tracePt t="40870" x="8636000" y="2597150"/>
          <p14:tracePt t="40887" x="8648700" y="2597150"/>
          <p14:tracePt t="40903" x="8667750" y="2590800"/>
          <p14:tracePt t="40918" x="8680450" y="2590800"/>
          <p14:tracePt t="40935" x="8686800" y="2590800"/>
          <p14:tracePt t="40952" x="8693150" y="2584450"/>
          <p14:tracePt t="40986" x="8699500" y="2584450"/>
          <p14:tracePt t="41313" x="8699500" y="2578100"/>
          <p14:tracePt t="41384" x="8699500" y="2571750"/>
          <p14:tracePt t="41421" x="8705850" y="2571750"/>
          <p14:tracePt t="43564" x="8699500" y="2571750"/>
          <p14:tracePt t="43573" x="8693150" y="2571750"/>
          <p14:tracePt t="43585" x="8680450" y="2571750"/>
          <p14:tracePt t="43602" x="8674100" y="2571750"/>
          <p14:tracePt t="43619" x="8667750" y="2571750"/>
          <p14:tracePt t="43636" x="8648700" y="2578100"/>
          <p14:tracePt t="43652" x="8623300" y="2584450"/>
          <p14:tracePt t="43669" x="8566150" y="2590800"/>
          <p14:tracePt t="43686" x="8515350" y="2603500"/>
          <p14:tracePt t="43702" x="8464550" y="2603500"/>
          <p14:tracePt t="43719" x="8394700" y="2609850"/>
          <p14:tracePt t="43735" x="8274050" y="2616200"/>
          <p14:tracePt t="43752" x="8121650" y="2628900"/>
          <p14:tracePt t="43769" x="7893050" y="2667000"/>
          <p14:tracePt t="43786" x="7626350" y="2743200"/>
          <p14:tracePt t="43802" x="7442200" y="2794000"/>
          <p14:tracePt t="43819" x="7321550" y="2825750"/>
          <p14:tracePt t="43835" x="7232650" y="2838450"/>
          <p14:tracePt t="43851" x="7162800" y="2857500"/>
          <p14:tracePt t="43868" x="7086600" y="2876550"/>
          <p14:tracePt t="43884" x="6985000" y="2908300"/>
          <p14:tracePt t="43902" x="6788150" y="2921000"/>
          <p14:tracePt t="43918" x="6597650" y="2921000"/>
          <p14:tracePt t="43935" x="6369050" y="2921000"/>
          <p14:tracePt t="43951" x="6197600" y="2921000"/>
          <p14:tracePt t="43968" x="6083300" y="2921000"/>
          <p14:tracePt t="43985" x="5988050" y="2921000"/>
          <p14:tracePt t="44002" x="5892800" y="2921000"/>
          <p14:tracePt t="44018" x="5810250" y="2921000"/>
          <p14:tracePt t="44035" x="5727700" y="2921000"/>
          <p14:tracePt t="44051" x="5664200" y="2921000"/>
          <p14:tracePt t="44068" x="5581650" y="2921000"/>
          <p14:tracePt t="44085" x="5511800" y="2921000"/>
          <p14:tracePt t="44088" x="5492750" y="2921000"/>
          <p14:tracePt t="44100" x="5441950" y="2921000"/>
          <p14:tracePt t="44118" x="5346700" y="2921000"/>
          <p14:tracePt t="44134" x="5257800" y="2921000"/>
          <p14:tracePt t="44150" x="5156200" y="2921000"/>
          <p14:tracePt t="44167" x="5041900" y="2921000"/>
          <p14:tracePt t="44184" x="4933950" y="2921000"/>
          <p14:tracePt t="44201" x="4851400" y="2921000"/>
          <p14:tracePt t="44218" x="4787900" y="2921000"/>
          <p14:tracePt t="44234" x="4762500" y="2921000"/>
          <p14:tracePt t="44251" x="4718050" y="2921000"/>
          <p14:tracePt t="44268" x="4686300" y="2914650"/>
          <p14:tracePt t="44284" x="4648200" y="2914650"/>
          <p14:tracePt t="44301" x="4603750" y="2914650"/>
          <p14:tracePt t="44318" x="4572000" y="2908300"/>
          <p14:tracePt t="44334" x="4565650" y="2908300"/>
          <p14:tracePt t="44351" x="4559300" y="2908300"/>
          <p14:tracePt t="44367" x="4546600" y="2908300"/>
          <p14:tracePt t="44384" x="4527550" y="2908300"/>
          <p14:tracePt t="44400" x="4495800" y="2901950"/>
          <p14:tracePt t="44417" x="4432300" y="2882900"/>
          <p14:tracePt t="44434" x="4368800" y="2876550"/>
          <p14:tracePt t="44451" x="4318000" y="2876550"/>
          <p14:tracePt t="44467" x="4273550" y="2863850"/>
          <p14:tracePt t="44484" x="4241800" y="2851150"/>
          <p14:tracePt t="44500" x="4222750" y="2851150"/>
          <p14:tracePt t="44518" x="4197350" y="2838450"/>
          <p14:tracePt t="44607" x="4197350" y="2832100"/>
          <p14:tracePt t="44612" x="4191000" y="2832100"/>
          <p14:tracePt t="44618" x="4184650" y="2832100"/>
          <p14:tracePt t="44635" x="4165600" y="2819400"/>
          <p14:tracePt t="44651" x="4152900" y="2806700"/>
          <p14:tracePt t="44668" x="4140200" y="2806700"/>
          <p14:tracePt t="44685" x="4133850" y="2806700"/>
          <p14:tracePt t="45092" x="4140200" y="2806700"/>
          <p14:tracePt t="45098" x="4152900" y="2806700"/>
          <p14:tracePt t="45102" x="4165600" y="2813050"/>
          <p14:tracePt t="45118" x="4197350" y="2819400"/>
          <p14:tracePt t="45135" x="4241800" y="2825750"/>
          <p14:tracePt t="45150" x="4279900" y="2825750"/>
          <p14:tracePt t="45167" x="4337050" y="2825750"/>
          <p14:tracePt t="45183" x="4419600" y="2825750"/>
          <p14:tracePt t="45201" x="4521200" y="2825750"/>
          <p14:tracePt t="45217" x="4616450" y="2825750"/>
          <p14:tracePt t="45219" x="4641850" y="2825750"/>
          <p14:tracePt t="45233" x="4718050" y="2825750"/>
          <p14:tracePt t="45250" x="4794250" y="2825750"/>
          <p14:tracePt t="45267" x="4864100" y="2825750"/>
          <p14:tracePt t="45283" x="4933950" y="2825750"/>
          <p14:tracePt t="45300" x="4997450" y="2825750"/>
          <p14:tracePt t="45317" x="5060950" y="2825750"/>
          <p14:tracePt t="45333" x="5124450" y="2825750"/>
          <p14:tracePt t="45350" x="5162550" y="2825750"/>
          <p14:tracePt t="45367" x="5213350" y="2825750"/>
          <p14:tracePt t="45384" x="5257800" y="2825750"/>
          <p14:tracePt t="45400" x="5327650" y="2825750"/>
          <p14:tracePt t="45417" x="5391150" y="2825750"/>
          <p14:tracePt t="45434" x="5486400" y="2825750"/>
          <p14:tracePt t="45450" x="5556250" y="2819400"/>
          <p14:tracePt t="45467" x="5613400" y="2813050"/>
          <p14:tracePt t="45483" x="5632450" y="2806700"/>
          <p14:tracePt t="45500" x="5645150" y="2806700"/>
          <p14:tracePt t="45533" x="5651500" y="2806700"/>
          <p14:tracePt t="45789" x="5645150" y="2806700"/>
          <p14:tracePt t="45794" x="5632450" y="2806700"/>
          <p14:tracePt t="45802" x="5619750" y="2806700"/>
          <p14:tracePt t="45818" x="5581650" y="2819400"/>
          <p14:tracePt t="45835" x="5511800" y="2851150"/>
          <p14:tracePt t="45852" x="5435600" y="2870200"/>
          <p14:tracePt t="45868" x="5353050" y="2901950"/>
          <p14:tracePt t="45885" x="5251450" y="2927350"/>
          <p14:tracePt t="45902" x="5099050" y="2959100"/>
          <p14:tracePt t="45919" x="5003800" y="2978150"/>
          <p14:tracePt t="45935" x="4927600" y="2990850"/>
          <p14:tracePt t="45951" x="4851400" y="3003550"/>
          <p14:tracePt t="45968" x="4794250" y="3016250"/>
          <p14:tracePt t="45985" x="4730750" y="3028950"/>
          <p14:tracePt t="46002" x="4648200" y="3048000"/>
          <p14:tracePt t="46018" x="4597400" y="3060700"/>
          <p14:tracePt t="46035" x="4552950" y="3079750"/>
          <p14:tracePt t="46051" x="4495800" y="3117850"/>
          <p14:tracePt t="46068" x="4425950" y="3155950"/>
          <p14:tracePt t="46085" x="4362450" y="3206750"/>
          <p14:tracePt t="46102" x="4260850" y="3244850"/>
          <p14:tracePt t="46118" x="4191000" y="3276600"/>
          <p14:tracePt t="46135" x="4146550" y="3289300"/>
          <p14:tracePt t="46151" x="4127500" y="3295650"/>
          <p14:tracePt t="46168" x="4114800" y="3308350"/>
          <p14:tracePt t="46185" x="4102100" y="3314700"/>
          <p14:tracePt t="46271" x="4095750" y="3314700"/>
          <p14:tracePt t="46275" x="4089400" y="3314700"/>
          <p14:tracePt t="46283" x="4083050" y="3314700"/>
          <p14:tracePt t="46302" x="4051300" y="3314700"/>
          <p14:tracePt t="46318" x="4032250" y="3314700"/>
          <p14:tracePt t="46335" x="4006850" y="3314700"/>
          <p14:tracePt t="46351" x="4000500" y="3314700"/>
          <p14:tracePt t="46660" x="4006850" y="3314700"/>
          <p14:tracePt t="46666" x="4025900" y="3308350"/>
          <p14:tracePt t="46671" x="4032250" y="3308350"/>
          <p14:tracePt t="46685" x="4064000" y="3308350"/>
          <p14:tracePt t="46702" x="4133850" y="3308350"/>
          <p14:tracePt t="46718" x="4184650" y="3308350"/>
          <p14:tracePt t="46735" x="4248150" y="3308350"/>
          <p14:tracePt t="46751" x="4337050" y="3302000"/>
          <p14:tracePt t="46768" x="4457700" y="3295650"/>
          <p14:tracePt t="46785" x="4591050" y="3276600"/>
          <p14:tracePt t="46802" x="4762500" y="3251200"/>
          <p14:tracePt t="46818" x="4870450" y="3232150"/>
          <p14:tracePt t="46834" x="4953000" y="3213100"/>
          <p14:tracePt t="46851" x="5022850" y="3213100"/>
          <p14:tracePt t="46868" x="5111750" y="3213100"/>
          <p14:tracePt t="46884" x="5200650" y="3213100"/>
          <p14:tracePt t="46901" x="5295900" y="3213100"/>
          <p14:tracePt t="46918" x="5397500" y="3213100"/>
          <p14:tracePt t="46934" x="5486400" y="3213100"/>
          <p14:tracePt t="46951" x="5549900" y="3213100"/>
          <p14:tracePt t="46954" x="5556250" y="3213100"/>
          <p14:tracePt t="46968" x="5619750" y="3213100"/>
          <p14:tracePt t="46984" x="5689600" y="3213100"/>
          <p14:tracePt t="47001" x="5753100" y="3213100"/>
          <p14:tracePt t="47018" x="5822950" y="3213100"/>
          <p14:tracePt t="47034" x="5861050" y="3213100"/>
          <p14:tracePt t="47051" x="5905500" y="3213100"/>
          <p14:tracePt t="47068" x="5969000" y="3213100"/>
          <p14:tracePt t="47084" x="5975350" y="3213100"/>
          <p14:tracePt t="47281" x="5981700" y="3213100"/>
          <p14:tracePt t="47294" x="5988050" y="3213100"/>
          <p14:tracePt t="47313" x="5994400" y="3213100"/>
          <p14:tracePt t="47346" x="6000750" y="3213100"/>
          <p14:tracePt t="47482" x="5994400" y="3219450"/>
          <p14:tracePt t="47488" x="5981700" y="3225800"/>
          <p14:tracePt t="47501" x="5949950" y="3244850"/>
          <p14:tracePt t="47518" x="5886450" y="3276600"/>
          <p14:tracePt t="47534" x="5816600" y="3314700"/>
          <p14:tracePt t="47551" x="5740400" y="3365500"/>
          <p14:tracePt t="47568" x="5556250" y="3454400"/>
          <p14:tracePt t="47583" x="5435600" y="3505200"/>
          <p14:tracePt t="47600" x="5200650" y="3568700"/>
          <p14:tracePt t="47616" x="5048250" y="3587750"/>
          <p14:tracePt t="47633" x="4902200" y="3606800"/>
          <p14:tracePt t="47636" x="4864100" y="3606800"/>
          <p14:tracePt t="47651" x="4794250" y="3619500"/>
          <p14:tracePt t="47668" x="4673600" y="3638550"/>
          <p14:tracePt t="47684" x="4597400" y="3651250"/>
          <p14:tracePt t="47701" x="4533900" y="3663950"/>
          <p14:tracePt t="47718" x="4495800" y="3676650"/>
          <p14:tracePt t="47734" x="4457700" y="3676650"/>
          <p14:tracePt t="47751" x="4432300" y="3689350"/>
          <p14:tracePt t="48154" x="4432300" y="3683000"/>
          <p14:tracePt t="48160" x="4445000" y="3676650"/>
          <p14:tracePt t="48168" x="4464050" y="3663950"/>
          <p14:tracePt t="48184" x="4502150" y="3663950"/>
          <p14:tracePt t="48201" x="4565650" y="3644900"/>
          <p14:tracePt t="48217" x="4629150" y="3632200"/>
          <p14:tracePt t="48234" x="4718050" y="3606800"/>
          <p14:tracePt t="48251" x="4813300" y="3587750"/>
          <p14:tracePt t="48268" x="4921250" y="3575050"/>
          <p14:tracePt t="48285" x="4997450" y="3568700"/>
          <p14:tracePt t="48300" x="5086350" y="3549650"/>
          <p14:tracePt t="48316" x="5175250" y="3543300"/>
          <p14:tracePt t="48332" x="5270500" y="3524250"/>
          <p14:tracePt t="48350" x="5334000" y="3511550"/>
          <p14:tracePt t="48366" x="5384800" y="3511550"/>
          <p14:tracePt t="48382" x="5397500" y="3505200"/>
          <p14:tracePt t="48418" x="5403850" y="3505200"/>
          <p14:tracePt t="48434" x="5410200" y="3505200"/>
          <p14:tracePt t="48449" x="5454650" y="3524250"/>
          <p14:tracePt t="48466" x="5505450" y="3530600"/>
          <p14:tracePt t="48482" x="5543550" y="3549650"/>
          <p14:tracePt t="48500" x="5600700" y="3556000"/>
          <p14:tracePt t="48516" x="5626100" y="3568700"/>
          <p14:tracePt t="48532" x="5638800" y="3568700"/>
          <p14:tracePt t="48646" x="5638800" y="3575050"/>
          <p14:tracePt t="48651" x="5645150" y="3575050"/>
          <p14:tracePt t="48668" x="5670550" y="3594100"/>
          <p14:tracePt t="48684" x="5734050" y="3619500"/>
          <p14:tracePt t="48701" x="5797550" y="3632200"/>
          <p14:tracePt t="48717" x="5829300" y="3632200"/>
          <p14:tracePt t="48734" x="5854700" y="3632200"/>
          <p14:tracePt t="48750" x="5873750" y="3632200"/>
          <p14:tracePt t="48768" x="5905500" y="3632200"/>
          <p14:tracePt t="48784" x="5924550" y="3632200"/>
          <p14:tracePt t="48800" x="5930900" y="3632200"/>
          <p14:tracePt t="48817" x="5937250" y="3632200"/>
          <p14:tracePt t="48855" x="5943600" y="3632200"/>
          <p14:tracePt t="48898" x="5949950" y="3632200"/>
          <p14:tracePt t="48991" x="5943600" y="3632200"/>
          <p14:tracePt t="48996" x="5924550" y="3644900"/>
          <p14:tracePt t="49000" x="5911850" y="3657600"/>
          <p14:tracePt t="49017" x="5848350" y="3689350"/>
          <p14:tracePt t="49034" x="5765800" y="3727450"/>
          <p14:tracePt t="49050" x="5632450" y="3771900"/>
          <p14:tracePt t="49068" x="5486400" y="3803650"/>
          <p14:tracePt t="49084" x="5289550" y="3867150"/>
          <p14:tracePt t="49100" x="5149850" y="3905250"/>
          <p14:tracePt t="49117" x="5041900" y="3962400"/>
          <p14:tracePt t="49134" x="4946650" y="4000500"/>
          <p14:tracePt t="49150" x="4857750" y="4032250"/>
          <p14:tracePt t="49167" x="4794250" y="4064000"/>
          <p14:tracePt t="49174" x="4762500" y="4076700"/>
          <p14:tracePt t="49184" x="4730750" y="4089400"/>
          <p14:tracePt t="49201" x="4699000" y="4121150"/>
          <p14:tracePt t="49217" x="4667250" y="4165600"/>
          <p14:tracePt t="49234" x="4635500" y="4216400"/>
          <p14:tracePt t="49251" x="4622800" y="4260850"/>
          <p14:tracePt t="49267" x="4603750" y="4292600"/>
          <p14:tracePt t="49269" x="4597400" y="4298950"/>
          <p14:tracePt t="49285" x="4578350" y="4330700"/>
          <p14:tracePt t="49300" x="4559300" y="4368800"/>
          <p14:tracePt t="49317" x="4540250" y="4406900"/>
          <p14:tracePt t="49334" x="4527550" y="4438650"/>
          <p14:tracePt t="49350" x="4521200" y="4451350"/>
          <p14:tracePt t="49367" x="4521200" y="4457700"/>
          <p14:tracePt t="49382" x="4521200" y="4464050"/>
          <p14:tracePt t="49405" x="4514850" y="4464050"/>
          <p14:tracePt t="49425" x="4508500" y="4470400"/>
          <p14:tracePt t="49432" x="4508500" y="4483100"/>
          <p14:tracePt t="49449" x="4495800" y="4495800"/>
          <p14:tracePt t="49465" x="4495800" y="4502150"/>
          <p14:tracePt t="49484" x="4495800" y="4514850"/>
          <p14:tracePt t="49500" x="4495800" y="4527550"/>
          <p14:tracePt t="49517" x="4483100" y="4527550"/>
          <p14:tracePt t="49534" x="4476750" y="4540250"/>
          <p14:tracePt t="49550" x="4476750" y="4559300"/>
          <p14:tracePt t="49567" x="4476750" y="4584700"/>
          <p14:tracePt t="49584" x="4476750" y="4610100"/>
          <p14:tracePt t="49600" x="4476750" y="4622800"/>
          <p14:tracePt t="49639" x="4470400" y="4622800"/>
          <p14:tracePt t="49652" x="4470400" y="4629150"/>
          <p14:tracePt t="49668" x="4464050" y="4654550"/>
          <p14:tracePt t="49673" x="4464050" y="4660900"/>
          <p14:tracePt t="49684" x="4464050" y="4667250"/>
          <p14:tracePt t="49700" x="4457700" y="4679950"/>
          <p14:tracePt t="49717" x="4457700" y="4692650"/>
          <p14:tracePt t="49783" x="4451350" y="4692650"/>
          <p14:tracePt t="49788" x="4451350" y="4705350"/>
          <p14:tracePt t="49801" x="4445000" y="4711700"/>
          <p14:tracePt t="49817" x="4445000" y="4718050"/>
          <p14:tracePt t="49834" x="4438650" y="4724400"/>
          <p14:tracePt t="49887" x="4432300" y="4724400"/>
          <p14:tracePt t="49906" x="4425950" y="4724400"/>
          <p14:tracePt t="49915" x="4419600" y="4730750"/>
          <p14:tracePt t="49923" x="4419600" y="4737100"/>
          <p14:tracePt t="49943" x="4413250" y="4737100"/>
          <p14:tracePt t="50347" x="4419600" y="4737100"/>
          <p14:tracePt t="50352" x="4425950" y="4737100"/>
          <p14:tracePt t="50367" x="4432300" y="4737100"/>
          <p14:tracePt t="50384" x="4438650" y="4737100"/>
          <p14:tracePt t="50401" x="4451350" y="4737100"/>
          <p14:tracePt t="50417" x="4457700" y="4737100"/>
          <p14:tracePt t="50432" x="4470400" y="4737100"/>
          <p14:tracePt t="50449" x="4476750" y="4737100"/>
          <p14:tracePt t="50515" x="4483100" y="4737100"/>
          <p14:tracePt t="50531" x="4489450" y="4737100"/>
          <p14:tracePt t="50539" x="4495800" y="4737100"/>
          <p14:tracePt t="50550" x="4502150" y="4737100"/>
          <p14:tracePt t="50567" x="4508500" y="4743450"/>
          <p14:tracePt t="50602" x="4514850" y="4743450"/>
          <p14:tracePt t="50608" x="4521200" y="4743450"/>
          <p14:tracePt t="50621" x="4533900" y="4743450"/>
          <p14:tracePt t="50633" x="4552950" y="4743450"/>
          <p14:tracePt t="50650" x="4591050" y="4743450"/>
          <p14:tracePt t="50667" x="4660900" y="4743450"/>
          <p14:tracePt t="50684" x="4737100" y="4743450"/>
          <p14:tracePt t="50700" x="4768850" y="4743450"/>
          <p14:tracePt t="50716" x="4787900" y="4743450"/>
          <p14:tracePt t="50733" x="4813300" y="4743450"/>
          <p14:tracePt t="50750" x="4838700" y="4743450"/>
          <p14:tracePt t="50766" x="4889500" y="4743450"/>
          <p14:tracePt t="50783" x="4946650" y="4737100"/>
          <p14:tracePt t="50800" x="5041900" y="4737100"/>
          <p14:tracePt t="50816" x="5118100" y="4737100"/>
          <p14:tracePt t="50833" x="5187950" y="4737100"/>
          <p14:tracePt t="50850" x="5251450" y="4730750"/>
          <p14:tracePt t="50866" x="5321300" y="4730750"/>
          <p14:tracePt t="50884" x="5416550" y="4730750"/>
          <p14:tracePt t="50900" x="5486400" y="4730750"/>
          <p14:tracePt t="50917" x="5524500" y="4730750"/>
          <p14:tracePt t="50933" x="5537200" y="4730750"/>
          <p14:tracePt t="50966" x="5549900" y="4730750"/>
          <p14:tracePt t="50983" x="5556250" y="4730750"/>
          <p14:tracePt t="51000" x="5562600" y="4730750"/>
          <p14:tracePt t="51016" x="5581650" y="4724400"/>
          <p14:tracePt t="51033" x="5607050" y="4724400"/>
          <p14:tracePt t="51050" x="5632450" y="4724400"/>
          <p14:tracePt t="51066" x="5638800" y="4724400"/>
          <p14:tracePt t="51166" x="5645150" y="4724400"/>
          <p14:tracePt t="51659" x="5638800" y="4724400"/>
          <p14:tracePt t="51664" x="5607050" y="4724400"/>
          <p14:tracePt t="51669" x="5594350" y="4730750"/>
          <p14:tracePt t="51683" x="5537200" y="4749800"/>
          <p14:tracePt t="51700" x="5391150" y="4775200"/>
          <p14:tracePt t="51716" x="5270500" y="4781550"/>
          <p14:tracePt t="51733" x="5162550" y="4787900"/>
          <p14:tracePt t="51749" x="5086350" y="4800600"/>
          <p14:tracePt t="51766" x="5016500" y="4800600"/>
          <p14:tracePt t="51783" x="4953000" y="4800600"/>
          <p14:tracePt t="51800" x="4908550" y="4800600"/>
          <p14:tracePt t="51816" x="4883150" y="4800600"/>
          <p14:tracePt t="51833" x="4857750" y="4800600"/>
          <p14:tracePt t="51849" x="4838700" y="4787900"/>
          <p14:tracePt t="51866" x="4813300" y="4787900"/>
          <p14:tracePt t="51883" x="4787900" y="4775200"/>
          <p14:tracePt t="51900" x="4718050" y="4768850"/>
          <p14:tracePt t="51916" x="4660900" y="4762500"/>
          <p14:tracePt t="51932" x="4629150" y="4762500"/>
          <p14:tracePt t="51948" x="4591050" y="4756150"/>
          <p14:tracePt t="51965" x="4514850" y="4743450"/>
          <p14:tracePt t="51982" x="4445000" y="4737100"/>
          <p14:tracePt t="51998" x="4368800" y="4718050"/>
          <p14:tracePt t="52016" x="4298950" y="4711700"/>
          <p14:tracePt t="52032" x="4273550" y="4705350"/>
          <p14:tracePt t="52048" x="4267200" y="4705350"/>
          <p14:tracePt t="52082" x="4254500" y="4692650"/>
          <p14:tracePt t="52211" x="4248150" y="4692650"/>
          <p14:tracePt t="52219" x="4241800" y="4692650"/>
          <p14:tracePt t="52233" x="4229100" y="4692650"/>
          <p14:tracePt t="52249" x="4229100" y="4686300"/>
          <p14:tracePt t="52331" x="4222750" y="4679950"/>
          <p14:tracePt t="52339" x="4216400" y="4673600"/>
          <p14:tracePt t="52359" x="4210050" y="4673600"/>
          <p14:tracePt t="52711" x="4210050" y="4667250"/>
          <p14:tracePt t="52739" x="4210050" y="4660900"/>
          <p14:tracePt t="52755" x="4216400" y="4660900"/>
          <p14:tracePt t="52763" x="4222750" y="4660900"/>
          <p14:tracePt t="52775" x="4229100" y="4660900"/>
          <p14:tracePt t="52782" x="4235450" y="4660900"/>
          <p14:tracePt t="52800" x="4260850" y="4660900"/>
          <p14:tracePt t="52816" x="4286250" y="4660900"/>
          <p14:tracePt t="52832" x="4305300" y="4660900"/>
          <p14:tracePt t="52849" x="4356100" y="4660900"/>
          <p14:tracePt t="52866" x="4425950" y="4660900"/>
          <p14:tracePt t="52882" x="4508500" y="4660900"/>
          <p14:tracePt t="52900" x="4622800" y="4648200"/>
          <p14:tracePt t="52916" x="4762500" y="4641850"/>
          <p14:tracePt t="52932" x="4857750" y="4629150"/>
          <p14:tracePt t="52949" x="4927600" y="4616450"/>
          <p14:tracePt t="52966" x="4978400" y="4610100"/>
          <p14:tracePt t="52982" x="5029200" y="4603750"/>
          <p14:tracePt t="52999" x="5060950" y="4603750"/>
          <p14:tracePt t="53016" x="5143500" y="4603750"/>
          <p14:tracePt t="53032" x="5226050" y="4603750"/>
          <p14:tracePt t="53049" x="5289550" y="4603750"/>
          <p14:tracePt t="53066" x="5321300" y="4603750"/>
          <p14:tracePt t="53082" x="5340350" y="4603750"/>
          <p14:tracePt t="53100" x="5359400" y="4603750"/>
          <p14:tracePt t="53116" x="5378450" y="4622800"/>
          <p14:tracePt t="53132" x="5397500" y="4629150"/>
          <p14:tracePt t="53149" x="5403850" y="4635500"/>
          <p14:tracePt t="53166" x="5410200" y="4648200"/>
          <p14:tracePt t="53182" x="5416550" y="4648200"/>
          <p14:tracePt t="53199" x="5416550" y="4654550"/>
          <p14:tracePt t="53299" x="5416550" y="4660900"/>
          <p14:tracePt t="53303" x="5416550" y="4667250"/>
          <p14:tracePt t="53316" x="5416550" y="4679950"/>
          <p14:tracePt t="53332" x="5416550" y="4699000"/>
          <p14:tracePt t="53349" x="5416550" y="4711700"/>
          <p14:tracePt t="53366" x="5422900" y="4730750"/>
          <p14:tracePt t="53382" x="5422900" y="4743450"/>
          <p14:tracePt t="53416" x="5429250" y="4749800"/>
          <p14:tracePt t="53433" x="5435600" y="4749800"/>
          <p14:tracePt t="53475" x="5441950" y="4749800"/>
          <p14:tracePt t="53491" x="5448300" y="4749800"/>
          <p14:tracePt t="53499" x="5454650" y="4749800"/>
          <p14:tracePt t="53539" x="5461000" y="4749800"/>
          <p14:tracePt t="53586" x="5467350" y="4749800"/>
          <p14:tracePt t="53594" x="5480050" y="4749800"/>
          <p14:tracePt t="53599" x="5486400" y="4749800"/>
          <p14:tracePt t="53614" x="5505450" y="4749800"/>
          <p14:tracePt t="53631" x="5530850" y="4749800"/>
          <p14:tracePt t="53647" x="5537200" y="4749800"/>
          <p14:tracePt t="53732" x="5543550" y="4749800"/>
          <p14:tracePt t="53867" x="5549900" y="4749800"/>
          <p14:tracePt t="53875" x="5549900" y="4743450"/>
          <p14:tracePt t="53882" x="5562600" y="4743450"/>
          <p14:tracePt t="53899" x="5581650" y="4743450"/>
          <p14:tracePt t="53914" x="5632450" y="4737100"/>
          <p14:tracePt t="53931" x="5689600" y="4737100"/>
          <p14:tracePt t="53949" x="5759450" y="4737100"/>
          <p14:tracePt t="53966" x="5835650" y="4737100"/>
          <p14:tracePt t="53982" x="5854700" y="4730750"/>
          <p14:tracePt t="54200" x="5861050" y="4730750"/>
          <p14:tracePt t="54206" x="5873750" y="4730750"/>
          <p14:tracePt t="54215" x="5886450" y="4730750"/>
          <p14:tracePt t="54232" x="5892800" y="4737100"/>
          <p14:tracePt t="54249" x="5899150" y="4743450"/>
          <p14:tracePt t="54305" x="5905500" y="4743450"/>
          <p14:tracePt t="54310" x="5911850" y="4749800"/>
          <p14:tracePt t="54332" x="5918200" y="4756150"/>
          <p14:tracePt t="54349" x="5924550" y="4756150"/>
          <p14:tracePt t="54397" x="5930900" y="4756150"/>
          <p14:tracePt t="54410" x="5943600" y="4756150"/>
          <p14:tracePt t="54415" x="5949950" y="4756150"/>
          <p14:tracePt t="54432" x="5956300" y="4768850"/>
          <p14:tracePt t="54465" x="5962650" y="4768850"/>
          <p14:tracePt t="54482" x="5975350" y="4768850"/>
          <p14:tracePt t="54499" x="5981700" y="4775200"/>
          <p14:tracePt t="54515" x="6000750" y="4787900"/>
          <p14:tracePt t="54532" x="6013450" y="4794250"/>
          <p14:tracePt t="54640" x="6019800" y="4794250"/>
          <p14:tracePt t="54646" x="6026150" y="4794250"/>
          <p14:tracePt t="54652" x="6032500" y="4794250"/>
          <p14:tracePt t="54664" x="6045200" y="4794250"/>
          <p14:tracePt t="54825" x="6051550" y="4794250"/>
          <p14:tracePt t="54830" x="6057900" y="4794250"/>
          <p14:tracePt t="54841" x="6064250" y="4794250"/>
          <p14:tracePt t="54848" x="6070600" y="4800600"/>
          <p14:tracePt t="54865" x="6076950" y="4800600"/>
          <p14:tracePt t="54882" x="6096000" y="4800600"/>
          <p14:tracePt t="54898" x="6108700" y="4800600"/>
          <p14:tracePt t="54915" x="6115050" y="4800600"/>
          <p14:tracePt t="55321" x="6121400" y="4800600"/>
          <p14:tracePt t="55329" x="6127750" y="4800600"/>
          <p14:tracePt t="55334" x="6134100" y="4800600"/>
          <p14:tracePt t="55348" x="6146800" y="4800600"/>
          <p14:tracePt t="55365" x="6172200" y="4800600"/>
          <p14:tracePt t="55382" x="6223000" y="4806950"/>
          <p14:tracePt t="55398" x="6267450" y="4813300"/>
          <p14:tracePt t="55415" x="6330950" y="4826000"/>
          <p14:tracePt t="55432" x="6388100" y="4832350"/>
          <p14:tracePt t="55448" x="6445250" y="4832350"/>
          <p14:tracePt t="55465" x="6496050" y="4832350"/>
          <p14:tracePt t="55482" x="6565900" y="4832350"/>
          <p14:tracePt t="55498" x="6654800" y="4832350"/>
          <p14:tracePt t="55515" x="6750050" y="4832350"/>
          <p14:tracePt t="55531" x="6845300" y="4832350"/>
          <p14:tracePt t="55548" x="6959600" y="4832350"/>
          <p14:tracePt t="55565" x="7054850" y="4832350"/>
          <p14:tracePt t="55582" x="7156450" y="4832350"/>
          <p14:tracePt t="55598" x="7213600" y="4832350"/>
          <p14:tracePt t="55615" x="7264400" y="4832350"/>
          <p14:tracePt t="55632" x="7327900" y="4845050"/>
          <p14:tracePt t="55648" x="7391400" y="4851400"/>
          <p14:tracePt t="55665" x="7423150" y="4851400"/>
          <p14:tracePt t="55667" x="7435850" y="4851400"/>
          <p14:tracePt t="55682" x="7461250" y="4851400"/>
          <p14:tracePt t="55699" x="7505700" y="4857750"/>
          <p14:tracePt t="55715" x="7550150" y="4864100"/>
          <p14:tracePt t="55731" x="7594600" y="4876800"/>
          <p14:tracePt t="55747" x="7613650" y="4876800"/>
          <p14:tracePt t="55763" x="7620000" y="4876800"/>
          <p14:tracePt t="55873" x="7626350" y="4876800"/>
          <p14:tracePt t="55885" x="7632700" y="4876800"/>
          <p14:tracePt t="55890" x="7651750" y="4876800"/>
          <p14:tracePt t="55898" x="7670800" y="4876800"/>
          <p14:tracePt t="55915" x="7715250" y="4876800"/>
          <p14:tracePt t="55931" x="7747000" y="4876800"/>
          <p14:tracePt t="55948" x="7772400" y="4876800"/>
          <p14:tracePt t="55965" x="7785100" y="4876800"/>
          <p14:tracePt t="55981" x="7791450" y="4876800"/>
          <p14:tracePt t="56033" x="7797800" y="4876800"/>
          <p14:tracePt t="56041" x="7804150" y="4876800"/>
          <p14:tracePt t="56049" x="7810500" y="4876800"/>
          <p14:tracePt t="56065" x="7829550" y="4876800"/>
          <p14:tracePt t="56082" x="7867650" y="4876800"/>
          <p14:tracePt t="56099" x="7899400" y="4876800"/>
          <p14:tracePt t="56115" x="7924800" y="4876800"/>
          <p14:tracePt t="56131" x="7950200" y="4876800"/>
          <p14:tracePt t="56148" x="7962900" y="4876800"/>
          <p14:tracePt t="56165" x="7969250" y="4870450"/>
          <p14:tracePt t="56269" x="7975600" y="4864100"/>
          <p14:tracePt t="56281" x="7981950" y="4864100"/>
          <p14:tracePt t="56288" x="7981950" y="4857750"/>
          <p14:tracePt t="56309" x="7981950" y="4851400"/>
          <p14:tracePt t="56317" x="7981950" y="4845050"/>
          <p14:tracePt t="56336" x="7981950" y="4838700"/>
          <p14:tracePt t="56348" x="7988300" y="4838700"/>
          <p14:tracePt t="60352" x="7988300" y="4832350"/>
          <p14:tracePt t="60380" x="7981950" y="4832350"/>
          <p14:tracePt t="60386" x="7975600" y="4832350"/>
          <p14:tracePt t="60401" x="7969250" y="4832350"/>
          <p14:tracePt t="60413" x="7962900" y="4832350"/>
          <p14:tracePt t="60430" x="7950200" y="4832350"/>
          <p14:tracePt t="60447" x="7937500" y="4832350"/>
          <p14:tracePt t="60463" x="7924800" y="4832350"/>
          <p14:tracePt t="60480" x="7912100" y="4832350"/>
          <p14:tracePt t="60496" x="7893050" y="4832350"/>
          <p14:tracePt t="60514" x="7854950" y="4832350"/>
          <p14:tracePt t="60530" x="7810500" y="4832350"/>
          <p14:tracePt t="60546" x="7785100" y="4832350"/>
          <p14:tracePt t="60563" x="7734300" y="4832350"/>
          <p14:tracePt t="60580" x="7689850" y="4845050"/>
          <p14:tracePt t="60596" x="7639050" y="4857750"/>
          <p14:tracePt t="60614" x="7581900" y="4889500"/>
          <p14:tracePt t="60616" x="7569200" y="4895850"/>
          <p14:tracePt t="60630" x="7512050" y="4914900"/>
          <p14:tracePt t="60646" x="7454900" y="4940300"/>
          <p14:tracePt t="60663" x="7391400" y="4953000"/>
          <p14:tracePt t="60680" x="7308850" y="4965700"/>
          <p14:tracePt t="60696" x="7239000" y="4972050"/>
          <p14:tracePt t="60713" x="7143750" y="4984750"/>
          <p14:tracePt t="60716" x="7131050" y="4984750"/>
          <p14:tracePt t="60730" x="7054850" y="5003800"/>
          <p14:tracePt t="60746" x="6972300" y="5010150"/>
          <p14:tracePt t="60763" x="6896100" y="5029200"/>
          <p14:tracePt t="60780" x="6813550" y="5041900"/>
          <p14:tracePt t="60796" x="6737350" y="5054600"/>
          <p14:tracePt t="60814" x="6635750" y="5086350"/>
          <p14:tracePt t="60830" x="6546850" y="5099050"/>
          <p14:tracePt t="60846" x="6470650" y="5111750"/>
          <p14:tracePt t="60863" x="6388100" y="5118100"/>
          <p14:tracePt t="60880" x="6324600" y="5124450"/>
          <p14:tracePt t="60886" x="6292850" y="5124450"/>
          <p14:tracePt t="60896" x="6267450" y="5124450"/>
          <p14:tracePt t="60913" x="6210300" y="5124450"/>
          <p14:tracePt t="60915" x="6197600" y="5124450"/>
          <p14:tracePt t="60930" x="6127750" y="5130800"/>
          <p14:tracePt t="60946" x="6045200" y="5130800"/>
          <p14:tracePt t="60963" x="5956300" y="5130800"/>
          <p14:tracePt t="60980" x="5854700" y="5130800"/>
          <p14:tracePt t="60996" x="5772150" y="5130800"/>
          <p14:tracePt t="61013" x="5702300" y="5130800"/>
          <p14:tracePt t="61028" x="5664200" y="5130800"/>
          <p14:tracePt t="61045" x="5619750" y="5130800"/>
          <p14:tracePt t="61061" x="5588000" y="5130800"/>
          <p14:tracePt t="61080" x="5543550" y="5130800"/>
          <p14:tracePt t="61096" x="5505450" y="5118100"/>
          <p14:tracePt t="61113" x="5473700" y="5111750"/>
          <p14:tracePt t="61130" x="5416550" y="5080000"/>
          <p14:tracePt t="61146" x="5346700" y="5041900"/>
          <p14:tracePt t="61163" x="5295900" y="5003800"/>
          <p14:tracePt t="61165" x="5283200" y="5003800"/>
          <p14:tracePt t="61180" x="5257800" y="4965700"/>
          <p14:tracePt t="61196" x="5232400" y="4908550"/>
          <p14:tracePt t="61213" x="5213350" y="4851400"/>
          <p14:tracePt t="61230" x="5187950" y="4787900"/>
          <p14:tracePt t="61246" x="5175250" y="4730750"/>
          <p14:tracePt t="61263" x="5149850" y="4641850"/>
          <p14:tracePt t="61265" x="5149850" y="4622800"/>
          <p14:tracePt t="61280" x="5124450" y="4533900"/>
          <p14:tracePt t="61296" x="5118100" y="4438650"/>
          <p14:tracePt t="61313" x="5118100" y="4356100"/>
          <p14:tracePt t="61330" x="5118100" y="4267200"/>
          <p14:tracePt t="61346" x="5118100" y="4178300"/>
          <p14:tracePt t="61363" x="5130800" y="4089400"/>
          <p14:tracePt t="61380" x="5130800" y="4000500"/>
          <p14:tracePt t="61396" x="5130800" y="3911600"/>
          <p14:tracePt t="61413" x="5130800" y="3822700"/>
          <p14:tracePt t="61429" x="5130800" y="3740150"/>
          <p14:tracePt t="61446" x="5130800" y="3644900"/>
          <p14:tracePt t="61464" x="5130800" y="3549650"/>
          <p14:tracePt t="61480" x="5130800" y="3473450"/>
          <p14:tracePt t="61496" x="5130800" y="3403600"/>
          <p14:tracePt t="61513" x="5130800" y="3340100"/>
          <p14:tracePt t="61530" x="5130800" y="3282950"/>
          <p14:tracePt t="61546" x="5130800" y="3232150"/>
          <p14:tracePt t="61563" x="5130800" y="3200400"/>
          <p14:tracePt t="61580" x="5130800" y="3155950"/>
          <p14:tracePt t="61596" x="5130800" y="3124200"/>
          <p14:tracePt t="61613" x="5137150" y="3098800"/>
          <p14:tracePt t="61629" x="5143500" y="3073400"/>
          <p14:tracePt t="61645" x="5156200" y="3041650"/>
          <p14:tracePt t="61662" x="5162550" y="3022600"/>
          <p14:tracePt t="61679" x="5175250" y="2984500"/>
          <p14:tracePt t="61696" x="5200650" y="2933700"/>
          <p14:tracePt t="61712" x="5238750" y="2857500"/>
          <p14:tracePt t="61729" x="5276850" y="2794000"/>
          <p14:tracePt t="61745" x="5327650" y="2711450"/>
          <p14:tracePt t="61762" x="5359400" y="2647950"/>
          <p14:tracePt t="61779" x="5397500" y="2578100"/>
          <p14:tracePt t="61796" x="5429250" y="2501900"/>
          <p14:tracePt t="61812" x="5441950" y="2451100"/>
          <p14:tracePt t="61829" x="5461000" y="2400300"/>
          <p14:tracePt t="61845" x="5486400" y="2349500"/>
          <p14:tracePt t="61862" x="5511800" y="2298700"/>
          <p14:tracePt t="61879" x="5537200" y="2247900"/>
          <p14:tracePt t="61896" x="5575300" y="2178050"/>
          <p14:tracePt t="61912" x="5613400" y="2127250"/>
          <p14:tracePt t="61929" x="5645150" y="2076450"/>
          <p14:tracePt t="61945" x="5676900" y="2032000"/>
          <p14:tracePt t="61962" x="5708650" y="1993900"/>
          <p14:tracePt t="61978" x="5721350" y="1968500"/>
          <p14:tracePt t="61996" x="5753100" y="1949450"/>
          <p14:tracePt t="62012" x="5778500" y="1936750"/>
          <p14:tracePt t="62029" x="5803900" y="1930400"/>
          <p14:tracePt t="62045" x="5842000" y="1924050"/>
          <p14:tracePt t="62062" x="5880100" y="1917700"/>
          <p14:tracePt t="62078" x="5937250" y="1911350"/>
          <p14:tracePt t="62094" x="6032500" y="1911350"/>
          <p14:tracePt t="62111" x="6146800" y="1911350"/>
          <p14:tracePt t="62129" x="6242050" y="1924050"/>
          <p14:tracePt t="62146" x="6324600" y="1949450"/>
          <p14:tracePt t="62162" x="6400800" y="1968500"/>
          <p14:tracePt t="62179" x="6457950" y="2000250"/>
          <p14:tracePt t="62182" x="6470650" y="2006600"/>
          <p14:tracePt t="62196" x="6515100" y="2032000"/>
          <p14:tracePt t="62212" x="6534150" y="2057400"/>
          <p14:tracePt t="62229" x="6565900" y="2101850"/>
          <p14:tracePt t="62246" x="6591300" y="2152650"/>
          <p14:tracePt t="62262" x="6623050" y="2222500"/>
          <p14:tracePt t="62279" x="6648450" y="2305050"/>
          <p14:tracePt t="62282" x="6654800" y="2324100"/>
          <p14:tracePt t="62296" x="6680200" y="2393950"/>
          <p14:tracePt t="62312" x="6692900" y="2476500"/>
          <p14:tracePt t="62329" x="6692900" y="2546350"/>
          <p14:tracePt t="62346" x="6692900" y="2622550"/>
          <p14:tracePt t="62362" x="6692900" y="2711450"/>
          <p14:tracePt t="62379" x="6692900" y="2800350"/>
          <p14:tracePt t="62396" x="6692900" y="2927350"/>
          <p14:tracePt t="62412" x="6692900" y="3035300"/>
          <p14:tracePt t="62429" x="6692900" y="3124200"/>
          <p14:tracePt t="62445" x="6692900" y="3213100"/>
          <p14:tracePt t="62462" x="6692900" y="3295650"/>
          <p14:tracePt t="62480" x="6692900" y="3435350"/>
          <p14:tracePt t="62496" x="6692900" y="3562350"/>
          <p14:tracePt t="62512" x="6686550" y="3683000"/>
          <p14:tracePt t="62529" x="6680200" y="3778250"/>
          <p14:tracePt t="62546" x="6661150" y="3898900"/>
          <p14:tracePt t="62562" x="6654800" y="4013200"/>
          <p14:tracePt t="62579" x="6642100" y="4127500"/>
          <p14:tracePt t="62581" x="6642100" y="4152900"/>
          <p14:tracePt t="62596" x="6629400" y="4248150"/>
          <p14:tracePt t="62612" x="6629400" y="4343400"/>
          <p14:tracePt t="62629" x="6629400" y="4438650"/>
          <p14:tracePt t="62645" x="6629400" y="4533900"/>
          <p14:tracePt t="62662" x="6629400" y="4616450"/>
          <p14:tracePt t="62679" x="6629400" y="4692650"/>
          <p14:tracePt t="62696" x="6616700" y="4781550"/>
          <p14:tracePt t="62712" x="6604000" y="4838700"/>
          <p14:tracePt t="62729" x="6597650" y="4895850"/>
          <p14:tracePt t="62745" x="6597650" y="4927600"/>
          <p14:tracePt t="62762" x="6597650" y="4959350"/>
          <p14:tracePt t="62779" x="6597650" y="4984750"/>
          <p14:tracePt t="62796" x="6597650" y="5010150"/>
          <p14:tracePt t="62812" x="6591300" y="5029200"/>
          <p14:tracePt t="62829" x="6578600" y="5054600"/>
          <p14:tracePt t="62845" x="6572250" y="5080000"/>
          <p14:tracePt t="62862" x="6559550" y="5105400"/>
          <p14:tracePt t="62879" x="6553200" y="5124450"/>
          <p14:tracePt t="62896" x="6540500" y="5149850"/>
          <p14:tracePt t="62912" x="6527800" y="5156200"/>
          <p14:tracePt t="62929" x="6527800" y="5168900"/>
          <p14:tracePt t="62945" x="6521450" y="5181600"/>
          <p14:tracePt t="62962" x="6515100" y="5181600"/>
          <p14:tracePt t="62979" x="6515100" y="5187950"/>
          <p14:tracePt t="62996" x="6515100" y="5200650"/>
          <p14:tracePt t="63427" x="6508750" y="5200650"/>
          <p14:tracePt t="63435" x="6496050" y="5200650"/>
          <p14:tracePt t="63445" x="6400800" y="5181600"/>
          <p14:tracePt t="63463" x="6197600" y="5111750"/>
          <p14:tracePt t="63479" x="6007100" y="5041900"/>
          <p14:tracePt t="63481" x="5949950" y="5016500"/>
          <p14:tracePt t="63497" x="5721350" y="4895850"/>
          <p14:tracePt t="63512" x="5422900" y="4699000"/>
          <p14:tracePt t="63529" x="5111750" y="4483100"/>
          <p14:tracePt t="63545" x="4832350" y="4273550"/>
          <p14:tracePt t="63562" x="4622800" y="4013200"/>
          <p14:tracePt t="63579" x="4419600" y="3727450"/>
          <p14:tracePt t="63596" x="4241800" y="3384550"/>
          <p14:tracePt t="63612" x="4171950" y="3200400"/>
          <p14:tracePt t="63629" x="4165600" y="3073400"/>
          <p14:tracePt t="63645" x="4165600" y="2946400"/>
          <p14:tracePt t="63662" x="4165600" y="2813050"/>
          <p14:tracePt t="63679" x="4152900" y="2647950"/>
          <p14:tracePt t="63696" x="4108450" y="2482850"/>
          <p14:tracePt t="63713" x="4095750" y="2387600"/>
          <p14:tracePt t="63729" x="4089400" y="2336800"/>
          <p14:tracePt t="63745" x="4076700" y="2305050"/>
          <p14:tracePt t="63762" x="4070350" y="2292350"/>
          <p14:tracePt t="63779" x="4057650" y="2273300"/>
          <p14:tracePt t="63796" x="4057650" y="2247900"/>
          <p14:tracePt t="63812" x="4051300" y="2216150"/>
          <p14:tracePt t="63829" x="4051300" y="2165350"/>
          <p14:tracePt t="63845" x="4057650" y="2120900"/>
          <p14:tracePt t="63862" x="4064000" y="2089150"/>
          <p14:tracePt t="63879" x="4070350" y="2057400"/>
          <p14:tracePt t="63896" x="4076700" y="2019300"/>
          <p14:tracePt t="63912" x="4083050" y="2000250"/>
          <p14:tracePt t="63928" x="4083050" y="1987550"/>
          <p14:tracePt t="63944" x="4089400" y="1987550"/>
          <p14:tracePt t="64006" x="4102100" y="1993900"/>
          <p14:tracePt t="64010" x="4108450" y="2006600"/>
          <p14:tracePt t="64014" x="4114800" y="2019300"/>
          <p14:tracePt t="64028" x="4140200" y="2127250"/>
          <p14:tracePt t="64044" x="4171950" y="2235200"/>
          <p14:tracePt t="64061" x="4197350" y="2387600"/>
          <p14:tracePt t="64078" x="4210050" y="2552700"/>
          <p14:tracePt t="64094" x="4235450" y="2730500"/>
          <p14:tracePt t="64112" x="4248150" y="2978150"/>
          <p14:tracePt t="64128" x="4273550" y="3181350"/>
          <p14:tracePt t="64145" x="4298950" y="3390900"/>
          <p14:tracePt t="64161" x="4318000" y="3549650"/>
          <p14:tracePt t="64177" x="4324350" y="3663950"/>
          <p14:tracePt t="64194" x="4324350" y="3740150"/>
          <p14:tracePt t="64210" x="4324350" y="3810000"/>
          <p14:tracePt t="64227" x="4324350" y="3848100"/>
          <p14:tracePt t="64244" x="4324350" y="3892550"/>
          <p14:tracePt t="64260" x="4324350" y="3924300"/>
          <p14:tracePt t="64277" x="4324350" y="3962400"/>
          <p14:tracePt t="64294" x="4330700" y="4019550"/>
          <p14:tracePt t="64310" x="4349750" y="4076700"/>
          <p14:tracePt t="64328" x="4368800" y="4140200"/>
          <p14:tracePt t="64344" x="4387850" y="4191000"/>
          <p14:tracePt t="64360" x="4400550" y="4241800"/>
          <p14:tracePt t="64377" x="4419600" y="4318000"/>
          <p14:tracePt t="64394" x="4438650" y="4394200"/>
          <p14:tracePt t="64411" x="4451350" y="4464050"/>
          <p14:tracePt t="64428" x="4470400" y="4521200"/>
          <p14:tracePt t="64444" x="4489450" y="4552950"/>
          <p14:tracePt t="64460" x="4489450" y="4572000"/>
          <p14:tracePt t="64477" x="4495800" y="4578350"/>
          <p14:tracePt t="64750" x="4502150" y="4578350"/>
          <p14:tracePt t="64859" x="4508500" y="4578350"/>
          <p14:tracePt t="65359" x="4508500" y="4584700"/>
          <p14:tracePt t="65367" x="4514850" y="4591050"/>
          <p14:tracePt t="65383" x="4514850" y="4597400"/>
          <p14:tracePt t="65395" x="4514850" y="4610100"/>
          <p14:tracePt t="65411" x="4514850" y="4622800"/>
          <p14:tracePt t="65429" x="4514850" y="4629150"/>
          <p14:tracePt t="65445" x="4514850" y="4635500"/>
          <p14:tracePt t="65991" x="4521200" y="4641850"/>
          <p14:tracePt t="66019" x="4527550" y="4641850"/>
          <p14:tracePt t="66067" x="4527550" y="4635500"/>
          <p14:tracePt t="66078" x="4533900" y="4635500"/>
          <p14:tracePt t="66126" x="4540250" y="4635500"/>
          <p14:tracePt t="66169" x="4540250" y="4629150"/>
          <p14:tracePt t="66182" x="4546600" y="4629150"/>
          <p14:tracePt t="66194" x="4546600" y="4622800"/>
          <p14:tracePt t="66202" x="4552950" y="4622800"/>
          <p14:tracePt t="66234" x="4552950" y="4616450"/>
          <p14:tracePt t="66238" x="4559300" y="4616450"/>
          <p14:tracePt t="66246" x="4565650" y="4616450"/>
          <p14:tracePt t="66698" x="4572000" y="4616450"/>
          <p14:tracePt t="66910" x="4572000" y="4610100"/>
          <p14:tracePt t="66950" x="4572000" y="4603750"/>
          <p14:tracePt t="66955" x="4578350" y="4603750"/>
          <p14:tracePt t="66963" x="4584700" y="4603750"/>
          <p14:tracePt t="68640" x="4584700" y="4597400"/>
          <p14:tracePt t="68653" x="4591050" y="4597400"/>
          <p14:tracePt t="68660" x="4603750" y="4597400"/>
          <p14:tracePt t="68678" x="4629150" y="4597400"/>
          <p14:tracePt t="68680" x="4635500" y="4597400"/>
          <p14:tracePt t="68694" x="4654550" y="4610100"/>
          <p14:tracePt t="68710" x="4692650" y="4629150"/>
          <p14:tracePt t="68727" x="4749800" y="4660900"/>
          <p14:tracePt t="68744" x="4806950" y="4699000"/>
          <p14:tracePt t="68760" x="4870450" y="4730750"/>
          <p14:tracePt t="68778" x="4959350" y="4775200"/>
          <p14:tracePt t="68794" x="5073650" y="4819650"/>
          <p14:tracePt t="68810" x="5207000" y="4876800"/>
          <p14:tracePt t="68827" x="5353050" y="4933950"/>
          <p14:tracePt t="68844" x="5486400" y="4984750"/>
          <p14:tracePt t="68860" x="5549900" y="5003800"/>
          <p14:tracePt t="68877" x="5626100" y="5054600"/>
          <p14:tracePt t="68894" x="5740400" y="5130800"/>
          <p14:tracePt t="68910" x="5829300" y="5187950"/>
          <p14:tracePt t="68927" x="5899150" y="5226050"/>
          <p14:tracePt t="68943" x="5962650" y="5251450"/>
          <p14:tracePt t="68960" x="6026150" y="5276850"/>
          <p14:tracePt t="68976" x="6096000" y="5308600"/>
          <p14:tracePt t="68992" x="6159500" y="5334000"/>
          <p14:tracePt t="69010" x="6223000" y="5353050"/>
          <p14:tracePt t="69026" x="6318250" y="5391150"/>
          <p14:tracePt t="69042" x="6426200" y="5435600"/>
          <p14:tracePt t="69059" x="6508750" y="5486400"/>
          <p14:tracePt t="69076" x="6604000" y="5524500"/>
          <p14:tracePt t="69092" x="6673850" y="5556250"/>
          <p14:tracePt t="69109" x="6724650" y="5581650"/>
          <p14:tracePt t="69126" x="6756400" y="5607050"/>
          <p14:tracePt t="69142" x="6800850" y="5632450"/>
          <p14:tracePt t="69159" x="6851650" y="5670550"/>
          <p14:tracePt t="69176" x="6902450" y="5708650"/>
          <p14:tracePt t="69194" x="6927850" y="5721350"/>
          <p14:tracePt t="69210" x="6934200" y="5727700"/>
          <p14:tracePt t="69305" x="6940550" y="5734050"/>
          <p14:tracePt t="69321" x="6946900" y="5734050"/>
          <p14:tracePt t="69517" x="6946900" y="5740400"/>
          <p14:tracePt t="69717" x="6953250" y="5740400"/>
          <p14:tracePt t="69733" x="6953250" y="5746750"/>
          <p14:tracePt t="69749" x="6953250" y="5753100"/>
          <p14:tracePt t="69756" x="6953250" y="5759450"/>
          <p14:tracePt t="69773" x="6953250" y="5765800"/>
          <p14:tracePt t="69781" x="6953250" y="5772150"/>
          <p14:tracePt t="69800" x="6953250" y="5778500"/>
          <p14:tracePt t="69811" x="6953250" y="5791200"/>
          <p14:tracePt t="69827" x="6946900" y="5791200"/>
          <p14:tracePt t="69843" x="6946900" y="5797550"/>
          <p14:tracePt t="69889" x="6946900" y="5803900"/>
          <p14:tracePt t="69894" x="6940550" y="5803900"/>
          <p14:tracePt t="69911" x="6934200" y="5810250"/>
          <p14:tracePt t="69927" x="6921500" y="5822950"/>
          <p14:tracePt t="69943" x="6921500" y="5829300"/>
          <p14:tracePt t="69960" x="6915150" y="5829300"/>
          <p14:tracePt t="69977" x="6915150" y="5835650"/>
          <p14:tracePt t="70036" x="6908800" y="5835650"/>
          <p14:tracePt t="70057" x="6902450" y="5835650"/>
          <p14:tracePt t="70065" x="6896100" y="5835650"/>
          <p14:tracePt t="70076" x="6896100" y="5842000"/>
          <p14:tracePt t="70093" x="6877050" y="5842000"/>
          <p14:tracePt t="70110" x="6877050" y="5848350"/>
          <p14:tracePt t="70145" x="6870700" y="5848350"/>
          <p14:tracePt t="70160" x="6864350" y="5848350"/>
          <p14:tracePt t="70177" x="6858000" y="5848350"/>
          <p14:tracePt t="70205" x="6851650" y="5848350"/>
          <p14:tracePt t="70519" x="6845300" y="5848350"/>
          <p14:tracePt t="70531" x="6838950" y="5848350"/>
          <p14:tracePt t="70551" x="6832600" y="5848350"/>
          <p14:tracePt t="70701" x="6826250" y="5848350"/>
          <p14:tracePt t="70709" x="6819900" y="5848350"/>
          <p14:tracePt t="70717" x="6813550" y="5848350"/>
          <p14:tracePt t="70752" x="6807200" y="5848350"/>
          <p14:tracePt t="70797" x="6800850" y="5848350"/>
          <p14:tracePt t="70809" x="6794500" y="5848350"/>
          <p14:tracePt t="70821" x="6788150" y="5848350"/>
          <p14:tracePt t="70829" x="6781800" y="5848350"/>
          <p14:tracePt t="70843" x="6775450" y="5848350"/>
          <p14:tracePt t="70860" x="6756400" y="5848350"/>
          <p14:tracePt t="70876" x="6737350" y="5848350"/>
          <p14:tracePt t="70893" x="6724650" y="5848350"/>
          <p14:tracePt t="70910" x="6705600" y="5848350"/>
          <p14:tracePt t="70926" x="6692900" y="5854700"/>
          <p14:tracePt t="70943" x="6680200" y="5854700"/>
          <p14:tracePt t="70960" x="6667500" y="5854700"/>
          <p14:tracePt t="70976" x="6654800" y="5867400"/>
          <p14:tracePt t="70993" x="6623050" y="5867400"/>
          <p14:tracePt t="71010" x="6591300" y="5867400"/>
          <p14:tracePt t="71026" x="6553200" y="5867400"/>
          <p14:tracePt t="71031" x="6546850" y="5867400"/>
          <p14:tracePt t="71043" x="6527800" y="5867400"/>
          <p14:tracePt t="71060" x="6508750" y="5867400"/>
          <p14:tracePt t="71076" x="6489700" y="5867400"/>
          <p14:tracePt t="71093" x="6457950" y="5867400"/>
          <p14:tracePt t="71095" x="6451600" y="5867400"/>
          <p14:tracePt t="71110" x="6426200" y="5867400"/>
          <p14:tracePt t="71126" x="6394450" y="5867400"/>
          <p14:tracePt t="71143" x="6369050" y="5873750"/>
          <p14:tracePt t="71160" x="6343650" y="5886450"/>
          <p14:tracePt t="71176" x="6324600" y="5886450"/>
          <p14:tracePt t="71193" x="6311900" y="5886450"/>
          <p14:tracePt t="71210" x="6286500" y="5886450"/>
          <p14:tracePt t="71226" x="6280150" y="5886450"/>
          <p14:tracePt t="71243" x="6273800" y="5886450"/>
          <p14:tracePt t="71259" x="6261100" y="5886450"/>
          <p14:tracePt t="71276" x="6254750" y="5886450"/>
          <p14:tracePt t="71293" x="6248400" y="5886450"/>
          <p14:tracePt t="71310" x="6229350" y="5873750"/>
          <p14:tracePt t="71326" x="6223000" y="5873750"/>
          <p14:tracePt t="71343" x="6210300" y="5861050"/>
          <p14:tracePt t="71359" x="6203950" y="5861050"/>
          <p14:tracePt t="71376" x="6184900" y="5848350"/>
          <p14:tracePt t="71393" x="6172200" y="5842000"/>
          <p14:tracePt t="71409" x="6165850" y="5842000"/>
          <p14:tracePt t="71426" x="6159500" y="5835650"/>
          <p14:tracePt t="71465" x="6153150" y="5829300"/>
          <p14:tracePt t="71477" x="6146800" y="5829300"/>
          <p14:tracePt t="71493" x="6134100" y="5829300"/>
          <p14:tracePt t="71510" x="6121400" y="5822950"/>
          <p14:tracePt t="71526" x="6102350" y="5816600"/>
          <p14:tracePt t="71530" x="6096000" y="5816600"/>
          <p14:tracePt t="71543" x="6076950" y="5810250"/>
          <p14:tracePt t="71558" x="6032500" y="5810250"/>
          <p14:tracePt t="71575" x="5962650" y="5803900"/>
          <p14:tracePt t="71591" x="5880100" y="5803900"/>
          <p14:tracePt t="71608" x="5797550" y="5803900"/>
          <p14:tracePt t="71624" x="5734050" y="5803900"/>
          <p14:tracePt t="71642" x="5638800" y="5803900"/>
          <p14:tracePt t="71658" x="5568950" y="5803900"/>
          <p14:tracePt t="71675" x="5505450" y="5803900"/>
          <p14:tracePt t="71691" x="5429250" y="5803900"/>
          <p14:tracePt t="71708" x="5372100" y="5803900"/>
          <p14:tracePt t="71725" x="5340350" y="5803900"/>
          <p14:tracePt t="71742" x="5302250" y="5803900"/>
          <p14:tracePt t="71758" x="5270500" y="5797550"/>
          <p14:tracePt t="71775" x="5245100" y="5791200"/>
          <p14:tracePt t="71791" x="5219700" y="5791200"/>
          <p14:tracePt t="71808" x="5200650" y="5791200"/>
          <p14:tracePt t="71825" x="5194300" y="5791200"/>
          <p14:tracePt t="71841" x="5187950" y="5791200"/>
          <p14:tracePt t="71858" x="5181600" y="5791200"/>
          <p14:tracePt t="71875" x="5168900" y="5791200"/>
          <p14:tracePt t="71891" x="5162550" y="5791200"/>
          <p14:tracePt t="71908" x="5156200" y="5791200"/>
          <p14:tracePt t="71925" x="5137150" y="5791200"/>
          <p14:tracePt t="71941" x="5099050" y="5797550"/>
          <p14:tracePt t="71958" x="5086350" y="5803900"/>
          <p14:tracePt t="71974" x="5067300" y="5810250"/>
          <p14:tracePt t="71991" x="5041900" y="5810250"/>
          <p14:tracePt t="72008" x="5022850" y="5810250"/>
          <p14:tracePt t="72024" x="5010150" y="5810250"/>
          <p14:tracePt t="72041" x="4997450" y="5810250"/>
          <p14:tracePt t="72058" x="4984750" y="5816600"/>
          <p14:tracePt t="72074" x="4978400" y="5822950"/>
          <p14:tracePt t="72091" x="4972050" y="5829300"/>
          <p14:tracePt t="72124" x="4972050" y="5835650"/>
          <p14:tracePt t="72141" x="4972050" y="5842000"/>
          <p14:tracePt t="72158" x="4972050" y="5854700"/>
          <p14:tracePt t="72174" x="4972050" y="5861050"/>
          <p14:tracePt t="72208" x="4972050" y="5867400"/>
          <p14:tracePt t="72224" x="4978400" y="5880100"/>
          <p14:tracePt t="72241" x="4978400" y="5892800"/>
          <p14:tracePt t="72258" x="4978400" y="5905500"/>
          <p14:tracePt t="72274" x="4978400" y="5911850"/>
          <p14:tracePt t="72291" x="4978400" y="5918200"/>
          <p14:tracePt t="72308" x="4978400" y="5924550"/>
          <p14:tracePt t="72324" x="4978400" y="5930900"/>
          <p14:tracePt t="72342" x="4978400" y="5943600"/>
          <p14:tracePt t="72358" x="4978400" y="5956300"/>
          <p14:tracePt t="72374" x="4978400" y="5969000"/>
          <p14:tracePt t="72391" x="4978400" y="5975350"/>
          <p14:tracePt t="72408" x="4978400" y="5981700"/>
          <p14:tracePt t="72424" x="4978400" y="5988050"/>
          <p14:tracePt t="72441" x="4978400" y="6000750"/>
          <p14:tracePt t="72458" x="4978400" y="6013450"/>
          <p14:tracePt t="72474" x="4972050" y="6019800"/>
          <p14:tracePt t="72491" x="4959350" y="6038850"/>
          <p14:tracePt t="72508" x="4953000" y="6051550"/>
          <p14:tracePt t="72524" x="4946650" y="6057900"/>
          <p14:tracePt t="72541" x="4940300" y="6070600"/>
          <p14:tracePt t="72558" x="4933950" y="6076950"/>
          <p14:tracePt t="72595" x="4927600" y="6076950"/>
          <p14:tracePt t="72604" x="4921250" y="6083300"/>
          <p14:tracePt t="72612" x="4921250" y="6089650"/>
          <p14:tracePt t="72628" x="4914900" y="6089650"/>
          <p14:tracePt t="72641" x="4908550" y="6096000"/>
          <p14:tracePt t="72658" x="4908550" y="6102350"/>
          <p14:tracePt t="72675" x="4902200" y="6108700"/>
          <p14:tracePt t="72696" x="4895850" y="6108700"/>
          <p14:tracePt t="72708" x="4895850" y="6115050"/>
          <p14:tracePt t="72724" x="4889500" y="6121400"/>
          <p14:tracePt t="72741" x="4883150" y="6121400"/>
          <p14:tracePt t="72758" x="4876800" y="6134100"/>
          <p14:tracePt t="72840" x="4870450" y="6134100"/>
          <p14:tracePt t="72849" x="4864100" y="6134100"/>
          <p14:tracePt t="72881" x="4857750" y="6134100"/>
          <p14:tracePt t="72892" x="4851400" y="6134100"/>
          <p14:tracePt t="72901" x="4845050" y="6134100"/>
          <p14:tracePt t="72913" x="4838700" y="6134100"/>
          <p14:tracePt t="72926" x="4832350" y="6134100"/>
          <p14:tracePt t="72946" x="4826000" y="6134100"/>
          <p14:tracePt t="72959" x="4819650" y="6134100"/>
          <p14:tracePt t="73076" x="4813300" y="6134100"/>
          <p14:tracePt t="73096" x="4806950" y="6134100"/>
          <p14:tracePt t="73102" x="4800600" y="6134100"/>
          <p14:tracePt t="73113" x="4794250" y="6134100"/>
          <p14:tracePt t="73132" x="4787900" y="6134100"/>
          <p14:tracePt t="73142" x="4781550" y="6127750"/>
          <p14:tracePt t="76039" x="4781550" y="6121400"/>
          <p14:tracePt t="76074" x="4781550" y="6115050"/>
          <p14:tracePt t="76726" x="4781550" y="6108700"/>
          <p14:tracePt t="76734" x="4781550" y="6102350"/>
          <p14:tracePt t="77066" x="4781550" y="6096000"/>
          <p14:tracePt t="77643" x="4775200" y="6096000"/>
          <p14:tracePt t="77654" x="4768850" y="6089650"/>
          <p14:tracePt t="77666" x="4768850" y="6083300"/>
          <p14:tracePt t="77682" x="4762500" y="6083300"/>
          <p14:tracePt t="77691" x="4756150" y="6083300"/>
          <p14:tracePt t="77708" x="4737100" y="6070600"/>
          <p14:tracePt t="77741" x="4730750" y="6064250"/>
          <p14:tracePt t="77757" x="4724400" y="6064250"/>
          <p14:tracePt t="77819" x="4718050" y="6057900"/>
          <p14:tracePt t="77871" x="4711700" y="6051550"/>
          <p14:tracePt t="77878" x="4705350" y="6051550"/>
          <p14:tracePt t="78403" x="4705350" y="6045200"/>
          <p14:tracePt t="78842" x="4705350" y="6051550"/>
          <p14:tracePt t="78859" x="4705350" y="6057900"/>
          <p14:tracePt t="78867" x="4705350" y="6064250"/>
          <p14:tracePt t="78895" x="4699000" y="6064250"/>
          <p14:tracePt t="78907" x="4699000" y="6070600"/>
          <p14:tracePt t="78993" x="4692650" y="6070600"/>
          <p14:tracePt t="79009" x="4692650" y="6064250"/>
          <p14:tracePt t="79013" x="4692650" y="6057900"/>
          <p14:tracePt t="79024" x="4692650" y="6045200"/>
          <p14:tracePt t="79040" x="4692650" y="6019800"/>
          <p14:tracePt t="79057" x="4699000" y="6000750"/>
          <p14:tracePt t="79073" x="4705350" y="5981700"/>
          <p14:tracePt t="79090" x="4718050" y="5969000"/>
          <p14:tracePt t="79107" x="4730750" y="5949950"/>
          <p14:tracePt t="79124" x="4743450" y="5943600"/>
          <p14:tracePt t="79140" x="4749800" y="5937250"/>
          <p14:tracePt t="79157" x="4762500" y="5930900"/>
          <p14:tracePt t="79173" x="4775200" y="5924550"/>
          <p14:tracePt t="79190" x="4787900" y="5905500"/>
          <p14:tracePt t="79196" x="4794250" y="5905500"/>
          <p14:tracePt t="79207" x="4806950" y="5899150"/>
          <p14:tracePt t="79224" x="4845050" y="5880100"/>
          <p14:tracePt t="79240" x="4864100" y="5873750"/>
          <p14:tracePt t="79257" x="4883150" y="5854700"/>
          <p14:tracePt t="79273" x="4908550" y="5842000"/>
          <p14:tracePt t="79290" x="4940300" y="5810250"/>
          <p14:tracePt t="79307" x="4997450" y="5765800"/>
          <p14:tracePt t="79324" x="5092700" y="5689600"/>
          <p14:tracePt t="79340" x="5187950" y="5613400"/>
          <p14:tracePt t="79357" x="5251450" y="5549900"/>
          <p14:tracePt t="79373" x="5302250" y="5511800"/>
          <p14:tracePt t="79390" x="5346700" y="5492750"/>
          <p14:tracePt t="79407" x="5384800" y="5473700"/>
          <p14:tracePt t="79424" x="5410200" y="5467350"/>
          <p14:tracePt t="79440" x="5429250" y="5467350"/>
          <p14:tracePt t="79457" x="5441950" y="5467350"/>
          <p14:tracePt t="79473" x="5461000" y="5467350"/>
          <p14:tracePt t="79490" x="5473700" y="5467350"/>
          <p14:tracePt t="79507" x="5499100" y="5467350"/>
          <p14:tracePt t="79523" x="5518150" y="5473700"/>
          <p14:tracePt t="79540" x="5524500" y="5473700"/>
          <p14:tracePt t="79557" x="5530850" y="5473700"/>
          <p14:tracePt t="79573" x="5556250" y="5480050"/>
          <p14:tracePt t="79590" x="5562600" y="5480050"/>
          <p14:tracePt t="79635" x="5568950" y="5486400"/>
          <p14:tracePt t="79647" x="5568950" y="5492750"/>
          <p14:tracePt t="79657" x="5575300" y="5499100"/>
          <p14:tracePt t="79673" x="5581650" y="5524500"/>
          <p14:tracePt t="79690" x="5594350" y="5543550"/>
          <p14:tracePt t="79696" x="5600700" y="5568950"/>
          <p14:tracePt t="79707" x="5607050" y="5575300"/>
          <p14:tracePt t="79724" x="5613400" y="5607050"/>
          <p14:tracePt t="79740" x="5619750" y="5619750"/>
          <p14:tracePt t="79757" x="5626100" y="5632450"/>
          <p14:tracePt t="79773" x="5626100" y="5645150"/>
          <p14:tracePt t="79790" x="5632450" y="5651500"/>
          <p14:tracePt t="79806" x="5645150" y="5670550"/>
          <p14:tracePt t="79824" x="5664200" y="5683250"/>
          <p14:tracePt t="79840" x="5683250" y="5702300"/>
          <p14:tracePt t="79857" x="5708650" y="5708650"/>
          <p14:tracePt t="79873" x="5740400" y="5721350"/>
          <p14:tracePt t="79890" x="5765800" y="5727700"/>
          <p14:tracePt t="79907" x="5816600" y="5746750"/>
          <p14:tracePt t="79924" x="5911850" y="5772150"/>
          <p14:tracePt t="79940" x="6045200" y="5778500"/>
          <p14:tracePt t="79957" x="6121400" y="5784850"/>
          <p14:tracePt t="79973" x="6178550" y="5784850"/>
          <p14:tracePt t="79990" x="6203950" y="5784850"/>
          <p14:tracePt t="80069" x="6203950" y="5778500"/>
          <p14:tracePt t="80081" x="6203950" y="5772150"/>
          <p14:tracePt t="80101" x="6210300" y="5765800"/>
          <p14:tracePt t="80110" x="6216650" y="5765800"/>
          <p14:tracePt t="80122" x="6216650" y="5759450"/>
          <p14:tracePt t="80165" x="6223000" y="5759450"/>
          <p14:tracePt t="80255" x="6229350" y="5759450"/>
          <p14:tracePt t="80266" x="6235700" y="5759450"/>
          <p14:tracePt t="80279" x="6242050" y="5759450"/>
          <p14:tracePt t="80290" x="6254750" y="5765800"/>
          <p14:tracePt t="80306" x="6273800" y="5784850"/>
          <p14:tracePt t="80324" x="6330950" y="5803900"/>
          <p14:tracePt t="80340" x="6394450" y="5803900"/>
          <p14:tracePt t="80356" x="6457950" y="5803900"/>
          <p14:tracePt t="80373" x="6502400" y="5791200"/>
          <p14:tracePt t="80390" x="6553200" y="5778500"/>
          <p14:tracePt t="80406" x="6597650" y="5759450"/>
          <p14:tracePt t="80423" x="6629400" y="5753100"/>
          <p14:tracePt t="80426" x="6635750" y="5746750"/>
          <p14:tracePt t="80440" x="6667500" y="5746750"/>
          <p14:tracePt t="80457" x="6692900" y="5746750"/>
          <p14:tracePt t="80473" x="6711950" y="5746750"/>
          <p14:tracePt t="80490" x="6718300" y="5746750"/>
          <p14:tracePt t="80618" x="6724650" y="5746750"/>
          <p14:tracePt t="80631" x="6731000" y="5746750"/>
          <p14:tracePt t="80640" x="6737350" y="5740400"/>
          <p14:tracePt t="80656" x="6762750" y="5734050"/>
          <p14:tracePt t="80673" x="6788150" y="5734050"/>
          <p14:tracePt t="80678" x="6794500" y="5734050"/>
          <p14:tracePt t="80690" x="6807200" y="5734050"/>
          <p14:tracePt t="80706" x="6813550" y="5734050"/>
          <p14:tracePt t="80786" x="6819900" y="5734050"/>
          <p14:tracePt t="80794" x="6819900" y="5740400"/>
          <p14:tracePt t="80807" x="6819900" y="5746750"/>
          <p14:tracePt t="80823" x="6819900" y="5772150"/>
          <p14:tracePt t="80840" x="6775450" y="5797550"/>
          <p14:tracePt t="80856" x="6705600" y="5829300"/>
          <p14:tracePt t="80873" x="6629400" y="5842000"/>
          <p14:tracePt t="80890" x="6565900" y="5854700"/>
          <p14:tracePt t="80906" x="6496050" y="5880100"/>
          <p14:tracePt t="80923" x="6445250" y="5886450"/>
          <p14:tracePt t="80925" x="6426200" y="5886450"/>
          <p14:tracePt t="80940" x="6343650" y="5892800"/>
          <p14:tracePt t="80956" x="6242050" y="5892800"/>
          <p14:tracePt t="80973" x="6146800" y="5892800"/>
          <p14:tracePt t="80989" x="6064250" y="5892800"/>
          <p14:tracePt t="81006" x="6019800" y="5892800"/>
          <p14:tracePt t="81023" x="6000750" y="5892800"/>
          <p14:tracePt t="81056" x="5988050" y="5892800"/>
          <p14:tracePt t="81088" x="5981700" y="5892800"/>
          <p14:tracePt t="81105" x="5962650" y="5892800"/>
          <p14:tracePt t="81121" x="5911850" y="5892800"/>
          <p14:tracePt t="81138" x="5835650" y="5892800"/>
          <p14:tracePt t="81156" x="5702300" y="5886450"/>
          <p14:tracePt t="81173" x="5594350" y="5867400"/>
          <p14:tracePt t="81190" x="5530850" y="5861050"/>
          <p14:tracePt t="81196" x="5505450" y="5854700"/>
          <p14:tracePt t="81206" x="5492750" y="5854700"/>
          <p14:tracePt t="81223" x="5473700" y="5854700"/>
          <p14:tracePt t="81240" x="5461000" y="5854700"/>
          <p14:tracePt t="81256" x="5448300" y="5854700"/>
          <p14:tracePt t="81273" x="5422900" y="5854700"/>
          <p14:tracePt t="81289" x="5384800" y="5854700"/>
          <p14:tracePt t="81306" x="5314950" y="5854700"/>
          <p14:tracePt t="81323" x="5245100" y="5854700"/>
          <p14:tracePt t="81340" x="5207000" y="5848350"/>
          <p14:tracePt t="81394" x="5200650" y="5848350"/>
          <p14:tracePt t="81403" x="5194300" y="5848350"/>
          <p14:tracePt t="81411" x="5187950" y="5842000"/>
          <p14:tracePt t="81423" x="5181600" y="5829300"/>
          <p14:tracePt t="81440" x="5130800" y="5803900"/>
          <p14:tracePt t="81456" x="5054600" y="5772150"/>
          <p14:tracePt t="81473" x="4965700" y="5759450"/>
          <p14:tracePt t="81489" x="4953000" y="5759450"/>
          <p14:tracePt t="81506" x="4953000" y="5746750"/>
          <p14:tracePt t="81618" x="4953000" y="5753100"/>
          <p14:tracePt t="81630" x="4953000" y="5759450"/>
          <p14:tracePt t="81640" x="4953000" y="5765800"/>
          <p14:tracePt t="81656" x="4953000" y="5784850"/>
          <p14:tracePt t="81673" x="4959350" y="5797550"/>
          <p14:tracePt t="81689" x="4965700" y="5810250"/>
          <p14:tracePt t="81695" x="4965700" y="5816600"/>
          <p14:tracePt t="81711" x="4965700" y="5822950"/>
          <p14:tracePt t="81723" x="4965700" y="5829300"/>
          <p14:tracePt t="81740" x="4978400" y="5848350"/>
          <p14:tracePt t="81756" x="4978400" y="5867400"/>
          <p14:tracePt t="81773" x="4991100" y="5886450"/>
          <p14:tracePt t="81789" x="4997450" y="5899150"/>
          <p14:tracePt t="81806" x="4997450" y="5905500"/>
          <p14:tracePt t="81823" x="4997450" y="5918200"/>
          <p14:tracePt t="81840" x="4997450" y="5930900"/>
          <p14:tracePt t="81856" x="5010150" y="5937250"/>
          <p14:tracePt t="81873" x="5010150" y="5949950"/>
          <p14:tracePt t="81889" x="5010150" y="5956300"/>
          <p14:tracePt t="82046" x="5016500" y="5956300"/>
          <p14:tracePt t="82059" x="5022850" y="5956300"/>
          <p14:tracePt t="82064" x="5029200" y="5956300"/>
          <p14:tracePt t="82079" x="5035550" y="5956300"/>
          <p14:tracePt t="82089" x="5041900" y="5956300"/>
          <p14:tracePt t="82106" x="5054600" y="5956300"/>
          <p14:tracePt t="82122" x="5060950" y="5956300"/>
          <p14:tracePt t="82138" x="5073650" y="5943600"/>
          <p14:tracePt t="82155" x="5092700" y="5937250"/>
          <p14:tracePt t="82171" x="5118100" y="5924550"/>
          <p14:tracePt t="82188" x="5156200" y="5918200"/>
          <p14:tracePt t="82206" x="5245100" y="5892800"/>
          <p14:tracePt t="82212" x="5264150" y="5892800"/>
          <p14:tracePt t="82222" x="5308600" y="5886450"/>
          <p14:tracePt t="82239" x="5327650" y="5880100"/>
          <p14:tracePt t="82273" x="5334000" y="5880100"/>
          <p14:tracePt t="82436" x="5334000" y="5873750"/>
          <p14:tracePt t="82461" x="5340350" y="5873750"/>
          <p14:tracePt t="82501" x="5346700" y="5873750"/>
          <p14:tracePt t="82520" x="5346700" y="5880100"/>
          <p14:tracePt t="82532" x="5353050" y="5880100"/>
          <p14:tracePt t="82539" x="5365750" y="5880100"/>
          <p14:tracePt t="82556" x="5378450" y="5880100"/>
          <p14:tracePt t="82572" x="5422900" y="5880100"/>
          <p14:tracePt t="82590" x="5568950" y="5880100"/>
          <p14:tracePt t="82606" x="5683250" y="5880100"/>
          <p14:tracePt t="82622" x="5759450" y="5880100"/>
          <p14:tracePt t="82639" x="5784850" y="5880100"/>
          <p14:tracePt t="82656" x="5791200" y="5880100"/>
          <p14:tracePt t="82740" x="5791200" y="5873750"/>
          <p14:tracePt t="82753" x="5797550" y="5873750"/>
          <p14:tracePt t="82761" x="5803900" y="5873750"/>
          <p14:tracePt t="82772" x="5810250" y="5873750"/>
          <p14:tracePt t="82789" x="5822950" y="5873750"/>
          <p14:tracePt t="82806" x="5835650" y="5873750"/>
          <p14:tracePt t="82949" x="5842000" y="5873750"/>
          <p14:tracePt t="82961" x="5854700" y="5873750"/>
          <p14:tracePt t="82966" x="5873750" y="5873750"/>
          <p14:tracePt t="82972" x="5886450" y="5873750"/>
          <p14:tracePt t="82989" x="5943600" y="5873750"/>
          <p14:tracePt t="83006" x="6013450" y="5873750"/>
          <p14:tracePt t="83023" x="6045200" y="5867400"/>
          <p14:tracePt t="83039" x="6064250" y="5867400"/>
          <p14:tracePt t="83056" x="6070600" y="5867400"/>
          <p14:tracePt t="83074" x="6070600" y="5861050"/>
          <p14:tracePt t="83089" x="6076950" y="5861050"/>
          <p14:tracePt t="83106" x="6089650" y="5861050"/>
          <p14:tracePt t="83122" x="6121400" y="5861050"/>
          <p14:tracePt t="83139" x="6146800" y="5861050"/>
          <p14:tracePt t="83155" x="6165850" y="5867400"/>
          <p14:tracePt t="83172" x="6191250" y="5867400"/>
          <p14:tracePt t="83189" x="6197600" y="5873750"/>
          <p14:tracePt t="83263" x="6203950" y="5873750"/>
          <p14:tracePt t="83275" x="6210300" y="5873750"/>
          <p14:tracePt t="83279" x="6216650" y="5880100"/>
          <p14:tracePt t="83287" x="6229350" y="5880100"/>
          <p14:tracePt t="83304" x="6235700" y="5886450"/>
          <p14:tracePt t="83321" x="6248400" y="5886450"/>
          <p14:tracePt t="83338" x="6261100" y="5886450"/>
          <p14:tracePt t="83354" x="6286500" y="5886450"/>
          <p14:tracePt t="83371" x="6311900" y="5892800"/>
          <p14:tracePt t="83387" x="6330950" y="5892800"/>
          <p14:tracePt t="83404" x="6350000" y="5899150"/>
          <p14:tracePt t="83421" x="6369050" y="5899150"/>
          <p14:tracePt t="83437" x="6388100" y="5899150"/>
          <p14:tracePt t="83454" x="6400800" y="5899150"/>
          <p14:tracePt t="83471" x="6407150" y="5899150"/>
          <p14:tracePt t="83487" x="6413500" y="5899150"/>
          <p14:tracePt t="83521" x="6419850" y="5899150"/>
          <p14:tracePt t="83537" x="6432550" y="5899150"/>
          <p14:tracePt t="83554" x="6451600" y="5892800"/>
          <p14:tracePt t="83571" x="6477000" y="5892800"/>
          <p14:tracePt t="83587" x="6489700" y="5892800"/>
          <p14:tracePt t="83604" x="6502400" y="5892800"/>
          <p14:tracePt t="83621" x="6515100" y="5892800"/>
          <p14:tracePt t="83654" x="6527800" y="5892800"/>
          <p14:tracePt t="83687" x="6534150" y="5892800"/>
          <p14:tracePt t="83704" x="6546850" y="5880100"/>
          <p14:tracePt t="83707" x="6553200" y="5880100"/>
          <p14:tracePt t="83720" x="6572250" y="5861050"/>
          <p14:tracePt t="83737" x="6610350" y="5842000"/>
          <p14:tracePt t="83754" x="6642100" y="5822950"/>
          <p14:tracePt t="83771" x="6667500" y="5810250"/>
          <p14:tracePt t="83787" x="6692900" y="5797550"/>
          <p14:tracePt t="83804" x="6724650" y="5784850"/>
          <p14:tracePt t="83820" x="6737350" y="5772150"/>
          <p14:tracePt t="83837" x="6743700" y="5772150"/>
          <p14:tracePt t="83935" x="6750050" y="5772150"/>
          <p14:tracePt t="83940" x="6756400" y="5772150"/>
          <p14:tracePt t="83955" x="6775450" y="5772150"/>
          <p14:tracePt t="83971" x="6788150" y="5772150"/>
          <p14:tracePt t="84032" x="6794500" y="5772150"/>
          <p14:tracePt t="84040" x="6800850" y="5772150"/>
          <p14:tracePt t="84055" x="6807200" y="5772150"/>
          <p14:tracePt t="84172" x="6813550" y="5772150"/>
          <p14:tracePt t="84192" x="6819900" y="5778500"/>
          <p14:tracePt t="84604" x="6826250" y="5784850"/>
          <p14:tracePt t="84625" x="6826250" y="5791200"/>
          <p14:tracePt t="84661" x="6826250" y="5797550"/>
          <p14:tracePt t="84668" x="6826250" y="5803900"/>
          <p14:tracePt t="84680" x="6826250" y="5810250"/>
          <p14:tracePt t="84697" x="6826250" y="5816600"/>
          <p14:tracePt t="84717" x="6826250" y="5822950"/>
          <p14:tracePt t="84744" x="6832600" y="5822950"/>
          <p14:tracePt t="84788" x="6838950" y="5829300"/>
          <p14:tracePt t="84817" x="6838950" y="5835650"/>
          <p14:tracePt t="84828" x="6838950" y="5842000"/>
          <p14:tracePt t="85516" x="6838950" y="5848350"/>
          <p14:tracePt t="85521" x="6832600" y="5848350"/>
          <p14:tracePt t="85538" x="6807200" y="5848350"/>
          <p14:tracePt t="85555" x="6762750" y="5842000"/>
          <p14:tracePt t="85571" x="6750050" y="5835650"/>
          <p14:tracePt t="85588" x="6731000" y="5816600"/>
          <p14:tracePt t="85605" x="6711950" y="5810250"/>
          <p14:tracePt t="85622" x="6686550" y="5791200"/>
          <p14:tracePt t="85638" x="6667500" y="5772150"/>
          <p14:tracePt t="85655" x="6648450" y="5759450"/>
          <p14:tracePt t="85671" x="6623050" y="5740400"/>
          <p14:tracePt t="85688" x="6610350" y="5727700"/>
          <p14:tracePt t="85705" x="6597650" y="5708650"/>
          <p14:tracePt t="85721" x="6591300" y="5702300"/>
          <p14:tracePt t="85738" x="6591300" y="5695950"/>
          <p14:tracePt t="85754" x="6584950" y="5695950"/>
          <p14:tracePt t="85771" x="6572250" y="5676900"/>
          <p14:tracePt t="85788" x="6559550" y="5670550"/>
          <p14:tracePt t="85805" x="6540500" y="5651500"/>
          <p14:tracePt t="85822" x="6515100" y="5632450"/>
          <p14:tracePt t="85839" x="6496050" y="5613400"/>
          <p14:tracePt t="85855" x="6483350" y="5600700"/>
          <p14:tracePt t="85871" x="6464300" y="5588000"/>
          <p14:tracePt t="85888" x="6438900" y="5562600"/>
          <p14:tracePt t="85905" x="6413500" y="5543550"/>
          <p14:tracePt t="85922" x="6381750" y="5518150"/>
          <p14:tracePt t="85938" x="6369050" y="5505450"/>
          <p14:tracePt t="85954" x="6362700" y="5499100"/>
          <p14:tracePt t="85971" x="6350000" y="5486400"/>
          <p14:tracePt t="85988" x="6337300" y="5473700"/>
          <p14:tracePt t="86005" x="6324600" y="5461000"/>
          <p14:tracePt t="86022" x="6318250" y="5454650"/>
          <p14:tracePt t="86054" x="6311900" y="5441950"/>
          <p14:tracePt t="86071" x="6299200" y="5435600"/>
          <p14:tracePt t="86088" x="6286500" y="5429250"/>
          <p14:tracePt t="86141" x="6280150" y="5429250"/>
          <p14:tracePt t="86147" x="6273800" y="5429250"/>
          <p14:tracePt t="86154" x="6267450" y="5429250"/>
          <p14:tracePt t="86171" x="6242050" y="5429250"/>
          <p14:tracePt t="86188" x="6216650" y="5429250"/>
          <p14:tracePt t="86204" x="6159500" y="5441950"/>
          <p14:tracePt t="86222" x="6076950" y="5441950"/>
          <p14:tracePt t="86238" x="5981700" y="5441950"/>
          <p14:tracePt t="86254" x="5924550" y="5429250"/>
          <p14:tracePt t="86260" x="5911850" y="5422900"/>
          <p14:tracePt t="86271" x="5886450" y="5422900"/>
          <p14:tracePt t="86288" x="5854700" y="5422900"/>
          <p14:tracePt t="86304" x="5842000" y="5422900"/>
          <p14:tracePt t="86321" x="5803900" y="5416550"/>
          <p14:tracePt t="86338" x="5765800" y="5416550"/>
          <p14:tracePt t="86354" x="5740400" y="5403850"/>
          <p14:tracePt t="86371" x="5708650" y="5397500"/>
          <p14:tracePt t="86388" x="5683250" y="5397500"/>
          <p14:tracePt t="86403" x="5657850" y="5378450"/>
          <p14:tracePt t="86420" x="5645150" y="5378450"/>
          <p14:tracePt t="86436" x="5632450" y="5378450"/>
          <p14:tracePt t="86453" x="5626100" y="5372100"/>
          <p14:tracePt t="86470" x="5613400" y="5365750"/>
          <p14:tracePt t="86486" x="5600700" y="5353050"/>
          <p14:tracePt t="86503" x="5588000" y="5346700"/>
          <p14:tracePt t="86521" x="5575300" y="5340350"/>
          <p14:tracePt t="86538" x="5575300" y="5334000"/>
          <p14:tracePt t="86577" x="5568950" y="5334000"/>
          <p14:tracePt t="86589" x="5568950" y="5327650"/>
          <p14:tracePt t="86596" x="5562600" y="5327650"/>
          <p14:tracePt t="86604" x="5562600" y="5314950"/>
          <p14:tracePt t="86621" x="5562600" y="5302250"/>
          <p14:tracePt t="86638" x="5556250" y="5302250"/>
          <p14:tracePt t="86654" x="5556250" y="5295900"/>
          <p14:tracePt t="86688" x="5549900" y="5283200"/>
          <p14:tracePt t="86704" x="5543550" y="5270500"/>
          <p14:tracePt t="86721" x="5543550" y="5251450"/>
          <p14:tracePt t="86738" x="5530850" y="5232400"/>
          <p14:tracePt t="86754" x="5530850" y="5226050"/>
          <p14:tracePt t="86916" x="5524500" y="5226050"/>
          <p14:tracePt t="86921" x="5524500" y="5232400"/>
          <p14:tracePt t="86938" x="5505450" y="5257800"/>
          <p14:tracePt t="86954" x="5499100" y="5283200"/>
          <p14:tracePt t="86971" x="5486400" y="5302250"/>
          <p14:tracePt t="86987" x="5480050" y="5346700"/>
          <p14:tracePt t="87004" x="5480050" y="5441950"/>
          <p14:tracePt t="87021" x="5473700" y="5575300"/>
          <p14:tracePt t="87038" x="5448300" y="5715000"/>
          <p14:tracePt t="87054" x="5397500" y="5810250"/>
          <p14:tracePt t="87071" x="5372100" y="5880100"/>
          <p14:tracePt t="87087" x="5353050" y="5937250"/>
          <p14:tracePt t="87104" x="5346700" y="5969000"/>
          <p14:tracePt t="87121" x="5346700" y="5981700"/>
          <p14:tracePt t="87137" x="5346700" y="5988050"/>
          <p14:tracePt t="87154" x="5340350" y="6000750"/>
          <p14:tracePt t="87171" x="5327650" y="6013450"/>
          <p14:tracePt t="87188" x="5314950" y="6026150"/>
          <p14:tracePt t="87204" x="5295900" y="6038850"/>
          <p14:tracePt t="87221" x="5276850" y="6051550"/>
          <p14:tracePt t="87238" x="5257800" y="6064250"/>
          <p14:tracePt t="87255" x="5238750" y="6064250"/>
          <p14:tracePt t="87271" x="5232400" y="6070600"/>
          <p14:tracePt t="87700" x="5232400" y="6064250"/>
          <p14:tracePt t="87706" x="5238750" y="6057900"/>
          <p14:tracePt t="87721" x="5251450" y="6038850"/>
          <p14:tracePt t="87738" x="5283200" y="5988050"/>
          <p14:tracePt t="87755" x="5314950" y="5943600"/>
          <p14:tracePt t="87771" x="5353050" y="5911850"/>
          <p14:tracePt t="87787" x="5397500" y="5854700"/>
          <p14:tracePt t="87793" x="5403850" y="5842000"/>
          <p14:tracePt t="87804" x="5441950" y="5816600"/>
          <p14:tracePt t="87821" x="5492750" y="5772150"/>
          <p14:tracePt t="87838" x="5575300" y="5708650"/>
          <p14:tracePt t="87854" x="5651500" y="5657850"/>
          <p14:tracePt t="87871" x="5734050" y="5600700"/>
          <p14:tracePt t="87887" x="5784850" y="5556250"/>
          <p14:tracePt t="87903" x="5816600" y="5530850"/>
          <p14:tracePt t="87920" x="5835650" y="5518150"/>
          <p14:tracePt t="87936" x="5861050" y="5511800"/>
          <p14:tracePt t="87952" x="5886450" y="5499100"/>
          <p14:tracePt t="87970" x="5937250" y="5467350"/>
          <p14:tracePt t="87986" x="6026150" y="5429250"/>
          <p14:tracePt t="88004" x="6121400" y="5391150"/>
          <p14:tracePt t="88021" x="6197600" y="5365750"/>
          <p14:tracePt t="88038" x="6242050" y="5340350"/>
          <p14:tracePt t="88054" x="6254750" y="5340350"/>
          <p14:tracePt t="88125" x="6254750" y="5334000"/>
          <p14:tracePt t="88136" x="6261100" y="5334000"/>
          <p14:tracePt t="88141" x="6261100" y="5327650"/>
          <p14:tracePt t="88154" x="6261100" y="5321300"/>
          <p14:tracePt t="88170" x="6267450" y="5308600"/>
          <p14:tracePt t="88187" x="6267450" y="5270500"/>
          <p14:tracePt t="88204" x="6273800" y="5245100"/>
          <p14:tracePt t="88220" x="6273800" y="5213350"/>
          <p14:tracePt t="88238" x="6286500" y="5181600"/>
          <p14:tracePt t="88254" x="6286500" y="5162550"/>
          <p14:tracePt t="88270" x="6286500" y="5149850"/>
          <p14:tracePt t="88287" x="6292850" y="5143500"/>
          <p14:tracePt t="88484" x="6292850" y="5137150"/>
          <p14:tracePt t="88507" x="6292850" y="5130800"/>
          <p14:tracePt t="88519" x="6299200" y="5130800"/>
          <p14:tracePt t="88539" x="6299200" y="5124450"/>
          <p14:tracePt t="88547" x="6305550" y="5124450"/>
          <p14:tracePt t="88552" x="6311900" y="5124450"/>
          <p14:tracePt t="88569" x="6311900" y="5118100"/>
          <p14:tracePt t="88585" x="6311900" y="5111750"/>
          <p14:tracePt t="88604" x="6311900" y="5105400"/>
          <p14:tracePt t="88620" x="6318250" y="5099050"/>
          <p14:tracePt t="88637" x="6324600" y="5099050"/>
          <p14:tracePt t="88674" x="6324600" y="5092700"/>
          <p14:tracePt t="88696" x="6324600" y="5086350"/>
          <p14:tracePt t="88705" x="6330950" y="5080000"/>
          <p14:tracePt t="88720" x="6337300" y="5080000"/>
          <p14:tracePt t="88800" x="6343650" y="5080000"/>
          <p14:tracePt t="88810" x="6350000" y="5080000"/>
          <p14:tracePt t="88825" x="6350000" y="5073650"/>
          <p14:tracePt t="88837" x="6356350" y="5073650"/>
          <p14:tracePt t="88924" x="6356350" y="5067300"/>
          <p14:tracePt t="88936" x="6362700" y="5067300"/>
          <p14:tracePt t="88996" x="6362700" y="5060950"/>
          <p14:tracePt t="89001" x="6369050" y="5060950"/>
          <p14:tracePt t="89350" x="6375400" y="5060950"/>
          <p14:tracePt t="89379" x="6381750" y="5060950"/>
          <p14:tracePt t="89383" x="6388100" y="5060950"/>
          <p14:tracePt t="89394" x="6394450" y="5060950"/>
          <p14:tracePt t="89403" x="6400800" y="5060950"/>
          <p14:tracePt t="89420" x="6400800" y="5073650"/>
          <p14:tracePt t="89437" x="6407150" y="5080000"/>
          <p14:tracePt t="89453" x="6413500" y="5092700"/>
          <p14:tracePt t="89470" x="6419850" y="5099050"/>
          <p14:tracePt t="89487" x="6419850" y="5105400"/>
          <p14:tracePt t="89504" x="6426200" y="5111750"/>
          <p14:tracePt t="89520" x="6426200" y="5118100"/>
          <p14:tracePt t="89537" x="6432550" y="5118100"/>
          <p14:tracePt t="89554" x="6432550" y="5137150"/>
          <p14:tracePt t="89571" x="6432550" y="5143500"/>
          <p14:tracePt t="89585" x="6445250" y="5149850"/>
          <p14:tracePt t="89602" x="6445250" y="5156200"/>
          <p14:tracePt t="89618" x="6445250" y="5168900"/>
          <p14:tracePt t="89636" x="6445250" y="5187950"/>
          <p14:tracePt t="89653" x="6445250" y="5200650"/>
          <p14:tracePt t="89670" x="6438900" y="5219700"/>
          <p14:tracePt t="89687" x="6438900" y="5232400"/>
          <p14:tracePt t="89703" x="6432550" y="5238750"/>
          <p14:tracePt t="89726" x="6426200" y="5238750"/>
          <p14:tracePt t="89741" x="6426200" y="5245100"/>
          <p14:tracePt t="89802" x="6419850" y="5245100"/>
          <p14:tracePt t="89819" x="6413500" y="5245100"/>
          <p14:tracePt t="89825" x="6407150" y="5251450"/>
          <p14:tracePt t="89837" x="6407150" y="5257800"/>
          <p14:tracePt t="89853" x="6400800" y="5257800"/>
          <p14:tracePt t="89870" x="6381750" y="5264150"/>
          <p14:tracePt t="89887" x="6356350" y="5276850"/>
          <p14:tracePt t="89904" x="6324600" y="5283200"/>
          <p14:tracePt t="89920" x="6292850" y="5295900"/>
          <p14:tracePt t="89937" x="6267450" y="5302250"/>
          <p14:tracePt t="89953" x="6248400" y="5308600"/>
          <p14:tracePt t="89970" x="6235700" y="5314950"/>
          <p14:tracePt t="89987" x="6210300" y="5327650"/>
          <p14:tracePt t="90004" x="6159500" y="5340350"/>
          <p14:tracePt t="90020" x="6102350" y="5346700"/>
          <p14:tracePt t="90037" x="6013450" y="5359400"/>
          <p14:tracePt t="90053" x="5892800" y="5359400"/>
          <p14:tracePt t="90070" x="5829300" y="5365750"/>
          <p14:tracePt t="90086" x="5791200" y="5365750"/>
          <p14:tracePt t="90103" x="5772150" y="5365750"/>
          <p14:tracePt t="90120" x="5765800" y="5365750"/>
          <p14:tracePt t="90136" x="5759450" y="5365750"/>
          <p14:tracePt t="90153" x="5746750" y="5365750"/>
          <p14:tracePt t="90170" x="5740400" y="5365750"/>
          <p14:tracePt t="90186" x="5721350" y="5365750"/>
          <p14:tracePt t="90204" x="5702300" y="5365750"/>
          <p14:tracePt t="90220" x="5695950" y="5365750"/>
          <p14:tracePt t="90367" x="5689600" y="5359400"/>
          <p14:tracePt t="90375" x="5683250" y="5359400"/>
          <p14:tracePt t="90386" x="5676900" y="5353050"/>
          <p14:tracePt t="90403" x="5664200" y="5340350"/>
          <p14:tracePt t="90420" x="5638800" y="5334000"/>
          <p14:tracePt t="90436" x="5619750" y="5321300"/>
          <p14:tracePt t="90453" x="5607050" y="5314950"/>
          <p14:tracePt t="90470" x="5594350" y="5302250"/>
          <p14:tracePt t="90485" x="5588000" y="5302250"/>
          <p14:tracePt t="90614" x="5581650" y="5302250"/>
          <p14:tracePt t="90646" x="5581650" y="5295900"/>
          <p14:tracePt t="90654" x="5575300" y="5295900"/>
          <p14:tracePt t="90658" x="5575300" y="5289550"/>
          <p14:tracePt t="90668" x="5568950" y="5283200"/>
          <p14:tracePt t="90685" x="5556250" y="5270500"/>
          <p14:tracePt t="90703" x="5543550" y="5257800"/>
          <p14:tracePt t="90720" x="5537200" y="5245100"/>
          <p14:tracePt t="90736" x="5537200" y="5238750"/>
          <p14:tracePt t="90753" x="5530850" y="5226050"/>
          <p14:tracePt t="90786" x="5524500" y="5219700"/>
          <p14:tracePt t="90803" x="5524500" y="5213350"/>
          <p14:tracePt t="90903" x="5518150" y="5207000"/>
          <p14:tracePt t="91051" x="5518150" y="5200650"/>
          <p14:tracePt t="91083" x="5518150" y="5194300"/>
          <p14:tracePt t="91203" x="5518150" y="5187950"/>
          <p14:tracePt t="91282" x="5518150" y="5181600"/>
          <p14:tracePt t="91950" x="5518150" y="5175250"/>
          <p14:tracePt t="91959" x="5518150" y="5168900"/>
          <p14:tracePt t="91969" x="5518150" y="5162550"/>
          <p14:tracePt t="91995" x="5518150" y="5156200"/>
          <p14:tracePt t="92011" x="5518150" y="5149850"/>
          <p14:tracePt t="92042" x="5518150" y="5143500"/>
          <p14:tracePt t="92048" x="5518150" y="5137150"/>
          <p14:tracePt t="92059" x="5518150" y="5130800"/>
          <p14:tracePt t="92074" x="5518150" y="5124450"/>
          <p14:tracePt t="92086" x="5518150" y="5118100"/>
          <p14:tracePt t="92102" x="5518150" y="5105400"/>
          <p14:tracePt t="92120" x="5518150" y="5092700"/>
          <p14:tracePt t="92136" x="5518150" y="5086350"/>
          <p14:tracePt t="92152" x="5524500" y="5073650"/>
          <p14:tracePt t="92169" x="5537200" y="5060950"/>
          <p14:tracePt t="92186" x="5543550" y="5060950"/>
          <p14:tracePt t="92202" x="5543550" y="5054600"/>
          <p14:tracePt t="92219" x="5549900" y="5054600"/>
          <p14:tracePt t="92236" x="5556250" y="5041900"/>
          <p14:tracePt t="92252" x="5562600" y="5035550"/>
          <p14:tracePt t="92269" x="5575300" y="5035550"/>
          <p14:tracePt t="92286" x="5588000" y="5022850"/>
          <p14:tracePt t="92302" x="5600700" y="5016500"/>
          <p14:tracePt t="92319" x="5613400" y="5010150"/>
          <p14:tracePt t="92336" x="5626100" y="5003800"/>
          <p14:tracePt t="92352" x="5626100" y="4997450"/>
          <p14:tracePt t="92358" x="5632450" y="4997450"/>
          <p14:tracePt t="92369" x="5638800" y="4991100"/>
          <p14:tracePt t="92386" x="5651500" y="4991100"/>
          <p14:tracePt t="92402" x="5657850" y="4991100"/>
          <p14:tracePt t="92419" x="5676900" y="4978400"/>
          <p14:tracePt t="92436" x="5702300" y="4978400"/>
          <p14:tracePt t="92452" x="5721350" y="4978400"/>
          <p14:tracePt t="92469" x="5746750" y="4978400"/>
          <p14:tracePt t="92486" x="5772150" y="4972050"/>
          <p14:tracePt t="92502" x="5791200" y="4965700"/>
          <p14:tracePt t="92519" x="5829300" y="4965700"/>
          <p14:tracePt t="92536" x="5880100" y="4953000"/>
          <p14:tracePt t="92552" x="5918200" y="4946650"/>
          <p14:tracePt t="92569" x="5937250" y="4946650"/>
          <p14:tracePt t="92585" x="5949950" y="4940300"/>
          <p14:tracePt t="92602" x="5962650" y="4933950"/>
          <p14:tracePt t="92619" x="5975350" y="4933950"/>
          <p14:tracePt t="92636" x="6026150" y="4927600"/>
          <p14:tracePt t="92652" x="6096000" y="4921250"/>
          <p14:tracePt t="92669" x="6172200" y="4921250"/>
          <p14:tracePt t="92685" x="6248400" y="4921250"/>
          <p14:tracePt t="92702" x="6286500" y="4914900"/>
          <p14:tracePt t="92719" x="6311900" y="4908550"/>
          <p14:tracePt t="92736" x="6318250" y="4908550"/>
          <p14:tracePt t="92786" x="6324600" y="4908550"/>
          <p14:tracePt t="92805" x="6330950" y="4908550"/>
          <p14:tracePt t="92809" x="6337300" y="4908550"/>
          <p14:tracePt t="92829" x="6343650" y="4908550"/>
          <p14:tracePt t="92834" x="6350000" y="4908550"/>
          <p14:tracePt t="92852" x="6369050" y="4914900"/>
          <p14:tracePt t="92869" x="6375400" y="4914900"/>
          <p14:tracePt t="92875" x="6381750" y="4914900"/>
          <p14:tracePt t="92888" x="6388100" y="4921250"/>
          <p14:tracePt t="92938" x="6394450" y="4927600"/>
          <p14:tracePt t="92944" x="6400800" y="4927600"/>
          <p14:tracePt t="92952" x="6413500" y="4933950"/>
          <p14:tracePt t="92969" x="6438900" y="4946650"/>
          <p14:tracePt t="92985" x="6483350" y="4959350"/>
          <p14:tracePt t="93002" x="6508750" y="4972050"/>
          <p14:tracePt t="93019" x="6527800" y="4972050"/>
          <p14:tracePt t="93036" x="6534150" y="4978400"/>
          <p14:tracePt t="93087" x="6540500" y="4978400"/>
          <p14:tracePt t="93094" x="6546850" y="4978400"/>
          <p14:tracePt t="93102" x="6559550" y="4978400"/>
          <p14:tracePt t="93119" x="6578600" y="4997450"/>
          <p14:tracePt t="93136" x="6591300" y="5010150"/>
          <p14:tracePt t="93152" x="6604000" y="5016500"/>
          <p14:tracePt t="93169" x="6610350" y="5022850"/>
          <p14:tracePt t="93185" x="6610350" y="5029200"/>
          <p14:tracePt t="93202" x="6616700" y="5041900"/>
          <p14:tracePt t="93454" x="6623050" y="5041900"/>
          <p14:tracePt t="93471" x="6623050" y="5048250"/>
          <p14:tracePt t="93476" x="6623050" y="5054600"/>
          <p14:tracePt t="93488" x="6623050" y="5060950"/>
          <p14:tracePt t="93515" x="6623050" y="5067300"/>
          <p14:tracePt t="93555" x="6623050" y="5073650"/>
          <p14:tracePt t="93571" x="6623050" y="5080000"/>
          <p14:tracePt t="93579" x="6623050" y="5086350"/>
          <p14:tracePt t="93594" x="6623050" y="5092700"/>
          <p14:tracePt t="93602" x="6623050" y="5099050"/>
          <p14:tracePt t="93619" x="6623050" y="5124450"/>
          <p14:tracePt t="93636" x="6623050" y="5149850"/>
          <p14:tracePt t="93653" x="6623050" y="5168900"/>
          <p14:tracePt t="93669" x="6623050" y="5187950"/>
          <p14:tracePt t="93685" x="6616700" y="5200650"/>
          <p14:tracePt t="93702" x="6604000" y="5213350"/>
          <p14:tracePt t="93719" x="6591300" y="5219700"/>
          <p14:tracePt t="93735" x="6584950" y="5232400"/>
          <p14:tracePt t="93753" x="6578600" y="5245100"/>
          <p14:tracePt t="93769" x="6572250" y="5245100"/>
          <p14:tracePt t="93785" x="6565900" y="5245100"/>
          <p14:tracePt t="93802" x="6565900" y="5257800"/>
          <p14:tracePt t="93954" x="6565900" y="5264150"/>
          <p14:tracePt t="93982" x="6559550" y="5264150"/>
          <p14:tracePt t="93987" x="6553200" y="5264150"/>
          <p14:tracePt t="94001" x="6546850" y="5270500"/>
          <p14:tracePt t="94018" x="6534150" y="5276850"/>
          <p14:tracePt t="94035" x="6527800" y="5276850"/>
          <p14:tracePt t="94082" x="6521450" y="5276850"/>
          <p14:tracePt t="94102" x="6515100" y="5276850"/>
          <p14:tracePt t="94107" x="6508750" y="5283200"/>
          <p14:tracePt t="94118" x="6502400" y="5289550"/>
          <p14:tracePt t="94152" x="6483350" y="5289550"/>
          <p14:tracePt t="94168" x="6457950" y="5289550"/>
          <p14:tracePt t="94185" x="6426200" y="5289550"/>
          <p14:tracePt t="94201" x="6400800" y="5289550"/>
          <p14:tracePt t="94218" x="6388100" y="5289550"/>
          <p14:tracePt t="94235" x="6381750" y="5289550"/>
          <p14:tracePt t="94331" x="6375400" y="5289550"/>
          <p14:tracePt t="94339" x="6369050" y="5289550"/>
          <p14:tracePt t="94352" x="6350000" y="5289550"/>
          <p14:tracePt t="94368" x="6343650" y="5295900"/>
          <p14:tracePt t="94483" x="6337300" y="5295900"/>
          <p14:tracePt t="94494" x="6330950" y="5295900"/>
          <p14:tracePt t="94501" x="6318250" y="5295900"/>
          <p14:tracePt t="94518" x="6311900" y="5295900"/>
          <p14:tracePt t="94535" x="6305550" y="5295900"/>
          <p14:tracePt t="94538" x="6299200" y="5295900"/>
          <p14:tracePt t="94552" x="6286500" y="5295900"/>
          <p14:tracePt t="94568" x="6267450" y="5295900"/>
          <p14:tracePt t="94585" x="6261100" y="5295900"/>
          <p14:tracePt t="94627" x="6254750" y="5295900"/>
          <p14:tracePt t="94674" x="6248400" y="5295900"/>
          <p14:tracePt t="94687" x="6242050" y="5295900"/>
          <p14:tracePt t="94703" x="6242050" y="5289550"/>
          <p14:tracePt t="94715" x="6235700" y="5289550"/>
          <p14:tracePt t="94720" x="6229350" y="5283200"/>
          <p14:tracePt t="94787" x="6223000" y="5276850"/>
          <p14:tracePt t="94794" x="6223000" y="5270500"/>
          <p14:tracePt t="94842" x="6223000" y="5264150"/>
          <p14:tracePt t="94941" x="6223000" y="5257800"/>
          <p14:tracePt t="94949" x="6223000" y="5251450"/>
          <p14:tracePt t="94994" x="6216650" y="5245100"/>
          <p14:tracePt t="95005" x="6210300" y="5238750"/>
          <p14:tracePt t="95054" x="6210300" y="5232400"/>
          <p14:tracePt t="95062" x="6210300" y="5226050"/>
          <p14:tracePt t="95071" x="6210300" y="5219700"/>
          <p14:tracePt t="95090" x="6210300" y="5213350"/>
          <p14:tracePt t="95101" x="6210300" y="5207000"/>
          <p14:tracePt t="95118" x="6210300" y="5200650"/>
          <p14:tracePt t="95135" x="6210300" y="5194300"/>
          <p14:tracePt t="96106" x="6210300" y="5187950"/>
          <p14:tracePt t="96130" x="6216650" y="5187950"/>
          <p14:tracePt t="96136" x="6223000" y="5187950"/>
          <p14:tracePt t="96151" x="6229350" y="5187950"/>
          <p14:tracePt t="96168" x="6242050" y="5187950"/>
          <p14:tracePt t="96184" x="6248400" y="5187950"/>
          <p14:tracePt t="96201" x="6254750" y="5187950"/>
          <p14:tracePt t="96218" x="6261100" y="5181600"/>
          <p14:tracePt t="96234" x="6261100" y="5175250"/>
          <p14:tracePt t="96251" x="6267450" y="5175250"/>
          <p14:tracePt t="96508" x="6267450" y="5181600"/>
          <p14:tracePt t="96513" x="6286500" y="5187950"/>
          <p14:tracePt t="96518" x="6286500" y="5194300"/>
          <p14:tracePt t="96534" x="6337300" y="5207000"/>
          <p14:tracePt t="96551" x="6388100" y="5207000"/>
          <p14:tracePt t="96567" x="6438900" y="5207000"/>
          <p14:tracePt t="96583" x="6477000" y="5207000"/>
          <p14:tracePt t="96600" x="6489700" y="5207000"/>
          <p14:tracePt t="96617" x="6502400" y="5207000"/>
          <p14:tracePt t="96865" x="6508750" y="5207000"/>
          <p14:tracePt t="96872" x="6515100" y="5207000"/>
          <p14:tracePt t="96884" x="6521450" y="5213350"/>
          <p14:tracePt t="96901" x="6527800" y="5226050"/>
          <p14:tracePt t="96917" x="6534150" y="5226050"/>
          <p14:tracePt t="96951" x="6540500" y="5238750"/>
          <p14:tracePt t="96967" x="6540500" y="5245100"/>
          <p14:tracePt t="96984" x="6546850" y="5257800"/>
          <p14:tracePt t="97001" x="6553200" y="5264150"/>
          <p14:tracePt t="97017" x="6559550" y="5270500"/>
          <p14:tracePt t="97033" x="6572250" y="5283200"/>
          <p14:tracePt t="97034" x="6572250" y="5289550"/>
          <p14:tracePt t="97049" x="6584950" y="5289550"/>
          <p14:tracePt t="97140" x="6584950" y="5295900"/>
          <p14:tracePt t="97149" x="6591300" y="5295900"/>
          <p14:tracePt t="97157" x="6597650" y="5295900"/>
          <p14:tracePt t="97167" x="6604000" y="5302250"/>
          <p14:tracePt t="97184" x="6616700" y="5302250"/>
          <p14:tracePt t="97201" x="6623050" y="5308600"/>
          <p14:tracePt t="97217" x="6629400" y="5314950"/>
          <p14:tracePt t="97251" x="6635750" y="5321300"/>
          <p14:tracePt t="97267" x="6648450" y="5327650"/>
          <p14:tracePt t="97284" x="6667500" y="5334000"/>
          <p14:tracePt t="97301" x="6699250" y="5340350"/>
          <p14:tracePt t="97318" x="6737350" y="5353050"/>
          <p14:tracePt t="97334" x="6775450" y="5359400"/>
          <p14:tracePt t="97351" x="6813550" y="5359400"/>
          <p14:tracePt t="97367" x="6845300" y="5365750"/>
          <p14:tracePt t="97384" x="6883400" y="5372100"/>
          <p14:tracePt t="97401" x="6915150" y="5372100"/>
          <p14:tracePt t="97417" x="6934200" y="5372100"/>
          <p14:tracePt t="97434" x="6946900" y="5372100"/>
          <p14:tracePt t="97451" x="6965950" y="5372100"/>
          <p14:tracePt t="97467" x="6978650" y="5372100"/>
          <p14:tracePt t="97484" x="6985000" y="5372100"/>
          <p14:tracePt t="97501" x="6997700" y="5372100"/>
          <p14:tracePt t="97518" x="7042150" y="5372100"/>
          <p14:tracePt t="97534" x="7099300" y="5372100"/>
          <p14:tracePt t="97551" x="7156450" y="5372100"/>
          <p14:tracePt t="97567" x="7219950" y="5365750"/>
          <p14:tracePt t="97584" x="7270750" y="5365750"/>
          <p14:tracePt t="97602" x="7308850" y="5365750"/>
          <p14:tracePt t="97618" x="7334250" y="5359400"/>
          <p14:tracePt t="97635" x="7372350" y="5359400"/>
          <p14:tracePt t="97651" x="7404100" y="5353050"/>
          <p14:tracePt t="97667" x="7454900" y="5353050"/>
          <p14:tracePt t="97684" x="7499350" y="5334000"/>
          <p14:tracePt t="97701" x="7537450" y="5321300"/>
          <p14:tracePt t="97718" x="7581900" y="5308600"/>
          <p14:tracePt t="97735" x="7607300" y="5295900"/>
          <p14:tracePt t="97751" x="7626350" y="5289550"/>
          <p14:tracePt t="97767" x="7639050" y="5283200"/>
          <p14:tracePt t="97784" x="7651750" y="5270500"/>
          <p14:tracePt t="97801" x="7664450" y="5264150"/>
          <p14:tracePt t="97817" x="7670800" y="5264150"/>
          <p14:tracePt t="97834" x="7677150" y="5264150"/>
          <p14:tracePt t="97880" x="7683500" y="5264150"/>
          <p14:tracePt t="97889" x="7689850" y="5264150"/>
          <p14:tracePt t="97901" x="7696200" y="5264150"/>
          <p14:tracePt t="97918" x="7708900" y="5257800"/>
          <p14:tracePt t="97934" x="7721600" y="5251450"/>
          <p14:tracePt t="97950" x="7740650" y="5245100"/>
          <p14:tracePt t="97967" x="7740650" y="5238750"/>
          <p14:tracePt t="97996" x="7747000" y="5238750"/>
          <p14:tracePt t="99204" x="7740650" y="5238750"/>
          <p14:tracePt t="99216" x="7740650" y="5245100"/>
          <p14:tracePt t="99221" x="7734300" y="5245100"/>
          <p14:tracePt t="99240" x="7727950" y="5245100"/>
          <p14:tracePt t="99253" x="7727950" y="5251450"/>
          <p14:tracePt t="99269" x="7727950" y="5257800"/>
          <p14:tracePt t="99283" x="7715250" y="5264150"/>
          <p14:tracePt t="99299" x="7715250" y="5270500"/>
          <p14:tracePt t="99576" x="7708900" y="5270500"/>
          <p14:tracePt t="99585" x="7702550" y="5270500"/>
          <p14:tracePt t="99592" x="7702550" y="5276850"/>
          <p14:tracePt t="99600" x="7696200" y="5276850"/>
          <p14:tracePt t="99617" x="7683500" y="5276850"/>
          <p14:tracePt t="99633" x="7670800" y="5276850"/>
          <p14:tracePt t="99712" x="7664450" y="5276850"/>
          <p14:tracePt t="99720" x="7658100" y="5276850"/>
          <p14:tracePt t="99733" x="7651750" y="5276850"/>
          <p14:tracePt t="99750" x="7645400" y="5270500"/>
          <p14:tracePt t="99767" x="7639050" y="5257800"/>
          <p14:tracePt t="99783" x="7632700" y="5245100"/>
          <p14:tracePt t="99800" x="7620000" y="5219700"/>
          <p14:tracePt t="99816" x="7613650" y="5200650"/>
          <p14:tracePt t="99834" x="7594600" y="5162550"/>
          <p14:tracePt t="99850" x="7588250" y="5143500"/>
          <p14:tracePt t="99866" x="7581900" y="5105400"/>
          <p14:tracePt t="99883" x="7562850" y="5067300"/>
          <p14:tracePt t="99900" x="7543800" y="5029200"/>
          <p14:tracePt t="99916" x="7505700" y="4965700"/>
          <p14:tracePt t="99934" x="7461250" y="4864100"/>
          <p14:tracePt t="99950" x="7416800" y="4775200"/>
          <p14:tracePt t="99966" x="7385050" y="4705350"/>
          <p14:tracePt t="99983" x="7359650" y="4641850"/>
          <p14:tracePt t="100000" x="7321550" y="4565650"/>
          <p14:tracePt t="100006" x="7302500" y="4533900"/>
          <p14:tracePt t="100016" x="7289800" y="4502150"/>
          <p14:tracePt t="100034" x="7232650" y="4394200"/>
          <p14:tracePt t="100050" x="7181850" y="4311650"/>
          <p14:tracePt t="100066" x="7105650" y="4184650"/>
          <p14:tracePt t="100083" x="7016750" y="4038600"/>
          <p14:tracePt t="100100" x="6953250" y="3911600"/>
          <p14:tracePt t="100116" x="6908800" y="3816350"/>
          <p14:tracePt t="100133" x="6877050" y="3695700"/>
          <p14:tracePt t="100150" x="6826250" y="3524250"/>
          <p14:tracePt t="100166" x="6775450" y="3384550"/>
          <p14:tracePt t="100183" x="6737350" y="3238500"/>
          <p14:tracePt t="100199" x="6699250" y="3130550"/>
          <p14:tracePt t="100215" x="6686550" y="3054350"/>
          <p14:tracePt t="100231" x="6673850" y="2978150"/>
          <p14:tracePt t="100248" x="6661150" y="2908300"/>
          <p14:tracePt t="100266" x="6648450" y="2838450"/>
          <p14:tracePt t="100283" x="6648450" y="2800350"/>
          <p14:tracePt t="100300" x="6648450" y="2762250"/>
          <p14:tracePt t="100316" x="6648450" y="2736850"/>
          <p14:tracePt t="100333" x="6648450" y="2698750"/>
          <p14:tracePt t="100350" x="6648450" y="2673350"/>
          <p14:tracePt t="100366" x="6648450" y="2641600"/>
          <p14:tracePt t="100383" x="6648450" y="2622550"/>
          <p14:tracePt t="100400" x="6648450" y="2584450"/>
          <p14:tracePt t="100416" x="6648450" y="2546350"/>
          <p14:tracePt t="100433" x="6648450" y="2508250"/>
          <p14:tracePt t="100450" x="6654800" y="2457450"/>
          <p14:tracePt t="100466" x="6654800" y="2438400"/>
          <p14:tracePt t="100483" x="6654800" y="2425700"/>
          <p14:tracePt t="100499" x="6654800" y="2406650"/>
          <p14:tracePt t="100516" x="6654800" y="2393950"/>
          <p14:tracePt t="100533" x="6654800" y="2387600"/>
          <p14:tracePt t="100550" x="6654800" y="2381250"/>
          <p14:tracePt t="100592" x="6654800" y="2374900"/>
          <p14:tracePt t="100601" x="6654800" y="2368550"/>
          <p14:tracePt t="100888" x="6654800" y="2374900"/>
          <p14:tracePt t="100897" x="6654800" y="2381250"/>
          <p14:tracePt t="100904" x="6654800" y="2387600"/>
          <p14:tracePt t="100917" x="6654800" y="2393950"/>
          <p14:tracePt t="100933" x="6654800" y="2406650"/>
          <p14:tracePt t="100950" x="6654800" y="2419350"/>
          <p14:tracePt t="100966" x="6654800" y="2432050"/>
          <p14:tracePt t="100983" x="6654800" y="2451100"/>
          <p14:tracePt t="100999" x="6654800" y="2470150"/>
          <p14:tracePt t="101016" x="6654800" y="2482850"/>
          <p14:tracePt t="101033" x="6654800" y="2501900"/>
          <p14:tracePt t="101049" x="6654800" y="2514600"/>
          <p14:tracePt t="101066" x="6654800" y="2527300"/>
          <p14:tracePt t="101083" x="6654800" y="2546350"/>
          <p14:tracePt t="101098" x="6654800" y="2559050"/>
          <p14:tracePt t="101115" x="6654800" y="2578100"/>
          <p14:tracePt t="101131" x="6654800" y="2603500"/>
          <p14:tracePt t="101148" x="6654800" y="2628900"/>
          <p14:tracePt t="101166" x="6654800" y="2654300"/>
          <p14:tracePt t="101183" x="6654800" y="2679700"/>
          <p14:tracePt t="101199" x="6654800" y="2692400"/>
          <p14:tracePt t="101216" x="6654800" y="2705100"/>
          <p14:tracePt t="101233" x="6654800" y="2717800"/>
          <p14:tracePt t="101250" x="6654800" y="2730500"/>
          <p14:tracePt t="101266" x="6654800" y="2743200"/>
          <p14:tracePt t="101281" x="6661150" y="2749550"/>
          <p14:tracePt t="101298" x="6661150" y="2762250"/>
          <p14:tracePt t="101315" x="6661150" y="2774950"/>
          <p14:tracePt t="101331" x="6661150" y="2781300"/>
          <p14:tracePt t="101349" x="6661150" y="2794000"/>
          <p14:tracePt t="101366" x="6661150" y="2806700"/>
          <p14:tracePt t="101383" x="6661150" y="2819400"/>
          <p14:tracePt t="101399" x="6661150" y="2832100"/>
          <p14:tracePt t="101433" x="6667500" y="2844800"/>
          <p14:tracePt t="101449" x="6667500" y="2857500"/>
          <p14:tracePt t="101466" x="6667500" y="2870200"/>
          <p14:tracePt t="101483" x="6673850" y="2882900"/>
          <p14:tracePt t="101499" x="6673850" y="2895600"/>
          <p14:tracePt t="101505" x="6673850" y="2901950"/>
          <p14:tracePt t="101516" x="6673850" y="2908300"/>
          <p14:tracePt t="101533" x="6673850" y="2927350"/>
          <p14:tracePt t="101550" x="6680200" y="2940050"/>
          <p14:tracePt t="101566" x="6680200" y="2952750"/>
          <p14:tracePt t="101583" x="6680200" y="2959100"/>
          <p14:tracePt t="101599" x="6686550" y="2978150"/>
          <p14:tracePt t="101616" x="6686550" y="2990850"/>
          <p14:tracePt t="101633" x="6686550" y="3003550"/>
          <p14:tracePt t="101650" x="6686550" y="3022600"/>
          <p14:tracePt t="101666" x="6686550" y="3035300"/>
          <p14:tracePt t="101683" x="6699250" y="3054350"/>
          <p14:tracePt t="101699" x="6699250" y="3067050"/>
          <p14:tracePt t="101716" x="6705600" y="3073400"/>
          <p14:tracePt t="101733" x="6705600" y="3086100"/>
          <p14:tracePt t="101750" x="6705600" y="3098800"/>
          <p14:tracePt t="101767" x="6705600" y="3111500"/>
          <p14:tracePt t="101783" x="6705600" y="3124200"/>
          <p14:tracePt t="101799" x="6705600" y="3130550"/>
          <p14:tracePt t="101816" x="6718300" y="3162300"/>
          <p14:tracePt t="101832" x="6718300" y="3181350"/>
          <p14:tracePt t="101850" x="6724650" y="3200400"/>
          <p14:tracePt t="101866" x="6724650" y="3225800"/>
          <p14:tracePt t="101882" x="6724650" y="3244850"/>
          <p14:tracePt t="101899" x="6731000" y="3263900"/>
          <p14:tracePt t="101916" x="6731000" y="3289300"/>
          <p14:tracePt t="101932" x="6737350" y="3321050"/>
          <p14:tracePt t="101950" x="6737350" y="3340100"/>
          <p14:tracePt t="101966" x="6737350" y="3359150"/>
          <p14:tracePt t="101982" x="6737350" y="3371850"/>
          <p14:tracePt t="101999" x="6737350" y="3384550"/>
          <p14:tracePt t="102005" x="6737350" y="3390900"/>
          <p14:tracePt t="102016" x="6737350" y="3397250"/>
          <p14:tracePt t="102032" x="6737350" y="3416300"/>
          <p14:tracePt t="102050" x="6737350" y="3454400"/>
          <p14:tracePt t="102066" x="6737350" y="3486150"/>
          <p14:tracePt t="102082" x="6737350" y="3505200"/>
          <p14:tracePt t="102099" x="6737350" y="3536950"/>
          <p14:tracePt t="102116" x="6737350" y="3556000"/>
          <p14:tracePt t="102132" x="6737350" y="3587750"/>
          <p14:tracePt t="102150" x="6737350" y="3619500"/>
          <p14:tracePt t="102166" x="6737350" y="3644900"/>
          <p14:tracePt t="102182" x="6737350" y="3683000"/>
          <p14:tracePt t="102199" x="6737350" y="3702050"/>
          <p14:tracePt t="102216" x="6724650" y="3727450"/>
          <p14:tracePt t="102232" x="6724650" y="3746500"/>
          <p14:tracePt t="102249" x="6718300" y="3765550"/>
          <p14:tracePt t="102252" x="6718300" y="3771900"/>
          <p14:tracePt t="102266" x="6711950" y="3790950"/>
          <p14:tracePt t="102282" x="6705600" y="3816350"/>
          <p14:tracePt t="102299" x="6705600" y="3829050"/>
          <p14:tracePt t="102316" x="6699250" y="3848100"/>
          <p14:tracePt t="102332" x="6699250" y="3860800"/>
          <p14:tracePt t="102349" x="6699250" y="3867150"/>
          <p14:tracePt t="102364" x="6692900" y="3873500"/>
          <p14:tracePt t="102382" x="6692900" y="3886200"/>
          <p14:tracePt t="102398" x="6692900" y="3892550"/>
          <p14:tracePt t="102414" x="6692900" y="3898900"/>
          <p14:tracePt t="102432" x="6692900" y="3911600"/>
          <p14:tracePt t="102449" x="6692900" y="3917950"/>
          <p14:tracePt t="102466" x="6692900" y="3930650"/>
          <p14:tracePt t="102482" x="6686550" y="3943350"/>
          <p14:tracePt t="102499" x="6680200" y="3949700"/>
          <p14:tracePt t="102532" x="6680200" y="3956050"/>
          <p14:tracePt t="102549" x="6680200" y="3962400"/>
          <p14:tracePt t="102566" x="6673850" y="3962400"/>
          <p14:tracePt t="102582" x="6673850" y="3968750"/>
          <p14:tracePt t="102599" x="6673850" y="3975100"/>
          <p14:tracePt t="102616" x="6673850" y="3981450"/>
          <p14:tracePt t="102632" x="6673850" y="3994150"/>
          <p14:tracePt t="102649" x="6673850" y="4000500"/>
          <p14:tracePt t="102666" x="6673850" y="4006850"/>
          <p14:tracePt t="102682" x="6667500" y="4025900"/>
          <p14:tracePt t="102715" x="6667500" y="4032250"/>
          <p14:tracePt t="102731" x="6667500" y="4038600"/>
          <p14:tracePt t="102749" x="6661150" y="4051300"/>
          <p14:tracePt t="102765" x="6661150" y="4057650"/>
          <p14:tracePt t="102799" x="6661150" y="4070350"/>
          <p14:tracePt t="102815" x="6661150" y="4076700"/>
          <p14:tracePt t="102849" x="6661150" y="4083050"/>
          <p14:tracePt t="102866" x="6661150" y="4089400"/>
          <p14:tracePt t="102886" x="6661150" y="4095750"/>
          <p14:tracePt t="102899" x="6661150" y="4102100"/>
          <p14:tracePt t="102915" x="6661150" y="4114800"/>
          <p14:tracePt t="102932" x="6661150" y="4121150"/>
          <p14:tracePt t="102966" x="6661150" y="4127500"/>
          <p14:tracePt t="102982" x="6661150" y="4133850"/>
          <p14:tracePt t="103005" x="6661150" y="4140200"/>
          <p14:tracePt t="103018" x="6661150" y="4146550"/>
          <p14:tracePt t="103032" x="6661150" y="4152900"/>
          <p14:tracePt t="103049" x="6661150" y="4165600"/>
          <p14:tracePt t="103066" x="6661150" y="4178300"/>
          <p14:tracePt t="103082" x="6661150" y="4184650"/>
          <p14:tracePt t="103099" x="6661150" y="4191000"/>
          <p14:tracePt t="103116" x="6661150" y="4197350"/>
          <p14:tracePt t="103132" x="6661150" y="4203700"/>
          <p14:tracePt t="103149" x="6661150" y="4210050"/>
          <p14:tracePt t="103166" x="6661150" y="4222750"/>
          <p14:tracePt t="103182" x="6661150" y="4235450"/>
          <p14:tracePt t="103199" x="6661150" y="4241800"/>
          <p14:tracePt t="103215" x="6661150" y="4248150"/>
          <p14:tracePt t="103232" x="6661150" y="4254500"/>
          <p14:tracePt t="103249" x="6661150" y="4260850"/>
          <p14:tracePt t="103265" x="6661150" y="4267200"/>
          <p14:tracePt t="103282" x="6661150" y="4273550"/>
          <p14:tracePt t="103299" x="6667500" y="4279900"/>
          <p14:tracePt t="103316" x="6673850" y="4305300"/>
          <p14:tracePt t="103332" x="6680200" y="4324350"/>
          <p14:tracePt t="103349" x="6686550" y="4349750"/>
          <p14:tracePt t="103366" x="6686550" y="4375150"/>
          <p14:tracePt t="103382" x="6686550" y="4394200"/>
          <p14:tracePt t="103398" x="6686550" y="4419600"/>
          <p14:tracePt t="103414" x="6699250" y="4451350"/>
          <p14:tracePt t="103415" x="6699250" y="4457700"/>
          <p14:tracePt t="103431" x="6699250" y="4470400"/>
          <p14:tracePt t="103448" x="6705600" y="4502150"/>
          <p14:tracePt t="103464" x="6705600" y="4514850"/>
          <p14:tracePt t="103480" x="6711950" y="4533900"/>
          <p14:tracePt t="103497" x="6724650" y="4552950"/>
          <p14:tracePt t="103514" x="6724650" y="4559300"/>
          <p14:tracePt t="103530" x="6724650" y="4565650"/>
          <p14:tracePt t="103547" x="6724650" y="4578350"/>
          <p14:tracePt t="103564" x="6724650" y="4584700"/>
          <p14:tracePt t="103597" x="6724650" y="4597400"/>
          <p14:tracePt t="103742" x="6724650" y="4603750"/>
          <p14:tracePt t="103748" x="6724650" y="4616450"/>
          <p14:tracePt t="103765" x="6724650" y="4622800"/>
          <p14:tracePt t="103782" x="6724650" y="4629150"/>
          <p14:tracePt t="103986" x="6724650" y="4635500"/>
          <p14:tracePt t="103994" x="6724650" y="4641850"/>
          <p14:tracePt t="104009" x="6724650" y="4648200"/>
          <p14:tracePt t="104019" x="6724650" y="4654550"/>
          <p14:tracePt t="106439" x="6724650" y="4660900"/>
          <p14:tracePt t="106510" x="6731000" y="4660900"/>
          <p14:tracePt t="106526" x="6737350" y="4660900"/>
          <p14:tracePt t="106535" x="6743700" y="4660900"/>
          <p14:tracePt t="106548" x="6750050" y="4660900"/>
          <p14:tracePt t="106564" x="6756400" y="4648200"/>
          <p14:tracePt t="106770" x="6762750" y="4648200"/>
          <p14:tracePt t="106783" x="6769100" y="4648200"/>
          <p14:tracePt t="106811" x="6775450" y="4648200"/>
          <p14:tracePt t="106815" x="6781800" y="4648200"/>
          <p14:tracePt t="106831" x="6788150" y="4648200"/>
          <p14:tracePt t="106847" x="6794500" y="4648200"/>
          <p14:tracePt t="106864" x="6800850" y="4648200"/>
          <p14:tracePt t="106881" x="6807200" y="4648200"/>
          <p14:tracePt t="106942" x="6813550" y="4648200"/>
          <p14:tracePt t="107042" x="6819900" y="4648200"/>
          <p14:tracePt t="107067" x="6832600" y="4648200"/>
          <p14:tracePt t="107074" x="6838950" y="4648200"/>
          <p14:tracePt t="107081" x="6851650" y="4648200"/>
          <p14:tracePt t="107097" x="6883400" y="4648200"/>
          <p14:tracePt t="107114" x="6915150" y="4648200"/>
          <p14:tracePt t="107131" x="6927850" y="4648200"/>
          <p14:tracePt t="107230" x="6934200" y="4648200"/>
          <p14:tracePt t="107238" x="6940550" y="4648200"/>
          <p14:tracePt t="107248" x="6953250" y="4635500"/>
          <p14:tracePt t="107264" x="6959600" y="4635500"/>
          <p14:tracePt t="107314" x="6965950" y="4635500"/>
          <p14:tracePt t="107322" x="6972300" y="4635500"/>
          <p14:tracePt t="107770" x="6972300" y="4629150"/>
          <p14:tracePt t="107783" x="6972300" y="4622800"/>
          <p14:tracePt t="107794" x="6978650" y="4622800"/>
          <p14:tracePt t="107806" x="6985000" y="4622800"/>
          <p14:tracePt t="107814" x="6985000" y="4616450"/>
          <p14:tracePt t="107832" x="6985000" y="4610100"/>
          <p14:tracePt t="107925" x="6985000" y="4603750"/>
          <p14:tracePt t="107937" x="6991350" y="4603750"/>
          <p14:tracePt t="108004" x="6991350" y="4597400"/>
          <p14:tracePt t="108008" x="6991350" y="4591050"/>
          <p14:tracePt t="108016" x="6985000" y="4584700"/>
          <p14:tracePt t="108029" x="6978650" y="4565650"/>
          <p14:tracePt t="108046" x="6965950" y="4540250"/>
          <p14:tracePt t="108062" x="6959600" y="4514850"/>
          <p14:tracePt t="108080" x="6934200" y="4464050"/>
          <p14:tracePt t="108096" x="6902450" y="4425950"/>
          <p14:tracePt t="108113" x="6889750" y="4400550"/>
          <p14:tracePt t="108129" x="6877050" y="4368800"/>
          <p14:tracePt t="108146" x="6858000" y="4349750"/>
          <p14:tracePt t="108162" x="6851650" y="4324350"/>
          <p14:tracePt t="108179" x="6845300" y="4305300"/>
          <p14:tracePt t="108196" x="6832600" y="4279900"/>
          <p14:tracePt t="108212" x="6813550" y="4248150"/>
          <p14:tracePt t="108229" x="6788150" y="4203700"/>
          <p14:tracePt t="108246" x="6762750" y="4146550"/>
          <p14:tracePt t="108262" x="6711950" y="4076700"/>
          <p14:tracePt t="108279" x="6654800" y="3968750"/>
          <p14:tracePt t="108295" x="6597650" y="3873500"/>
          <p14:tracePt t="108312" x="6572250" y="3803650"/>
          <p14:tracePt t="108329" x="6540500" y="3733800"/>
          <p14:tracePt t="108345" x="6515100" y="3676650"/>
          <p14:tracePt t="108362" x="6508750" y="3625850"/>
          <p14:tracePt t="108379" x="6508750" y="3594100"/>
          <p14:tracePt t="108395" x="6508750" y="3543300"/>
          <p14:tracePt t="108412" x="6508750" y="3498850"/>
          <p14:tracePt t="108429" x="6508750" y="3441700"/>
          <p14:tracePt t="108446" x="6508750" y="3384550"/>
          <p14:tracePt t="108462" x="6508750" y="3333750"/>
          <p14:tracePt t="108479" x="6521450" y="3251200"/>
          <p14:tracePt t="108495" x="6540500" y="3130550"/>
          <p14:tracePt t="108512" x="6540500" y="3035300"/>
          <p14:tracePt t="108529" x="6540500" y="2959100"/>
          <p14:tracePt t="108545" x="6540500" y="2889250"/>
          <p14:tracePt t="108562" x="6540500" y="2825750"/>
          <p14:tracePt t="108579" x="6540500" y="2781300"/>
          <p14:tracePt t="108595" x="6540500" y="2736850"/>
          <p14:tracePt t="108612" x="6540500" y="2698750"/>
          <p14:tracePt t="108629" x="6540500" y="2654300"/>
          <p14:tracePt t="108645" x="6553200" y="2597150"/>
          <p14:tracePt t="108662" x="6572250" y="2540000"/>
          <p14:tracePt t="108679" x="6610350" y="2444750"/>
          <p14:tracePt t="108696" x="6642100" y="2336800"/>
          <p14:tracePt t="108713" x="6654800" y="2266950"/>
          <p14:tracePt t="108729" x="6661150" y="2216150"/>
          <p14:tracePt t="108745" x="6667500" y="2190750"/>
          <p14:tracePt t="108763" x="6667500" y="2171700"/>
          <p14:tracePt t="108780" x="6667500" y="2159000"/>
          <p14:tracePt t="108796" x="6667500" y="2146300"/>
          <p14:tracePt t="108830" x="6648450" y="2120900"/>
          <p14:tracePt t="108846" x="6635750" y="2108200"/>
          <p14:tracePt t="108863" x="6616700" y="2101850"/>
          <p14:tracePt t="108865" x="6616700" y="2095500"/>
          <p14:tracePt t="108880" x="6604000" y="2095500"/>
          <p14:tracePt t="108896" x="6578600" y="2095500"/>
          <p14:tracePt t="108913" x="6559550" y="2095500"/>
          <p14:tracePt t="108929" x="6546850" y="2095500"/>
          <p14:tracePt t="108946" x="6534150" y="2095500"/>
          <p14:tracePt t="108963" x="6521450" y="2095500"/>
          <p14:tracePt t="108979" x="6515100" y="2095500"/>
          <p14:tracePt t="108996" x="6508750" y="2095500"/>
          <p14:tracePt t="109221" x="6502400" y="2095500"/>
          <p14:tracePt t="109234" x="6502400" y="2101850"/>
          <p14:tracePt t="109386" x="6502400" y="2108200"/>
          <p14:tracePt t="109402" x="6508750" y="2108200"/>
          <p14:tracePt t="109408" x="6515100" y="2101850"/>
          <p14:tracePt t="109430" x="6521450" y="2101850"/>
          <p14:tracePt t="109447" x="6521450" y="2095500"/>
          <p14:tracePt t="109463" x="6527800" y="2095500"/>
          <p14:tracePt t="109793" x="6521450" y="2095500"/>
          <p14:tracePt t="109806" x="6521450" y="2101850"/>
          <p14:tracePt t="109815" x="6515100" y="2101850"/>
          <p14:tracePt t="109830" x="6496050" y="2120900"/>
          <p14:tracePt t="109846" x="6477000" y="2127250"/>
          <p14:tracePt t="109864" x="6457950" y="2133600"/>
          <p14:tracePt t="109880" x="6432550" y="2146300"/>
          <p14:tracePt t="109896" x="6407150" y="2146300"/>
          <p14:tracePt t="109912" x="6381750" y="2146300"/>
          <p14:tracePt t="109929" x="6337300" y="2152650"/>
          <p14:tracePt t="109946" x="6273800" y="2159000"/>
          <p14:tracePt t="109962" x="6178550" y="2171700"/>
          <p14:tracePt t="109979" x="6083300" y="2178050"/>
          <p14:tracePt t="109981" x="6057900" y="2178050"/>
          <p14:tracePt t="109997" x="5969000" y="2178050"/>
          <p14:tracePt t="110012" x="5892800" y="2178050"/>
          <p14:tracePt t="110029" x="5835650" y="2178050"/>
          <p14:tracePt t="110046" x="5765800" y="2178050"/>
          <p14:tracePt t="110062" x="5683250" y="2178050"/>
          <p14:tracePt t="110079" x="5594350" y="2178050"/>
          <p14:tracePt t="110080" x="5568950" y="2178050"/>
          <p14:tracePt t="110096" x="5480050" y="2178050"/>
          <p14:tracePt t="110100" x="5454650" y="2178050"/>
          <p14:tracePt t="110112" x="5372100" y="2171700"/>
          <p14:tracePt t="110129" x="5264150" y="2159000"/>
          <p14:tracePt t="110145" x="5175250" y="2146300"/>
          <p14:tracePt t="110162" x="5080000" y="2127250"/>
          <p14:tracePt t="110179" x="4984750" y="2120900"/>
          <p14:tracePt t="110196" x="4870450" y="2108200"/>
          <p14:tracePt t="110212" x="4787900" y="2108200"/>
          <p14:tracePt t="110229" x="4730750" y="2108200"/>
          <p14:tracePt t="110246" x="4686300" y="2101850"/>
          <p14:tracePt t="110262" x="4654550" y="2101850"/>
          <p14:tracePt t="110279" x="4610100" y="2101850"/>
          <p14:tracePt t="110295" x="4565650" y="2101850"/>
          <p14:tracePt t="110312" x="4521200" y="2101850"/>
          <p14:tracePt t="110329" x="4470400" y="2101850"/>
          <p14:tracePt t="110330" x="4457700" y="2101850"/>
          <p14:tracePt t="110346" x="4413250" y="2101850"/>
          <p14:tracePt t="110362" x="4381500" y="2101850"/>
          <p14:tracePt t="110379" x="4375150" y="2101850"/>
          <p14:tracePt t="110395" x="4368800" y="2101850"/>
          <p14:tracePt t="110460" x="4362450" y="2095500"/>
          <p14:tracePt t="110580" x="4356100" y="2095500"/>
          <p14:tracePt t="110608" x="4356100" y="2089150"/>
          <p14:tracePt t="110936" x="4356100" y="2082800"/>
          <p14:tracePt t="110957" x="4362450" y="2082800"/>
          <p14:tracePt t="110962" x="4368800" y="2082800"/>
          <p14:tracePt t="110979" x="4375150" y="2089150"/>
          <p14:tracePt t="110996" x="4387850" y="2108200"/>
          <p14:tracePt t="111013" x="4400550" y="2133600"/>
          <p14:tracePt t="111031" x="4438650" y="2190750"/>
          <p14:tracePt t="111046" x="4483100" y="2235200"/>
          <p14:tracePt t="111063" x="4508500" y="2273300"/>
          <p14:tracePt t="111079" x="4521200" y="2292350"/>
          <p14:tracePt t="111096" x="4527550" y="2305050"/>
          <p14:tracePt t="111113" x="4527550" y="2324100"/>
          <p14:tracePt t="111130" x="4527550" y="2343150"/>
          <p14:tracePt t="111146" x="4527550" y="2374900"/>
          <p14:tracePt t="111163" x="4527550" y="2393950"/>
          <p14:tracePt t="111179" x="4527550" y="2406650"/>
          <p14:tracePt t="111229" x="4527550" y="2413000"/>
          <p14:tracePt t="111237" x="4527550" y="2419350"/>
          <p14:tracePt t="111246" x="4527550" y="2425700"/>
          <p14:tracePt t="111263" x="4527550" y="2438400"/>
          <p14:tracePt t="111296" x="4527550" y="2451100"/>
          <p14:tracePt t="111529" x="4527550" y="2457450"/>
          <p14:tracePt t="111536" x="4533900" y="2463800"/>
          <p14:tracePt t="111546" x="4552950" y="2476500"/>
          <p14:tracePt t="111563" x="4578350" y="2489200"/>
          <p14:tracePt t="111579" x="4591050" y="2495550"/>
          <p14:tracePt t="111596" x="4603750" y="2508250"/>
          <p14:tracePt t="111613" x="4610100" y="2508250"/>
          <p14:tracePt t="111618" x="4622800" y="2508250"/>
          <p14:tracePt t="111630" x="4629150" y="2520950"/>
          <p14:tracePt t="111646" x="4648200" y="2527300"/>
          <p14:tracePt t="111662" x="4673600" y="2546350"/>
          <p14:tracePt t="111679" x="4699000" y="2559050"/>
          <p14:tracePt t="111696" x="4724400" y="2571750"/>
          <p14:tracePt t="111712" x="4749800" y="2578100"/>
          <p14:tracePt t="111730" x="4768850" y="2590800"/>
          <p14:tracePt t="111746" x="4787900" y="2597150"/>
          <p14:tracePt t="111762" x="4806950" y="2597150"/>
          <p14:tracePt t="111779" x="4857750" y="2603500"/>
          <p14:tracePt t="111796" x="4933950" y="2628900"/>
          <p14:tracePt t="111812" x="5067300" y="2647950"/>
          <p14:tracePt t="111830" x="5200650" y="2686050"/>
          <p14:tracePt t="111847" x="5295900" y="2711450"/>
          <p14:tracePt t="111862" x="5359400" y="2736850"/>
          <p14:tracePt t="111878" x="5403850" y="2762250"/>
          <p14:tracePt t="111895" x="5435600" y="2781300"/>
          <p14:tracePt t="111911" x="5480050" y="2806700"/>
          <p14:tracePt t="111928" x="5549900" y="2838450"/>
          <p14:tracePt t="111944" x="5626100" y="2863850"/>
          <p14:tracePt t="111962" x="5721350" y="2882900"/>
          <p14:tracePt t="111979" x="5784850" y="2895600"/>
          <p14:tracePt t="111996" x="5810250" y="2901950"/>
          <p14:tracePt t="112012" x="5829300" y="2908300"/>
          <p14:tracePt t="112029" x="5835650" y="2908300"/>
          <p14:tracePt t="112046" x="5861050" y="2921000"/>
          <p14:tracePt t="112062" x="5880100" y="2933700"/>
          <p14:tracePt t="112079" x="5911850" y="2940050"/>
          <p14:tracePt t="112096" x="5918200" y="2952750"/>
          <p14:tracePt t="112112" x="5924550" y="2952750"/>
          <p14:tracePt t="112129" x="5924550" y="2965450"/>
          <p14:tracePt t="112135" x="5924550" y="2971800"/>
          <p14:tracePt t="112146" x="5924550" y="3009900"/>
          <p14:tracePt t="112162" x="5924550" y="3098800"/>
          <p14:tracePt t="112179" x="5924550" y="3111500"/>
          <p14:tracePt t="112195" x="5924550" y="3130550"/>
          <p14:tracePt t="112212" x="5924550" y="3155950"/>
          <p14:tracePt t="112229" x="5924550" y="3187700"/>
          <p14:tracePt t="112246" x="5937250" y="3244850"/>
          <p14:tracePt t="112262" x="5937250" y="3314700"/>
          <p14:tracePt t="112279" x="5943600" y="3352800"/>
          <p14:tracePt t="112296" x="5969000" y="3378200"/>
          <p14:tracePt t="112312" x="5988050" y="3403600"/>
          <p14:tracePt t="112328" x="6026150" y="3435350"/>
          <p14:tracePt t="112345" x="6070600" y="3473450"/>
          <p14:tracePt t="112361" x="6127750" y="3517900"/>
          <p14:tracePt t="112362" x="6146800" y="3524250"/>
          <p14:tracePt t="112378" x="6229350" y="3587750"/>
          <p14:tracePt t="112394" x="6305550" y="3644900"/>
          <p14:tracePt t="112411" x="6362700" y="3695700"/>
          <p14:tracePt t="112427" x="6381750" y="3721100"/>
          <p14:tracePt t="112444" x="6400800" y="3746500"/>
          <p14:tracePt t="112461" x="6419850" y="3765550"/>
          <p14:tracePt t="112477" x="6451600" y="3803650"/>
          <p14:tracePt t="112494" x="6489700" y="3848100"/>
          <p14:tracePt t="112511" x="6553200" y="3911600"/>
          <p14:tracePt t="112527" x="6648450" y="4006850"/>
          <p14:tracePt t="112544" x="6705600" y="4064000"/>
          <p14:tracePt t="112561" x="6737350" y="4114800"/>
          <p14:tracePt t="112578" x="6769100" y="4171950"/>
          <p14:tracePt t="112594" x="6794500" y="4216400"/>
          <p14:tracePt t="112611" x="6807200" y="4254500"/>
          <p14:tracePt t="112627" x="6826250" y="4286250"/>
          <p14:tracePt t="112644" x="6851650" y="4324350"/>
          <p14:tracePt t="112648" x="6851650" y="4330700"/>
          <p14:tracePt t="112661" x="6870700" y="4368800"/>
          <p14:tracePt t="112677" x="6896100" y="4419600"/>
          <p14:tracePt t="112694" x="6921500" y="4476750"/>
          <p14:tracePt t="112711" x="6940550" y="4521200"/>
          <p14:tracePt t="112727" x="6965950" y="4565650"/>
          <p14:tracePt t="112744" x="6991350" y="4616450"/>
          <p14:tracePt t="112761" x="7016750" y="4648200"/>
          <p14:tracePt t="112777" x="7035800" y="4667250"/>
          <p14:tracePt t="112794" x="7048500" y="4686300"/>
          <p14:tracePt t="112811" x="7054850" y="4705350"/>
          <p14:tracePt t="112827" x="7054850" y="4718050"/>
          <p14:tracePt t="112844" x="7054850" y="4737100"/>
          <p14:tracePt t="112861" x="7054850" y="4768850"/>
          <p14:tracePt t="112877" x="7067550" y="4806950"/>
          <p14:tracePt t="112894" x="7086600" y="4845050"/>
          <p14:tracePt t="112911" x="7112000" y="4864100"/>
          <p14:tracePt t="112927" x="7124700" y="4889500"/>
          <p14:tracePt t="112944" x="7137400" y="4895850"/>
          <p14:tracePt t="112987" x="7143750" y="4895850"/>
          <p14:tracePt t="112994" x="7150100" y="4895850"/>
          <p14:tracePt t="113011" x="7188200" y="4895850"/>
          <p14:tracePt t="113027" x="7239000" y="4895850"/>
          <p14:tracePt t="113044" x="7302500" y="4895850"/>
          <p14:tracePt t="113060" x="7372350" y="4889500"/>
          <p14:tracePt t="113078" x="7448550" y="4889500"/>
          <p14:tracePt t="113094" x="7473950" y="4889500"/>
          <p14:tracePt t="113111" x="7493000" y="4889500"/>
          <p14:tracePt t="113127" x="7512050" y="4889500"/>
          <p14:tracePt t="113144" x="7531100" y="4889500"/>
          <p14:tracePt t="113161" x="7569200" y="4889500"/>
          <p14:tracePt t="113164" x="7575550" y="4889500"/>
          <p14:tracePt t="113177" x="7645400" y="4889500"/>
          <p14:tracePt t="113194" x="7747000" y="4889500"/>
          <p14:tracePt t="113210" x="7829550" y="4889500"/>
          <p14:tracePt t="113227" x="7893050" y="4883150"/>
          <p14:tracePt t="113244" x="7943850" y="4883150"/>
          <p14:tracePt t="113261" x="8013700" y="4889500"/>
          <p14:tracePt t="113277" x="8096250" y="4895850"/>
          <p14:tracePt t="113294" x="8178800" y="4895850"/>
          <p14:tracePt t="113310" x="8261350" y="4902200"/>
          <p14:tracePt t="113327" x="8343900" y="4921250"/>
          <p14:tracePt t="113344" x="8413750" y="4927600"/>
          <p14:tracePt t="113360" x="8445500" y="4946650"/>
          <p14:tracePt t="113377" x="8445500" y="4953000"/>
          <p14:tracePt t="113460" x="8451850" y="4953000"/>
          <p14:tracePt t="113473" x="8458200" y="4959350"/>
          <p14:tracePt t="113482" x="8464550" y="4959350"/>
          <p14:tracePt t="113495" x="8470900" y="4965700"/>
          <p14:tracePt t="113744" x="8470900" y="4959350"/>
          <p14:tracePt t="113756" x="8464550" y="4953000"/>
          <p14:tracePt t="113765" x="8458200" y="4946650"/>
          <p14:tracePt t="113779" x="8445500" y="4933950"/>
          <p14:tracePt t="113795" x="8420100" y="4914900"/>
          <p14:tracePt t="113812" x="8401050" y="4895850"/>
          <p14:tracePt t="113828" x="8388350" y="4895850"/>
          <p14:tracePt t="113846" x="8382000" y="4889500"/>
          <p14:tracePt t="113862" x="8375650" y="4876800"/>
          <p14:tracePt t="113897" x="8375650" y="4870450"/>
          <p14:tracePt t="113912" x="8375650" y="4864100"/>
          <p14:tracePt t="113937" x="8375650" y="4857750"/>
          <p14:tracePt t="113965" x="8375650" y="4851400"/>
          <p14:tracePt t="113984" x="8375650" y="4845050"/>
          <p14:tracePt t="114003" x="8382000" y="4845050"/>
          <p14:tracePt t="114016" x="8382000" y="4838700"/>
          <p14:tracePt t="114019" x="8388350" y="4838700"/>
          <p14:tracePt t="114268" x="8388350" y="4832350"/>
          <p14:tracePt t="114276" x="8382000" y="4832350"/>
          <p14:tracePt t="114282" x="8356600" y="4832350"/>
          <p14:tracePt t="114295" x="8299450" y="4832350"/>
          <p14:tracePt t="114311" x="8216900" y="4845050"/>
          <p14:tracePt t="114328" x="8134350" y="4845050"/>
          <p14:tracePt t="114345" x="8026400" y="4851400"/>
          <p14:tracePt t="114348" x="7994650" y="4851400"/>
          <p14:tracePt t="114362" x="7886700" y="4851400"/>
          <p14:tracePt t="114378" x="7747000" y="4851400"/>
          <p14:tracePt t="114395" x="7620000" y="4851400"/>
          <p14:tracePt t="114411" x="7531100" y="4857750"/>
          <p14:tracePt t="114428" x="7486650" y="4870450"/>
          <p14:tracePt t="114445" x="7461250" y="4870450"/>
          <p14:tracePt t="114447" x="7454900" y="4870450"/>
          <p14:tracePt t="114463" x="7442200" y="4870450"/>
          <p14:tracePt t="114479" x="7429500" y="4870450"/>
          <p14:tracePt t="114495" x="7404100" y="4870450"/>
          <p14:tracePt t="114511" x="7359650" y="4870450"/>
          <p14:tracePt t="114528" x="7296150" y="4870450"/>
          <p14:tracePt t="114545" x="7226300" y="4870450"/>
          <p14:tracePt t="114562" x="7118350" y="4870450"/>
          <p14:tracePt t="114578" x="7054850" y="4870450"/>
          <p14:tracePt t="114595" x="7016750" y="4870450"/>
          <p14:tracePt t="114611" x="6991350" y="4870450"/>
          <p14:tracePt t="114628" x="6959600" y="4876800"/>
          <p14:tracePt t="114645" x="6883400" y="4876800"/>
          <p14:tracePt t="114662" x="6750050" y="4876800"/>
          <p14:tracePt t="114678" x="6648450" y="4876800"/>
          <p14:tracePt t="114695" x="6553200" y="4876800"/>
          <p14:tracePt t="114711" x="6483350" y="4876800"/>
          <p14:tracePt t="114717" x="6457950" y="4876800"/>
          <p14:tracePt t="114728" x="6407150" y="4876800"/>
          <p14:tracePt t="114745" x="6350000" y="4889500"/>
          <p14:tracePt t="114762" x="6267450" y="4895850"/>
          <p14:tracePt t="114778" x="6203950" y="4895850"/>
          <p14:tracePt t="114795" x="6159500" y="4895850"/>
          <p14:tracePt t="114811" x="6127750" y="4895850"/>
          <p14:tracePt t="114828" x="6089650" y="4895850"/>
          <p14:tracePt t="114845" x="6057900" y="4889500"/>
          <p14:tracePt t="114862" x="6019800" y="4889500"/>
          <p14:tracePt t="114878" x="5975350" y="4889500"/>
          <p14:tracePt t="114895" x="5937250" y="4889500"/>
          <p14:tracePt t="114911" x="5892800" y="4889500"/>
          <p14:tracePt t="114928" x="5861050" y="4889500"/>
          <p14:tracePt t="114945" x="5810250" y="4889500"/>
          <p14:tracePt t="114962" x="5734050" y="4889500"/>
          <p14:tracePt t="114978" x="5632450" y="4883150"/>
          <p14:tracePt t="114995" x="5543550" y="4864100"/>
          <p14:tracePt t="115012" x="5473700" y="4857750"/>
          <p14:tracePt t="115028" x="5416550" y="4851400"/>
          <p14:tracePt t="115045" x="5384800" y="4838700"/>
          <p14:tracePt t="115060" x="5353050" y="4838700"/>
          <p14:tracePt t="115077" x="5340350" y="4838700"/>
          <p14:tracePt t="115094" x="5302250" y="4838700"/>
          <p14:tracePt t="115111" x="5264150" y="4838700"/>
          <p14:tracePt t="115128" x="5213350" y="4832350"/>
          <p14:tracePt t="115145" x="5175250" y="4826000"/>
          <p14:tracePt t="115162" x="5105400" y="4806950"/>
          <p14:tracePt t="115178" x="5048250" y="4800600"/>
          <p14:tracePt t="115195" x="4997450" y="4794250"/>
          <p14:tracePt t="115211" x="4965700" y="4787900"/>
          <p14:tracePt t="115228" x="4946650" y="4787900"/>
          <p14:tracePt t="115244" x="4927600" y="4787900"/>
          <p14:tracePt t="115261" x="4914900" y="4787900"/>
          <p14:tracePt t="115278" x="4895850" y="4787900"/>
          <p14:tracePt t="115295" x="4883150" y="4787900"/>
          <p14:tracePt t="115311" x="4864100" y="4781550"/>
          <p14:tracePt t="115328" x="4838700" y="4768850"/>
          <p14:tracePt t="115345" x="4794250" y="4756150"/>
          <p14:tracePt t="115362" x="4762500" y="4749800"/>
          <p14:tracePt t="115378" x="4756150" y="4749800"/>
          <p14:tracePt t="117092" x="4749800" y="4743450"/>
          <p14:tracePt t="117128" x="4756150" y="4743450"/>
          <p14:tracePt t="117133" x="4762500" y="4743450"/>
          <p14:tracePt t="117144" x="4787900" y="4743450"/>
          <p14:tracePt t="117160" x="4838700" y="4743450"/>
          <p14:tracePt t="117176" x="4895850" y="4743450"/>
          <p14:tracePt t="117193" x="4940300" y="4743450"/>
          <p14:tracePt t="117210" x="4965700" y="4743450"/>
          <p14:tracePt t="117226" x="4978400" y="4743450"/>
          <p14:tracePt t="117243" x="4984750" y="4743450"/>
          <p14:tracePt t="117246" x="4991100" y="4743450"/>
          <p14:tracePt t="117259" x="5010150" y="4743450"/>
          <p14:tracePt t="117276" x="5048250" y="4743450"/>
          <p14:tracePt t="117293" x="5080000" y="4743450"/>
          <p14:tracePt t="117309" x="5137150" y="4743450"/>
          <p14:tracePt t="117326" x="5187950" y="4743450"/>
          <p14:tracePt t="117343" x="5245100" y="4743450"/>
          <p14:tracePt t="117359" x="5346700" y="4756150"/>
          <p14:tracePt t="117376" x="5467350" y="4768850"/>
          <p14:tracePt t="117393" x="5588000" y="4794250"/>
          <p14:tracePt t="117409" x="5753100" y="4826000"/>
          <p14:tracePt t="117426" x="5981700" y="4857750"/>
          <p14:tracePt t="117442" x="6229350" y="4889500"/>
          <p14:tracePt t="117459" x="6546850" y="4921250"/>
          <p14:tracePt t="117476" x="6794500" y="4953000"/>
          <p14:tracePt t="117492" x="7042150" y="4984750"/>
          <p14:tracePt t="117509" x="7245350" y="4991100"/>
          <p14:tracePt t="117526" x="7416800" y="4991100"/>
          <p14:tracePt t="117542" x="7550150" y="4991100"/>
          <p14:tracePt t="117559" x="7677150" y="4991100"/>
          <p14:tracePt t="117576" x="7740650" y="4991100"/>
          <p14:tracePt t="117592" x="7766050" y="4984750"/>
          <p14:tracePt t="117609" x="7772400" y="4978400"/>
          <p14:tracePt t="117626" x="7778750" y="4978400"/>
          <p14:tracePt t="117642" x="7797800" y="4978400"/>
          <p14:tracePt t="117659" x="7816850" y="4972050"/>
          <p14:tracePt t="117676" x="7835900" y="4959350"/>
          <p14:tracePt t="117692" x="7842250" y="4946650"/>
          <p14:tracePt t="117709" x="7854950" y="4940300"/>
          <p14:tracePt t="117726" x="7861300" y="4940300"/>
          <p14:tracePt t="117742" x="7861300" y="4933950"/>
          <p14:tracePt t="117805" x="7861300" y="4927600"/>
          <p14:tracePt t="117813" x="7867650" y="4927600"/>
          <p14:tracePt t="117821" x="7874000" y="4927600"/>
          <p14:tracePt t="117826" x="7874000" y="4921250"/>
          <p14:tracePt t="117842" x="7893050" y="4914900"/>
          <p14:tracePt t="117860" x="7918450" y="4908550"/>
          <p14:tracePt t="117876" x="7943850" y="4908550"/>
          <p14:tracePt t="117892" x="7956550" y="4895850"/>
          <p14:tracePt t="117909" x="7962900" y="4889500"/>
          <p14:tracePt t="117926" x="7975600" y="4876800"/>
          <p14:tracePt t="118254" x="7975600" y="4870450"/>
          <p14:tracePt t="118281" x="7969250" y="4870450"/>
          <p14:tracePt t="118370" x="7962900" y="4870450"/>
          <p14:tracePt t="118378" x="7956550" y="4870450"/>
          <p14:tracePt t="118399" x="7950200" y="4870450"/>
          <p14:tracePt t="118419" x="7943850" y="4870450"/>
          <p14:tracePt t="118424" x="7937500" y="4870450"/>
          <p14:tracePt t="118432" x="7924800" y="4870450"/>
          <p14:tracePt t="118444" x="7905750" y="4870450"/>
          <p14:tracePt t="118514" x="7899400" y="4870450"/>
          <p14:tracePt t="118526" x="7893050" y="4864100"/>
          <p14:tracePt t="118570" x="7886700" y="4857750"/>
          <p14:tracePt t="118598" x="7886700" y="4851400"/>
          <p14:tracePt t="118666" x="7886700" y="4845050"/>
          <p14:tracePt t="119297" x="7886700" y="4838700"/>
          <p14:tracePt t="119304" x="7886700" y="4832350"/>
          <p14:tracePt t="119390" x="7886700" y="4826000"/>
          <p14:tracePt t="119406" x="7886700" y="4819650"/>
          <p14:tracePt t="119414" x="7886700" y="4813300"/>
          <p14:tracePt t="119434" x="7886700" y="4806950"/>
          <p14:tracePt t="119450" x="7886700" y="4800600"/>
          <p14:tracePt t="127612" x="7880350" y="4800600"/>
          <p14:tracePt t="127617" x="7874000" y="4794250"/>
          <p14:tracePt t="127624" x="7861300" y="4781550"/>
          <p14:tracePt t="127640" x="7842250" y="4775200"/>
          <p14:tracePt t="127658" x="7823200" y="4756150"/>
          <p14:tracePt t="127674" x="7810500" y="4749800"/>
          <p14:tracePt t="127691" x="7797800" y="4730750"/>
          <p14:tracePt t="127707" x="7785100" y="4730750"/>
          <p14:tracePt t="127723" x="7772400" y="4718050"/>
          <p14:tracePt t="127739" x="7759700" y="4705350"/>
          <p14:tracePt t="127756" x="7747000" y="4692650"/>
          <p14:tracePt t="127772" x="7715250" y="4667250"/>
          <p14:tracePt t="127789" x="7683500" y="4641850"/>
          <p14:tracePt t="127807" x="7632700" y="4597400"/>
          <p14:tracePt t="127824" x="7600950" y="4572000"/>
          <p14:tracePt t="127840" x="7575550" y="4552950"/>
          <p14:tracePt t="127857" x="7562850" y="4533900"/>
          <p14:tracePt t="127874" x="7550150" y="4521200"/>
          <p14:tracePt t="127890" x="7543800" y="4508500"/>
          <p14:tracePt t="128005" x="7537450" y="4502150"/>
          <p14:tracePt t="128023" x="7531100" y="4495800"/>
          <p14:tracePt t="128040" x="7524750" y="4489450"/>
          <p14:tracePt t="128057" x="7518400" y="4489450"/>
          <p14:tracePt t="128074" x="7518400" y="4476750"/>
          <p14:tracePt t="128090" x="7512050" y="4476750"/>
          <p14:tracePt t="128140" x="7505700" y="4470400"/>
          <p14:tracePt t="128148" x="7499350" y="4464050"/>
          <p14:tracePt t="128157" x="7499350" y="4457700"/>
          <p14:tracePt t="128174" x="7493000" y="4457700"/>
          <p14:tracePt t="128194" x="7486650" y="4451350"/>
          <p14:tracePt t="128207" x="7480300" y="4445000"/>
          <p14:tracePt t="128223" x="7467600" y="4432300"/>
          <p14:tracePt t="128240" x="7454900" y="4419600"/>
          <p14:tracePt t="128257" x="7423150" y="4394200"/>
          <p14:tracePt t="128274" x="7404100" y="4375150"/>
          <p14:tracePt t="128290" x="7385050" y="4356100"/>
          <p14:tracePt t="128307" x="7372350" y="4343400"/>
          <p14:tracePt t="128323" x="7359650" y="4324350"/>
          <p14:tracePt t="128340" x="7353300" y="4311650"/>
          <p14:tracePt t="128357" x="7334250" y="4298950"/>
          <p14:tracePt t="128374" x="7308850" y="4267200"/>
          <p14:tracePt t="128390" x="7289800" y="4254500"/>
          <p14:tracePt t="128407" x="7264400" y="4235450"/>
          <p14:tracePt t="128423" x="7239000" y="4210050"/>
          <p14:tracePt t="128440" x="7213600" y="4184650"/>
          <p14:tracePt t="128457" x="7194550" y="4165600"/>
          <p14:tracePt t="128462" x="7175500" y="4152900"/>
          <p14:tracePt t="128474" x="7143750" y="4121150"/>
          <p14:tracePt t="128490" x="7124700" y="4102100"/>
          <p14:tracePt t="128507" x="7099300" y="4083050"/>
          <p14:tracePt t="128523" x="7080250" y="4051300"/>
          <p14:tracePt t="128540" x="7042150" y="4025900"/>
          <p14:tracePt t="128557" x="7023100" y="4013200"/>
          <p14:tracePt t="128574" x="6997700" y="4000500"/>
          <p14:tracePt t="128590" x="6978650" y="3987800"/>
          <p14:tracePt t="128607" x="6953250" y="3981450"/>
          <p14:tracePt t="128623" x="6921500" y="3968750"/>
          <p14:tracePt t="128640" x="6870700" y="3937000"/>
          <p14:tracePt t="128657" x="6813550" y="3911600"/>
          <p14:tracePt t="128674" x="6718300" y="3860800"/>
          <p14:tracePt t="128690" x="6654800" y="3822700"/>
          <p14:tracePt t="128706" x="6604000" y="3797300"/>
          <p14:tracePt t="128722" x="6553200" y="3752850"/>
          <p14:tracePt t="128739" x="6496050" y="3721100"/>
          <p14:tracePt t="128755" x="6438900" y="3683000"/>
          <p14:tracePt t="128772" x="6356350" y="3644900"/>
          <p14:tracePt t="128788" x="6235700" y="3594100"/>
          <p14:tracePt t="128806" x="6007100" y="3530600"/>
          <p14:tracePt t="128824" x="5803900" y="3467100"/>
          <p14:tracePt t="128840" x="5638800" y="3390900"/>
          <p14:tracePt t="128857" x="5480050" y="3327400"/>
          <p14:tracePt t="128874" x="5340350" y="3257550"/>
          <p14:tracePt t="128890" x="5270500" y="3213100"/>
          <p14:tracePt t="128907" x="5232400" y="3194050"/>
          <p14:tracePt t="128923" x="5200650" y="3181350"/>
          <p14:tracePt t="128940" x="5149850" y="3162300"/>
          <p14:tracePt t="128957" x="5080000" y="3143250"/>
          <p14:tracePt t="128974" x="4895850" y="3086100"/>
          <p14:tracePt t="128990" x="4737100" y="3041650"/>
          <p14:tracePt t="129007" x="4591050" y="2990850"/>
          <p14:tracePt t="129023" x="4483100" y="2952750"/>
          <p14:tracePt t="129040" x="4406900" y="2914650"/>
          <p14:tracePt t="129057" x="4311650" y="2870200"/>
          <p14:tracePt t="129074" x="4171950" y="2806700"/>
          <p14:tracePt t="129091" x="4070350" y="2749550"/>
          <p14:tracePt t="129107" x="3975100" y="2686050"/>
          <p14:tracePt t="129123" x="3867150" y="2628900"/>
          <p14:tracePt t="129140" x="3771900" y="2578100"/>
          <p14:tracePt t="129157" x="3644900" y="2508250"/>
          <p14:tracePt t="129174" x="3492500" y="2419350"/>
          <p14:tracePt t="129190" x="3384550" y="2355850"/>
          <p14:tracePt t="129206" x="3314700" y="2317750"/>
          <p14:tracePt t="129223" x="3251200" y="2279650"/>
          <p14:tracePt t="129239" x="3219450" y="2273300"/>
          <p14:tracePt t="129255" x="3181350" y="2247900"/>
          <p14:tracePt t="129272" x="3143250" y="2241550"/>
          <p14:tracePt t="129289" x="3111500" y="2228850"/>
          <p14:tracePt t="129306" x="3060700" y="2203450"/>
          <p14:tracePt t="129322" x="3009900" y="2178050"/>
          <p14:tracePt t="129339" x="2952750" y="2146300"/>
          <p14:tracePt t="129355" x="2914650" y="2127250"/>
          <p14:tracePt t="129372" x="2882900" y="2108200"/>
          <p14:tracePt t="129389" x="2857500" y="2089150"/>
          <p14:tracePt t="129406" x="2825750" y="2076450"/>
          <p14:tracePt t="129422" x="2813050" y="2063750"/>
          <p14:tracePt t="129439" x="2806700" y="2057400"/>
          <p14:tracePt t="129455" x="2794000" y="2051050"/>
          <p14:tracePt t="129472" x="2787650" y="2051050"/>
          <p14:tracePt t="129488" x="2781300" y="2044700"/>
          <p14:tracePt t="129493" x="2774950" y="2032000"/>
          <p14:tracePt t="129506" x="2768600" y="2032000"/>
          <p14:tracePt t="129522" x="2749550" y="2019300"/>
          <p14:tracePt t="129539" x="2736850" y="2006600"/>
          <p14:tracePt t="129555" x="2724150" y="2000250"/>
          <p14:tracePt t="129572" x="2711450" y="1987550"/>
          <p14:tracePt t="129608" x="2705100" y="1981200"/>
          <p14:tracePt t="129640" x="2698750" y="1981200"/>
          <p14:tracePt t="129643" x="2692400" y="1974850"/>
          <p14:tracePt t="129656" x="2686050" y="1968500"/>
          <p14:tracePt t="129672" x="2679700" y="1968500"/>
          <p14:tracePt t="129692" x="2673350" y="1962150"/>
          <p14:tracePt t="129705" x="2667000" y="1962150"/>
          <p14:tracePt t="129722" x="2660650" y="1962150"/>
          <p14:tracePt t="129739" x="2654300" y="1955800"/>
          <p14:tracePt t="129755" x="2635250" y="1955800"/>
          <p14:tracePt t="129772" x="2616200" y="1955800"/>
          <p14:tracePt t="129788" x="2609850" y="1955800"/>
          <p14:tracePt t="129805" x="2603500" y="1949450"/>
          <p14:tracePt t="129855" x="2603500" y="1943100"/>
          <p14:tracePt t="129872" x="2603500" y="1936750"/>
          <p14:tracePt t="129880" x="2597150" y="1936750"/>
          <p14:tracePt t="129890" x="2590800" y="1924050"/>
          <p14:tracePt t="129906" x="2584450" y="1911350"/>
          <p14:tracePt t="129923" x="2571750" y="1898650"/>
          <p14:tracePt t="129940" x="2571750" y="1892300"/>
          <p14:tracePt t="129973" x="2565400" y="1892300"/>
          <p14:tracePt t="131064" x="2559050" y="1885950"/>
          <p14:tracePt t="131070" x="2552700" y="1879600"/>
          <p14:tracePt t="131074" x="2540000" y="1873250"/>
          <p14:tracePt t="131090" x="2520950" y="1860550"/>
          <p14:tracePt t="131106" x="2501900" y="1841500"/>
          <p14:tracePt t="131123" x="2476500" y="1822450"/>
          <p14:tracePt t="131139" x="2444750" y="1803400"/>
          <p14:tracePt t="131156" x="2419350" y="1784350"/>
          <p14:tracePt t="131173" x="2393950" y="1758950"/>
          <p14:tracePt t="131190" x="2355850" y="1714500"/>
          <p14:tracePt t="131206" x="2330450" y="1657350"/>
          <p14:tracePt t="131223" x="2279650" y="1606550"/>
          <p14:tracePt t="131239" x="2216150" y="1543050"/>
          <p14:tracePt t="131256" x="2178050" y="1504950"/>
          <p14:tracePt t="131273" x="2152650" y="1473200"/>
          <p14:tracePt t="131289" x="2133600" y="1454150"/>
          <p14:tracePt t="131306" x="2127250" y="1447800"/>
          <p14:tracePt t="131321" x="2127250" y="1441450"/>
          <p14:tracePt t="131338" x="2120900" y="1428750"/>
          <p14:tracePt t="131354" x="2108200" y="1422400"/>
          <p14:tracePt t="131371" x="2108200" y="1416050"/>
          <p14:tracePt t="131388" x="2095500" y="1390650"/>
          <p14:tracePt t="131404" x="2082800" y="1377950"/>
          <p14:tracePt t="131421" x="2076450" y="1346200"/>
          <p14:tracePt t="131438" x="2063750" y="1320800"/>
          <p14:tracePt t="131455" x="2057400" y="1289050"/>
          <p14:tracePt t="131471" x="2038350" y="1257300"/>
          <p14:tracePt t="131488" x="2032000" y="1250950"/>
          <p14:tracePt t="131504" x="2025650" y="1225550"/>
          <p14:tracePt t="131521" x="2019300" y="1219200"/>
          <p14:tracePt t="131524" x="2012950" y="1212850"/>
          <p14:tracePt t="131538" x="2012950" y="1200150"/>
          <p14:tracePt t="131554" x="2000250" y="1168400"/>
          <p14:tracePt t="131571" x="1987550" y="1149350"/>
          <p14:tracePt t="131588" x="1981200" y="1123950"/>
          <p14:tracePt t="131604" x="1974850" y="1104900"/>
          <p14:tracePt t="131621" x="1962150" y="1085850"/>
          <p14:tracePt t="131638" x="1962150" y="1073150"/>
          <p14:tracePt t="131654" x="1943100" y="1054100"/>
          <p14:tracePt t="131672" x="1936750" y="1028700"/>
          <p14:tracePt t="131687" x="1930400" y="1016000"/>
          <p14:tracePt t="131704" x="1930400" y="990600"/>
          <p14:tracePt t="131721" x="1917700" y="952500"/>
          <p14:tracePt t="131738" x="1905000" y="927100"/>
          <p14:tracePt t="131754" x="1905000" y="882650"/>
          <p14:tracePt t="131771" x="1898650" y="850900"/>
          <p14:tracePt t="131788" x="1892300" y="812800"/>
          <p14:tracePt t="131804" x="1892300" y="787400"/>
          <p14:tracePt t="131821" x="1879600" y="762000"/>
          <p14:tracePt t="131838" x="1879600" y="742950"/>
          <p14:tracePt t="131854" x="1879600" y="730250"/>
          <p14:tracePt t="131871" x="1879600" y="717550"/>
          <p14:tracePt t="131887" x="1873250" y="698500"/>
          <p14:tracePt t="131904" x="1873250" y="679450"/>
          <p14:tracePt t="131921" x="1866900" y="654050"/>
          <p14:tracePt t="131938" x="1866900" y="635000"/>
          <p14:tracePt t="131954" x="1854200" y="615950"/>
          <p14:tracePt t="131972" x="1847850" y="590550"/>
          <p14:tracePt t="131988" x="1835150" y="565150"/>
          <p14:tracePt t="132005" x="1828800" y="539750"/>
          <p14:tracePt t="132022" x="1816100" y="520700"/>
          <p14:tracePt t="132038" x="1809750" y="495300"/>
          <p14:tracePt t="132043" x="1803400" y="488950"/>
          <p14:tracePt t="132056" x="1797050" y="469900"/>
          <p14:tracePt t="132072" x="1790700" y="444500"/>
          <p14:tracePt t="132089" x="1784350" y="419100"/>
          <p14:tracePt t="132105" x="1778000" y="406400"/>
          <p14:tracePt t="132122" x="1778000" y="387350"/>
          <p14:tracePt t="132139" x="1771650" y="368300"/>
          <p14:tracePt t="132156" x="1765300" y="342900"/>
          <p14:tracePt t="132172" x="1765300" y="323850"/>
          <p14:tracePt t="132188" x="1758950" y="304800"/>
          <p14:tracePt t="132205" x="1752600" y="292100"/>
          <p14:tracePt t="132222" x="1752600" y="279400"/>
          <p14:tracePt t="132239" x="1746250" y="260350"/>
          <p14:tracePt t="132256" x="1739900" y="241300"/>
          <p14:tracePt t="132272" x="1739900" y="228600"/>
          <p14:tracePt t="132289" x="1733550" y="209550"/>
          <p14:tracePt t="132305" x="1733550" y="203200"/>
          <p14:tracePt t="132322" x="1733550" y="190500"/>
          <p14:tracePt t="132338" x="1733550" y="177800"/>
          <p14:tracePt t="132355" x="1733550" y="171450"/>
          <p14:tracePt t="132372" x="1733550" y="165100"/>
          <p14:tracePt t="132388" x="1733550" y="158750"/>
          <p14:tracePt t="132643" x="1727200" y="152400"/>
          <p14:tracePt t="132654" x="1720850" y="152400"/>
          <p14:tracePt t="132660" x="1714500" y="152400"/>
          <p14:tracePt t="132679" x="1714500" y="146050"/>
          <p14:tracePt t="132689" x="1714500" y="139700"/>
          <p14:tracePt t="132705" x="1708150" y="133350"/>
          <p14:tracePt t="133086" x="1701800" y="133350"/>
          <p14:tracePt t="133094" x="1701800" y="127000"/>
          <p14:tracePt t="133105" x="1695450" y="120650"/>
          <p14:tracePt t="133121" x="1682750" y="114300"/>
          <p14:tracePt t="133138" x="1676400" y="101600"/>
          <p14:tracePt t="133154" x="1670050" y="101600"/>
          <p14:tracePt t="133171" x="1663700" y="95250"/>
          <p14:tracePt t="133188" x="1657350" y="95250"/>
          <p14:tracePt t="133294" x="1651000" y="88900"/>
          <p14:tracePt t="133303" x="1644650" y="88900"/>
          <p14:tracePt t="133310" x="1638300" y="88900"/>
          <p14:tracePt t="133324" x="1631950" y="82550"/>
          <p14:tracePt t="133338" x="1625600" y="82550"/>
          <p14:tracePt t="133356" x="1612900" y="76200"/>
          <p14:tracePt t="133372" x="1606550" y="76200"/>
          <p14:tracePt t="133388" x="1600200" y="69850"/>
          <p14:tracePt t="133405" x="1593850" y="69850"/>
          <p14:tracePt t="133438" x="1587500" y="69850"/>
          <p14:tracePt t="133526" x="1581150" y="69850"/>
          <p14:tracePt t="133535" x="1574800" y="69850"/>
          <p14:tracePt t="133554" x="1568450" y="69850"/>
          <p14:tracePt t="133566" x="1562100" y="69850"/>
          <p14:tracePt t="133591" x="1555750" y="69850"/>
          <p14:tracePt t="133599" x="1549400" y="69850"/>
          <p14:tracePt t="133605" x="1543050" y="69850"/>
          <p14:tracePt t="133622" x="1530350" y="69850"/>
          <p14:tracePt t="133638" x="1517650" y="69850"/>
          <p14:tracePt t="133655" x="1511300" y="69850"/>
          <p14:tracePt t="133672" x="1498600" y="69850"/>
          <p14:tracePt t="134041" x="1492250" y="69850"/>
          <p14:tracePt t="134062" x="1485900" y="69850"/>
          <p14:tracePt t="134082" x="1479550" y="69850"/>
          <p14:tracePt t="134103" x="1473200" y="69850"/>
          <p14:tracePt t="134123" x="1466850" y="69850"/>
          <p14:tracePt t="134366" x="1460500" y="69850"/>
          <p14:tracePt t="134371" x="1454150" y="69850"/>
          <p14:tracePt t="134386" x="1447800" y="69850"/>
          <p14:tracePt t="134407" x="1441450" y="69850"/>
          <p14:tracePt t="134510" x="1435100" y="69850"/>
          <p14:tracePt t="134526" x="1428750" y="69850"/>
          <p14:tracePt t="134570" x="1422400" y="69850"/>
          <p14:tracePt t="134603" x="1416050" y="69850"/>
          <p14:tracePt t="136026" x="1416050" y="63500"/>
          <p14:tracePt t="136039" x="1409700" y="57150"/>
          <p14:tracePt t="136066" x="1403350" y="57150"/>
          <p14:tracePt t="136519" x="1397000" y="57150"/>
          <p14:tracePt t="136538" x="1390650" y="57150"/>
          <p14:tracePt t="136571" x="1384300" y="57150"/>
          <p14:tracePt t="136607" x="1377950" y="57150"/>
          <p14:tracePt t="136738" x="1371600" y="57150"/>
          <p14:tracePt t="136779" x="1365250" y="57150"/>
          <p14:tracePt t="137023" x="1358900" y="57150"/>
          <p14:tracePt t="137205" x="1352550" y="57150"/>
          <p14:tracePt t="137250" x="1346200" y="57150"/>
          <p14:tracePt t="137262" x="1339850" y="63500"/>
          <p14:tracePt t="137370" x="1333500" y="63500"/>
          <p14:tracePt t="137419" x="1327150" y="63500"/>
          <p14:tracePt t="137590" x="1320800" y="63500"/>
          <p14:tracePt t="137595" x="1314450" y="63500"/>
          <p14:tracePt t="137611" x="1308100" y="63500"/>
          <p14:tracePt t="139086" x="1238250" y="82550"/>
        </p14:tracePtLst>
      </p14:laserTraceLst>
    </p:ext>
  </p:extLs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7330" name="Rectangle 2"/>
          <p:cNvSpPr>
            <a:spLocks noGrp="1" noChangeArrowheads="1"/>
          </p:cNvSpPr>
          <p:nvPr>
            <p:ph type="title"/>
          </p:nvPr>
        </p:nvSpPr>
        <p:spPr>
          <a:xfrm>
            <a:off x="239111" y="1471448"/>
            <a:ext cx="5451684" cy="4183117"/>
          </a:xfrm>
        </p:spPr>
        <p:txBody>
          <a:bodyPr>
            <a:normAutofit/>
          </a:bodyPr>
          <a:lstStyle/>
          <a:p>
            <a:r>
              <a:rPr lang="en-US" sz="2400" b="1" dirty="0"/>
              <a:t>Passwords Cracked from a Sample Set of 13,797 </a:t>
            </a:r>
            <a:r>
              <a:rPr lang="en-US" sz="2400" b="1" dirty="0" smtClean="0"/>
              <a:t>Accounts Compiled </a:t>
            </a:r>
            <a:r>
              <a:rPr lang="en-US" sz="2400" b="1" dirty="0"/>
              <a:t>3M dictionary words and their variations.</a:t>
            </a:r>
            <a:br>
              <a:rPr lang="en-US" sz="2400" b="1" dirty="0"/>
            </a:br>
            <a:r>
              <a:rPr lang="en-US" sz="2400" b="1" dirty="0"/>
              <a:t/>
            </a:r>
            <a:br>
              <a:rPr lang="en-US" sz="2400" b="1" dirty="0"/>
            </a:br>
            <a:r>
              <a:rPr lang="en-US" sz="2400" b="1" dirty="0"/>
              <a:t>The more words that need to be tested for a match, </a:t>
            </a:r>
            <a:r>
              <a:rPr lang="en-US" sz="2400" b="1" dirty="0" smtClean="0"/>
              <a:t>the </a:t>
            </a:r>
            <a:r>
              <a:rPr lang="en-US" sz="2400" b="1" dirty="0"/>
              <a:t>lower the cost/benefit ratio.</a:t>
            </a:r>
          </a:p>
        </p:txBody>
      </p:sp>
      <p:graphicFrame>
        <p:nvGraphicFramePr>
          <p:cNvPr id="41986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020025077"/>
              </p:ext>
            </p:extLst>
          </p:nvPr>
        </p:nvGraphicFramePr>
        <p:xfrm>
          <a:off x="6222123" y="346840"/>
          <a:ext cx="5538953" cy="560201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79" name="Document" r:id="rId5" imgW="6057900" imgH="6896100" progId="Word.Document.12">
                  <p:embed/>
                </p:oleObj>
              </mc:Choice>
              <mc:Fallback>
                <p:oleObj name="Document" r:id="rId5" imgW="6057900" imgH="6896100" progId="Word.Document.12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222123" y="346840"/>
                        <a:ext cx="5538953" cy="560201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051522649"/>
      </p:ext>
    </p:extLst>
  </p:cSld>
  <p:clrMapOvr>
    <a:masterClrMapping/>
  </p:clrMapOvr>
  <p:transition spd="slow" advTm="137140">
    <p:wipe dir="d"/>
  </p:transition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30727" x="298450" y="5289550"/>
          <p14:tracePt t="30843" x="298450" y="5283200"/>
          <p14:tracePt t="30852" x="298450" y="5276850"/>
          <p14:tracePt t="30870" x="298450" y="5264150"/>
          <p14:tracePt t="30915" x="298450" y="5257800"/>
          <p14:tracePt t="30931" x="298450" y="5251450"/>
          <p14:tracePt t="30976" x="298450" y="5245100"/>
          <p14:tracePt t="30997" x="298450" y="5238750"/>
          <p14:tracePt t="31013" x="298450" y="5232400"/>
          <p14:tracePt t="31025" x="304800" y="5232400"/>
          <p14:tracePt t="31029" x="304800" y="5226050"/>
          <p14:tracePt t="31039" x="311150" y="5219700"/>
          <p14:tracePt t="31056" x="317500" y="5213350"/>
          <p14:tracePt t="31072" x="330200" y="5200650"/>
          <p14:tracePt t="31089" x="361950" y="5175250"/>
          <p14:tracePt t="31106" x="406400" y="5149850"/>
          <p14:tracePt t="31122" x="444500" y="5124450"/>
          <p14:tracePt t="31139" x="482600" y="5105400"/>
          <p14:tracePt t="31156" x="533400" y="5080000"/>
          <p14:tracePt t="31172" x="577850" y="5067300"/>
          <p14:tracePt t="31189" x="635000" y="5048250"/>
          <p14:tracePt t="31206" x="736600" y="5035550"/>
          <p14:tracePt t="31222" x="793750" y="5022850"/>
          <p14:tracePt t="31239" x="812800" y="5022850"/>
          <p14:tracePt t="31256" x="825500" y="5022850"/>
          <p14:tracePt t="31271" x="844550" y="5022850"/>
          <p14:tracePt t="31288" x="863600" y="5022850"/>
          <p14:tracePt t="31306" x="908050" y="5022850"/>
          <p14:tracePt t="31322" x="952500" y="5022850"/>
          <p14:tracePt t="31339" x="1041400" y="5022850"/>
          <p14:tracePt t="31356" x="1123950" y="5016500"/>
          <p14:tracePt t="31372" x="1187450" y="5016500"/>
          <p14:tracePt t="31389" x="1257300" y="5016500"/>
          <p14:tracePt t="31392" x="1282700" y="5016500"/>
          <p14:tracePt t="31406" x="1365250" y="5016500"/>
          <p14:tracePt t="31422" x="1454150" y="5016500"/>
          <p14:tracePt t="31439" x="1549400" y="5016500"/>
          <p14:tracePt t="31455" x="1651000" y="5016500"/>
          <p14:tracePt t="31472" x="1752600" y="5016500"/>
          <p14:tracePt t="31489" x="1866900" y="5016500"/>
          <p14:tracePt t="31506" x="1981200" y="5016500"/>
          <p14:tracePt t="31522" x="2051050" y="5016500"/>
          <p14:tracePt t="31539" x="2114550" y="5016500"/>
          <p14:tracePt t="31556" x="2171700" y="5016500"/>
          <p14:tracePt t="31572" x="2209800" y="5016500"/>
          <p14:tracePt t="31589" x="2222500" y="5016500"/>
          <p14:tracePt t="31605" x="2235200" y="5022850"/>
          <p14:tracePt t="31622" x="2247900" y="5022850"/>
          <p14:tracePt t="31639" x="2286000" y="5010150"/>
          <p14:tracePt t="31655" x="2349500" y="4991100"/>
          <p14:tracePt t="31672" x="2457450" y="4965700"/>
          <p14:tracePt t="31690" x="2571750" y="4953000"/>
          <p14:tracePt t="31706" x="2679700" y="4953000"/>
          <p14:tracePt t="31722" x="2781300" y="4946650"/>
          <p14:tracePt t="31739" x="2908300" y="4933950"/>
          <p14:tracePt t="31755" x="3022600" y="4927600"/>
          <p14:tracePt t="31772" x="3143250" y="4927600"/>
          <p14:tracePt t="31789" x="3232150" y="4914900"/>
          <p14:tracePt t="31806" x="3321050" y="4889500"/>
          <p14:tracePt t="31823" x="3352800" y="4864100"/>
          <p14:tracePt t="31839" x="3365500" y="4857750"/>
          <p14:tracePt t="31855" x="3371850" y="4851400"/>
          <p14:tracePt t="31872" x="3371850" y="4845050"/>
          <p14:tracePt t="31912" x="3371850" y="4838700"/>
          <p14:tracePt t="31928" x="3371850" y="4832350"/>
          <p14:tracePt t="31931" x="3371850" y="4826000"/>
          <p14:tracePt t="31937" x="3378200" y="4819650"/>
          <p14:tracePt t="31954" x="3390900" y="4806950"/>
          <p14:tracePt t="31987" x="3416300" y="4787900"/>
          <p14:tracePt t="32006" x="3479800" y="4756150"/>
          <p14:tracePt t="32023" x="3549650" y="4711700"/>
          <p14:tracePt t="32028" x="3581400" y="4692650"/>
          <p14:tracePt t="32039" x="3714750" y="4616450"/>
          <p14:tracePt t="32055" x="3886200" y="4521200"/>
          <p14:tracePt t="32072" x="4064000" y="4413250"/>
          <p14:tracePt t="32089" x="4229100" y="4286250"/>
          <p14:tracePt t="32106" x="4419600" y="4133850"/>
          <p14:tracePt t="32122" x="4521200" y="4019550"/>
          <p14:tracePt t="32139" x="4610100" y="3898900"/>
          <p14:tracePt t="32155" x="4692650" y="3752850"/>
          <p14:tracePt t="32172" x="4756150" y="3606800"/>
          <p14:tracePt t="32189" x="4813300" y="3479800"/>
          <p14:tracePt t="32206" x="4883150" y="3321050"/>
          <p14:tracePt t="32222" x="4921250" y="3219450"/>
          <p14:tracePt t="32239" x="4965700" y="3105150"/>
          <p14:tracePt t="32255" x="5003800" y="3016250"/>
          <p14:tracePt t="32272" x="5041900" y="2927350"/>
          <p14:tracePt t="32289" x="5060950" y="2876550"/>
          <p14:tracePt t="32306" x="5067300" y="2819400"/>
          <p14:tracePt t="32322" x="5073650" y="2800350"/>
          <p14:tracePt t="32339" x="5073650" y="2794000"/>
          <p14:tracePt t="32355" x="5073650" y="2781300"/>
          <p14:tracePt t="32372" x="5073650" y="2774950"/>
          <p14:tracePt t="32389" x="5073650" y="2762250"/>
          <p14:tracePt t="32406" x="5073650" y="2749550"/>
          <p14:tracePt t="32422" x="5073650" y="2743200"/>
          <p14:tracePt t="32439" x="5060950" y="2724150"/>
          <p14:tracePt t="32455" x="5048250" y="2711450"/>
          <p14:tracePt t="32472" x="5035550" y="2698750"/>
          <p14:tracePt t="32489" x="5022850" y="2679700"/>
          <p14:tracePt t="32506" x="5016500" y="2647950"/>
          <p14:tracePt t="32523" x="5003800" y="2622550"/>
          <p14:tracePt t="32539" x="5003800" y="2603500"/>
          <p14:tracePt t="32555" x="5003800" y="2584450"/>
          <p14:tracePt t="32572" x="5003800" y="2571750"/>
          <p14:tracePt t="32589" x="5003800" y="2559050"/>
          <p14:tracePt t="32605" x="5003800" y="2546350"/>
          <p14:tracePt t="32621" x="5003800" y="2533650"/>
          <p14:tracePt t="32638" x="5003800" y="2514600"/>
          <p14:tracePt t="32654" x="5029200" y="2489200"/>
          <p14:tracePt t="32671" x="5080000" y="2451100"/>
          <p14:tracePt t="32688" x="5137150" y="2400300"/>
          <p14:tracePt t="32704" x="5207000" y="2336800"/>
          <p14:tracePt t="32721" x="5270500" y="2273300"/>
          <p14:tracePt t="32724" x="5289550" y="2254250"/>
          <p14:tracePt t="32738" x="5340350" y="2171700"/>
          <p14:tracePt t="32754" x="5397500" y="2101850"/>
          <p14:tracePt t="32771" x="5454650" y="2032000"/>
          <p14:tracePt t="32788" x="5524500" y="1955800"/>
          <p14:tracePt t="32804" x="5626100" y="1866900"/>
          <p14:tracePt t="32821" x="5746750" y="1765300"/>
          <p14:tracePt t="32823" x="5784850" y="1739900"/>
          <p14:tracePt t="32838" x="5892800" y="1651000"/>
          <p14:tracePt t="32854" x="5975350" y="1593850"/>
          <p14:tracePt t="32871" x="6083300" y="1524000"/>
          <p14:tracePt t="32888" x="6235700" y="1441450"/>
          <p14:tracePt t="32904" x="6388100" y="1358900"/>
          <p14:tracePt t="32921" x="6502400" y="1289050"/>
          <p14:tracePt t="32938" x="6584950" y="1187450"/>
          <p14:tracePt t="32954" x="6623050" y="1104900"/>
          <p14:tracePt t="32971" x="6654800" y="1035050"/>
          <p14:tracePt t="32987" x="6686550" y="977900"/>
          <p14:tracePt t="33004" x="6711950" y="927100"/>
          <p14:tracePt t="33020" x="6737350" y="889000"/>
          <p14:tracePt t="33038" x="6775450" y="831850"/>
          <p14:tracePt t="33043" x="6788150" y="812800"/>
          <p14:tracePt t="33055" x="6807200" y="787400"/>
          <p14:tracePt t="33072" x="6819900" y="749300"/>
          <p14:tracePt t="33088" x="6826250" y="723900"/>
          <p14:tracePt t="33105" x="6832600" y="711200"/>
          <p14:tracePt t="33122" x="6832600" y="698500"/>
          <p14:tracePt t="33138" x="6832600" y="692150"/>
          <p14:tracePt t="33155" x="6845300" y="673100"/>
          <p14:tracePt t="33172" x="6851650" y="660400"/>
          <p14:tracePt t="33188" x="6858000" y="641350"/>
          <p14:tracePt t="33205" x="6864350" y="628650"/>
          <p14:tracePt t="33222" x="6870700" y="615950"/>
          <p14:tracePt t="33238" x="6883400" y="603250"/>
          <p14:tracePt t="33255" x="6896100" y="584200"/>
          <p14:tracePt t="33272" x="6908800" y="584200"/>
          <p14:tracePt t="33288" x="6915150" y="577850"/>
          <p14:tracePt t="33305" x="6927850" y="571500"/>
          <p14:tracePt t="33322" x="6934200" y="565150"/>
          <p14:tracePt t="33338" x="6940550" y="565150"/>
          <p14:tracePt t="33355" x="6959600" y="565150"/>
          <p14:tracePt t="33371" x="6978650" y="565150"/>
          <p14:tracePt t="33387" x="7010400" y="565150"/>
          <p14:tracePt t="33404" x="7029450" y="558800"/>
          <p14:tracePt t="33421" x="7054850" y="558800"/>
          <p14:tracePt t="33423" x="7061200" y="558800"/>
          <p14:tracePt t="33438" x="7080250" y="558800"/>
          <p14:tracePt t="33454" x="7099300" y="558800"/>
          <p14:tracePt t="33471" x="7105650" y="558800"/>
          <p14:tracePt t="33540" x="7112000" y="558800"/>
          <p14:tracePt t="33544" x="7118350" y="558800"/>
          <p14:tracePt t="33554" x="7124700" y="558800"/>
          <p14:tracePt t="33571" x="7137400" y="558800"/>
          <p14:tracePt t="33587" x="7156450" y="558800"/>
          <p14:tracePt t="33604" x="7169150" y="558800"/>
          <p14:tracePt t="33621" x="7188200" y="558800"/>
          <p14:tracePt t="33638" x="7194550" y="558800"/>
          <p14:tracePt t="33654" x="7200900" y="558800"/>
          <p14:tracePt t="33687" x="7219950" y="558800"/>
          <p14:tracePt t="33704" x="7232650" y="558800"/>
          <p14:tracePt t="33738" x="7251700" y="558800"/>
          <p14:tracePt t="33771" x="7258050" y="558800"/>
          <p14:tracePt t="33960" x="7251700" y="558800"/>
          <p14:tracePt t="33966" x="7239000" y="558800"/>
          <p14:tracePt t="33973" x="7226300" y="558800"/>
          <p14:tracePt t="33988" x="7200900" y="558800"/>
          <p14:tracePt t="34005" x="7181850" y="558800"/>
          <p14:tracePt t="34022" x="7156450" y="558800"/>
          <p14:tracePt t="34044" x="7150100" y="558800"/>
          <p14:tracePt t="34055" x="7131050" y="558800"/>
          <p14:tracePt t="34058" x="7124700" y="558800"/>
          <p14:tracePt t="34070" x="7118350" y="565150"/>
          <p14:tracePt t="34087" x="7099300" y="565150"/>
          <p14:tracePt t="34103" x="7073900" y="571500"/>
          <p14:tracePt t="34122" x="7029450" y="571500"/>
          <p14:tracePt t="34139" x="7004050" y="571500"/>
          <p14:tracePt t="34155" x="6991350" y="571500"/>
          <p14:tracePt t="34171" x="6978650" y="577850"/>
          <p14:tracePt t="34188" x="6972300" y="577850"/>
          <p14:tracePt t="34222" x="6959600" y="577850"/>
          <p14:tracePt t="34336" x="6953250" y="577850"/>
          <p14:tracePt t="34345" x="6946900" y="584200"/>
          <p14:tracePt t="34357" x="6946900" y="590550"/>
          <p14:tracePt t="34408" x="6946900" y="596900"/>
          <p14:tracePt t="34417" x="6946900" y="603250"/>
          <p14:tracePt t="34425" x="6946900" y="609600"/>
          <p14:tracePt t="34445" x="6946900" y="615950"/>
          <p14:tracePt t="34455" x="6946900" y="622300"/>
          <p14:tracePt t="34471" x="6946900" y="628650"/>
          <p14:tracePt t="34488" x="6946900" y="641350"/>
          <p14:tracePt t="34505" x="6946900" y="654050"/>
          <p14:tracePt t="34522" x="6946900" y="673100"/>
          <p14:tracePt t="34538" x="6946900" y="685800"/>
          <p14:tracePt t="34555" x="6946900" y="704850"/>
          <p14:tracePt t="34571" x="6946900" y="717550"/>
          <p14:tracePt t="34576" x="6946900" y="723900"/>
          <p14:tracePt t="34588" x="6946900" y="742950"/>
          <p14:tracePt t="34604" x="6946900" y="762000"/>
          <p14:tracePt t="34620" x="6946900" y="774700"/>
          <p14:tracePt t="34636" x="6946900" y="793750"/>
          <p14:tracePt t="34653" x="6934200" y="812800"/>
          <p14:tracePt t="34670" x="6927850" y="844550"/>
          <p14:tracePt t="34687" x="6908800" y="869950"/>
          <p14:tracePt t="34704" x="6889750" y="895350"/>
          <p14:tracePt t="34721" x="6864350" y="927100"/>
          <p14:tracePt t="34724" x="6864350" y="939800"/>
          <p14:tracePt t="34738" x="6851650" y="952500"/>
          <p14:tracePt t="34754" x="6845300" y="958850"/>
          <p14:tracePt t="34771" x="6845300" y="971550"/>
          <p14:tracePt t="34788" x="6838950" y="971550"/>
          <p14:tracePt t="34804" x="6832600" y="971550"/>
          <p14:tracePt t="34821" x="6826250" y="977900"/>
          <p14:tracePt t="34838" x="6807200" y="990600"/>
          <p14:tracePt t="34854" x="6788150" y="996950"/>
          <p14:tracePt t="34872" x="6769100" y="1009650"/>
          <p14:tracePt t="34888" x="6743700" y="1016000"/>
          <p14:tracePt t="34890" x="6731000" y="1016000"/>
          <p14:tracePt t="34904" x="6718300" y="1016000"/>
          <p14:tracePt t="34921" x="6705600" y="1028700"/>
          <p14:tracePt t="34938" x="6699250" y="1035050"/>
          <p14:tracePt t="34980" x="6692900" y="1035050"/>
          <p14:tracePt t="35057" x="6686550" y="1035050"/>
          <p14:tracePt t="35065" x="6686550" y="1041400"/>
          <p14:tracePt t="35071" x="6673850" y="1047750"/>
          <p14:tracePt t="35088" x="6667500" y="1047750"/>
          <p14:tracePt t="35104" x="6654800" y="1047750"/>
          <p14:tracePt t="35120" x="6635750" y="1047750"/>
          <p14:tracePt t="35136" x="6616700" y="1047750"/>
          <p14:tracePt t="35153" x="6604000" y="1047750"/>
          <p14:tracePt t="35171" x="6584950" y="1047750"/>
          <p14:tracePt t="35197" x="6578600" y="1047750"/>
          <p14:tracePt t="35205" x="6572250" y="1047750"/>
          <p14:tracePt t="35221" x="6546850" y="1041400"/>
          <p14:tracePt t="35238" x="6521450" y="1028700"/>
          <p14:tracePt t="35254" x="6515100" y="1022350"/>
          <p14:tracePt t="35271" x="6508750" y="1022350"/>
          <p14:tracePt t="35288" x="6496050" y="1022350"/>
          <p14:tracePt t="35304" x="6483350" y="1016000"/>
          <p14:tracePt t="35321" x="6470650" y="1009650"/>
          <p14:tracePt t="35338" x="6464300" y="1009650"/>
          <p14:tracePt t="35785" x="6457950" y="1009650"/>
          <p14:tracePt t="35801" x="6451600" y="1009650"/>
          <p14:tracePt t="35809" x="6445250" y="1009650"/>
          <p14:tracePt t="35836" x="6438900" y="1009650"/>
          <p14:tracePt t="35844" x="6432550" y="1009650"/>
          <p14:tracePt t="35854" x="6426200" y="1009650"/>
          <p14:tracePt t="35877" x="6426200" y="1016000"/>
          <p14:tracePt t="36025" x="6419850" y="1016000"/>
          <p14:tracePt t="36044" x="6413500" y="1016000"/>
          <p14:tracePt t="36124" x="6407150" y="1016000"/>
          <p14:tracePt t="36236" x="6400800" y="1016000"/>
          <p14:tracePt t="36248" x="6394450" y="1016000"/>
          <p14:tracePt t="36280" x="6388100" y="1022350"/>
          <p14:tracePt t="36292" x="6388100" y="1028700"/>
          <p14:tracePt t="36640" x="6394450" y="1028700"/>
          <p14:tracePt t="36646" x="6400800" y="1028700"/>
          <p14:tracePt t="36654" x="6407150" y="1028700"/>
          <p14:tracePt t="37454" x="6413500" y="1028700"/>
          <p14:tracePt t="37463" x="6419850" y="1028700"/>
          <p14:tracePt t="37475" x="6426200" y="1028700"/>
          <p14:tracePt t="37487" x="6438900" y="1028700"/>
          <p14:tracePt t="37504" x="6451600" y="1028700"/>
          <p14:tracePt t="37520" x="6464300" y="1028700"/>
          <p14:tracePt t="37537" x="6489700" y="1022350"/>
          <p14:tracePt t="37553" x="6508750" y="1022350"/>
          <p14:tracePt t="37570" x="6546850" y="1022350"/>
          <p14:tracePt t="37587" x="6591300" y="1016000"/>
          <p14:tracePt t="37604" x="6648450" y="1009650"/>
          <p14:tracePt t="37620" x="6667500" y="1003300"/>
          <p14:tracePt t="37637" x="6673850" y="1003300"/>
          <p14:tracePt t="37641" x="6680200" y="1003300"/>
          <p14:tracePt t="37858" x="6686550" y="1003300"/>
          <p14:tracePt t="38106" x="6699250" y="1003300"/>
          <p14:tracePt t="38115" x="6711950" y="1003300"/>
          <p14:tracePt t="38120" x="6731000" y="1003300"/>
          <p14:tracePt t="38137" x="6781800" y="1003300"/>
          <p14:tracePt t="38142" x="6794500" y="1003300"/>
          <p14:tracePt t="38153" x="6832600" y="1003300"/>
          <p14:tracePt t="38170" x="6864350" y="1003300"/>
          <p14:tracePt t="38187" x="6877050" y="1003300"/>
          <p14:tracePt t="38204" x="6908800" y="996950"/>
          <p14:tracePt t="38220" x="6934200" y="996950"/>
          <p14:tracePt t="38237" x="6972300" y="996950"/>
          <p14:tracePt t="38253" x="6991350" y="996950"/>
          <p14:tracePt t="38269" x="7023100" y="996950"/>
          <p14:tracePt t="38286" x="7035800" y="996950"/>
          <p14:tracePt t="38303" x="7042150" y="996950"/>
          <p14:tracePt t="38338" x="7048500" y="996950"/>
          <p14:tracePt t="38352" x="7061200" y="996950"/>
          <p14:tracePt t="38386" x="7073900" y="996950"/>
          <p14:tracePt t="38402" x="7086600" y="996950"/>
          <p14:tracePt t="38420" x="7105650" y="996950"/>
          <p14:tracePt t="38436" x="7124700" y="996950"/>
          <p14:tracePt t="38452" x="7131050" y="996950"/>
          <p14:tracePt t="38469" x="7137400" y="996950"/>
          <p14:tracePt t="38486" x="7143750" y="996950"/>
          <p14:tracePt t="38502" x="7150100" y="996950"/>
          <p14:tracePt t="38519" x="7156450" y="996950"/>
          <p14:tracePt t="38521" x="7162800" y="996950"/>
          <p14:tracePt t="38536" x="7175500" y="996950"/>
          <p14:tracePt t="38552" x="7181850" y="996950"/>
          <p14:tracePt t="38569" x="7188200" y="996950"/>
          <p14:tracePt t="38586" x="7194550" y="996950"/>
          <p14:tracePt t="38602" x="7200900" y="990600"/>
          <p14:tracePt t="39406" x="7194550" y="990600"/>
          <p14:tracePt t="39418" x="7188200" y="990600"/>
          <p14:tracePt t="39424" x="7175500" y="990600"/>
          <p14:tracePt t="39436" x="7169150" y="990600"/>
          <p14:tracePt t="39453" x="7156450" y="1003300"/>
          <p14:tracePt t="39469" x="7118350" y="1009650"/>
          <p14:tracePt t="39486" x="7073900" y="1009650"/>
          <p14:tracePt t="39503" x="7016750" y="1009650"/>
          <p14:tracePt t="39520" x="6978650" y="1009650"/>
          <p14:tracePt t="39536" x="6959600" y="1009650"/>
          <p14:tracePt t="39553" x="6940550" y="1009650"/>
          <p14:tracePt t="39586" x="6927850" y="1009650"/>
          <p14:tracePt t="39603" x="6908800" y="1009650"/>
          <p14:tracePt t="39620" x="6877050" y="1016000"/>
          <p14:tracePt t="39636" x="6838950" y="1016000"/>
          <p14:tracePt t="39653" x="6807200" y="1016000"/>
          <p14:tracePt t="39669" x="6781800" y="1016000"/>
          <p14:tracePt t="39676" x="6769100" y="1016000"/>
          <p14:tracePt t="39686" x="6756400" y="1016000"/>
          <p14:tracePt t="39703" x="6737350" y="1016000"/>
          <p14:tracePt t="39719" x="6731000" y="1016000"/>
          <p14:tracePt t="39736" x="6724650" y="1016000"/>
          <p14:tracePt t="39787" x="6718300" y="1016000"/>
          <p14:tracePt t="39798" x="6711950" y="1016000"/>
          <p14:tracePt t="39803" x="6705600" y="1016000"/>
          <p14:tracePt t="39820" x="6692900" y="1016000"/>
          <p14:tracePt t="39836" x="6673850" y="1022350"/>
          <p14:tracePt t="39853" x="6654800" y="1028700"/>
          <p14:tracePt t="39870" x="6648450" y="1028700"/>
          <p14:tracePt t="39931" x="6642100" y="1028700"/>
          <p14:tracePt t="39946" x="6635750" y="1028700"/>
          <p14:tracePt t="39951" x="6629400" y="1028700"/>
          <p14:tracePt t="39963" x="6623050" y="1028700"/>
          <p14:tracePt t="39972" x="6610350" y="1028700"/>
          <p14:tracePt t="39986" x="6604000" y="1028700"/>
          <p14:tracePt t="40003" x="6597650" y="1028700"/>
          <p14:tracePt t="40020" x="6584950" y="1028700"/>
          <p14:tracePt t="40036" x="6578600" y="1028700"/>
          <p14:tracePt t="40230" x="6572250" y="1028700"/>
          <p14:tracePt t="40499" x="6578600" y="1028700"/>
          <p14:tracePt t="40504" x="6591300" y="1028700"/>
          <p14:tracePt t="40520" x="6616700" y="1028700"/>
          <p14:tracePt t="40536" x="6629400" y="1028700"/>
          <p14:tracePt t="40552" x="6642100" y="1028700"/>
          <p14:tracePt t="40587" x="6648450" y="1028700"/>
          <p14:tracePt t="40602" x="6654800" y="1028700"/>
          <p14:tracePt t="40620" x="6667500" y="1028700"/>
          <p14:tracePt t="40636" x="6692900" y="1028700"/>
          <p14:tracePt t="40652" x="6711950" y="1028700"/>
          <p14:tracePt t="40669" x="6737350" y="1028700"/>
          <p14:tracePt t="40686" x="6756400" y="1028700"/>
          <p14:tracePt t="40702" x="6775450" y="1028700"/>
          <p14:tracePt t="40708" x="6788150" y="1028700"/>
          <p14:tracePt t="40719" x="6800850" y="1028700"/>
          <p14:tracePt t="40736" x="6826250" y="1028700"/>
          <p14:tracePt t="40752" x="6851650" y="1028700"/>
          <p14:tracePt t="40769" x="6877050" y="1028700"/>
          <p14:tracePt t="40786" x="6902450" y="1028700"/>
          <p14:tracePt t="40802" x="6927850" y="1028700"/>
          <p14:tracePt t="40820" x="6946900" y="1028700"/>
          <p14:tracePt t="40836" x="6959600" y="1028700"/>
          <p14:tracePt t="40870" x="6965950" y="1028700"/>
          <p14:tracePt t="40902" x="6972300" y="1022350"/>
          <p14:tracePt t="40908" x="6978650" y="1022350"/>
          <p14:tracePt t="40919" x="6985000" y="1022350"/>
          <p14:tracePt t="40936" x="6991350" y="1016000"/>
          <p14:tracePt t="40969" x="6997700" y="1016000"/>
          <p14:tracePt t="41022" x="7004050" y="1016000"/>
          <p14:tracePt t="41374" x="7004050" y="1009650"/>
          <p14:tracePt t="41382" x="6997700" y="1009650"/>
          <p14:tracePt t="41390" x="6991350" y="1009650"/>
          <p14:tracePt t="41402" x="6972300" y="1009650"/>
          <p14:tracePt t="41419" x="6959600" y="1009650"/>
          <p14:tracePt t="41435" x="6953250" y="1009650"/>
          <p14:tracePt t="41458" x="6946900" y="1009650"/>
          <p14:tracePt t="41481" x="6940550" y="1009650"/>
          <p14:tracePt t="41489" x="6934200" y="1009650"/>
          <p14:tracePt t="41501" x="6921500" y="1009650"/>
          <p14:tracePt t="41518" x="6902450" y="1009650"/>
          <p14:tracePt t="41536" x="6877050" y="1009650"/>
          <p14:tracePt t="41552" x="6858000" y="1009650"/>
          <p14:tracePt t="41569" x="6838950" y="1009650"/>
          <p14:tracePt t="41585" x="6819900" y="1009650"/>
          <p14:tracePt t="41602" x="6775450" y="1009650"/>
          <p14:tracePt t="41619" x="6724650" y="1009650"/>
          <p14:tracePt t="41636" x="6699250" y="1009650"/>
          <p14:tracePt t="41652" x="6680200" y="1009650"/>
          <p14:tracePt t="41685" x="6673850" y="1009650"/>
          <p14:tracePt t="41958" x="6680200" y="1009650"/>
          <p14:tracePt t="41964" x="6692900" y="1009650"/>
          <p14:tracePt t="41972" x="6711950" y="1009650"/>
          <p14:tracePt t="41985" x="6731000" y="1009650"/>
          <p14:tracePt t="42002" x="6750050" y="1009650"/>
          <p14:tracePt t="42019" x="6769100" y="1009650"/>
          <p14:tracePt t="42036" x="6800850" y="1009650"/>
          <p14:tracePt t="42053" x="6819900" y="1009650"/>
          <p14:tracePt t="42069" x="6838950" y="1009650"/>
          <p14:tracePt t="42085" x="6864350" y="1009650"/>
          <p14:tracePt t="42102" x="6889750" y="1009650"/>
          <p14:tracePt t="42119" x="6940550" y="1009650"/>
          <p14:tracePt t="42136" x="6991350" y="1009650"/>
          <p14:tracePt t="42152" x="7023100" y="1009650"/>
          <p14:tracePt t="42169" x="7048500" y="1009650"/>
          <p14:tracePt t="42185" x="7067550" y="1009650"/>
          <p14:tracePt t="42202" x="7080250" y="1009650"/>
          <p14:tracePt t="42219" x="7086600" y="1009650"/>
          <p14:tracePt t="42224" x="7092950" y="1009650"/>
          <p14:tracePt t="42235" x="7099300" y="1009650"/>
          <p14:tracePt t="42252" x="7112000" y="1009650"/>
          <p14:tracePt t="42285" x="7118350" y="1009650"/>
          <p14:tracePt t="42302" x="7124700" y="1009650"/>
          <p14:tracePt t="43867" x="7131050" y="1009650"/>
          <p14:tracePt t="44030" x="7137400" y="1009650"/>
          <p14:tracePt t="44037" x="7150100" y="1009650"/>
          <p14:tracePt t="44052" x="7175500" y="1016000"/>
          <p14:tracePt t="44068" x="7200900" y="1016000"/>
          <p14:tracePt t="44085" x="7219950" y="1016000"/>
          <p14:tracePt t="44101" x="7239000" y="1016000"/>
          <p14:tracePt t="44118" x="7251700" y="1022350"/>
          <p14:tracePt t="44135" x="7258050" y="1028700"/>
          <p14:tracePt t="44168" x="7264400" y="1028700"/>
          <p14:tracePt t="44185" x="7277100" y="1028700"/>
          <p14:tracePt t="44201" x="7296150" y="1028700"/>
          <p14:tracePt t="44218" x="7315200" y="1028700"/>
          <p14:tracePt t="44235" x="7340600" y="1028700"/>
          <p14:tracePt t="44252" x="7359650" y="1028700"/>
          <p14:tracePt t="44268" x="7366000" y="1028700"/>
          <p14:tracePt t="44285" x="7372350" y="1028700"/>
          <p14:tracePt t="44301" x="7378700" y="1028700"/>
          <p14:tracePt t="44318" x="7391400" y="1028700"/>
          <p14:tracePt t="44485" x="7397750" y="1028700"/>
          <p14:tracePt t="44489" x="7404100" y="1028700"/>
          <p14:tracePt t="44502" x="7423150" y="1028700"/>
          <p14:tracePt t="44518" x="7448550" y="1028700"/>
          <p14:tracePt t="44534" x="7480300" y="1028700"/>
          <p14:tracePt t="44551" x="7505700" y="1028700"/>
          <p14:tracePt t="44568" x="7543800" y="1028700"/>
          <p14:tracePt t="44584" x="7569200" y="1028700"/>
          <p14:tracePt t="44601" x="7588250" y="1028700"/>
          <p14:tracePt t="44603" x="7594600" y="1028700"/>
          <p14:tracePt t="44618" x="7607300" y="1028700"/>
          <p14:tracePt t="44634" x="7620000" y="1028700"/>
          <p14:tracePt t="44649" x="7626350" y="1028700"/>
          <p14:tracePt t="44713" x="7632700" y="1028700"/>
          <p14:tracePt t="44753" x="7639050" y="1028700"/>
          <p14:tracePt t="44761" x="7645400" y="1028700"/>
          <p14:tracePt t="44809" x="7651750" y="1028700"/>
          <p14:tracePt t="45800" x="7651750" y="1022350"/>
          <p14:tracePt t="45808" x="7658100" y="1022350"/>
          <p14:tracePt t="45818" x="7664450" y="1009650"/>
          <p14:tracePt t="45834" x="7670800" y="1003300"/>
          <p14:tracePt t="45850" x="7683500" y="996950"/>
          <p14:tracePt t="45867" x="7696200" y="990600"/>
          <p14:tracePt t="45883" x="7702550" y="984250"/>
          <p14:tracePt t="45900" x="7708900" y="977900"/>
          <p14:tracePt t="45934" x="7715250" y="971550"/>
          <p14:tracePt t="45966" x="7721600" y="965200"/>
          <p14:tracePt t="46068" x="7721600" y="958850"/>
          <p14:tracePt t="46074" x="7734300" y="958850"/>
          <p14:tracePt t="46101" x="7747000" y="958850"/>
          <p14:tracePt t="46118" x="7766050" y="958850"/>
          <p14:tracePt t="46135" x="7778750" y="958850"/>
          <p14:tracePt t="46151" x="7785100" y="958850"/>
          <p14:tracePt t="46167" x="7797800" y="958850"/>
          <p14:tracePt t="46184" x="7804150" y="958850"/>
          <p14:tracePt t="46201" x="7816850" y="958850"/>
          <p14:tracePt t="46218" x="7829550" y="958850"/>
          <p14:tracePt t="46251" x="7842250" y="958850"/>
          <p14:tracePt t="46267" x="7848600" y="958850"/>
          <p14:tracePt t="47217" x="7854950" y="958850"/>
          <p14:tracePt t="47222" x="7867650" y="958850"/>
          <p14:tracePt t="47234" x="7886700" y="958850"/>
          <p14:tracePt t="47250" x="7924800" y="958850"/>
          <p14:tracePt t="47267" x="7962900" y="958850"/>
          <p14:tracePt t="47283" x="7994650" y="958850"/>
          <p14:tracePt t="47300" x="8020050" y="952500"/>
          <p14:tracePt t="47317" x="8039100" y="939800"/>
          <p14:tracePt t="47334" x="8077200" y="920750"/>
          <p14:tracePt t="47339" x="8089900" y="914400"/>
          <p14:tracePt t="47350" x="8121650" y="895350"/>
          <p14:tracePt t="47367" x="8166100" y="882650"/>
          <p14:tracePt t="47384" x="8242300" y="863600"/>
          <p14:tracePt t="47400" x="8280400" y="850900"/>
          <p14:tracePt t="47417" x="8331200" y="838200"/>
          <p14:tracePt t="47434" x="8388350" y="831850"/>
          <p14:tracePt t="47450" x="8458200" y="825500"/>
          <p14:tracePt t="47467" x="8534400" y="806450"/>
          <p14:tracePt t="47483" x="8604250" y="793750"/>
          <p14:tracePt t="47500" x="8642350" y="793750"/>
          <p14:tracePt t="47517" x="8648700" y="793750"/>
          <p14:tracePt t="47533" x="8655050" y="793750"/>
          <p14:tracePt t="47601" x="8661400" y="793750"/>
          <p14:tracePt t="47641" x="8667750" y="793750"/>
          <p14:tracePt t="47680" x="8674100" y="787400"/>
          <p14:tracePt t="47688" x="8674100" y="781050"/>
          <p14:tracePt t="47699" x="8680450" y="781050"/>
          <p14:tracePt t="47728" x="8686800" y="774700"/>
          <p14:tracePt t="47776" x="8693150" y="774700"/>
          <p14:tracePt t="47879" x="8699500" y="774700"/>
          <p14:tracePt t="47896" x="8705850" y="774700"/>
          <p14:tracePt t="47961" x="8712200" y="774700"/>
          <p14:tracePt t="47969" x="8718550" y="774700"/>
          <p14:tracePt t="47989" x="8718550" y="768350"/>
          <p14:tracePt t="47993" x="8724900" y="768350"/>
          <p14:tracePt t="48001" x="8731250" y="768350"/>
          <p14:tracePt t="48320" x="8737600" y="768350"/>
          <p14:tracePt t="48328" x="8737600" y="774700"/>
          <p14:tracePt t="48336" x="8737600" y="781050"/>
          <p14:tracePt t="48351" x="8743950" y="793750"/>
          <p14:tracePt t="48367" x="8743950" y="800100"/>
          <p14:tracePt t="48383" x="8750300" y="812800"/>
          <p14:tracePt t="48400" x="8750300" y="819150"/>
          <p14:tracePt t="48416" x="8750300" y="831850"/>
          <p14:tracePt t="48433" x="8756650" y="844550"/>
          <p14:tracePt t="48436" x="8756650" y="850900"/>
          <p14:tracePt t="48450" x="8756650" y="857250"/>
          <p14:tracePt t="48467" x="8756650" y="863600"/>
          <p14:tracePt t="48483" x="8763000" y="869950"/>
          <p14:tracePt t="48502" x="8763000" y="876300"/>
          <p14:tracePt t="48533" x="8763000" y="882650"/>
          <p14:tracePt t="48545" x="8763000" y="889000"/>
          <p14:tracePt t="48553" x="8763000" y="895350"/>
          <p14:tracePt t="48566" x="8763000" y="901700"/>
          <p14:tracePt t="48583" x="8763000" y="914400"/>
          <p14:tracePt t="48600" x="8763000" y="927100"/>
          <p14:tracePt t="48616" x="8763000" y="939800"/>
          <p14:tracePt t="48633" x="8763000" y="946150"/>
          <p14:tracePt t="48650" x="8763000" y="958850"/>
          <p14:tracePt t="48667" x="8763000" y="977900"/>
          <p14:tracePt t="48683" x="8763000" y="984250"/>
          <p14:tracePt t="48700" x="8763000" y="990600"/>
          <p14:tracePt t="48716" x="8763000" y="996950"/>
          <p14:tracePt t="48793" x="8763000" y="1003300"/>
          <p14:tracePt t="49212" x="8769350" y="1009650"/>
          <p14:tracePt t="49218" x="8782050" y="1009650"/>
          <p14:tracePt t="49233" x="8794750" y="1009650"/>
          <p14:tracePt t="49250" x="8813800" y="1009650"/>
          <p14:tracePt t="49266" x="8826500" y="1009650"/>
          <p14:tracePt t="49380" x="8832850" y="1009650"/>
          <p14:tracePt t="49588" x="8839200" y="1009650"/>
          <p14:tracePt t="49593" x="8845550" y="1009650"/>
          <p14:tracePt t="49625" x="8851900" y="1009650"/>
          <p14:tracePt t="49633" x="8858250" y="1009650"/>
          <p14:tracePt t="49645" x="8864600" y="1009650"/>
          <p14:tracePt t="49649" x="8870950" y="1009650"/>
          <p14:tracePt t="49666" x="8883650" y="1003300"/>
          <p14:tracePt t="49683" x="8890000" y="1003300"/>
          <p14:tracePt t="49699" x="8896350" y="1003300"/>
          <p14:tracePt t="49716" x="8902700" y="1003300"/>
          <p14:tracePt t="49733" x="8909050" y="1003300"/>
          <p14:tracePt t="49780" x="8909050" y="996950"/>
          <p14:tracePt t="49792" x="8915400" y="996950"/>
          <p14:tracePt t="49817" x="8921750" y="996950"/>
          <p14:tracePt t="49833" x="8921750" y="990600"/>
          <p14:tracePt t="49979" x="8921750" y="984250"/>
          <p14:tracePt t="49991" x="8928100" y="984250"/>
          <p14:tracePt t="50003" x="8934450" y="984250"/>
          <p14:tracePt t="50014" x="8940800" y="984250"/>
          <p14:tracePt t="50031" x="8953500" y="984250"/>
          <p14:tracePt t="50048" x="8966200" y="984250"/>
          <p14:tracePt t="50064" x="8978900" y="984250"/>
          <p14:tracePt t="50081" x="9004300" y="984250"/>
          <p14:tracePt t="50098" x="9017000" y="984250"/>
          <p14:tracePt t="50114" x="9036050" y="984250"/>
          <p14:tracePt t="50131" x="9048750" y="977900"/>
          <p14:tracePt t="50148" x="9067800" y="977900"/>
          <p14:tracePt t="50164" x="9080500" y="977900"/>
          <p14:tracePt t="50181" x="9099550" y="977900"/>
          <p14:tracePt t="50956" x="9105900" y="977900"/>
          <p14:tracePt t="50961" x="9112250" y="977900"/>
          <p14:tracePt t="50969" x="9124950" y="977900"/>
          <p14:tracePt t="50981" x="9156700" y="977900"/>
          <p14:tracePt t="50998" x="9220200" y="984250"/>
          <p14:tracePt t="51014" x="9296400" y="1003300"/>
          <p14:tracePt t="51031" x="9372600" y="1009650"/>
          <p14:tracePt t="51049" x="9429750" y="1009650"/>
          <p14:tracePt t="51066" x="9467850" y="1009650"/>
          <p14:tracePt t="51082" x="9480550" y="1009650"/>
          <p14:tracePt t="51099" x="9493250" y="1009650"/>
          <p14:tracePt t="51115" x="9512300" y="1009650"/>
          <p14:tracePt t="51132" x="9531350" y="1009650"/>
          <p14:tracePt t="51149" x="9550400" y="1009650"/>
          <p14:tracePt t="51166" x="9563100" y="1009650"/>
          <p14:tracePt t="51182" x="9569450" y="1009650"/>
          <p14:tracePt t="51199" x="9588500" y="1009650"/>
          <p14:tracePt t="51216" x="9632950" y="1009650"/>
          <p14:tracePt t="51232" x="9709150" y="1009650"/>
          <p14:tracePt t="51249" x="9810750" y="1003300"/>
          <p14:tracePt t="51266" x="9899650" y="990600"/>
          <p14:tracePt t="51282" x="9950450" y="984250"/>
          <p14:tracePt t="51299" x="9969500" y="977900"/>
          <p14:tracePt t="51315" x="9975850" y="977900"/>
          <p14:tracePt t="51682" x="9969500" y="977900"/>
          <p14:tracePt t="51695" x="9963150" y="977900"/>
          <p14:tracePt t="51710" x="9956800" y="977900"/>
          <p14:tracePt t="51727" x="9950450" y="977900"/>
          <p14:tracePt t="51742" x="9944100" y="977900"/>
          <p14:tracePt t="53950" x="9937750" y="977900"/>
          <p14:tracePt t="53956" x="9918700" y="977900"/>
          <p14:tracePt t="53965" x="9886950" y="977900"/>
          <p14:tracePt t="53981" x="9804400" y="977900"/>
          <p14:tracePt t="53987" x="9753600" y="977900"/>
          <p14:tracePt t="53998" x="9594850" y="977900"/>
          <p14:tracePt t="54015" x="9442450" y="977900"/>
          <p14:tracePt t="54032" x="9175750" y="977900"/>
          <p14:tracePt t="54048" x="8921750" y="977900"/>
          <p14:tracePt t="54065" x="8655050" y="977900"/>
          <p14:tracePt t="54081" x="8420100" y="977900"/>
          <p14:tracePt t="54098" x="8197850" y="977900"/>
          <p14:tracePt t="54114" x="8013700" y="977900"/>
          <p14:tracePt t="54130" x="7854950" y="977900"/>
          <p14:tracePt t="54147" x="7740650" y="977900"/>
          <p14:tracePt t="54164" x="7632700" y="977900"/>
          <p14:tracePt t="54180" x="7550150" y="977900"/>
          <p14:tracePt t="54196" x="7448550" y="977900"/>
          <p14:tracePt t="54213" x="7315200" y="977900"/>
          <p14:tracePt t="54232" x="7181850" y="977900"/>
          <p14:tracePt t="54249" x="7073900" y="977900"/>
          <p14:tracePt t="54265" x="6953250" y="977900"/>
          <p14:tracePt t="54281" x="6845300" y="971550"/>
          <p14:tracePt t="54298" x="6762750" y="971550"/>
          <p14:tracePt t="54314" x="6686550" y="971550"/>
          <p14:tracePt t="54332" x="6629400" y="971550"/>
          <p14:tracePt t="54348" x="6610350" y="971550"/>
          <p14:tracePt t="54365" x="6572250" y="971550"/>
          <p14:tracePt t="54381" x="6553200" y="984250"/>
          <p14:tracePt t="54398" x="6527800" y="1009650"/>
          <p14:tracePt t="54414" x="6496050" y="1028700"/>
          <p14:tracePt t="54432" x="6457950" y="1066800"/>
          <p14:tracePt t="54449" x="6432550" y="1092200"/>
          <p14:tracePt t="54464" x="6413500" y="1117600"/>
          <p14:tracePt t="54481" x="6407150" y="1130300"/>
          <p14:tracePt t="54498" x="6394450" y="1136650"/>
          <p14:tracePt t="54503" x="6394450" y="1143000"/>
          <p14:tracePt t="54522" x="6394450" y="1149350"/>
          <p14:tracePt t="54638" x="6394450" y="1155700"/>
          <p14:tracePt t="54646" x="6394450" y="1162050"/>
          <p14:tracePt t="54652" x="6394450" y="1168400"/>
          <p14:tracePt t="54664" x="6400800" y="1181100"/>
          <p14:tracePt t="54681" x="6407150" y="1206500"/>
          <p14:tracePt t="54698" x="6419850" y="1219200"/>
          <p14:tracePt t="54714" x="6426200" y="1219200"/>
          <p14:tracePt t="54748" x="6426200" y="1225550"/>
          <p14:tracePt t="54764" x="6438900" y="1225550"/>
          <p14:tracePt t="54781" x="6457950" y="1225550"/>
          <p14:tracePt t="54797" x="6477000" y="1225550"/>
          <p14:tracePt t="54814" x="6496050" y="1225550"/>
          <p14:tracePt t="54831" x="6521450" y="1219200"/>
          <p14:tracePt t="54848" x="6540500" y="1219200"/>
          <p14:tracePt t="54864" x="6553200" y="1219200"/>
          <p14:tracePt t="54881" x="6559550" y="1219200"/>
          <p14:tracePt t="54898" x="6565900" y="1219200"/>
          <p14:tracePt t="54962" x="6572250" y="1219200"/>
          <p14:tracePt t="54970" x="6578600" y="1219200"/>
          <p14:tracePt t="54981" x="6591300" y="1219200"/>
          <p14:tracePt t="54998" x="6597650" y="1225550"/>
          <p14:tracePt t="55166" x="6604000" y="1225550"/>
          <p14:tracePt t="55171" x="6610350" y="1225550"/>
          <p14:tracePt t="55180" x="6616700" y="1225550"/>
          <p14:tracePt t="55197" x="6629400" y="1225550"/>
          <p14:tracePt t="55229" x="6635750" y="1225550"/>
          <p14:tracePt t="55246" x="6648450" y="1225550"/>
          <p14:tracePt t="55263" x="6661150" y="1225550"/>
          <p14:tracePt t="55281" x="6686550" y="1225550"/>
          <p14:tracePt t="55297" x="6705600" y="1225550"/>
          <p14:tracePt t="55314" x="6724650" y="1225550"/>
          <p14:tracePt t="55331" x="6737350" y="1225550"/>
          <p14:tracePt t="55347" x="6743700" y="1225550"/>
          <p14:tracePt t="55381" x="6756400" y="1225550"/>
          <p14:tracePt t="55397" x="6781800" y="1225550"/>
          <p14:tracePt t="55414" x="6807200" y="1225550"/>
          <p14:tracePt t="55431" x="6826250" y="1225550"/>
          <p14:tracePt t="55448" x="6845300" y="1225550"/>
          <p14:tracePt t="55464" x="6858000" y="1219200"/>
          <p14:tracePt t="55481" x="6864350" y="1219200"/>
          <p14:tracePt t="55497" x="6870700" y="1219200"/>
          <p14:tracePt t="55514" x="6877050" y="1219200"/>
          <p14:tracePt t="55531" x="6883400" y="1212850"/>
          <p14:tracePt t="55536" x="6889750" y="1212850"/>
          <p14:tracePt t="55564" x="6902450" y="1206500"/>
          <p14:tracePt t="55581" x="6908800" y="1206500"/>
          <p14:tracePt t="55598" x="6921500" y="1206500"/>
          <p14:tracePt t="55614" x="6934200" y="1200150"/>
          <p14:tracePt t="69566" x="6946900" y="1200150"/>
          <p14:tracePt t="69571" x="6965950" y="1200150"/>
          <p14:tracePt t="69580" x="6985000" y="1206500"/>
          <p14:tracePt t="69593" x="6991350" y="1206500"/>
          <p14:tracePt t="69609" x="6997700" y="1206500"/>
          <p14:tracePt t="69650" x="7004050" y="1206500"/>
          <p14:tracePt t="69660" x="7023100" y="1206500"/>
          <p14:tracePt t="69677" x="7048500" y="1206500"/>
          <p14:tracePt t="69693" x="7061200" y="1206500"/>
          <p14:tracePt t="69709" x="7067550" y="1206500"/>
          <p14:tracePt t="69726" x="7073900" y="1206500"/>
          <p14:tracePt t="69743" x="7086600" y="1206500"/>
          <p14:tracePt t="69759" x="7092950" y="1206500"/>
          <p14:tracePt t="69776" x="7105650" y="1206500"/>
          <p14:tracePt t="69793" x="7124700" y="1206500"/>
          <p14:tracePt t="69809" x="7143750" y="1206500"/>
          <p14:tracePt t="69827" x="7175500" y="1206500"/>
          <p14:tracePt t="69832" x="7181850" y="1206500"/>
          <p14:tracePt t="69843" x="7200900" y="1206500"/>
          <p14:tracePt t="69858" x="7213600" y="1206500"/>
          <p14:tracePt t="69910" x="7219950" y="1206500"/>
          <p14:tracePt t="69918" x="7226300" y="1206500"/>
          <p14:tracePt t="69930" x="7232650" y="1206500"/>
          <p14:tracePt t="69942" x="7239000" y="1206500"/>
          <p14:tracePt t="69958" x="7258050" y="1206500"/>
          <p14:tracePt t="69974" x="7277100" y="1206500"/>
          <p14:tracePt t="69991" x="7296150" y="1206500"/>
          <p14:tracePt t="70008" x="7327900" y="1200150"/>
          <p14:tracePt t="70024" x="7366000" y="1193800"/>
          <p14:tracePt t="70042" x="7397750" y="1187450"/>
          <p14:tracePt t="70058" x="7416800" y="1187450"/>
          <p14:tracePt t="70075" x="7442200" y="1187450"/>
          <p14:tracePt t="70077" x="7454900" y="1187450"/>
          <p14:tracePt t="70092" x="7486650" y="1174750"/>
          <p14:tracePt t="70108" x="7537450" y="1168400"/>
          <p14:tracePt t="70125" x="7581900" y="1162050"/>
          <p14:tracePt t="70142" x="7613650" y="1162050"/>
          <p14:tracePt t="70158" x="7632700" y="1162050"/>
          <p14:tracePt t="70176" x="7651750" y="1155700"/>
          <p14:tracePt t="70192" x="7664450" y="1149350"/>
          <p14:tracePt t="70225" x="7670800" y="1149350"/>
          <p14:tracePt t="70242" x="7683500" y="1149350"/>
          <p14:tracePt t="70258" x="7696200" y="1143000"/>
          <p14:tracePt t="70275" x="7708900" y="1143000"/>
          <p14:tracePt t="70292" x="7715250" y="1143000"/>
          <p14:tracePt t="71506" x="7715250" y="1149350"/>
          <p14:tracePt t="71562" x="7721600" y="1155700"/>
          <p14:tracePt t="71742" x="7721600" y="1162050"/>
          <p14:tracePt t="71758" x="7721600" y="1168400"/>
          <p14:tracePt t="71782" x="7721600" y="1174750"/>
          <p14:tracePt t="71790" x="7727950" y="1181100"/>
          <p14:tracePt t="71806" x="7734300" y="1187450"/>
          <p14:tracePt t="71818" x="7740650" y="1187450"/>
          <p14:tracePt t="71838" x="7747000" y="1193800"/>
          <p14:tracePt t="71847" x="7753350" y="1193800"/>
          <p14:tracePt t="71859" x="7759700" y="1193800"/>
          <p14:tracePt t="71875" x="7772400" y="1193800"/>
          <p14:tracePt t="71907" x="7778750" y="1193800"/>
          <p14:tracePt t="71924" x="7791450" y="1193800"/>
          <p14:tracePt t="71940" x="7804150" y="1193800"/>
          <p14:tracePt t="71957" x="7810500" y="1193800"/>
          <p14:tracePt t="71974" x="7823200" y="1193800"/>
          <p14:tracePt t="71991" x="7829550" y="1193800"/>
          <p14:tracePt t="72008" x="7842250" y="1193800"/>
          <p14:tracePt t="72082" x="7848600" y="1193800"/>
          <p14:tracePt t="72105" x="7854950" y="1193800"/>
          <p14:tracePt t="73865" x="7861300" y="1193800"/>
          <p14:tracePt t="73870" x="7867650" y="1193800"/>
          <p14:tracePt t="73888" x="7874000" y="1193800"/>
          <p14:tracePt t="73900" x="7880350" y="1193800"/>
          <p14:tracePt t="73909" x="7886700" y="1193800"/>
          <p14:tracePt t="73924" x="7899400" y="1193800"/>
          <p14:tracePt t="73941" x="7924800" y="1187450"/>
          <p14:tracePt t="73958" x="7943850" y="1187450"/>
          <p14:tracePt t="73975" x="7950200" y="1187450"/>
          <p14:tracePt t="73991" x="7956550" y="1181100"/>
          <p14:tracePt t="74008" x="7962900" y="1181100"/>
          <p14:tracePt t="74665" x="7975600" y="1181100"/>
          <p14:tracePt t="74670" x="8013700" y="1181100"/>
          <p14:tracePt t="74674" x="8039100" y="1181100"/>
          <p14:tracePt t="74691" x="8140700" y="1181100"/>
          <p14:tracePt t="74708" x="8242300" y="1181100"/>
          <p14:tracePt t="74724" x="8324850" y="1181100"/>
          <p14:tracePt t="74741" x="8407400" y="1181100"/>
          <p14:tracePt t="74758" x="8528050" y="1181100"/>
          <p14:tracePt t="74774" x="8623300" y="1181100"/>
          <p14:tracePt t="74791" x="8731250" y="1181100"/>
          <p14:tracePt t="74807" x="8820150" y="1181100"/>
          <p14:tracePt t="74824" x="8877300" y="1181100"/>
          <p14:tracePt t="74841" x="8909050" y="1181100"/>
          <p14:tracePt t="74858" x="8959850" y="1181100"/>
          <p14:tracePt t="74874" x="9029700" y="1181100"/>
          <p14:tracePt t="74891" x="9105900" y="1181100"/>
          <p14:tracePt t="74907" x="9169400" y="1181100"/>
          <p14:tracePt t="74924" x="9245600" y="1181100"/>
          <p14:tracePt t="74941" x="9283700" y="1181100"/>
          <p14:tracePt t="74947" x="9290050" y="1181100"/>
          <p14:tracePt t="74957" x="9296400" y="1181100"/>
          <p14:tracePt t="74974" x="9315450" y="1174750"/>
          <p14:tracePt t="74991" x="9321800" y="1168400"/>
          <p14:tracePt t="75007" x="9359900" y="1162050"/>
          <p14:tracePt t="75024" x="9423400" y="1162050"/>
          <p14:tracePt t="75041" x="9525000" y="1149350"/>
          <p14:tracePt t="75043" x="9537700" y="1143000"/>
          <p14:tracePt t="75058" x="9601200" y="1136650"/>
          <p14:tracePt t="75074" x="9639300" y="1130300"/>
          <p14:tracePt t="75091" x="9652000" y="1130300"/>
          <p14:tracePt t="75106" x="9677400" y="1130300"/>
          <p14:tracePt t="75123" x="9690100" y="1130300"/>
          <p14:tracePt t="75140" x="9709150" y="1130300"/>
          <p14:tracePt t="75156" x="9721850" y="1130300"/>
          <p14:tracePt t="75173" x="9734550" y="1130300"/>
          <p14:tracePt t="75190" x="9747250" y="1130300"/>
          <p14:tracePt t="75206" x="9759950" y="1130300"/>
          <p14:tracePt t="75223" x="9772650" y="1130300"/>
          <p14:tracePt t="75239" x="9779000" y="1130300"/>
          <p14:tracePt t="75416" x="9785350" y="1130300"/>
          <p14:tracePt t="75422" x="9798050" y="1130300"/>
          <p14:tracePt t="75441" x="9810750" y="1143000"/>
          <p14:tracePt t="75458" x="9836150" y="1162050"/>
          <p14:tracePt t="75474" x="9861550" y="1162050"/>
          <p14:tracePt t="75491" x="9880600" y="1162050"/>
          <p14:tracePt t="75507" x="9893300" y="1168400"/>
          <p14:tracePt t="75564" x="9899650" y="1168400"/>
          <p14:tracePt t="75589" x="9906000" y="1168400"/>
          <p14:tracePt t="75597" x="9912350" y="1168400"/>
          <p14:tracePt t="80802" x="9906000" y="1168400"/>
          <p14:tracePt t="80810" x="9899650" y="1168400"/>
          <p14:tracePt t="80823" x="9893300" y="1168400"/>
          <p14:tracePt t="80839" x="9886950" y="1168400"/>
          <p14:tracePt t="80855" x="9880600" y="1168400"/>
          <p14:tracePt t="80883" x="9874250" y="1168400"/>
          <p14:tracePt t="80895" x="9867900" y="1168400"/>
          <p14:tracePt t="80905" x="9855200" y="1168400"/>
          <p14:tracePt t="80922" x="9823450" y="1168400"/>
          <p14:tracePt t="80939" x="9785350" y="1168400"/>
          <p14:tracePt t="80956" x="9740900" y="1162050"/>
          <p14:tracePt t="80972" x="9709150" y="1155700"/>
          <p14:tracePt t="80989" x="9671050" y="1143000"/>
          <p14:tracePt t="81005" x="9639300" y="1136650"/>
          <p14:tracePt t="81022" x="9588500" y="1130300"/>
          <p14:tracePt t="81039" x="9537700" y="1130300"/>
          <p14:tracePt t="81041" x="9518650" y="1130300"/>
          <p14:tracePt t="81046" x="9505950" y="1130300"/>
          <p14:tracePt t="81056" x="9474200" y="1130300"/>
          <p14:tracePt t="81072" x="9436100" y="1130300"/>
          <p14:tracePt t="81089" x="9410700" y="1123950"/>
          <p14:tracePt t="81105" x="9398000" y="1123950"/>
          <p14:tracePt t="81146" x="9391650" y="1123950"/>
          <p14:tracePt t="81206" x="9385300" y="1123950"/>
          <p14:tracePt t="81211" x="9378950" y="1123950"/>
          <p14:tracePt t="81223" x="9372600" y="1123950"/>
          <p14:tracePt t="81239" x="9366250" y="1123950"/>
          <p14:tracePt t="81256" x="9334500" y="1117600"/>
          <p14:tracePt t="81272" x="9302750" y="1104900"/>
          <p14:tracePt t="81289" x="9264650" y="1092200"/>
          <p14:tracePt t="81305" x="9226550" y="1066800"/>
          <p14:tracePt t="81322" x="9201150" y="1054100"/>
          <p14:tracePt t="81339" x="9182100" y="1054100"/>
          <p14:tracePt t="81383" x="9175750" y="1054100"/>
          <p14:tracePt t="81399" x="9169400" y="1060450"/>
          <p14:tracePt t="81405" x="9169400" y="1085850"/>
          <p14:tracePt t="81422" x="9169400" y="1111250"/>
          <p14:tracePt t="81439" x="9169400" y="1155700"/>
          <p14:tracePt t="81456" x="9169400" y="1212850"/>
          <p14:tracePt t="81472" x="9169400" y="1282700"/>
          <p14:tracePt t="81489" x="9194800" y="1346200"/>
          <p14:tracePt t="81505" x="9213850" y="1390650"/>
          <p14:tracePt t="81522" x="9239250" y="1441450"/>
          <p14:tracePt t="81539" x="9251950" y="1479550"/>
          <p14:tracePt t="81556" x="9271000" y="1524000"/>
          <p14:tracePt t="81573" x="9277350" y="1555750"/>
          <p14:tracePt t="81588" x="9290050" y="1581150"/>
          <p14:tracePt t="81604" x="9296400" y="1612900"/>
          <p14:tracePt t="81620" x="9309100" y="1651000"/>
          <p14:tracePt t="81637" x="9315450" y="1676400"/>
          <p14:tracePt t="81654" x="9321800" y="1701800"/>
          <p14:tracePt t="81670" x="9334500" y="1720850"/>
          <p14:tracePt t="81687" x="9334500" y="1752600"/>
          <p14:tracePt t="81704" x="9334500" y="1765300"/>
          <p14:tracePt t="81720" x="9334500" y="1778000"/>
          <p14:tracePt t="81737" x="9334500" y="1784350"/>
          <p14:tracePt t="81754" x="9334500" y="1797050"/>
          <p14:tracePt t="81770" x="9334500" y="1809750"/>
          <p14:tracePt t="81787" x="9334500" y="1822450"/>
          <p14:tracePt t="81804" x="9334500" y="1828800"/>
          <p14:tracePt t="81820" x="9334500" y="1847850"/>
          <p14:tracePt t="81837" x="9340850" y="1847850"/>
          <p14:tracePt t="81854" x="9340850" y="1860550"/>
          <p14:tracePt t="81871" x="9340850" y="1879600"/>
          <p14:tracePt t="81887" x="9347200" y="1892300"/>
          <p14:tracePt t="81904" x="9347200" y="1911350"/>
          <p14:tracePt t="81920" x="9347200" y="1924050"/>
          <p14:tracePt t="81937" x="9353550" y="1936750"/>
          <p14:tracePt t="81954" x="9353550" y="1943100"/>
          <p14:tracePt t="81970" x="9359900" y="1955800"/>
          <p14:tracePt t="81988" x="9359900" y="1962150"/>
          <p14:tracePt t="82004" x="9359900" y="1968500"/>
          <p14:tracePt t="82020" x="9359900" y="1987550"/>
          <p14:tracePt t="82037" x="9359900" y="1993900"/>
          <p14:tracePt t="82054" x="9359900" y="2000250"/>
          <p14:tracePt t="82087" x="9366250" y="2006600"/>
          <p14:tracePt t="82171" x="9366250" y="2012950"/>
          <p14:tracePt t="82386" x="9366250" y="2019300"/>
          <p14:tracePt t="82394" x="9359900" y="2025650"/>
          <p14:tracePt t="82405" x="9359900" y="2032000"/>
          <p14:tracePt t="82458" x="9353550" y="2038350"/>
          <p14:tracePt t="82464" x="9353550" y="2044700"/>
          <p14:tracePt t="82472" x="9353550" y="2051050"/>
          <p14:tracePt t="82491" x="9347200" y="2057400"/>
          <p14:tracePt t="82505" x="9347200" y="2063750"/>
          <p14:tracePt t="82527" x="9340850" y="2070100"/>
          <p14:tracePt t="82539" x="9340850" y="2076450"/>
          <p14:tracePt t="83823" x="9334500" y="2082800"/>
          <p14:tracePt t="83830" x="9328150" y="2089150"/>
          <p14:tracePt t="83838" x="9321800" y="2095500"/>
          <p14:tracePt t="83854" x="9296400" y="2120900"/>
          <p14:tracePt t="83872" x="9283700" y="2139950"/>
          <p14:tracePt t="89253" x="9277350" y="2139950"/>
          <p14:tracePt t="89260" x="9271000" y="2139950"/>
          <p14:tracePt t="89270" x="9271000" y="2146300"/>
          <p14:tracePt t="89287" x="9258300" y="2165350"/>
          <p14:tracePt t="89303" x="9258300" y="2184400"/>
          <p14:tracePt t="89319" x="9258300" y="2203450"/>
          <p14:tracePt t="89336" x="9258300" y="2235200"/>
          <p14:tracePt t="89353" x="9258300" y="2273300"/>
          <p14:tracePt t="89370" x="9258300" y="2324100"/>
          <p14:tracePt t="89387" x="9258300" y="2368550"/>
          <p14:tracePt t="89403" x="9258300" y="2451100"/>
          <p14:tracePt t="89420" x="9271000" y="2520950"/>
          <p14:tracePt t="89436" x="9283700" y="2584450"/>
          <p14:tracePt t="89453" x="9290050" y="2622550"/>
          <p14:tracePt t="89470" x="9290050" y="2686050"/>
          <p14:tracePt t="89486" x="9290050" y="2736850"/>
          <p14:tracePt t="89503" x="9290050" y="2787650"/>
          <p14:tracePt t="89519" x="9290050" y="2832100"/>
          <p14:tracePt t="89536" x="9296400" y="2882900"/>
          <p14:tracePt t="89553" x="9296400" y="2940050"/>
          <p14:tracePt t="89570" x="9296400" y="3048000"/>
          <p14:tracePt t="89586" x="9296400" y="3111500"/>
          <p14:tracePt t="89603" x="9296400" y="3168650"/>
          <p14:tracePt t="89619" x="9296400" y="3213100"/>
          <p14:tracePt t="89636" x="9296400" y="3270250"/>
          <p14:tracePt t="89654" x="9296400" y="3352800"/>
          <p14:tracePt t="89670" x="9296400" y="3416300"/>
          <p14:tracePt t="89686" x="9309100" y="3486150"/>
          <p14:tracePt t="89703" x="9321800" y="3530600"/>
          <p14:tracePt t="89719" x="9328150" y="3575050"/>
          <p14:tracePt t="89725" x="9328150" y="3587750"/>
          <p14:tracePt t="89736" x="9334500" y="3613150"/>
          <p14:tracePt t="89753" x="9347200" y="3632200"/>
          <p14:tracePt t="89770" x="9353550" y="3683000"/>
          <p14:tracePt t="89786" x="9366250" y="3746500"/>
          <p14:tracePt t="89802" x="9378950" y="3835400"/>
          <p14:tracePt t="89819" x="9398000" y="3924300"/>
          <p14:tracePt t="89836" x="9410700" y="3994150"/>
          <p14:tracePt t="89852" x="9417050" y="4051300"/>
          <p14:tracePt t="89870" x="9423400" y="4095750"/>
          <p14:tracePt t="89886" x="9429750" y="4108450"/>
          <p14:tracePt t="89902" x="9436100" y="4121150"/>
          <p14:tracePt t="89919" x="9442450" y="4140200"/>
          <p14:tracePt t="89936" x="9455150" y="4152900"/>
          <p14:tracePt t="89952" x="9461500" y="4159250"/>
          <p14:tracePt t="89969" x="9461500" y="4184650"/>
          <p14:tracePt t="89986" x="9467850" y="4222750"/>
          <p14:tracePt t="90003" x="9467850" y="4273550"/>
          <p14:tracePt t="90018" x="9467850" y="4311650"/>
          <p14:tracePt t="90034" x="9467850" y="4356100"/>
          <p14:tracePt t="90051" x="9467850" y="4394200"/>
          <p14:tracePt t="90068" x="9467850" y="4438650"/>
          <p14:tracePt t="90084" x="9467850" y="4470400"/>
          <p14:tracePt t="90101" x="9467850" y="4502150"/>
          <p14:tracePt t="90118" x="9474200" y="4514850"/>
          <p14:tracePt t="90134" x="9474200" y="4533900"/>
          <p14:tracePt t="90151" x="9474200" y="4546600"/>
          <p14:tracePt t="90168" x="9474200" y="4559300"/>
          <p14:tracePt t="90184" x="9474200" y="4565650"/>
          <p14:tracePt t="90220" x="9474200" y="4572000"/>
          <p14:tracePt t="90234" x="9461500" y="4578350"/>
          <p14:tracePt t="90251" x="9442450" y="4591050"/>
          <p14:tracePt t="90268" x="9410700" y="4591050"/>
          <p14:tracePt t="90284" x="9398000" y="4597400"/>
          <p14:tracePt t="90302" x="9366250" y="4616450"/>
          <p14:tracePt t="90318" x="9353550" y="4635500"/>
          <p14:tracePt t="90335" x="9347200" y="4641850"/>
          <p14:tracePt t="90351" x="9334500" y="4641850"/>
          <p14:tracePt t="90367" x="9328150" y="4654550"/>
          <p14:tracePt t="90384" x="9328150" y="4660900"/>
          <p14:tracePt t="90402" x="9315450" y="4660900"/>
          <p14:tracePt t="90418" x="9315450" y="4667250"/>
          <p14:tracePt t="90434" x="9309100" y="4673600"/>
          <p14:tracePt t="90514" x="9309100" y="4679950"/>
          <p14:tracePt t="90518" x="9309100" y="4686300"/>
          <p14:tracePt t="90534" x="9309100" y="4692650"/>
          <p14:tracePt t="90551" x="9309100" y="4705350"/>
          <p14:tracePt t="90568" x="9309100" y="4711700"/>
          <p14:tracePt t="90584" x="9309100" y="4718050"/>
          <p14:tracePt t="90601" x="9309100" y="4737100"/>
          <p14:tracePt t="90618" x="9309100" y="4743450"/>
          <p14:tracePt t="90634" x="9309100" y="4749800"/>
          <p14:tracePt t="90651" x="9309100" y="4768850"/>
          <p14:tracePt t="90668" x="9309100" y="4775200"/>
          <p14:tracePt t="90684" x="9309100" y="4781550"/>
          <p14:tracePt t="90701" x="9315450" y="4787900"/>
          <p14:tracePt t="90718" x="9315450" y="4800600"/>
          <p14:tracePt t="90734" x="9321800" y="4819650"/>
          <p14:tracePt t="90751" x="9321800" y="4845050"/>
          <p14:tracePt t="90768" x="9328150" y="4876800"/>
          <p14:tracePt t="90785" x="9328150" y="4902200"/>
          <p14:tracePt t="90801" x="9328150" y="4927600"/>
          <p14:tracePt t="90817" x="9328150" y="4959350"/>
          <p14:tracePt t="90834" x="9328150" y="4984750"/>
          <p14:tracePt t="90851" x="9328150" y="5022850"/>
          <p14:tracePt t="90868" x="9328150" y="5054600"/>
          <p14:tracePt t="90884" x="9328150" y="5086350"/>
          <p14:tracePt t="90900" x="9321800" y="5105400"/>
          <p14:tracePt t="90917" x="9315450" y="5118100"/>
          <p14:tracePt t="90934" x="9315450" y="5130800"/>
          <p14:tracePt t="90951" x="9315450" y="5156200"/>
          <p14:tracePt t="90968" x="9309100" y="5175250"/>
          <p14:tracePt t="90984" x="9309100" y="5194300"/>
          <p14:tracePt t="91001" x="9296400" y="5219700"/>
          <p14:tracePt t="91034" x="9290050" y="5232400"/>
          <p14:tracePt t="91051" x="9290050" y="5251450"/>
          <p14:tracePt t="91067" x="9283700" y="5270500"/>
          <p14:tracePt t="91084" x="9271000" y="5302250"/>
          <p14:tracePt t="91101" x="9264650" y="5321300"/>
          <p14:tracePt t="91118" x="9251950" y="5334000"/>
          <p14:tracePt t="91134" x="9245600" y="5346700"/>
          <p14:tracePt t="96392" x="9245600" y="5340350"/>
          <p14:tracePt t="96405" x="9251950" y="5340350"/>
          <p14:tracePt t="96724" x="9251950" y="5346700"/>
          <p14:tracePt t="96737" x="9251950" y="5353050"/>
          <p14:tracePt t="96756" x="9251950" y="5359400"/>
          <p14:tracePt t="96765" x="9251950" y="5365750"/>
          <p14:tracePt t="96776" x="9258300" y="5372100"/>
          <p14:tracePt t="96809" x="9258300" y="5378450"/>
          <p14:tracePt t="96829" x="9258300" y="5384800"/>
          <p14:tracePt t="96837" x="9258300" y="5391150"/>
          <p14:tracePt t="96844" x="9258300" y="5397500"/>
          <p14:tracePt t="96849" x="9264650" y="5397500"/>
          <p14:tracePt t="96865" x="9271000" y="5410200"/>
          <p14:tracePt t="96882" x="9271000" y="5422900"/>
          <p14:tracePt t="96899" x="9271000" y="5448300"/>
          <p14:tracePt t="96915" x="9277350" y="5480050"/>
          <p14:tracePt t="96932" x="9283700" y="5486400"/>
          <p14:tracePt t="96949" x="9283700" y="5499100"/>
          <p14:tracePt t="97001" x="9290050" y="5505450"/>
          <p14:tracePt t="97132" x="9290050" y="5511800"/>
          <p14:tracePt t="112734" x="9290050" y="5505450"/>
          <p14:tracePt t="112778" x="9283700" y="5505450"/>
          <p14:tracePt t="112786" x="9277350" y="5505450"/>
          <p14:tracePt t="113054" x="9271000" y="5505450"/>
          <p14:tracePt t="113060" x="9258300" y="5505450"/>
          <p14:tracePt t="113064" x="9245600" y="5499100"/>
          <p14:tracePt t="113078" x="9207500" y="5499100"/>
          <p14:tracePt t="113095" x="9150350" y="5480050"/>
          <p14:tracePt t="113110" x="9086850" y="5454650"/>
          <p14:tracePt t="113112" x="9074150" y="5448300"/>
          <p14:tracePt t="113127" x="8991600" y="5422900"/>
          <p14:tracePt t="113143" x="8839200" y="5372100"/>
          <p14:tracePt t="113160" x="8731250" y="5340350"/>
          <p14:tracePt t="113177" x="8585200" y="5295900"/>
          <p14:tracePt t="113193" x="8439150" y="5251450"/>
          <p14:tracePt t="113197" x="8401050" y="5245100"/>
          <p14:tracePt t="113210" x="8286750" y="5226050"/>
          <p14:tracePt t="113226" x="8108950" y="5200650"/>
          <p14:tracePt t="113244" x="7886700" y="5162550"/>
          <p14:tracePt t="113260" x="7734300" y="5143500"/>
          <p14:tracePt t="113276" x="7620000" y="5130800"/>
          <p14:tracePt t="113293" x="7531100" y="5111750"/>
          <p14:tracePt t="113310" x="7467600" y="5105400"/>
          <p14:tracePt t="113326" x="7416800" y="5099050"/>
          <p14:tracePt t="113343" x="7366000" y="5099050"/>
          <p14:tracePt t="113360" x="7308850" y="5099050"/>
          <p14:tracePt t="113376" x="7239000" y="5099050"/>
          <p14:tracePt t="113393" x="7092950" y="5073650"/>
          <p14:tracePt t="113410" x="6915150" y="5054600"/>
          <p14:tracePt t="113426" x="6731000" y="5029200"/>
          <p14:tracePt t="113444" x="6559550" y="5010150"/>
          <p14:tracePt t="113460" x="6470650" y="5003800"/>
          <p14:tracePt t="113476" x="6407150" y="4997450"/>
          <p14:tracePt t="113493" x="6362700" y="4997450"/>
          <p14:tracePt t="113510" x="6337300" y="4997450"/>
          <p14:tracePt t="113526" x="6292850" y="4997450"/>
          <p14:tracePt t="113544" x="6197600" y="4997450"/>
          <p14:tracePt t="113560" x="6134100" y="5016500"/>
          <p14:tracePt t="113576" x="6076950" y="5029200"/>
          <p14:tracePt t="113593" x="6007100" y="5048250"/>
          <p14:tracePt t="113610" x="5937250" y="5067300"/>
          <p14:tracePt t="113626" x="5854700" y="5080000"/>
          <p14:tracePt t="113643" x="5759450" y="5086350"/>
          <p14:tracePt t="113660" x="5613400" y="5092700"/>
          <p14:tracePt t="113676" x="5467350" y="5092700"/>
          <p14:tracePt t="113693" x="5340350" y="5092700"/>
          <p14:tracePt t="113696" x="5302250" y="5092700"/>
          <p14:tracePt t="113710" x="5200650" y="5073650"/>
          <p14:tracePt t="113726" x="5035550" y="5054600"/>
          <p14:tracePt t="113743" x="4870450" y="5029200"/>
          <p14:tracePt t="113759" x="4654550" y="5003800"/>
          <p14:tracePt t="113776" x="4521200" y="4978400"/>
          <p14:tracePt t="113793" x="4368800" y="4946650"/>
          <p14:tracePt t="113810" x="4235450" y="4914900"/>
          <p14:tracePt t="113826" x="4133850" y="4895850"/>
          <p14:tracePt t="113843" x="4057650" y="4876800"/>
          <p14:tracePt t="113860" x="3975100" y="4851400"/>
          <p14:tracePt t="113876" x="3898900" y="4832350"/>
          <p14:tracePt t="113893" x="3835400" y="4819650"/>
          <p14:tracePt t="113909" x="3759200" y="4800600"/>
          <p14:tracePt t="113926" x="3683000" y="4775200"/>
          <p14:tracePt t="113943" x="3619500" y="4762500"/>
          <p14:tracePt t="113959" x="3568700" y="4756150"/>
          <p14:tracePt t="113976" x="3536950" y="4743450"/>
          <p14:tracePt t="113993" x="3517900" y="4737100"/>
          <p14:tracePt t="114009" x="3486150" y="4730750"/>
          <p14:tracePt t="114026" x="3435350" y="4718050"/>
          <p14:tracePt t="114043" x="3409950" y="4711700"/>
          <p14:tracePt t="114060" x="3359150" y="4699000"/>
          <p14:tracePt t="114076" x="3308350" y="4692650"/>
          <p14:tracePt t="114093" x="3263900" y="4686300"/>
          <p14:tracePt t="114109" x="3213100" y="4686300"/>
          <p14:tracePt t="114126" x="3143250" y="4679950"/>
          <p14:tracePt t="114143" x="3092450" y="4667250"/>
          <p14:tracePt t="114159" x="3028950" y="4654550"/>
          <p14:tracePt t="114176" x="2965450" y="4654550"/>
          <p14:tracePt t="114193" x="2908300" y="4648200"/>
          <p14:tracePt t="114196" x="2889250" y="4641850"/>
          <p14:tracePt t="114210" x="2838450" y="4635500"/>
          <p14:tracePt t="114226" x="2762250" y="4629150"/>
          <p14:tracePt t="114242" x="2698750" y="4629150"/>
          <p14:tracePt t="114260" x="2590800" y="4629150"/>
          <p14:tracePt t="114276" x="2489200" y="4629150"/>
          <p14:tracePt t="114293" x="2387600" y="4629150"/>
          <p14:tracePt t="114309" x="2292350" y="4629150"/>
          <p14:tracePt t="114326" x="2235200" y="4629150"/>
          <p14:tracePt t="114343" x="2209800" y="4629150"/>
          <p14:tracePt t="114426" x="2209800" y="4622800"/>
          <p14:tracePt t="114431" x="2209800" y="4616450"/>
          <p14:tracePt t="114443" x="2209800" y="4610100"/>
          <p14:tracePt t="114460" x="2216150" y="4610100"/>
          <p14:tracePt t="114482" x="2222500" y="4610100"/>
          <p14:tracePt t="114493" x="2228850" y="4610100"/>
          <p14:tracePt t="114510" x="2247900" y="4610100"/>
          <p14:tracePt t="114527" x="2266950" y="4610100"/>
          <p14:tracePt t="114544" x="2317750" y="4610100"/>
          <p14:tracePt t="114560" x="2387600" y="4610100"/>
          <p14:tracePt t="114577" x="2419350" y="4610100"/>
          <p14:tracePt t="114593" x="2432050" y="4610100"/>
          <p14:tracePt t="114646" x="2425700" y="4610100"/>
          <p14:tracePt t="114654" x="2413000" y="4616450"/>
          <p14:tracePt t="114660" x="2406650" y="4616450"/>
          <p14:tracePt t="114677" x="2374900" y="4616450"/>
          <p14:tracePt t="114693" x="2343150" y="4616450"/>
          <p14:tracePt t="114698" x="2336800" y="4616450"/>
          <p14:tracePt t="114710" x="2311400" y="4616450"/>
          <p14:tracePt t="114727" x="2292350" y="4616450"/>
          <p14:tracePt t="114852" x="2298700" y="4616450"/>
          <p14:tracePt t="114858" x="2311400" y="4616450"/>
          <p14:tracePt t="114878" x="2368550" y="4616450"/>
          <p14:tracePt t="114895" x="2419350" y="4616450"/>
          <p14:tracePt t="114911" x="2438400" y="4616450"/>
          <p14:tracePt t="114977" x="2432050" y="4616450"/>
          <p14:tracePt t="114984" x="2413000" y="4616450"/>
          <p14:tracePt t="114994" x="2374900" y="4616450"/>
          <p14:tracePt t="115010" x="2324100" y="4616450"/>
          <p14:tracePt t="115026" x="2286000" y="4616450"/>
          <p14:tracePt t="115043" x="2273300" y="4616450"/>
          <p14:tracePt t="115112" x="2279650" y="4616450"/>
          <p14:tracePt t="115119" x="2292350" y="4616450"/>
          <p14:tracePt t="115126" x="2305050" y="4616450"/>
          <p14:tracePt t="115143" x="2330450" y="4610100"/>
          <p14:tracePt t="115160" x="2336800" y="4603750"/>
          <p14:tracePt t="115193" x="2343150" y="4603750"/>
          <p14:tracePt t="115215" x="2349500" y="4603750"/>
          <p14:tracePt t="115267" x="2349500" y="4610100"/>
          <p14:tracePt t="115280" x="2343150" y="4610100"/>
          <p14:tracePt t="115305" x="2336800" y="4610100"/>
          <p14:tracePt t="115356" x="2330450" y="4610100"/>
          <p14:tracePt t="115369" x="2330450" y="4616450"/>
          <p14:tracePt t="115576" x="2324100" y="4616450"/>
          <p14:tracePt t="115593" x="2317750" y="4616450"/>
          <p14:tracePt t="115604" x="2311400" y="4616450"/>
          <p14:tracePt t="115621" x="2305050" y="4616450"/>
          <p14:tracePt t="115627" x="2298700" y="4616450"/>
          <p14:tracePt t="115665" x="2292350" y="4616450"/>
          <p14:tracePt t="115672" x="2286000" y="4616450"/>
          <p14:tracePt t="115681" x="2286000" y="4622800"/>
          <p14:tracePt t="115693" x="2279650" y="4622800"/>
          <p14:tracePt t="115710" x="2273300" y="4622800"/>
          <p14:tracePt t="115726" x="2260600" y="4622800"/>
          <p14:tracePt t="115743" x="2254250" y="4629150"/>
          <p14:tracePt t="115759" x="2241550" y="4629150"/>
          <p14:tracePt t="115776" x="2241550" y="4635500"/>
          <p14:tracePt t="115800" x="2235200" y="4635500"/>
          <p14:tracePt t="115848" x="2235200" y="4641850"/>
          <p14:tracePt t="115941" x="2228850" y="4641850"/>
          <p14:tracePt t="115948" x="2222500" y="4641850"/>
          <p14:tracePt t="115960" x="2209800" y="4641850"/>
          <p14:tracePt t="115977" x="2203450" y="4641850"/>
          <p14:tracePt t="115980" x="2197100" y="4641850"/>
          <p14:tracePt t="115994" x="2178050" y="4641850"/>
          <p14:tracePt t="116010" x="2165350" y="4641850"/>
          <p14:tracePt t="116027" x="2159000" y="4641850"/>
          <p14:tracePt t="116124" x="2152650" y="4641850"/>
          <p14:tracePt t="116130" x="2139950" y="4641850"/>
          <p14:tracePt t="116160" x="2127250" y="4641850"/>
          <p14:tracePt t="116177" x="2120900" y="4641850"/>
          <p14:tracePt t="116194" x="2108200" y="4641850"/>
          <p14:tracePt t="116210" x="2095500" y="4641850"/>
          <p14:tracePt t="125490" x="2108200" y="4641850"/>
          <p14:tracePt t="125496" x="2133600" y="4641850"/>
          <p14:tracePt t="125524" x="2139950" y="4641850"/>
          <p14:tracePt t="125618" x="2146300" y="4641850"/>
          <p14:tracePt t="125621" x="2152650" y="4641850"/>
          <p14:tracePt t="125625" x="2159000" y="4641850"/>
          <p14:tracePt t="125640" x="2241550" y="4660900"/>
          <p14:tracePt t="125656" x="2349500" y="4692650"/>
          <p14:tracePt t="125673" x="2432050" y="4724400"/>
          <p14:tracePt t="125689" x="2476500" y="4743450"/>
          <p14:tracePt t="125706" x="2476500" y="4749800"/>
          <p14:tracePt t="125723" x="2489200" y="4749800"/>
          <p14:tracePt t="125740" x="2527300" y="4749800"/>
          <p14:tracePt t="125756" x="2584450" y="4749800"/>
          <p14:tracePt t="125773" x="2660650" y="4749800"/>
          <p14:tracePt t="125789" x="2717800" y="4749800"/>
          <p14:tracePt t="125807" x="2730500" y="4749800"/>
          <p14:tracePt t="125824" x="2749550" y="4749800"/>
          <p14:tracePt t="125840" x="2768600" y="4743450"/>
          <p14:tracePt t="125857" x="2787650" y="4718050"/>
          <p14:tracePt t="125873" x="2800350" y="4679950"/>
          <p14:tracePt t="125890" x="2806700" y="4648200"/>
          <p14:tracePt t="125907" x="2819400" y="4629150"/>
          <p14:tracePt t="125924" x="2819400" y="4603750"/>
          <p14:tracePt t="125940" x="2819400" y="4578350"/>
          <p14:tracePt t="125957" x="2813050" y="4559300"/>
          <p14:tracePt t="125963" x="2806700" y="4552950"/>
          <p14:tracePt t="125974" x="2800350" y="4540250"/>
          <p14:tracePt t="125990" x="2794000" y="4521200"/>
          <p14:tracePt t="126007" x="2794000" y="4502150"/>
          <p14:tracePt t="126024" x="2787650" y="4476750"/>
          <p14:tracePt t="126040" x="2781300" y="4470400"/>
          <p14:tracePt t="126074" x="2774950" y="4464050"/>
          <p14:tracePt t="126194" x="2774950" y="4470400"/>
          <p14:tracePt t="126207" x="2774950" y="4476750"/>
          <p14:tracePt t="126212" x="2774950" y="4489450"/>
          <p14:tracePt t="126224" x="2774950" y="4502150"/>
          <p14:tracePt t="126240" x="2774950" y="4521200"/>
          <p14:tracePt t="126257" x="2774950" y="4533900"/>
          <p14:tracePt t="126273" x="2774950" y="4546600"/>
          <p14:tracePt t="126290" x="2774950" y="4565650"/>
          <p14:tracePt t="126307" x="2787650" y="4591050"/>
          <p14:tracePt t="126324" x="2819400" y="4635500"/>
          <p14:tracePt t="126340" x="2832100" y="4648200"/>
          <p14:tracePt t="126357" x="2844800" y="4660900"/>
          <p14:tracePt t="126373" x="2851150" y="4667250"/>
          <p14:tracePt t="126407" x="2851150" y="4673600"/>
          <p14:tracePt t="126423" x="2857500" y="4679950"/>
          <p14:tracePt t="126440" x="2863850" y="4679950"/>
          <p14:tracePt t="126457" x="2895600" y="4686300"/>
          <p14:tracePt t="126473" x="2921000" y="4686300"/>
          <p14:tracePt t="126479" x="2933700" y="4686300"/>
          <p14:tracePt t="126490" x="2952750" y="4686300"/>
          <p14:tracePt t="126507" x="2971800" y="4686300"/>
          <p14:tracePt t="126524" x="2997200" y="4679950"/>
          <p14:tracePt t="126540" x="3016250" y="4667250"/>
          <p14:tracePt t="126557" x="3054350" y="4641850"/>
          <p14:tracePt t="126573" x="3098800" y="4610100"/>
          <p14:tracePt t="126590" x="3155950" y="4559300"/>
          <p14:tracePt t="126607" x="3251200" y="4508500"/>
          <p14:tracePt t="126624" x="3390900" y="4425950"/>
          <p14:tracePt t="126640" x="3492500" y="4375150"/>
          <p14:tracePt t="126657" x="3568700" y="4362450"/>
          <p14:tracePt t="126673" x="3606800" y="4356100"/>
          <p14:tracePt t="126690" x="3625850" y="4356100"/>
          <p14:tracePt t="126707" x="3638550" y="4356100"/>
          <p14:tracePt t="126724" x="3663950" y="4356100"/>
          <p14:tracePt t="126741" x="3689350" y="4375150"/>
          <p14:tracePt t="126757" x="3721100" y="4400550"/>
          <p14:tracePt t="126773" x="3752850" y="4419600"/>
          <p14:tracePt t="126790" x="3810000" y="4451350"/>
          <p14:tracePt t="126807" x="3854450" y="4476750"/>
          <p14:tracePt t="126824" x="3911600" y="4502150"/>
          <p14:tracePt t="126840" x="3956050" y="4521200"/>
          <p14:tracePt t="126855" x="4019550" y="4540250"/>
          <p14:tracePt t="126873" x="4114800" y="4565650"/>
          <p14:tracePt t="126888" x="4191000" y="4584700"/>
          <p14:tracePt t="126905" x="4260850" y="4597400"/>
          <p14:tracePt t="126922" x="4311650" y="4603750"/>
          <p14:tracePt t="126938" x="4337050" y="4610100"/>
          <p14:tracePt t="126955" x="4394200" y="4629150"/>
          <p14:tracePt t="126972" x="4464050" y="4648200"/>
          <p14:tracePt t="126975" x="4476750" y="4648200"/>
          <p14:tracePt t="126988" x="4546600" y="4667250"/>
          <p14:tracePt t="127005" x="4635500" y="4699000"/>
          <p14:tracePt t="127022" x="4724400" y="4724400"/>
          <p14:tracePt t="127038" x="4806950" y="4743450"/>
          <p14:tracePt t="127056" x="4895850" y="4756150"/>
          <p14:tracePt t="127072" x="4965700" y="4768850"/>
          <p14:tracePt t="127088" x="5029200" y="4781550"/>
          <p14:tracePt t="127105" x="5111750" y="4787900"/>
          <p14:tracePt t="127122" x="5213350" y="4787900"/>
          <p14:tracePt t="127138" x="5295900" y="4787900"/>
          <p14:tracePt t="127155" x="5346700" y="4781550"/>
          <p14:tracePt t="127172" x="5359400" y="4775200"/>
          <p14:tracePt t="127188" x="5372100" y="4762500"/>
          <p14:tracePt t="127205" x="5372100" y="4737100"/>
          <p14:tracePt t="127222" x="5372100" y="4724400"/>
          <p14:tracePt t="127238" x="5372100" y="4718050"/>
          <p14:tracePt t="127256" x="5372100" y="4699000"/>
          <p14:tracePt t="127305" x="5378450" y="4699000"/>
          <p14:tracePt t="127438" x="5378450" y="4692650"/>
          <p14:tracePt t="127451" x="5384800" y="4686300"/>
          <p14:tracePt t="127460" x="5384800" y="4679950"/>
          <p14:tracePt t="127473" x="5384800" y="4667250"/>
          <p14:tracePt t="127490" x="5384800" y="4654550"/>
          <p14:tracePt t="127506" x="5384800" y="4635500"/>
          <p14:tracePt t="127524" x="5384800" y="4622800"/>
          <p14:tracePt t="127540" x="5391150" y="4603750"/>
          <p14:tracePt t="127556" x="5397500" y="4584700"/>
          <p14:tracePt t="127573" x="5410200" y="4565650"/>
          <p14:tracePt t="127590" x="5422900" y="4552950"/>
          <p14:tracePt t="127606" x="5429250" y="4552950"/>
          <p14:tracePt t="127679" x="5429250" y="4559300"/>
          <p14:tracePt t="127684" x="5429250" y="4572000"/>
          <p14:tracePt t="127690" x="5429250" y="4578350"/>
          <p14:tracePt t="127706" x="5435600" y="4622800"/>
          <p14:tracePt t="127725" x="5441950" y="4667250"/>
          <p14:tracePt t="127740" x="5441950" y="4686300"/>
          <p14:tracePt t="127756" x="5441950" y="4692650"/>
          <p14:tracePt t="127773" x="5441950" y="4699000"/>
          <p14:tracePt t="127789" x="5441950" y="4705350"/>
          <p14:tracePt t="127806" x="5461000" y="4724400"/>
          <p14:tracePt t="127823" x="5461000" y="4730750"/>
          <p14:tracePt t="127840" x="5461000" y="4749800"/>
          <p14:tracePt t="128118" x="5467350" y="4749800"/>
          <p14:tracePt t="128134" x="5473700" y="4749800"/>
          <p14:tracePt t="128198" x="5480050" y="4749800"/>
          <p14:tracePt t="128210" x="5486400" y="4749800"/>
          <p14:tracePt t="128258" x="5486400" y="4743450"/>
          <p14:tracePt t="128266" x="5486400" y="4737100"/>
          <p14:tracePt t="128273" x="5492750" y="4737100"/>
          <p14:tracePt t="128292" x="5492750" y="4724400"/>
          <p14:tracePt t="128306" x="5499100" y="4724400"/>
          <p14:tracePt t="128323" x="5499100" y="4711700"/>
          <p14:tracePt t="128339" x="5505450" y="4705350"/>
          <p14:tracePt t="128787" x="5505450" y="4699000"/>
          <p14:tracePt t="128794" x="5505450" y="4692650"/>
          <p14:tracePt t="128828" x="5505450" y="4686300"/>
          <p14:tracePt t="128840" x="5505450" y="4679950"/>
          <p14:tracePt t="128860" x="5505450" y="4673600"/>
          <p14:tracePt t="128868" x="5505450" y="4667250"/>
          <p14:tracePt t="128884" x="5505450" y="4660900"/>
          <p14:tracePt t="128904" x="5505450" y="4654550"/>
          <p14:tracePt t="128909" x="5505450" y="4648200"/>
          <p14:tracePt t="128926" x="5505450" y="4635500"/>
          <p14:tracePt t="128939" x="5505450" y="4629150"/>
          <p14:tracePt t="128956" x="5505450" y="4622800"/>
          <p14:tracePt t="128972" x="5505450" y="4616450"/>
          <p14:tracePt t="129969" x="5505450" y="4610100"/>
          <p14:tracePt t="129976" x="5505450" y="4603750"/>
          <p14:tracePt t="129990" x="5505450" y="4597400"/>
          <p14:tracePt t="130006" x="5505450" y="4591050"/>
          <p14:tracePt t="130022" x="5505450" y="4584700"/>
          <p14:tracePt t="130038" x="5499100" y="4572000"/>
          <p14:tracePt t="130071" x="5499100" y="4565650"/>
          <p14:tracePt t="130087" x="5499100" y="4552950"/>
          <p14:tracePt t="130106" x="5499100" y="4533900"/>
          <p14:tracePt t="130122" x="5499100" y="4508500"/>
          <p14:tracePt t="130139" x="5499100" y="4470400"/>
          <p14:tracePt t="130155" x="5499100" y="4432300"/>
          <p14:tracePt t="130172" x="5499100" y="4394200"/>
          <p14:tracePt t="130189" x="5499100" y="4362450"/>
          <p14:tracePt t="130205" x="5499100" y="4343400"/>
          <p14:tracePt t="130222" x="5499100" y="4330700"/>
          <p14:tracePt t="130239" x="5499100" y="4305300"/>
          <p14:tracePt t="130255" x="5499100" y="4273550"/>
          <p14:tracePt t="130272" x="5499100" y="4235450"/>
          <p14:tracePt t="130289" x="5499100" y="4171950"/>
          <p14:tracePt t="130306" x="5499100" y="4083050"/>
          <p14:tracePt t="130322" x="5499100" y="3994150"/>
          <p14:tracePt t="130339" x="5499100" y="3924300"/>
          <p14:tracePt t="130355" x="5499100" y="3867150"/>
          <p14:tracePt t="130372" x="5492750" y="3803650"/>
          <p14:tracePt t="130389" x="5480050" y="3733800"/>
          <p14:tracePt t="130406" x="5473700" y="3638550"/>
          <p14:tracePt t="130422" x="5467350" y="3556000"/>
          <p14:tracePt t="130439" x="5461000" y="3473450"/>
          <p14:tracePt t="130456" x="5441950" y="3371850"/>
          <p14:tracePt t="130472" x="5429250" y="3263900"/>
          <p14:tracePt t="130488" x="5397500" y="3162300"/>
          <p14:tracePt t="130504" x="5353050" y="3041650"/>
          <p14:tracePt t="130522" x="5295900" y="2901950"/>
          <p14:tracePt t="130539" x="5251450" y="2800350"/>
          <p14:tracePt t="130545" x="5245100" y="2781300"/>
          <p14:tracePt t="130555" x="5207000" y="2711450"/>
          <p14:tracePt t="130572" x="5149850" y="2622550"/>
          <p14:tracePt t="130589" x="5086350" y="2546350"/>
          <p14:tracePt t="130591" x="5067300" y="2514600"/>
          <p14:tracePt t="130606" x="5003800" y="2419350"/>
          <p14:tracePt t="130622" x="4927600" y="2324100"/>
          <p14:tracePt t="130639" x="4838700" y="2235200"/>
          <p14:tracePt t="130655" x="4756150" y="2152650"/>
          <p14:tracePt t="130672" x="4679950" y="2089150"/>
          <p14:tracePt t="130688" x="4610100" y="2032000"/>
          <p14:tracePt t="130704" x="4533900" y="2000250"/>
          <p14:tracePt t="130722" x="4457700" y="1955800"/>
          <p14:tracePt t="130738" x="4413250" y="1930400"/>
          <p14:tracePt t="130754" x="4362450" y="1905000"/>
          <p14:tracePt t="130771" x="4318000" y="1873250"/>
          <p14:tracePt t="130788" x="4273550" y="1854200"/>
          <p14:tracePt t="130804" x="4222750" y="1835150"/>
          <p14:tracePt t="130822" x="4159250" y="1809750"/>
          <p14:tracePt t="130838" x="4114800" y="1790700"/>
          <p14:tracePt t="130854" x="4083050" y="1771650"/>
          <p14:tracePt t="130871" x="4038600" y="1765300"/>
          <p14:tracePt t="130888" x="4013200" y="1746250"/>
          <p14:tracePt t="130904" x="3981450" y="1739900"/>
          <p14:tracePt t="130922" x="3956050" y="1733550"/>
          <p14:tracePt t="130938" x="3937000" y="1727200"/>
          <p14:tracePt t="130954" x="3924300" y="1720850"/>
          <p14:tracePt t="130971" x="3911600" y="1720850"/>
          <p14:tracePt t="130988" x="3898900" y="1714500"/>
          <p14:tracePt t="131004" x="3879850" y="1708150"/>
          <p14:tracePt t="131022" x="3816350" y="1695450"/>
          <p14:tracePt t="131038" x="3771900" y="1682750"/>
          <p14:tracePt t="131044" x="3759200" y="1682750"/>
          <p14:tracePt t="131055" x="3740150" y="1682750"/>
          <p14:tracePt t="131072" x="3721100" y="1682750"/>
          <p14:tracePt t="131088" x="3708400" y="1682750"/>
          <p14:tracePt t="131106" x="3676650" y="1676400"/>
          <p14:tracePt t="131107" x="3670300" y="1670050"/>
          <p14:tracePt t="131120" x="3644900" y="1663700"/>
          <p14:tracePt t="131137" x="3600450" y="1651000"/>
          <p14:tracePt t="131154" x="3556000" y="1638300"/>
          <p14:tracePt t="131171" x="3505200" y="1625600"/>
          <p14:tracePt t="131188" x="3460750" y="1619250"/>
          <p14:tracePt t="131204" x="3416300" y="1600200"/>
          <p14:tracePt t="131221" x="3352800" y="1587500"/>
          <p14:tracePt t="131223" x="3333750" y="1581150"/>
          <p14:tracePt t="131238" x="3257550" y="1555750"/>
          <p14:tracePt t="131254" x="3200400" y="1536700"/>
          <p14:tracePt t="131271" x="3168650" y="1530350"/>
          <p14:tracePt t="131288" x="3155950" y="1517650"/>
          <p14:tracePt t="131304" x="3149600" y="1511300"/>
          <p14:tracePt t="131321" x="3143250" y="1511300"/>
          <p14:tracePt t="131338" x="3130550" y="1498600"/>
          <p14:tracePt t="131354" x="3117850" y="1485900"/>
          <p14:tracePt t="131371" x="3092450" y="1454150"/>
          <p14:tracePt t="131388" x="3073400" y="1435100"/>
          <p14:tracePt t="131404" x="3048000" y="1409700"/>
          <p14:tracePt t="131421" x="3028950" y="1384300"/>
          <p14:tracePt t="131423" x="3022600" y="1384300"/>
          <p14:tracePt t="131438" x="2997200" y="1365250"/>
          <p14:tracePt t="131454" x="2978150" y="1352550"/>
          <p14:tracePt t="131471" x="2959100" y="1333500"/>
          <p14:tracePt t="131487" x="2933700" y="1308100"/>
          <p14:tracePt t="131504" x="2901950" y="1276350"/>
          <p14:tracePt t="131521" x="2876550" y="1250950"/>
          <p14:tracePt t="131523" x="2870200" y="1244600"/>
          <p14:tracePt t="131538" x="2844800" y="1225550"/>
          <p14:tracePt t="131542" x="2838450" y="1219200"/>
          <p14:tracePt t="131554" x="2838450" y="1212850"/>
          <p14:tracePt t="131571" x="2819400" y="1193800"/>
          <p14:tracePt t="131588" x="2806700" y="1181100"/>
          <p14:tracePt t="131604" x="2794000" y="1162050"/>
          <p14:tracePt t="131621" x="2774950" y="1149350"/>
          <p14:tracePt t="131638" x="2762250" y="1130300"/>
          <p14:tracePt t="131654" x="2755900" y="1117600"/>
          <p14:tracePt t="131731" x="2749550" y="1117600"/>
          <p14:tracePt t="131740" x="2743200" y="1117600"/>
          <p14:tracePt t="131744" x="2743200" y="1111250"/>
          <p14:tracePt t="131754" x="2730500" y="1111250"/>
          <p14:tracePt t="131771" x="2724150" y="1104900"/>
          <p14:tracePt t="132236" x="2724150" y="1098550"/>
          <p14:tracePt t="132248" x="2724150" y="1092200"/>
          <p14:tracePt t="132255" x="2724150" y="1085850"/>
          <p14:tracePt t="132272" x="2724150" y="1073150"/>
          <p14:tracePt t="132288" x="2711450" y="1060450"/>
          <p14:tracePt t="132305" x="2711450" y="1041400"/>
          <p14:tracePt t="132322" x="2698750" y="1016000"/>
          <p14:tracePt t="132338" x="2679700" y="990600"/>
          <p14:tracePt t="132355" x="2660650" y="971550"/>
          <p14:tracePt t="132371" x="2647950" y="952500"/>
          <p14:tracePt t="132388" x="2641600" y="939800"/>
          <p14:tracePt t="132405" x="2635250" y="939800"/>
          <p14:tracePt t="132438" x="2628900" y="933450"/>
          <p14:tracePt t="132455" x="2628900" y="920750"/>
          <p14:tracePt t="132471" x="2609850" y="908050"/>
          <p14:tracePt t="132488" x="2597150" y="889000"/>
          <p14:tracePt t="132506" x="2559050" y="863600"/>
          <p14:tracePt t="132522" x="2520950" y="831850"/>
          <p14:tracePt t="132538" x="2495550" y="806450"/>
          <p14:tracePt t="132555" x="2463800" y="781050"/>
          <p14:tracePt t="132571" x="2444750" y="762000"/>
          <p14:tracePt t="132577" x="2438400" y="762000"/>
          <p14:tracePt t="132588" x="2425700" y="736600"/>
          <p14:tracePt t="132605" x="2400300" y="711200"/>
          <p14:tracePt t="132622" x="2381250" y="679450"/>
          <p14:tracePt t="132637" x="2368550" y="666750"/>
          <p14:tracePt t="132653" x="2349500" y="647700"/>
          <p14:tracePt t="132670" x="2336800" y="635000"/>
          <p14:tracePt t="132687" x="2317750" y="622300"/>
          <p14:tracePt t="132703" x="2298700" y="596900"/>
          <p14:tracePt t="132720" x="2273300" y="571500"/>
          <p14:tracePt t="132736" x="2247900" y="546100"/>
          <p14:tracePt t="132754" x="2209800" y="514350"/>
          <p14:tracePt t="132770" x="2184400" y="488950"/>
          <p14:tracePt t="132787" x="2159000" y="482600"/>
          <p14:tracePt t="132803" x="2133600" y="457200"/>
          <p14:tracePt t="132820" x="2101850" y="438150"/>
          <p14:tracePt t="132836" x="2076450" y="419100"/>
          <p14:tracePt t="132853" x="2057400" y="406400"/>
          <p14:tracePt t="132870" x="2038350" y="387350"/>
          <p14:tracePt t="132887" x="2025650" y="381000"/>
          <p14:tracePt t="132904" x="2012950" y="368300"/>
          <p14:tracePt t="132920" x="1993900" y="361950"/>
          <p14:tracePt t="132937" x="1974850" y="349250"/>
          <p14:tracePt t="132939" x="1962150" y="342900"/>
          <p14:tracePt t="132954" x="1924050" y="330200"/>
          <p14:tracePt t="132970" x="1873250" y="323850"/>
          <p14:tracePt t="132987" x="1822450" y="317500"/>
          <p14:tracePt t="133004" x="1790700" y="311150"/>
          <p14:tracePt t="133020" x="1758950" y="298450"/>
          <p14:tracePt t="133037" x="1746250" y="298450"/>
          <p14:tracePt t="133054" x="1720850" y="292100"/>
          <p14:tracePt t="133070" x="1689100" y="285750"/>
          <p14:tracePt t="133075" x="1676400" y="279400"/>
          <p14:tracePt t="133087" x="1644650" y="266700"/>
          <p14:tracePt t="133103" x="1600200" y="254000"/>
          <p14:tracePt t="133120" x="1549400" y="241300"/>
          <p14:tracePt t="133137" x="1524000" y="234950"/>
          <p14:tracePt t="133154" x="1504950" y="222250"/>
          <p14:tracePt t="133170" x="1492250" y="215900"/>
          <p14:tracePt t="133204" x="1485900" y="209550"/>
          <p14:tracePt t="133236" x="1479550" y="203200"/>
          <p14:tracePt t="133336" x="1473200" y="196850"/>
          <p14:tracePt t="133344" x="1466850" y="196850"/>
          <p14:tracePt t="133354" x="1460500" y="196850"/>
          <p14:tracePt t="133371" x="1441450" y="177800"/>
          <p14:tracePt t="133388" x="1422400" y="165100"/>
          <p14:tracePt t="133404" x="1416050" y="152400"/>
          <p14:tracePt t="133421" x="1403350" y="146050"/>
          <p14:tracePt t="133438" x="1397000" y="139700"/>
          <p14:tracePt t="133540" x="1397000" y="133350"/>
          <p14:tracePt t="133864" x="1397000" y="127000"/>
          <p14:tracePt t="133876" x="1390650" y="120650"/>
          <p14:tracePt t="133889" x="1384300" y="120650"/>
          <p14:tracePt t="133894" x="1384300" y="114300"/>
          <p14:tracePt t="133904" x="1384300" y="107950"/>
          <p14:tracePt t="133921" x="1377950" y="101600"/>
          <p14:tracePt t="134437" x="1371600" y="101600"/>
          <p14:tracePt t="134448" x="1365250" y="101600"/>
          <p14:tracePt t="134454" x="1358900" y="101600"/>
          <p14:tracePt t="134473" x="1352550" y="101600"/>
          <p14:tracePt t="134689" x="1346200" y="101600"/>
          <p14:tracePt t="134696" x="1339850" y="101600"/>
          <p14:tracePt t="134741" x="1333500" y="101600"/>
          <p14:tracePt t="134757" x="1327150" y="95250"/>
          <p14:tracePt t="134764" x="1320800" y="88900"/>
          <p14:tracePt t="134780" x="1314450" y="88900"/>
          <p14:tracePt t="134787" x="1308100" y="88900"/>
          <p14:tracePt t="137103" x="1257300" y="82550"/>
        </p14:tracePtLst>
      </p14:laserTraceLst>
    </p:ext>
  </p:extLs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f3.pdf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23" t="26333" r="12801" b="23856"/>
          <a:stretch/>
        </p:blipFill>
        <p:spPr>
          <a:xfrm>
            <a:off x="3079327" y="227643"/>
            <a:ext cx="8352928" cy="5688253"/>
          </a:xfrm>
          <a:prstGeom prst="rect">
            <a:avLst/>
          </a:prstGeom>
          <a:solidFill>
            <a:schemeClr val="bg2">
              <a:lumMod val="20000"/>
              <a:lumOff val="80000"/>
            </a:schemeClr>
          </a:solidFill>
        </p:spPr>
      </p:pic>
      <p:sp>
        <p:nvSpPr>
          <p:cNvPr id="3" name="Rectangle 2"/>
          <p:cNvSpPr/>
          <p:nvPr/>
        </p:nvSpPr>
        <p:spPr>
          <a:xfrm>
            <a:off x="1091480" y="4083249"/>
            <a:ext cx="1973041" cy="1200329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r>
              <a:rPr lang="en-US" dirty="0">
                <a:ea typeface="ＭＳ Ｐゴシック" pitchFamily="-110" charset="-128"/>
                <a:cs typeface="ＭＳ Ｐゴシック" pitchFamily="-110" charset="-128"/>
              </a:rPr>
              <a:t>25,000 students</a:t>
            </a:r>
          </a:p>
          <a:p>
            <a:r>
              <a:rPr lang="en-US" dirty="0">
                <a:ea typeface="ＭＳ Ｐゴシック" pitchFamily="-110" charset="-128"/>
                <a:cs typeface="ＭＳ Ｐゴシック" pitchFamily="-110" charset="-128"/>
              </a:rPr>
              <a:t>at university with </a:t>
            </a:r>
          </a:p>
          <a:p>
            <a:r>
              <a:rPr lang="en-US" dirty="0">
                <a:ea typeface="ＭＳ Ｐゴシック" pitchFamily="-110" charset="-128"/>
                <a:cs typeface="ＭＳ Ｐゴシック" pitchFamily="-110" charset="-128"/>
              </a:rPr>
              <a:t>complex password </a:t>
            </a:r>
          </a:p>
          <a:p>
            <a:r>
              <a:rPr lang="en-US" dirty="0">
                <a:ea typeface="ＭＳ Ｐゴシック" pitchFamily="-110" charset="-128"/>
                <a:cs typeface="ＭＳ Ｐゴシック" pitchFamily="-110" charset="-128"/>
              </a:rPr>
              <a:t>policy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061865" y="3792002"/>
            <a:ext cx="2159566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dirty="0"/>
              <a:t>study in 2013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3541986" y="5097517"/>
            <a:ext cx="1429407" cy="472966"/>
          </a:xfrm>
          <a:prstGeom prst="round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979128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5830"/>
    </mc:Choice>
    <mc:Fallback xmlns="">
      <p:transition spd="slow" advTm="95830"/>
    </mc:Fallback>
  </mc:AlternateContent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1186" name="Rectangle 2"/>
          <p:cNvSpPr>
            <a:spLocks noGrp="1" noChangeArrowheads="1"/>
          </p:cNvSpPr>
          <p:nvPr>
            <p:ph type="title"/>
          </p:nvPr>
        </p:nvSpPr>
        <p:spPr>
          <a:xfrm>
            <a:off x="2372711" y="154918"/>
            <a:ext cx="6865882" cy="1325563"/>
          </a:xfrm>
        </p:spPr>
        <p:txBody>
          <a:bodyPr/>
          <a:lstStyle/>
          <a:p>
            <a:r>
              <a:rPr lang="en-US" b="1" dirty="0">
                <a:solidFill>
                  <a:schemeClr val="bg1"/>
                </a:solidFill>
              </a:rPr>
              <a:t>Improved Implementations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1353207" y="1480481"/>
            <a:ext cx="10515600" cy="4351338"/>
          </a:xfrm>
        </p:spPr>
        <p:txBody>
          <a:bodyPr/>
          <a:lstStyle/>
          <a:p>
            <a:pPr lvl="0"/>
            <a:r>
              <a:rPr lang="en-US" dirty="0"/>
              <a:t>much stronger hash/salt schemes available for Unix</a:t>
            </a:r>
          </a:p>
          <a:p>
            <a:pPr lvl="0"/>
            <a:r>
              <a:rPr lang="en-US" dirty="0"/>
              <a:t>recommended hash function is based on MD5</a:t>
            </a:r>
          </a:p>
          <a:p>
            <a:pPr lvl="1"/>
            <a:r>
              <a:rPr lang="en-US" dirty="0"/>
              <a:t>salt of up to 48-bits</a:t>
            </a:r>
          </a:p>
          <a:p>
            <a:pPr lvl="1"/>
            <a:r>
              <a:rPr lang="en-US" dirty="0"/>
              <a:t>password length is unlimited</a:t>
            </a:r>
          </a:p>
          <a:p>
            <a:pPr lvl="1"/>
            <a:r>
              <a:rPr lang="en-US" dirty="0"/>
              <a:t>produces 128-bit hash</a:t>
            </a:r>
          </a:p>
          <a:p>
            <a:pPr lvl="1"/>
            <a:r>
              <a:rPr lang="en-US" dirty="0"/>
              <a:t>uses an inner loop with 1000 iterations to achieve slowdown</a:t>
            </a:r>
          </a:p>
          <a:p>
            <a:pPr lvl="0"/>
            <a:r>
              <a:rPr lang="en-US" dirty="0" err="1"/>
              <a:t>OpenBSD</a:t>
            </a:r>
            <a:r>
              <a:rPr lang="en-US" dirty="0"/>
              <a:t> (</a:t>
            </a:r>
            <a:r>
              <a:rPr lang="en-US" dirty="0" smtClean="0"/>
              <a:t>Open source UNIX O.S) </a:t>
            </a:r>
            <a:r>
              <a:rPr lang="en-US" dirty="0"/>
              <a:t>uses Blowfish block cipher based hash algorithm called </a:t>
            </a:r>
            <a:r>
              <a:rPr lang="en-US" dirty="0" err="1"/>
              <a:t>Bcrypt</a:t>
            </a:r>
            <a:endParaRPr lang="en-US" dirty="0"/>
          </a:p>
          <a:p>
            <a:pPr lvl="1"/>
            <a:r>
              <a:rPr lang="en-US" dirty="0"/>
              <a:t>most secure version of Unix hash/salt scheme</a:t>
            </a:r>
          </a:p>
          <a:p>
            <a:pPr lvl="1"/>
            <a:r>
              <a:rPr lang="en-US" dirty="0"/>
              <a:t>uses 128-bit salt to create  192-bit hash value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8597547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77429"/>
    </mc:Choice>
    <mc:Fallback xmlns="">
      <p:transition spd="slow" advTm="17742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6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9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4" dur="5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0" dur="500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498834" y="144408"/>
            <a:ext cx="6014545" cy="1325563"/>
          </a:xfrm>
        </p:spPr>
        <p:txBody>
          <a:bodyPr/>
          <a:lstStyle/>
          <a:p>
            <a:r>
              <a:rPr lang="en-US" b="1" dirty="0">
                <a:solidFill>
                  <a:schemeClr val="bg1"/>
                </a:solidFill>
              </a:rPr>
              <a:t>Modern Approaches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Complex password policy</a:t>
            </a:r>
          </a:p>
          <a:p>
            <a:pPr lvl="1"/>
            <a:r>
              <a:rPr lang="en-US" dirty="0"/>
              <a:t>Forcing users to pick stronger passwords</a:t>
            </a:r>
          </a:p>
          <a:p>
            <a:r>
              <a:rPr lang="en-US" dirty="0"/>
              <a:t>However, password-cracking techniques have also improved</a:t>
            </a:r>
          </a:p>
          <a:p>
            <a:pPr lvl="1"/>
            <a:r>
              <a:rPr lang="en-US" dirty="0"/>
              <a:t>The processing capacity available for password cracking has increased dramatically</a:t>
            </a:r>
          </a:p>
          <a:p>
            <a:pPr lvl="1"/>
            <a:r>
              <a:rPr lang="en-US" dirty="0"/>
              <a:t>The use of sophisticated algorithms to generate potential passwords</a:t>
            </a:r>
          </a:p>
          <a:p>
            <a:pPr lvl="1"/>
            <a:r>
              <a:rPr lang="en-US" dirty="0"/>
              <a:t>Studying examples and structures of actual passwords in use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5849335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643"/>
    </mc:Choice>
    <mc:Fallback xmlns="">
      <p:transition spd="slow" advTm="8064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1426" name="Rectangle 2"/>
          <p:cNvSpPr>
            <a:spLocks noGrp="1" noChangeArrowheads="1"/>
          </p:cNvSpPr>
          <p:nvPr>
            <p:ph type="title"/>
          </p:nvPr>
        </p:nvSpPr>
        <p:spPr>
          <a:xfrm>
            <a:off x="2278117" y="102367"/>
            <a:ext cx="6876393" cy="1325563"/>
          </a:xfrm>
        </p:spPr>
        <p:txBody>
          <a:bodyPr/>
          <a:lstStyle/>
          <a:p>
            <a:r>
              <a:rPr lang="en-US" b="1" dirty="0">
                <a:solidFill>
                  <a:schemeClr val="bg1"/>
                </a:solidFill>
              </a:rPr>
              <a:t>Proactive Password Checking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1531882" y="1762563"/>
            <a:ext cx="10515600" cy="3839451"/>
          </a:xfrm>
        </p:spPr>
        <p:txBody>
          <a:bodyPr/>
          <a:lstStyle/>
          <a:p>
            <a:pPr lvl="0"/>
            <a:r>
              <a:rPr lang="en-US" dirty="0"/>
              <a:t>rule enforcement</a:t>
            </a:r>
          </a:p>
          <a:p>
            <a:pPr lvl="1"/>
            <a:r>
              <a:rPr lang="en-US" dirty="0"/>
              <a:t>specific rules that passwords must adhere to</a:t>
            </a:r>
          </a:p>
          <a:p>
            <a:pPr lvl="0"/>
            <a:r>
              <a:rPr lang="en-US" dirty="0"/>
              <a:t>password cracker</a:t>
            </a:r>
          </a:p>
          <a:p>
            <a:pPr lvl="1"/>
            <a:r>
              <a:rPr lang="en-US" dirty="0"/>
              <a:t>compile a large dictionary of passwords not to use</a:t>
            </a:r>
          </a:p>
          <a:p>
            <a:pPr lvl="0"/>
            <a:r>
              <a:rPr lang="en-US" dirty="0"/>
              <a:t>Bloom filter</a:t>
            </a:r>
          </a:p>
          <a:p>
            <a:pPr lvl="1"/>
            <a:r>
              <a:rPr lang="en-US" dirty="0"/>
              <a:t>used to build a table based on dictionary using hashes</a:t>
            </a:r>
          </a:p>
          <a:p>
            <a:pPr lvl="1"/>
            <a:r>
              <a:rPr lang="en-US" dirty="0"/>
              <a:t>check desired password against this table</a:t>
            </a:r>
          </a:p>
          <a:p>
            <a:pPr lvl="0"/>
            <a:endParaRPr lang="en-US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9976766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8357"/>
    </mc:Choice>
    <mc:Fallback xmlns="">
      <p:transition spd="slow" advTm="10835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5" dur="5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8" dur="500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1" dur="500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206332" y="532982"/>
            <a:ext cx="405353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 smtClean="0">
                <a:solidFill>
                  <a:schemeClr val="bg1"/>
                </a:solidFill>
              </a:rPr>
              <a:t>Summary</a:t>
            </a:r>
            <a:endParaRPr lang="en-US" sz="3200" b="1" dirty="0" smtClean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  <a:p>
            <a:endParaRPr lang="en-US" sz="3200" b="1" dirty="0">
              <a:solidFill>
                <a:schemeClr val="bg1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" y="166256"/>
            <a:ext cx="21717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b="1" dirty="0" smtClean="0">
                <a:solidFill>
                  <a:srgbClr val="FF9518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7</a:t>
            </a:r>
            <a:endParaRPr lang="en-US" sz="2800" b="1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2305821" y="1195530"/>
            <a:ext cx="7591646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400" b="1" dirty="0" smtClean="0"/>
              <a:t>This chapter </a:t>
            </a:r>
            <a:r>
              <a:rPr lang="en-US" sz="2400" b="1" dirty="0"/>
              <a:t>explained :</a:t>
            </a:r>
            <a:endParaRPr lang="en-US" sz="2400" b="1" dirty="0" smtClean="0"/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b="1" dirty="0"/>
              <a:t>Password</a:t>
            </a:r>
            <a:r>
              <a:rPr lang="en-US" sz="2400" b="1" dirty="0"/>
              <a:t> </a:t>
            </a:r>
            <a:r>
              <a:rPr lang="en-US" sz="2000" b="1" dirty="0"/>
              <a:t>Selection Criteria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b="1" dirty="0"/>
              <a:t>One-Time </a:t>
            </a:r>
            <a:r>
              <a:rPr lang="en-US" sz="2000" b="1" dirty="0" smtClean="0"/>
              <a:t>Passwords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en-US" sz="2000" b="1" dirty="0"/>
              <a:t>Challenge-response </a:t>
            </a:r>
            <a:r>
              <a:rPr lang="en-US" altLang="en-US" sz="2000" b="1" dirty="0" smtClean="0"/>
              <a:t>Authentication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b="1" dirty="0"/>
              <a:t>Attacks on </a:t>
            </a:r>
            <a:r>
              <a:rPr lang="en-US" sz="2000" b="1" dirty="0" smtClean="0"/>
              <a:t>Passwords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altLang="en-US" sz="2000" b="1" dirty="0" smtClean="0"/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sz="2000" b="1" dirty="0" smtClean="0"/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sz="2000" b="1" dirty="0"/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sz="2400" b="1" dirty="0" smtClean="0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4294967295"/>
          </p:nvPr>
        </p:nvSpPr>
        <p:spPr>
          <a:xfrm>
            <a:off x="4597810" y="6319116"/>
            <a:ext cx="4114800" cy="365125"/>
          </a:xfrm>
        </p:spPr>
        <p:txBody>
          <a:bodyPr/>
          <a:lstStyle/>
          <a:p>
            <a:r>
              <a:rPr lang="en-US" dirty="0" smtClean="0"/>
              <a:t>Secure operating Systems                             Dr. Hesham Salman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905052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4694"/>
    </mc:Choice>
    <mc:Fallback xmlns="">
      <p:transition spd="slow" advTm="54694"/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7.5|37.4|49.4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2.4|73.9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3.9|10.5|5.2|28.6|23.1|15.4|5.6|25.8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.8|100.4|16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2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2.9|60.4|109.6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1.9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6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.1|69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6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2.7|23.7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1727</TotalTime>
  <Words>2684</Words>
  <Application>Microsoft Office PowerPoint</Application>
  <PresentationFormat>Widescreen</PresentationFormat>
  <Paragraphs>437</Paragraphs>
  <Slides>46</Slides>
  <Notes>42</Notes>
  <HiddenSlides>0</HiddenSlides>
  <MMClips>0</MMClips>
  <ScaleCrop>false</ScaleCrop>
  <HeadingPairs>
    <vt:vector size="8" baseType="variant">
      <vt:variant>
        <vt:lpstr>Fonts Used</vt:lpstr>
      </vt:variant>
      <vt:variant>
        <vt:i4>11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46</vt:i4>
      </vt:variant>
    </vt:vector>
  </HeadingPairs>
  <TitlesOfParts>
    <vt:vector size="59" baseType="lpstr">
      <vt:lpstr>ＭＳ Ｐゴシック</vt:lpstr>
      <vt:lpstr>宋体</vt:lpstr>
      <vt:lpstr>Arial</vt:lpstr>
      <vt:lpstr>Calibri</vt:lpstr>
      <vt:lpstr>Calibri Light</vt:lpstr>
      <vt:lpstr>Comic Sans MS</vt:lpstr>
      <vt:lpstr>Symbol</vt:lpstr>
      <vt:lpstr>Tajawal Medium</vt:lpstr>
      <vt:lpstr>Times New Roman</vt:lpstr>
      <vt:lpstr>Times-Roman</vt:lpstr>
      <vt:lpstr>Wingdings</vt:lpstr>
      <vt:lpstr>Office Theme</vt:lpstr>
      <vt:lpstr>Document</vt:lpstr>
      <vt:lpstr>PowerPoint Presentation</vt:lpstr>
      <vt:lpstr>PowerPoint Presentation</vt:lpstr>
      <vt:lpstr>PowerPoint Presentation</vt:lpstr>
      <vt:lpstr>PowerPoint Presentation</vt:lpstr>
      <vt:lpstr>Password Selection Criteria</vt:lpstr>
      <vt:lpstr>Password Selection Criteria (count)</vt:lpstr>
      <vt:lpstr>Password Selection Criteria (count)</vt:lpstr>
      <vt:lpstr>Password Selection Criteria (count)</vt:lpstr>
      <vt:lpstr>Password Selection Techniques</vt:lpstr>
      <vt:lpstr>One-Time Passwords </vt:lpstr>
      <vt:lpstr>one-time password functions</vt:lpstr>
      <vt:lpstr>one-time password functions</vt:lpstr>
      <vt:lpstr>one-time password functions</vt:lpstr>
      <vt:lpstr>Challenge-response Authentication</vt:lpstr>
      <vt:lpstr>Authentication</vt:lpstr>
      <vt:lpstr>Authentication: another try</vt:lpstr>
      <vt:lpstr>Authentication: another try</vt:lpstr>
      <vt:lpstr>Authentication: another try</vt:lpstr>
      <vt:lpstr>Authentication: another try</vt:lpstr>
      <vt:lpstr>Authentication: yet another try</vt:lpstr>
      <vt:lpstr>Authentication: another try</vt:lpstr>
      <vt:lpstr>Authentication: yet another try</vt:lpstr>
      <vt:lpstr>Authentication: ap5.0</vt:lpstr>
      <vt:lpstr>Password File Access Control</vt:lpstr>
      <vt:lpstr>Password File?</vt:lpstr>
      <vt:lpstr>Salt</vt:lpstr>
      <vt:lpstr>Advantages of salt</vt:lpstr>
      <vt:lpstr>Use of Hashed Passwords</vt:lpstr>
      <vt:lpstr>Attacks on Passwords</vt:lpstr>
      <vt:lpstr>12 steps an attacker might try in order to determine a password</vt:lpstr>
      <vt:lpstr>Exhaustive Attack (brute force attack) </vt:lpstr>
      <vt:lpstr>Exhaustive Attack (brute force attack) </vt:lpstr>
      <vt:lpstr>Exhaustive Attack (brute force attack) </vt:lpstr>
      <vt:lpstr>Attacking Systems via Passwords</vt:lpstr>
      <vt:lpstr>Attacks on Passwords</vt:lpstr>
      <vt:lpstr>Dictionary Attack – some numbers</vt:lpstr>
      <vt:lpstr>Dictionary Attack</vt:lpstr>
      <vt:lpstr>Password Cracking</vt:lpstr>
      <vt:lpstr>Password Cracking</vt:lpstr>
      <vt:lpstr>Observed Password Lengths</vt:lpstr>
      <vt:lpstr>Passwords Cracked from a Sample Set of 13,797 Accounts Compiled 3M dictionary words and their variations.  The more words that need to be tested for a match, the lower the cost/benefit ratio.</vt:lpstr>
      <vt:lpstr>PowerPoint Presentation</vt:lpstr>
      <vt:lpstr>Improved Implementations</vt:lpstr>
      <vt:lpstr>Modern Approaches</vt:lpstr>
      <vt:lpstr>Proactive Password Checking</vt:lpstr>
      <vt:lpstr>PowerPoint Presentation</vt:lpstr>
    </vt:vector>
  </TitlesOfParts>
  <Company>Microsoft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Password Selection Criteria</dc:title>
  <dc:creator>Microsoft account</dc:creator>
  <cp:lastModifiedBy>Microsoft account</cp:lastModifiedBy>
  <cp:revision>76</cp:revision>
  <cp:lastPrinted>2023-03-14T12:03:13Z</cp:lastPrinted>
  <dcterms:created xsi:type="dcterms:W3CDTF">2023-03-09T15:37:34Z</dcterms:created>
  <dcterms:modified xsi:type="dcterms:W3CDTF">2023-03-14T12:42:58Z</dcterms:modified>
</cp:coreProperties>
</file>