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58" r:id="rId4"/>
  </p:sldMasterIdLst>
  <p:notesMasterIdLst>
    <p:notesMasterId r:id="rId16"/>
  </p:notesMasterIdLst>
  <p:handoutMasterIdLst>
    <p:handoutMasterId r:id="rId17"/>
  </p:handoutMasterIdLst>
  <p:sldIdLst>
    <p:sldId id="383" r:id="rId5"/>
    <p:sldId id="408" r:id="rId6"/>
    <p:sldId id="409" r:id="rId7"/>
    <p:sldId id="412" r:id="rId8"/>
    <p:sldId id="411" r:id="rId9"/>
    <p:sldId id="410" r:id="rId10"/>
    <p:sldId id="391" r:id="rId11"/>
    <p:sldId id="407" r:id="rId12"/>
    <p:sldId id="404" r:id="rId13"/>
    <p:sldId id="413" r:id="rId14"/>
    <p:sldId id="398" r:id="rId15"/>
  </p:sldIdLst>
  <p:sldSz cx="12192000" cy="6858000"/>
  <p:notesSz cx="7315200" cy="96012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A4879C2E-8AFC-41A6-BF7C-DA0C87EF344D}">
          <p14:sldIdLst>
            <p14:sldId id="383"/>
            <p14:sldId id="408"/>
            <p14:sldId id="409"/>
            <p14:sldId id="412"/>
            <p14:sldId id="411"/>
            <p14:sldId id="410"/>
            <p14:sldId id="391"/>
            <p14:sldId id="407"/>
            <p14:sldId id="404"/>
            <p14:sldId id="413"/>
            <p14:sldId id="398"/>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2" name="Author" initials="A" lastIdx="0"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8A107856-5554-42FB-B03E-39F5DBC370B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A488322-F2BA-4B5B-9748-0D474271808F}" styleName="Medium Style 3 - Accent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6327" autoAdjust="0"/>
  </p:normalViewPr>
  <p:slideViewPr>
    <p:cSldViewPr snapToGrid="0">
      <p:cViewPr varScale="1">
        <p:scale>
          <a:sx n="74" d="100"/>
          <a:sy n="74" d="100"/>
        </p:scale>
        <p:origin x="376" y="56"/>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80" d="100"/>
        <a:sy n="80" d="100"/>
      </p:scale>
      <p:origin x="0" y="0"/>
    </p:cViewPr>
  </p:sorterViewPr>
  <p:notesViewPr>
    <p:cSldViewPr snapToGrid="0" showGuides="1">
      <p:cViewPr varScale="1">
        <p:scale>
          <a:sx n="58" d="100"/>
          <a:sy n="58" d="100"/>
        </p:scale>
        <p:origin x="3240" y="67"/>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commentAuthors" Target="commentAuthors.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8/10/relationships/authors" Target="authors.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08F6756E-81DA-9FAC-70D8-556F658BDDA8}"/>
              </a:ext>
            </a:extLst>
          </p:cNvPr>
          <p:cNvSpPr>
            <a:spLocks noGrp="1"/>
          </p:cNvSpPr>
          <p:nvPr>
            <p:ph type="dt" sz="quarter" idx="1"/>
          </p:nvPr>
        </p:nvSpPr>
        <p:spPr>
          <a:xfrm>
            <a:off x="4143587" y="0"/>
            <a:ext cx="3169920" cy="481727"/>
          </a:xfrm>
          <a:prstGeom prst="rect">
            <a:avLst/>
          </a:prstGeom>
        </p:spPr>
        <p:txBody>
          <a:bodyPr vert="horz" lIns="96661" tIns="48331" rIns="96661" bIns="48331" rtlCol="0"/>
          <a:lstStyle>
            <a:lvl1pPr algn="r">
              <a:defRPr sz="1300"/>
            </a:lvl1pPr>
          </a:lstStyle>
          <a:p>
            <a:fld id="{1EBEDD12-BCD5-485B-BCBC-34BB01D7923C}" type="datetimeFigureOut">
              <a:rPr lang="en-US" smtClean="0"/>
              <a:t>8/24/2025</a:t>
            </a:fld>
            <a:endParaRPr lang="en-US" dirty="0"/>
          </a:p>
        </p:txBody>
      </p:sp>
      <p:sp>
        <p:nvSpPr>
          <p:cNvPr id="6" name="Slide Number Placeholder 5">
            <a:extLst>
              <a:ext uri="{FF2B5EF4-FFF2-40B4-BE49-F238E27FC236}">
                <a16:creationId xmlns:a16="http://schemas.microsoft.com/office/drawing/2014/main" id="{A771D415-D05A-7067-CCD3-457153D96CD8}"/>
              </a:ext>
            </a:extLst>
          </p:cNvPr>
          <p:cNvSpPr>
            <a:spLocks noGrp="1"/>
          </p:cNvSpPr>
          <p:nvPr>
            <p:ph type="sldNum" sz="quarter" idx="3"/>
          </p:nvPr>
        </p:nvSpPr>
        <p:spPr>
          <a:xfrm>
            <a:off x="4143587" y="9119474"/>
            <a:ext cx="3169920" cy="481726"/>
          </a:xfrm>
          <a:prstGeom prst="rect">
            <a:avLst/>
          </a:prstGeom>
        </p:spPr>
        <p:txBody>
          <a:bodyPr vert="horz" lIns="96661" tIns="48331" rIns="96661" bIns="48331" rtlCol="0" anchor="b"/>
          <a:lstStyle>
            <a:lvl1pPr algn="r">
              <a:defRPr sz="1300"/>
            </a:lvl1pPr>
          </a:lstStyle>
          <a:p>
            <a:fld id="{E2C230DF-5933-439D-898F-38E9AC9BA688}" type="slidenum">
              <a:rPr lang="en-US" smtClean="0"/>
              <a:t>‹#›</a:t>
            </a:fld>
            <a:endParaRPr lang="en-US" dirty="0"/>
          </a:p>
        </p:txBody>
      </p:sp>
      <p:sp>
        <p:nvSpPr>
          <p:cNvPr id="7" name="Footer Placeholder 6">
            <a:extLst>
              <a:ext uri="{FF2B5EF4-FFF2-40B4-BE49-F238E27FC236}">
                <a16:creationId xmlns:a16="http://schemas.microsoft.com/office/drawing/2014/main" id="{B97095E3-54D2-CFD2-4F49-7536FC8641DE}"/>
              </a:ext>
            </a:extLst>
          </p:cNvPr>
          <p:cNvSpPr>
            <a:spLocks noGrp="1"/>
          </p:cNvSpPr>
          <p:nvPr>
            <p:ph type="ftr" sz="quarter" idx="2"/>
          </p:nvPr>
        </p:nvSpPr>
        <p:spPr>
          <a:xfrm>
            <a:off x="0" y="9119474"/>
            <a:ext cx="3169920" cy="481726"/>
          </a:xfrm>
          <a:prstGeom prst="rect">
            <a:avLst/>
          </a:prstGeom>
        </p:spPr>
        <p:txBody>
          <a:bodyPr vert="horz" lIns="96661" tIns="48331" rIns="96661" bIns="48331" rtlCol="0" anchor="b"/>
          <a:lstStyle>
            <a:lvl1pPr algn="l">
              <a:defRPr sz="1300"/>
            </a:lvl1pPr>
          </a:lstStyle>
          <a:p>
            <a:endParaRPr lang="en-US" dirty="0"/>
          </a:p>
        </p:txBody>
      </p:sp>
      <p:sp>
        <p:nvSpPr>
          <p:cNvPr id="8" name="Header Placeholder 7">
            <a:extLst>
              <a:ext uri="{FF2B5EF4-FFF2-40B4-BE49-F238E27FC236}">
                <a16:creationId xmlns:a16="http://schemas.microsoft.com/office/drawing/2014/main" id="{521EE01A-C0B5-5ECF-96DD-768F86AA15C4}"/>
              </a:ext>
            </a:extLst>
          </p:cNvPr>
          <p:cNvSpPr>
            <a:spLocks noGrp="1"/>
          </p:cNvSpPr>
          <p:nvPr>
            <p:ph type="hdr" sz="quarter"/>
          </p:nvPr>
        </p:nvSpPr>
        <p:spPr>
          <a:xfrm>
            <a:off x="0" y="0"/>
            <a:ext cx="3169920" cy="481727"/>
          </a:xfrm>
          <a:prstGeom prst="rect">
            <a:avLst/>
          </a:prstGeom>
        </p:spPr>
        <p:txBody>
          <a:bodyPr vert="horz" lIns="96661" tIns="48331" rIns="96661" bIns="48331" rtlCol="0"/>
          <a:lstStyle>
            <a:lvl1pPr algn="l">
              <a:defRPr sz="1300"/>
            </a:lvl1pPr>
          </a:lstStyle>
          <a:p>
            <a:endParaRPr lang="en-US" dirty="0"/>
          </a:p>
        </p:txBody>
      </p:sp>
    </p:spTree>
    <p:extLst>
      <p:ext uri="{BB962C8B-B14F-4D97-AF65-F5344CB8AC3E}">
        <p14:creationId xmlns:p14="http://schemas.microsoft.com/office/powerpoint/2010/main" val="265322844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1727"/>
          </a:xfrm>
          <a:prstGeom prst="rect">
            <a:avLst/>
          </a:prstGeom>
        </p:spPr>
        <p:txBody>
          <a:bodyPr vert="horz" lIns="96661" tIns="48331" rIns="96661" bIns="48331" rtlCol="0"/>
          <a:lstStyle>
            <a:lvl1pPr algn="l">
              <a:defRPr sz="1300"/>
            </a:lvl1pPr>
          </a:lstStyle>
          <a:p>
            <a:endParaRPr lang="en-US" dirty="0"/>
          </a:p>
        </p:txBody>
      </p:sp>
      <p:sp>
        <p:nvSpPr>
          <p:cNvPr id="3" name="Date Placeholder 2"/>
          <p:cNvSpPr>
            <a:spLocks noGrp="1"/>
          </p:cNvSpPr>
          <p:nvPr>
            <p:ph type="dt" idx="1"/>
          </p:nvPr>
        </p:nvSpPr>
        <p:spPr>
          <a:xfrm>
            <a:off x="4143587" y="0"/>
            <a:ext cx="3169920" cy="481727"/>
          </a:xfrm>
          <a:prstGeom prst="rect">
            <a:avLst/>
          </a:prstGeom>
        </p:spPr>
        <p:txBody>
          <a:bodyPr vert="horz" lIns="96661" tIns="48331" rIns="96661" bIns="48331" rtlCol="0"/>
          <a:lstStyle>
            <a:lvl1pPr algn="r">
              <a:defRPr sz="1300"/>
            </a:lvl1pPr>
          </a:lstStyle>
          <a:p>
            <a:fld id="{6EE7A52F-9D89-7442-A8E9-48D1527B5F6B}" type="datetimeFigureOut">
              <a:rPr lang="en-US" smtClean="0"/>
              <a:t>8/24/2025</a:t>
            </a:fld>
            <a:endParaRPr lang="en-US" dirty="0"/>
          </a:p>
        </p:txBody>
      </p:sp>
      <p:sp>
        <p:nvSpPr>
          <p:cNvPr id="4" name="Slide Image Placeholder 3"/>
          <p:cNvSpPr>
            <a:spLocks noGrp="1" noRot="1" noChangeAspect="1"/>
          </p:cNvSpPr>
          <p:nvPr>
            <p:ph type="sldImg" idx="2"/>
          </p:nvPr>
        </p:nvSpPr>
        <p:spPr>
          <a:xfrm>
            <a:off x="777875" y="1200150"/>
            <a:ext cx="5759450" cy="3240088"/>
          </a:xfrm>
          <a:prstGeom prst="rect">
            <a:avLst/>
          </a:prstGeom>
          <a:noFill/>
          <a:ln w="12700">
            <a:solidFill>
              <a:prstClr val="black"/>
            </a:solidFill>
          </a:ln>
        </p:spPr>
        <p:txBody>
          <a:bodyPr vert="horz" lIns="96661" tIns="48331" rIns="96661" bIns="48331" rtlCol="0" anchor="ctr"/>
          <a:lstStyle/>
          <a:p>
            <a:endParaRPr lang="en-US" dirty="0"/>
          </a:p>
        </p:txBody>
      </p:sp>
      <p:sp>
        <p:nvSpPr>
          <p:cNvPr id="5" name="Notes Placeholder 4"/>
          <p:cNvSpPr>
            <a:spLocks noGrp="1"/>
          </p:cNvSpPr>
          <p:nvPr>
            <p:ph type="body" sz="quarter" idx="3"/>
          </p:nvPr>
        </p:nvSpPr>
        <p:spPr>
          <a:xfrm>
            <a:off x="731520" y="4620577"/>
            <a:ext cx="5852160" cy="3780473"/>
          </a:xfrm>
          <a:prstGeom prst="rect">
            <a:avLst/>
          </a:prstGeom>
        </p:spPr>
        <p:txBody>
          <a:bodyPr vert="horz" lIns="96661" tIns="48331" rIns="96661" bIns="4833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119474"/>
            <a:ext cx="3169920" cy="481726"/>
          </a:xfrm>
          <a:prstGeom prst="rect">
            <a:avLst/>
          </a:prstGeom>
        </p:spPr>
        <p:txBody>
          <a:bodyPr vert="horz" lIns="96661" tIns="48331" rIns="96661" bIns="48331" rtlCol="0" anchor="b"/>
          <a:lstStyle>
            <a:lvl1pPr algn="l">
              <a:defRPr sz="1300"/>
            </a:lvl1pPr>
          </a:lstStyle>
          <a:p>
            <a:endParaRPr lang="en-US" dirty="0"/>
          </a:p>
        </p:txBody>
      </p:sp>
      <p:sp>
        <p:nvSpPr>
          <p:cNvPr id="7" name="Slide Number Placeholder 6"/>
          <p:cNvSpPr>
            <a:spLocks noGrp="1"/>
          </p:cNvSpPr>
          <p:nvPr>
            <p:ph type="sldNum" sz="quarter" idx="5"/>
          </p:nvPr>
        </p:nvSpPr>
        <p:spPr>
          <a:xfrm>
            <a:off x="4143587" y="9119474"/>
            <a:ext cx="3169920" cy="481726"/>
          </a:xfrm>
          <a:prstGeom prst="rect">
            <a:avLst/>
          </a:prstGeom>
        </p:spPr>
        <p:txBody>
          <a:bodyPr vert="horz" lIns="96661" tIns="48331" rIns="96661" bIns="48331" rtlCol="0" anchor="b"/>
          <a:lstStyle>
            <a:lvl1pPr algn="r">
              <a:defRPr sz="1300"/>
            </a:lvl1pPr>
          </a:lstStyle>
          <a:p>
            <a:fld id="{A89C7E07-3C67-C64C-8DA0-0404F6303970}" type="slidenum">
              <a:rPr lang="en-US" smtClean="0"/>
              <a:t>‹#›</a:t>
            </a:fld>
            <a:endParaRPr lang="en-US" dirty="0"/>
          </a:p>
        </p:txBody>
      </p:sp>
    </p:spTree>
    <p:extLst>
      <p:ext uri="{BB962C8B-B14F-4D97-AF65-F5344CB8AC3E}">
        <p14:creationId xmlns:p14="http://schemas.microsoft.com/office/powerpoint/2010/main" val="40325283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89C7E07-3C67-C64C-8DA0-0404F6303970}" type="slidenum">
              <a:rPr lang="en-US" smtClean="0"/>
              <a:t>1</a:t>
            </a:fld>
            <a:endParaRPr lang="en-US" dirty="0"/>
          </a:p>
        </p:txBody>
      </p:sp>
    </p:spTree>
    <p:extLst>
      <p:ext uri="{BB962C8B-B14F-4D97-AF65-F5344CB8AC3E}">
        <p14:creationId xmlns:p14="http://schemas.microsoft.com/office/powerpoint/2010/main" val="31134168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89C7E07-3C67-C64C-8DA0-0404F6303970}" type="slidenum">
              <a:rPr lang="en-US" smtClean="0"/>
              <a:t>2</a:t>
            </a:fld>
            <a:endParaRPr lang="en-US" dirty="0"/>
          </a:p>
        </p:txBody>
      </p:sp>
    </p:spTree>
    <p:extLst>
      <p:ext uri="{BB962C8B-B14F-4D97-AF65-F5344CB8AC3E}">
        <p14:creationId xmlns:p14="http://schemas.microsoft.com/office/powerpoint/2010/main" val="23861837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409D16-3045-2F5A-5C5E-41225D6D8C3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9B02C4C-B508-694B-A62B-B5827B8F07A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A3CE043-6DD2-3626-8D75-8D2BD1CCBFE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E55EC53-C7C2-C14E-1CE3-F794A4B13122}"/>
              </a:ext>
            </a:extLst>
          </p:cNvPr>
          <p:cNvSpPr>
            <a:spLocks noGrp="1"/>
          </p:cNvSpPr>
          <p:nvPr>
            <p:ph type="sldNum" sz="quarter" idx="5"/>
          </p:nvPr>
        </p:nvSpPr>
        <p:spPr/>
        <p:txBody>
          <a:bodyPr/>
          <a:lstStyle/>
          <a:p>
            <a:fld id="{A89C7E07-3C67-C64C-8DA0-0404F6303970}" type="slidenum">
              <a:rPr lang="en-US" smtClean="0"/>
              <a:t>3</a:t>
            </a:fld>
            <a:endParaRPr lang="en-US" dirty="0"/>
          </a:p>
        </p:txBody>
      </p:sp>
    </p:spTree>
    <p:extLst>
      <p:ext uri="{BB962C8B-B14F-4D97-AF65-F5344CB8AC3E}">
        <p14:creationId xmlns:p14="http://schemas.microsoft.com/office/powerpoint/2010/main" val="27594490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7C45A6-D994-F164-8EFD-5775B21908B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C66B2CE-CD71-759B-E834-17D8B435152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3076218-B798-1134-4D17-9AF1D480D97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AC44A25-E8AF-D86C-B4D4-30AE3F278371}"/>
              </a:ext>
            </a:extLst>
          </p:cNvPr>
          <p:cNvSpPr>
            <a:spLocks noGrp="1"/>
          </p:cNvSpPr>
          <p:nvPr>
            <p:ph type="sldNum" sz="quarter" idx="5"/>
          </p:nvPr>
        </p:nvSpPr>
        <p:spPr/>
        <p:txBody>
          <a:bodyPr/>
          <a:lstStyle/>
          <a:p>
            <a:fld id="{A89C7E07-3C67-C64C-8DA0-0404F6303970}" type="slidenum">
              <a:rPr lang="en-US" smtClean="0"/>
              <a:t>4</a:t>
            </a:fld>
            <a:endParaRPr lang="en-US" dirty="0"/>
          </a:p>
        </p:txBody>
      </p:sp>
    </p:spTree>
    <p:extLst>
      <p:ext uri="{BB962C8B-B14F-4D97-AF65-F5344CB8AC3E}">
        <p14:creationId xmlns:p14="http://schemas.microsoft.com/office/powerpoint/2010/main" val="15577370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88B8D6-1364-3DFD-74F6-B9E8AB120F3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4EE4FFF-E221-4082-2D58-B99C29AF55F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7F33571-79BE-0221-50FF-7636624880A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DA6DFD7-CB02-C19B-91E7-AEB0E4775437}"/>
              </a:ext>
            </a:extLst>
          </p:cNvPr>
          <p:cNvSpPr>
            <a:spLocks noGrp="1"/>
          </p:cNvSpPr>
          <p:nvPr>
            <p:ph type="sldNum" sz="quarter" idx="5"/>
          </p:nvPr>
        </p:nvSpPr>
        <p:spPr/>
        <p:txBody>
          <a:bodyPr/>
          <a:lstStyle/>
          <a:p>
            <a:fld id="{A89C7E07-3C67-C64C-8DA0-0404F6303970}" type="slidenum">
              <a:rPr lang="en-US" smtClean="0"/>
              <a:t>5</a:t>
            </a:fld>
            <a:endParaRPr lang="en-US" dirty="0"/>
          </a:p>
        </p:txBody>
      </p:sp>
    </p:spTree>
    <p:extLst>
      <p:ext uri="{BB962C8B-B14F-4D97-AF65-F5344CB8AC3E}">
        <p14:creationId xmlns:p14="http://schemas.microsoft.com/office/powerpoint/2010/main" val="373478879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F58923-B8B9-6C61-742D-DE65410A62C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35377D2-E221-49E9-7E15-5FFFDC4EBD4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AE4EA02-25F0-FF27-0339-9C786DFCBF6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9D76471-37C3-2EDE-9A62-30FA65D8DA2A}"/>
              </a:ext>
            </a:extLst>
          </p:cNvPr>
          <p:cNvSpPr>
            <a:spLocks noGrp="1"/>
          </p:cNvSpPr>
          <p:nvPr>
            <p:ph type="sldNum" sz="quarter" idx="5"/>
          </p:nvPr>
        </p:nvSpPr>
        <p:spPr/>
        <p:txBody>
          <a:bodyPr/>
          <a:lstStyle/>
          <a:p>
            <a:fld id="{A89C7E07-3C67-C64C-8DA0-0404F6303970}" type="slidenum">
              <a:rPr lang="en-US" smtClean="0"/>
              <a:t>6</a:t>
            </a:fld>
            <a:endParaRPr lang="en-US" dirty="0"/>
          </a:p>
        </p:txBody>
      </p:sp>
    </p:spTree>
    <p:extLst>
      <p:ext uri="{BB962C8B-B14F-4D97-AF65-F5344CB8AC3E}">
        <p14:creationId xmlns:p14="http://schemas.microsoft.com/office/powerpoint/2010/main" val="42210880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89C7E07-3C67-C64C-8DA0-0404F6303970}" type="slidenum">
              <a:rPr lang="en-US" smtClean="0"/>
              <a:t>7</a:t>
            </a:fld>
            <a:endParaRPr lang="en-US" dirty="0"/>
          </a:p>
        </p:txBody>
      </p:sp>
    </p:spTree>
    <p:extLst>
      <p:ext uri="{BB962C8B-B14F-4D97-AF65-F5344CB8AC3E}">
        <p14:creationId xmlns:p14="http://schemas.microsoft.com/office/powerpoint/2010/main" val="39082765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89C7E07-3C67-C64C-8DA0-0404F6303970}" type="slidenum">
              <a:rPr lang="en-US" smtClean="0"/>
              <a:t>8</a:t>
            </a:fld>
            <a:endParaRPr lang="en-US" dirty="0"/>
          </a:p>
        </p:txBody>
      </p:sp>
    </p:spTree>
    <p:extLst>
      <p:ext uri="{BB962C8B-B14F-4D97-AF65-F5344CB8AC3E}">
        <p14:creationId xmlns:p14="http://schemas.microsoft.com/office/powerpoint/2010/main" val="50116043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89C7E07-3C67-C64C-8DA0-0404F6303970}" type="slidenum">
              <a:rPr lang="en-US" smtClean="0"/>
              <a:t>9</a:t>
            </a:fld>
            <a:endParaRPr lang="en-US" dirty="0"/>
          </a:p>
        </p:txBody>
      </p:sp>
    </p:spTree>
    <p:extLst>
      <p:ext uri="{BB962C8B-B14F-4D97-AF65-F5344CB8AC3E}">
        <p14:creationId xmlns:p14="http://schemas.microsoft.com/office/powerpoint/2010/main" val="63459689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BBF98E-E9EE-4496-3246-5984B09665C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CC3A046-C7AF-7546-628D-E5EF84D5D7F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A886036-257B-B4AB-4A20-39CE93F198B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4BA2329-CFCD-FAFB-FEBB-B84A65BF6514}"/>
              </a:ext>
            </a:extLst>
          </p:cNvPr>
          <p:cNvSpPr>
            <a:spLocks noGrp="1"/>
          </p:cNvSpPr>
          <p:nvPr>
            <p:ph type="sldNum" sz="quarter" idx="5"/>
          </p:nvPr>
        </p:nvSpPr>
        <p:spPr/>
        <p:txBody>
          <a:bodyPr/>
          <a:lstStyle/>
          <a:p>
            <a:fld id="{A89C7E07-3C67-C64C-8DA0-0404F6303970}" type="slidenum">
              <a:rPr lang="en-US" smtClean="0"/>
              <a:t>10</a:t>
            </a:fld>
            <a:endParaRPr lang="en-US" dirty="0"/>
          </a:p>
        </p:txBody>
      </p:sp>
    </p:spTree>
    <p:extLst>
      <p:ext uri="{BB962C8B-B14F-4D97-AF65-F5344CB8AC3E}">
        <p14:creationId xmlns:p14="http://schemas.microsoft.com/office/powerpoint/2010/main" val="421269898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89C7E07-3C67-C64C-8DA0-0404F6303970}" type="slidenum">
              <a:rPr lang="en-US" smtClean="0"/>
              <a:t>11</a:t>
            </a:fld>
            <a:endParaRPr lang="en-US" dirty="0"/>
          </a:p>
        </p:txBody>
      </p:sp>
    </p:spTree>
    <p:extLst>
      <p:ext uri="{BB962C8B-B14F-4D97-AF65-F5344CB8AC3E}">
        <p14:creationId xmlns:p14="http://schemas.microsoft.com/office/powerpoint/2010/main" val="17659231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1">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B6987D-0137-DE42-B76B-FF621E808D90}"/>
              </a:ext>
            </a:extLst>
          </p:cNvPr>
          <p:cNvSpPr>
            <a:spLocks noGrp="1"/>
          </p:cNvSpPr>
          <p:nvPr>
            <p:ph type="ctrTitle" hasCustomPrompt="1"/>
          </p:nvPr>
        </p:nvSpPr>
        <p:spPr>
          <a:xfrm>
            <a:off x="6309904" y="411479"/>
            <a:ext cx="5486400" cy="3291840"/>
          </a:xfrm>
          <a:prstGeom prst="rect">
            <a:avLst/>
          </a:prstGeom>
        </p:spPr>
        <p:txBody>
          <a:bodyPr lIns="0" tIns="0" rIns="0" bIns="0" anchor="b">
            <a:noAutofit/>
          </a:bodyPr>
          <a:lstStyle>
            <a:lvl1pPr algn="l">
              <a:lnSpc>
                <a:spcPct val="80000"/>
              </a:lnSpc>
              <a:defRPr sz="6000" b="1" i="0" spc="100" baseline="0">
                <a:solidFill>
                  <a:schemeClr val="bg1"/>
                </a:solidFill>
                <a:latin typeface="+mj-lt"/>
              </a:defRPr>
            </a:lvl1pPr>
          </a:lstStyle>
          <a:p>
            <a:r>
              <a:rPr lang="en-US" dirty="0"/>
              <a:t>Click to add title </a:t>
            </a:r>
          </a:p>
        </p:txBody>
      </p:sp>
      <p:grpSp>
        <p:nvGrpSpPr>
          <p:cNvPr id="9" name="Group 8">
            <a:extLst>
              <a:ext uri="{FF2B5EF4-FFF2-40B4-BE49-F238E27FC236}">
                <a16:creationId xmlns:a16="http://schemas.microsoft.com/office/drawing/2014/main" id="{C26C18C3-ED25-DD4B-BA72-24932D54DE37}"/>
              </a:ext>
              <a:ext uri="{C183D7F6-B498-43B3-948B-1728B52AA6E4}">
                <adec:decorative xmlns:adec="http://schemas.microsoft.com/office/drawing/2017/decorative" val="1"/>
              </a:ext>
            </a:extLst>
          </p:cNvPr>
          <p:cNvGrpSpPr>
            <a:grpSpLocks/>
          </p:cNvGrpSpPr>
          <p:nvPr userDrawn="1"/>
        </p:nvGrpSpPr>
        <p:grpSpPr bwMode="auto">
          <a:xfrm>
            <a:off x="1" y="758752"/>
            <a:ext cx="6099248" cy="6099248"/>
            <a:chOff x="0" y="12289"/>
            <a:chExt cx="3550" cy="3551"/>
          </a:xfrm>
        </p:grpSpPr>
        <p:sp>
          <p:nvSpPr>
            <p:cNvPr id="10" name="Freeform 9">
              <a:extLst>
                <a:ext uri="{FF2B5EF4-FFF2-40B4-BE49-F238E27FC236}">
                  <a16:creationId xmlns:a16="http://schemas.microsoft.com/office/drawing/2014/main" id="{C07CC263-2515-F147-8CC5-F8E9FF9FA8E4}"/>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1" name="Freeform 10">
              <a:extLst>
                <a:ext uri="{FF2B5EF4-FFF2-40B4-BE49-F238E27FC236}">
                  <a16:creationId xmlns:a16="http://schemas.microsoft.com/office/drawing/2014/main" id="{43B40037-7481-524B-8685-404D965690F2}"/>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2" name="Freeform 11">
              <a:extLst>
                <a:ext uri="{FF2B5EF4-FFF2-40B4-BE49-F238E27FC236}">
                  <a16:creationId xmlns:a16="http://schemas.microsoft.com/office/drawing/2014/main" id="{7B759713-8408-EE47-9394-3DA6F5E4B624}"/>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grpSp>
      <p:cxnSp>
        <p:nvCxnSpPr>
          <p:cNvPr id="13" name="Straight Connector 12">
            <a:extLst>
              <a:ext uri="{FF2B5EF4-FFF2-40B4-BE49-F238E27FC236}">
                <a16:creationId xmlns:a16="http://schemas.microsoft.com/office/drawing/2014/main" id="{A69706A2-3726-FE4E-B923-E75D48597816}"/>
              </a:ext>
              <a:ext uri="{C183D7F6-B498-43B3-948B-1728B52AA6E4}">
                <adec:decorative xmlns:adec="http://schemas.microsoft.com/office/drawing/2017/decorative" val="1"/>
              </a:ext>
            </a:extLst>
          </p:cNvPr>
          <p:cNvCxnSpPr>
            <a:cxnSpLocks/>
          </p:cNvCxnSpPr>
          <p:nvPr userDrawn="1"/>
        </p:nvCxnSpPr>
        <p:spPr>
          <a:xfrm>
            <a:off x="6309360" y="3950208"/>
            <a:ext cx="2133600" cy="3992"/>
          </a:xfrm>
          <a:prstGeom prst="line">
            <a:avLst/>
          </a:prstGeom>
          <a:ln w="101600">
            <a:solidFill>
              <a:schemeClr val="tx2">
                <a:lumMod val="75000"/>
              </a:schemeClr>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4413275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Agenda 1">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806C6F65-35CD-D64B-992A-0C1C1E00384D}"/>
              </a:ext>
              <a:ext uri="{C183D7F6-B498-43B3-948B-1728B52AA6E4}">
                <adec:decorative xmlns:adec="http://schemas.microsoft.com/office/drawing/2017/decorative" val="1"/>
              </a:ext>
            </a:extLst>
          </p:cNvPr>
          <p:cNvGrpSpPr/>
          <p:nvPr userDrawn="1"/>
        </p:nvGrpSpPr>
        <p:grpSpPr>
          <a:xfrm>
            <a:off x="6362700" y="0"/>
            <a:ext cx="5829298" cy="3235602"/>
            <a:chOff x="5612972" y="1"/>
            <a:chExt cx="6615961" cy="3672246"/>
          </a:xfrm>
        </p:grpSpPr>
        <p:sp>
          <p:nvSpPr>
            <p:cNvPr id="7" name="AutoShape 24">
              <a:extLst>
                <a:ext uri="{FF2B5EF4-FFF2-40B4-BE49-F238E27FC236}">
                  <a16:creationId xmlns:a16="http://schemas.microsoft.com/office/drawing/2014/main" id="{CFD467E2-FF13-7E4F-BEF9-EA1A17665B2D}"/>
                </a:ext>
              </a:extLst>
            </p:cNvPr>
            <p:cNvSpPr>
              <a:spLocks/>
            </p:cNvSpPr>
            <p:nvPr/>
          </p:nvSpPr>
          <p:spPr bwMode="auto">
            <a:xfrm>
              <a:off x="5612972" y="1"/>
              <a:ext cx="4408998" cy="3672246"/>
            </a:xfrm>
            <a:custGeom>
              <a:avLst/>
              <a:gdLst>
                <a:gd name="T0" fmla="+- 0 8372 6586"/>
                <a:gd name="T1" fmla="*/ T0 w 3578"/>
                <a:gd name="T2" fmla="*/ 591 h 2980"/>
                <a:gd name="T3" fmla="+- 0 7780 6586"/>
                <a:gd name="T4" fmla="*/ T3 w 3578"/>
                <a:gd name="T5" fmla="*/ 0 h 2980"/>
                <a:gd name="T6" fmla="+- 0 6586 6586"/>
                <a:gd name="T7" fmla="*/ T6 w 3578"/>
                <a:gd name="T8" fmla="*/ 0 h 2980"/>
                <a:gd name="T9" fmla="+- 0 7774 6586"/>
                <a:gd name="T10" fmla="*/ T9 w 3578"/>
                <a:gd name="T11" fmla="*/ 1188 h 2980"/>
                <a:gd name="T12" fmla="+- 0 8372 6586"/>
                <a:gd name="T13" fmla="*/ T12 w 3578"/>
                <a:gd name="T14" fmla="*/ 591 h 2980"/>
                <a:gd name="T15" fmla="+- 0 10163 6586"/>
                <a:gd name="T16" fmla="*/ T15 w 3578"/>
                <a:gd name="T17" fmla="*/ 2383 h 2980"/>
                <a:gd name="T18" fmla="+- 0 9566 6586"/>
                <a:gd name="T19" fmla="*/ T18 w 3578"/>
                <a:gd name="T20" fmla="*/ 1786 h 2980"/>
                <a:gd name="T21" fmla="+- 0 8969 6586"/>
                <a:gd name="T22" fmla="*/ T21 w 3578"/>
                <a:gd name="T23" fmla="*/ 2383 h 2980"/>
                <a:gd name="T24" fmla="+- 0 9566 6586"/>
                <a:gd name="T25" fmla="*/ T24 w 3578"/>
                <a:gd name="T26" fmla="*/ 2980 h 2980"/>
                <a:gd name="T27" fmla="+- 0 10163 6586"/>
                <a:gd name="T28" fmla="*/ T27 w 3578"/>
                <a:gd name="T29" fmla="*/ 2383 h 2980"/>
              </a:gdLst>
              <a:ahLst/>
              <a:cxnLst>
                <a:cxn ang="0">
                  <a:pos x="T1" y="T2"/>
                </a:cxn>
                <a:cxn ang="0">
                  <a:pos x="T4" y="T5"/>
                </a:cxn>
                <a:cxn ang="0">
                  <a:pos x="T7" y="T8"/>
                </a:cxn>
                <a:cxn ang="0">
                  <a:pos x="T10" y="T11"/>
                </a:cxn>
                <a:cxn ang="0">
                  <a:pos x="T13" y="T14"/>
                </a:cxn>
                <a:cxn ang="0">
                  <a:pos x="T16" y="T17"/>
                </a:cxn>
                <a:cxn ang="0">
                  <a:pos x="T19" y="T20"/>
                </a:cxn>
                <a:cxn ang="0">
                  <a:pos x="T22" y="T23"/>
                </a:cxn>
                <a:cxn ang="0">
                  <a:pos x="T25" y="T26"/>
                </a:cxn>
                <a:cxn ang="0">
                  <a:pos x="T28" y="T29"/>
                </a:cxn>
              </a:cxnLst>
              <a:rect l="0" t="0" r="r" b="b"/>
              <a:pathLst>
                <a:path w="3578" h="2980">
                  <a:moveTo>
                    <a:pt x="1786" y="591"/>
                  </a:moveTo>
                  <a:lnTo>
                    <a:pt x="1194" y="0"/>
                  </a:lnTo>
                  <a:lnTo>
                    <a:pt x="0" y="0"/>
                  </a:lnTo>
                  <a:lnTo>
                    <a:pt x="1188" y="1188"/>
                  </a:lnTo>
                  <a:lnTo>
                    <a:pt x="1786" y="591"/>
                  </a:lnTo>
                  <a:moveTo>
                    <a:pt x="3577" y="2383"/>
                  </a:moveTo>
                  <a:lnTo>
                    <a:pt x="2980" y="1786"/>
                  </a:lnTo>
                  <a:lnTo>
                    <a:pt x="2383" y="2383"/>
                  </a:lnTo>
                  <a:lnTo>
                    <a:pt x="2980" y="2980"/>
                  </a:lnTo>
                  <a:lnTo>
                    <a:pt x="3577" y="2383"/>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8" name="Freeform 7">
              <a:extLst>
                <a:ext uri="{FF2B5EF4-FFF2-40B4-BE49-F238E27FC236}">
                  <a16:creationId xmlns:a16="http://schemas.microsoft.com/office/drawing/2014/main" id="{CA85A327-3157-B442-993A-6900F71249AC}"/>
                </a:ext>
              </a:extLst>
            </p:cNvPr>
            <p:cNvSpPr>
              <a:spLocks/>
            </p:cNvSpPr>
            <p:nvPr/>
          </p:nvSpPr>
          <p:spPr bwMode="auto">
            <a:xfrm>
              <a:off x="6341233" y="1463970"/>
              <a:ext cx="2208196" cy="2208277"/>
            </a:xfrm>
            <a:custGeom>
              <a:avLst/>
              <a:gdLst>
                <a:gd name="T0" fmla="+- 0 7774 7177"/>
                <a:gd name="T1" fmla="*/ T0 w 1792"/>
                <a:gd name="T2" fmla="+- 0 1188 1188"/>
                <a:gd name="T3" fmla="*/ 1188 h 1792"/>
                <a:gd name="T4" fmla="+- 0 7177 7177"/>
                <a:gd name="T5" fmla="*/ T4 w 1792"/>
                <a:gd name="T6" fmla="+- 0 1786 1188"/>
                <a:gd name="T7" fmla="*/ 1786 h 1792"/>
                <a:gd name="T8" fmla="+- 0 8372 7177"/>
                <a:gd name="T9" fmla="*/ T8 w 1792"/>
                <a:gd name="T10" fmla="+- 0 2980 1188"/>
                <a:gd name="T11" fmla="*/ 2980 h 1792"/>
                <a:gd name="T12" fmla="+- 0 8969 7177"/>
                <a:gd name="T13" fmla="*/ T12 w 1792"/>
                <a:gd name="T14" fmla="+- 0 2383 1188"/>
                <a:gd name="T15" fmla="*/ 2383 h 1792"/>
                <a:gd name="T16" fmla="+- 0 7774 7177"/>
                <a:gd name="T17" fmla="*/ T16 w 1792"/>
                <a:gd name="T18" fmla="+- 0 1188 1188"/>
                <a:gd name="T19" fmla="*/ 1188 h 1792"/>
              </a:gdLst>
              <a:ahLst/>
              <a:cxnLst>
                <a:cxn ang="0">
                  <a:pos x="T1" y="T3"/>
                </a:cxn>
                <a:cxn ang="0">
                  <a:pos x="T5" y="T7"/>
                </a:cxn>
                <a:cxn ang="0">
                  <a:pos x="T9" y="T11"/>
                </a:cxn>
                <a:cxn ang="0">
                  <a:pos x="T13" y="T15"/>
                </a:cxn>
                <a:cxn ang="0">
                  <a:pos x="T17" y="T19"/>
                </a:cxn>
              </a:cxnLst>
              <a:rect l="0" t="0" r="r" b="b"/>
              <a:pathLst>
                <a:path w="1792" h="1792">
                  <a:moveTo>
                    <a:pt x="597" y="0"/>
                  </a:moveTo>
                  <a:lnTo>
                    <a:pt x="0" y="598"/>
                  </a:lnTo>
                  <a:lnTo>
                    <a:pt x="1195" y="1792"/>
                  </a:lnTo>
                  <a:lnTo>
                    <a:pt x="1792" y="1195"/>
                  </a:lnTo>
                  <a:lnTo>
                    <a:pt x="597"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9" name="Freeform 8">
              <a:extLst>
                <a:ext uri="{FF2B5EF4-FFF2-40B4-BE49-F238E27FC236}">
                  <a16:creationId xmlns:a16="http://schemas.microsoft.com/office/drawing/2014/main" id="{9A459CB4-74AF-0544-AB1E-7CC6D10F84EB}"/>
                </a:ext>
              </a:extLst>
            </p:cNvPr>
            <p:cNvSpPr>
              <a:spLocks/>
            </p:cNvSpPr>
            <p:nvPr/>
          </p:nvSpPr>
          <p:spPr bwMode="auto">
            <a:xfrm>
              <a:off x="8555590" y="1"/>
              <a:ext cx="1457754" cy="729520"/>
            </a:xfrm>
            <a:custGeom>
              <a:avLst/>
              <a:gdLst>
                <a:gd name="T0" fmla="+- 0 10158 8975"/>
                <a:gd name="T1" fmla="*/ T0 w 1183"/>
                <a:gd name="T2" fmla="*/ 0 h 592"/>
                <a:gd name="T3" fmla="+- 0 8975 8975"/>
                <a:gd name="T4" fmla="*/ T3 w 1183"/>
                <a:gd name="T5" fmla="*/ 0 h 592"/>
                <a:gd name="T6" fmla="+- 0 9566 8975"/>
                <a:gd name="T7" fmla="*/ T6 w 1183"/>
                <a:gd name="T8" fmla="*/ 591 h 592"/>
                <a:gd name="T9" fmla="+- 0 10158 8975"/>
                <a:gd name="T10" fmla="*/ T9 w 1183"/>
                <a:gd name="T11" fmla="*/ 0 h 592"/>
              </a:gdLst>
              <a:ahLst/>
              <a:cxnLst>
                <a:cxn ang="0">
                  <a:pos x="T1" y="T2"/>
                </a:cxn>
                <a:cxn ang="0">
                  <a:pos x="T4" y="T5"/>
                </a:cxn>
                <a:cxn ang="0">
                  <a:pos x="T7" y="T8"/>
                </a:cxn>
                <a:cxn ang="0">
                  <a:pos x="T10" y="T11"/>
                </a:cxn>
              </a:cxnLst>
              <a:rect l="0" t="0" r="r" b="b"/>
              <a:pathLst>
                <a:path w="1183" h="592">
                  <a:moveTo>
                    <a:pt x="1183" y="0"/>
                  </a:moveTo>
                  <a:lnTo>
                    <a:pt x="0" y="0"/>
                  </a:lnTo>
                  <a:lnTo>
                    <a:pt x="591" y="591"/>
                  </a:lnTo>
                  <a:lnTo>
                    <a:pt x="1183"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0" name="Freeform 9">
              <a:extLst>
                <a:ext uri="{FF2B5EF4-FFF2-40B4-BE49-F238E27FC236}">
                  <a16:creationId xmlns:a16="http://schemas.microsoft.com/office/drawing/2014/main" id="{95A20BFD-9142-D64A-A78A-61B75FCA0D76}"/>
                </a:ext>
              </a:extLst>
            </p:cNvPr>
            <p:cNvSpPr>
              <a:spLocks/>
            </p:cNvSpPr>
            <p:nvPr/>
          </p:nvSpPr>
          <p:spPr bwMode="auto">
            <a:xfrm>
              <a:off x="7076887" y="728289"/>
              <a:ext cx="2208196" cy="2208277"/>
            </a:xfrm>
            <a:custGeom>
              <a:avLst/>
              <a:gdLst>
                <a:gd name="T0" fmla="+- 0 8372 7774"/>
                <a:gd name="T1" fmla="*/ T0 w 1792"/>
                <a:gd name="T2" fmla="+- 0 591 591"/>
                <a:gd name="T3" fmla="*/ 591 h 1792"/>
                <a:gd name="T4" fmla="+- 0 7774 7774"/>
                <a:gd name="T5" fmla="*/ T4 w 1792"/>
                <a:gd name="T6" fmla="+- 0 1188 591"/>
                <a:gd name="T7" fmla="*/ 1188 h 1792"/>
                <a:gd name="T8" fmla="+- 0 8969 7774"/>
                <a:gd name="T9" fmla="*/ T8 w 1792"/>
                <a:gd name="T10" fmla="+- 0 2383 591"/>
                <a:gd name="T11" fmla="*/ 2383 h 1792"/>
                <a:gd name="T12" fmla="+- 0 9566 7774"/>
                <a:gd name="T13" fmla="*/ T12 w 1792"/>
                <a:gd name="T14" fmla="+- 0 1786 591"/>
                <a:gd name="T15" fmla="*/ 1786 h 1792"/>
                <a:gd name="T16" fmla="+- 0 8372 7774"/>
                <a:gd name="T17" fmla="*/ T16 w 1792"/>
                <a:gd name="T18" fmla="+- 0 591 591"/>
                <a:gd name="T19" fmla="*/ 591 h 1792"/>
              </a:gdLst>
              <a:ahLst/>
              <a:cxnLst>
                <a:cxn ang="0">
                  <a:pos x="T1" y="T3"/>
                </a:cxn>
                <a:cxn ang="0">
                  <a:pos x="T5" y="T7"/>
                </a:cxn>
                <a:cxn ang="0">
                  <a:pos x="T9" y="T11"/>
                </a:cxn>
                <a:cxn ang="0">
                  <a:pos x="T13" y="T15"/>
                </a:cxn>
                <a:cxn ang="0">
                  <a:pos x="T17" y="T19"/>
                </a:cxn>
              </a:cxnLst>
              <a:rect l="0" t="0" r="r" b="b"/>
              <a:pathLst>
                <a:path w="1792" h="1792">
                  <a:moveTo>
                    <a:pt x="598" y="0"/>
                  </a:moveTo>
                  <a:lnTo>
                    <a:pt x="0" y="597"/>
                  </a:lnTo>
                  <a:lnTo>
                    <a:pt x="1195" y="1792"/>
                  </a:lnTo>
                  <a:lnTo>
                    <a:pt x="1792" y="1195"/>
                  </a:lnTo>
                  <a:lnTo>
                    <a:pt x="598" y="0"/>
                  </a:lnTo>
                  <a:close/>
                </a:path>
              </a:pathLst>
            </a:custGeom>
            <a:solidFill>
              <a:schemeClr val="tx2"/>
            </a:solidFill>
            <a:ln>
              <a:noFill/>
            </a:ln>
          </p:spPr>
          <p:txBody>
            <a:bodyPr rot="0" vert="horz" wrap="square" lIns="91440" tIns="45720" rIns="91440" bIns="45720" anchor="t" anchorCtr="0" upright="1">
              <a:noAutofit/>
            </a:bodyPr>
            <a:lstStyle/>
            <a:p>
              <a:endParaRPr lang="en-US" dirty="0"/>
            </a:p>
          </p:txBody>
        </p:sp>
        <p:sp>
          <p:nvSpPr>
            <p:cNvPr id="11" name="Freeform 10">
              <a:extLst>
                <a:ext uri="{FF2B5EF4-FFF2-40B4-BE49-F238E27FC236}">
                  <a16:creationId xmlns:a16="http://schemas.microsoft.com/office/drawing/2014/main" id="{B80736DF-C890-DB47-AEAA-D3D92505E632}"/>
                </a:ext>
              </a:extLst>
            </p:cNvPr>
            <p:cNvSpPr>
              <a:spLocks/>
            </p:cNvSpPr>
            <p:nvPr/>
          </p:nvSpPr>
          <p:spPr bwMode="auto">
            <a:xfrm>
              <a:off x="9285083" y="728289"/>
              <a:ext cx="2943850" cy="2943958"/>
            </a:xfrm>
            <a:custGeom>
              <a:avLst/>
              <a:gdLst>
                <a:gd name="T0" fmla="+- 0 11955 9566"/>
                <a:gd name="T1" fmla="*/ T0 w 2389"/>
                <a:gd name="T2" fmla="+- 0 1786 591"/>
                <a:gd name="T3" fmla="*/ 1786 h 2389"/>
                <a:gd name="T4" fmla="+- 0 10760 9566"/>
                <a:gd name="T5" fmla="*/ T4 w 2389"/>
                <a:gd name="T6" fmla="+- 0 591 591"/>
                <a:gd name="T7" fmla="*/ 591 h 2389"/>
                <a:gd name="T8" fmla="+- 0 9566 9566"/>
                <a:gd name="T9" fmla="*/ T8 w 2389"/>
                <a:gd name="T10" fmla="+- 0 1786 591"/>
                <a:gd name="T11" fmla="*/ 1786 h 2389"/>
                <a:gd name="T12" fmla="+- 0 10760 9566"/>
                <a:gd name="T13" fmla="*/ T12 w 2389"/>
                <a:gd name="T14" fmla="+- 0 2980 591"/>
                <a:gd name="T15" fmla="*/ 2980 h 2389"/>
                <a:gd name="T16" fmla="+- 0 11955 9566"/>
                <a:gd name="T17" fmla="*/ T16 w 2389"/>
                <a:gd name="T18" fmla="+- 0 1786 591"/>
                <a:gd name="T19" fmla="*/ 1786 h 2389"/>
              </a:gdLst>
              <a:ahLst/>
              <a:cxnLst>
                <a:cxn ang="0">
                  <a:pos x="T1" y="T3"/>
                </a:cxn>
                <a:cxn ang="0">
                  <a:pos x="T5" y="T7"/>
                </a:cxn>
                <a:cxn ang="0">
                  <a:pos x="T9" y="T11"/>
                </a:cxn>
                <a:cxn ang="0">
                  <a:pos x="T13" y="T15"/>
                </a:cxn>
                <a:cxn ang="0">
                  <a:pos x="T17" y="T19"/>
                </a:cxn>
              </a:cxnLst>
              <a:rect l="0" t="0" r="r" b="b"/>
              <a:pathLst>
                <a:path w="2389" h="2389">
                  <a:moveTo>
                    <a:pt x="2389" y="1195"/>
                  </a:moveTo>
                  <a:lnTo>
                    <a:pt x="1194" y="0"/>
                  </a:lnTo>
                  <a:lnTo>
                    <a:pt x="0" y="1195"/>
                  </a:lnTo>
                  <a:lnTo>
                    <a:pt x="1194" y="2389"/>
                  </a:lnTo>
                  <a:lnTo>
                    <a:pt x="2389" y="1195"/>
                  </a:lnTo>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grpSp>
      <p:sp>
        <p:nvSpPr>
          <p:cNvPr id="12" name="Title 1">
            <a:extLst>
              <a:ext uri="{FF2B5EF4-FFF2-40B4-BE49-F238E27FC236}">
                <a16:creationId xmlns:a16="http://schemas.microsoft.com/office/drawing/2014/main" id="{39F93F26-ED5C-E74E-BFBD-E3054DC1B9C1}"/>
              </a:ext>
            </a:extLst>
          </p:cNvPr>
          <p:cNvSpPr>
            <a:spLocks noGrp="1"/>
          </p:cNvSpPr>
          <p:nvPr>
            <p:ph type="title" hasCustomPrompt="1"/>
          </p:nvPr>
        </p:nvSpPr>
        <p:spPr>
          <a:xfrm>
            <a:off x="594360" y="189572"/>
            <a:ext cx="6787747" cy="1593507"/>
          </a:xfrm>
          <a:prstGeom prst="rect">
            <a:avLst/>
          </a:prstGeom>
        </p:spPr>
        <p:txBody>
          <a:bodyPr lIns="0" tIns="0" rIns="0" bIns="0" anchor="b" anchorCtr="0">
            <a:noAutofit/>
          </a:bodyPr>
          <a:lstStyle>
            <a:lvl1pPr>
              <a:defRPr sz="4400" b="1" i="0" spc="50" baseline="0">
                <a:latin typeface="+mj-lt"/>
              </a:defRPr>
            </a:lvl1pPr>
          </a:lstStyle>
          <a:p>
            <a:r>
              <a:rPr lang="en-US" dirty="0"/>
              <a:t>Click to add title </a:t>
            </a:r>
          </a:p>
        </p:txBody>
      </p:sp>
      <p:sp>
        <p:nvSpPr>
          <p:cNvPr id="2" name="Content Placeholder 5">
            <a:extLst>
              <a:ext uri="{FF2B5EF4-FFF2-40B4-BE49-F238E27FC236}">
                <a16:creationId xmlns:a16="http://schemas.microsoft.com/office/drawing/2014/main" id="{186153BD-9D2B-47EB-3553-1D3F6663B2A3}"/>
              </a:ext>
            </a:extLst>
          </p:cNvPr>
          <p:cNvSpPr>
            <a:spLocks noGrp="1"/>
          </p:cNvSpPr>
          <p:nvPr>
            <p:ph sz="quarter" idx="13" hasCustomPrompt="1"/>
          </p:nvPr>
        </p:nvSpPr>
        <p:spPr>
          <a:xfrm>
            <a:off x="594359" y="2281918"/>
            <a:ext cx="6787747" cy="3708517"/>
          </a:xfrm>
        </p:spPr>
        <p:txBody>
          <a:bodyPr lIns="0" tIns="228600" rIns="0" bIns="0">
            <a:normAutofit/>
          </a:bodyPr>
          <a:lstStyle>
            <a:lvl1pPr marL="283464" indent="-283464">
              <a:lnSpc>
                <a:spcPct val="80000"/>
              </a:lnSpc>
              <a:spcBef>
                <a:spcPts val="2200"/>
              </a:spcBef>
              <a:buFont typeface="Arial" panose="020B0604020202020204" pitchFamily="34" charset="0"/>
              <a:buChar char="•"/>
              <a:defRPr lang="en-US" sz="2400" b="1" i="0" kern="1200" dirty="0">
                <a:solidFill>
                  <a:schemeClr val="tx2">
                    <a:lumMod val="75000"/>
                  </a:schemeClr>
                </a:solidFill>
                <a:latin typeface="+mn-lt"/>
                <a:ea typeface="+mn-ea"/>
                <a:cs typeface="+mn-cs"/>
              </a:defRPr>
            </a:lvl1pPr>
            <a:lvl2pPr indent="-283464">
              <a:spcBef>
                <a:spcPts val="600"/>
              </a:spcBef>
              <a:defRPr sz="2000"/>
            </a:lvl2pPr>
            <a:lvl3pPr indent="-283464">
              <a:spcBef>
                <a:spcPts val="1800"/>
              </a:spcBef>
              <a:defRPr sz="2000"/>
            </a:lvl3pPr>
            <a:lvl4pPr indent="-283464">
              <a:spcBef>
                <a:spcPts val="1800"/>
              </a:spcBef>
              <a:defRPr sz="2000"/>
            </a:lvl4pPr>
            <a:lvl5pPr indent="-283464">
              <a:spcBef>
                <a:spcPts val="1800"/>
              </a:spcBef>
              <a:defRPr sz="200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3" name="Slide Number Placeholder 42">
            <a:extLst>
              <a:ext uri="{FF2B5EF4-FFF2-40B4-BE49-F238E27FC236}">
                <a16:creationId xmlns:a16="http://schemas.microsoft.com/office/drawing/2014/main" id="{D80CCC8F-9CF1-9621-04EB-DFA68FEE42D2}"/>
              </a:ext>
            </a:extLst>
          </p:cNvPr>
          <p:cNvSpPr>
            <a:spLocks noGrp="1"/>
          </p:cNvSpPr>
          <p:nvPr>
            <p:ph type="sldNum" sz="quarter" idx="26"/>
          </p:nvPr>
        </p:nvSpPr>
        <p:spPr/>
        <p:txBody>
          <a:bodyPr/>
          <a:lstStyle/>
          <a:p>
            <a:fld id="{294A09A9-5501-47C1-A89A-A340965A2BE2}" type="slidenum">
              <a:rPr lang="en-US" smtClean="0"/>
              <a:pPr/>
              <a:t>‹#›</a:t>
            </a:fld>
            <a:endParaRPr lang="en-US" dirty="0">
              <a:latin typeface="+mn-lt"/>
            </a:endParaRPr>
          </a:p>
        </p:txBody>
      </p:sp>
      <p:sp>
        <p:nvSpPr>
          <p:cNvPr id="42" name="Date Placeholder 41">
            <a:extLst>
              <a:ext uri="{FF2B5EF4-FFF2-40B4-BE49-F238E27FC236}">
                <a16:creationId xmlns:a16="http://schemas.microsoft.com/office/drawing/2014/main" id="{29CE2856-DB8F-5603-C085-74C70560FAC8}"/>
              </a:ext>
            </a:extLst>
          </p:cNvPr>
          <p:cNvSpPr>
            <a:spLocks noGrp="1"/>
          </p:cNvSpPr>
          <p:nvPr>
            <p:ph type="dt" sz="half" idx="25"/>
          </p:nvPr>
        </p:nvSpPr>
        <p:spPr/>
        <p:txBody>
          <a:bodyPr/>
          <a:lstStyle/>
          <a:p>
            <a:endParaRPr lang="en-US" dirty="0">
              <a:latin typeface="+mn-lt"/>
            </a:endParaRPr>
          </a:p>
        </p:txBody>
      </p:sp>
      <p:cxnSp>
        <p:nvCxnSpPr>
          <p:cNvPr id="4" name="Straight Connector 3">
            <a:extLst>
              <a:ext uri="{FF2B5EF4-FFF2-40B4-BE49-F238E27FC236}">
                <a16:creationId xmlns:a16="http://schemas.microsoft.com/office/drawing/2014/main" id="{979826C1-7A52-DA25-F422-EE62DED7D1B6}"/>
              </a:ext>
              <a:ext uri="{C183D7F6-B498-43B3-948B-1728B52AA6E4}">
                <adec:decorative xmlns:adec="http://schemas.microsoft.com/office/drawing/2017/decorative" val="1"/>
              </a:ext>
            </a:extLst>
          </p:cNvPr>
          <p:cNvCxnSpPr>
            <a:cxnSpLocks/>
          </p:cNvCxnSpPr>
          <p:nvPr userDrawn="1"/>
        </p:nvCxnSpPr>
        <p:spPr>
          <a:xfrm>
            <a:off x="594360" y="2148840"/>
            <a:ext cx="2130552" cy="0"/>
          </a:xfrm>
          <a:prstGeom prst="line">
            <a:avLst/>
          </a:prstGeom>
          <a:ln w="101600">
            <a:solidFill>
              <a:schemeClr val="tx2">
                <a:lumMod val="75000"/>
              </a:schemeClr>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5180892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Title">
    <p:bg>
      <p:bgPr>
        <a:solidFill>
          <a:schemeClr val="accent3"/>
        </a:solid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B79D0555-EBDC-B53A-212D-A5921795FEC8}"/>
              </a:ext>
            </a:extLst>
          </p:cNvPr>
          <p:cNvSpPr>
            <a:spLocks noGrp="1"/>
          </p:cNvSpPr>
          <p:nvPr>
            <p:ph type="pic" sz="quarter" idx="13"/>
          </p:nvPr>
        </p:nvSpPr>
        <p:spPr>
          <a:xfrm>
            <a:off x="0" y="0"/>
            <a:ext cx="12192000" cy="6880543"/>
          </a:xfrm>
          <a:custGeom>
            <a:avLst/>
            <a:gdLst>
              <a:gd name="connsiteX0" fmla="*/ 6309360 w 12192000"/>
              <a:gd name="connsiteY0" fmla="*/ 3951843 h 6880543"/>
              <a:gd name="connsiteX1" fmla="*/ 6309360 w 12192000"/>
              <a:gd name="connsiteY1" fmla="*/ 4052427 h 6880543"/>
              <a:gd name="connsiteX2" fmla="*/ 8442960 w 12192000"/>
              <a:gd name="connsiteY2" fmla="*/ 4052427 h 6880543"/>
              <a:gd name="connsiteX3" fmla="*/ 8442960 w 12192000"/>
              <a:gd name="connsiteY3" fmla="*/ 3951843 h 6880543"/>
              <a:gd name="connsiteX4" fmla="*/ 0 w 12192000"/>
              <a:gd name="connsiteY4" fmla="*/ 0 h 6880543"/>
              <a:gd name="connsiteX5" fmla="*/ 12192000 w 12192000"/>
              <a:gd name="connsiteY5" fmla="*/ 0 h 6880543"/>
              <a:gd name="connsiteX6" fmla="*/ 12192000 w 12192000"/>
              <a:gd name="connsiteY6" fmla="*/ 6880543 h 6880543"/>
              <a:gd name="connsiteX7" fmla="*/ 0 w 12192000"/>
              <a:gd name="connsiteY7" fmla="*/ 6880543 h 68805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80543">
                <a:moveTo>
                  <a:pt x="6309360" y="3951843"/>
                </a:moveTo>
                <a:lnTo>
                  <a:pt x="6309360" y="4052427"/>
                </a:lnTo>
                <a:lnTo>
                  <a:pt x="8442960" y="4052427"/>
                </a:lnTo>
                <a:lnTo>
                  <a:pt x="8442960" y="3951843"/>
                </a:lnTo>
                <a:close/>
                <a:moveTo>
                  <a:pt x="0" y="0"/>
                </a:moveTo>
                <a:lnTo>
                  <a:pt x="12192000" y="0"/>
                </a:lnTo>
                <a:lnTo>
                  <a:pt x="12192000" y="6880543"/>
                </a:lnTo>
                <a:lnTo>
                  <a:pt x="0" y="6880543"/>
                </a:lnTo>
                <a:close/>
              </a:path>
            </a:pathLst>
          </a:custGeom>
        </p:spPr>
        <p:txBody>
          <a:bodyPr wrap="square" tIns="182880">
            <a:noAutofit/>
          </a:bodyPr>
          <a:lstStyle>
            <a:lvl1pPr marL="0" indent="0" algn="ctr">
              <a:buNone/>
              <a:defRPr sz="2000">
                <a:solidFill>
                  <a:schemeClr val="tx1"/>
                </a:solidFill>
              </a:defRPr>
            </a:lvl1pPr>
          </a:lstStyle>
          <a:p>
            <a:r>
              <a:rPr lang="en-US"/>
              <a:t>Click icon to add picture</a:t>
            </a:r>
            <a:endParaRPr lang="en-US" dirty="0"/>
          </a:p>
        </p:txBody>
      </p:sp>
      <p:sp>
        <p:nvSpPr>
          <p:cNvPr id="18" name="Title 1">
            <a:extLst>
              <a:ext uri="{FF2B5EF4-FFF2-40B4-BE49-F238E27FC236}">
                <a16:creationId xmlns:a16="http://schemas.microsoft.com/office/drawing/2014/main" id="{8D492973-78E3-D34E-835E-CF2D4517016D}"/>
              </a:ext>
            </a:extLst>
          </p:cNvPr>
          <p:cNvSpPr>
            <a:spLocks noGrp="1"/>
          </p:cNvSpPr>
          <p:nvPr>
            <p:ph type="title" hasCustomPrompt="1"/>
          </p:nvPr>
        </p:nvSpPr>
        <p:spPr>
          <a:xfrm>
            <a:off x="6309359" y="444933"/>
            <a:ext cx="5477479" cy="3291840"/>
          </a:xfrm>
          <a:prstGeom prst="rect">
            <a:avLst/>
          </a:prstGeom>
        </p:spPr>
        <p:txBody>
          <a:bodyPr lIns="0" tIns="0" rIns="0" bIns="0" anchor="b" anchorCtr="0">
            <a:noAutofit/>
          </a:bodyPr>
          <a:lstStyle>
            <a:lvl1pPr>
              <a:defRPr sz="6000" b="1" i="0" baseline="0">
                <a:solidFill>
                  <a:schemeClr val="tx1"/>
                </a:solidFill>
                <a:latin typeface="+mj-lt"/>
              </a:defRPr>
            </a:lvl1pPr>
          </a:lstStyle>
          <a:p>
            <a:r>
              <a:rPr lang="en-US" dirty="0"/>
              <a:t>Click to add title </a:t>
            </a:r>
          </a:p>
        </p:txBody>
      </p:sp>
      <p:sp>
        <p:nvSpPr>
          <p:cNvPr id="7" name="Rectangle 6">
            <a:extLst>
              <a:ext uri="{FF2B5EF4-FFF2-40B4-BE49-F238E27FC236}">
                <a16:creationId xmlns:a16="http://schemas.microsoft.com/office/drawing/2014/main" id="{D96BA398-1ED2-1FCA-63B9-8915A8C7A524}"/>
              </a:ext>
              <a:ext uri="{C183D7F6-B498-43B3-948B-1728B52AA6E4}">
                <adec:decorative xmlns:adec="http://schemas.microsoft.com/office/drawing/2017/decorative" val="1"/>
              </a:ext>
            </a:extLst>
          </p:cNvPr>
          <p:cNvSpPr/>
          <p:nvPr userDrawn="1"/>
        </p:nvSpPr>
        <p:spPr>
          <a:xfrm>
            <a:off x="6309360" y="3951843"/>
            <a:ext cx="2133600" cy="100584"/>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729169562"/>
      </p:ext>
    </p:extLst>
  </p:cSld>
  <p:clrMapOvr>
    <a:masterClrMapping/>
  </p:clrMapOvr>
  <p:extLst>
    <p:ext uri="{DCECCB84-F9BA-43D5-87BE-67443E8EF086}">
      <p15:sldGuideLst xmlns:p15="http://schemas.microsoft.com/office/powerpoint/2012/main">
        <p15:guide id="2" pos="7104">
          <p15:clr>
            <a:srgbClr val="FBAE40"/>
          </p15:clr>
        </p15:guide>
        <p15:guide id="3" pos="4344" userDrawn="1">
          <p15:clr>
            <a:srgbClr val="FBAE40"/>
          </p15:clr>
        </p15:guide>
        <p15:guide id="4" pos="4560" userDrawn="1">
          <p15:clr>
            <a:srgbClr val="FBAE40"/>
          </p15:clr>
        </p15:guide>
        <p15:guide id="8" orient="horz" pos="1848"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2">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B6987D-0137-DE42-B76B-FF621E808D90}"/>
              </a:ext>
            </a:extLst>
          </p:cNvPr>
          <p:cNvSpPr>
            <a:spLocks noGrp="1"/>
          </p:cNvSpPr>
          <p:nvPr>
            <p:ph type="ctrTitle" hasCustomPrompt="1"/>
          </p:nvPr>
        </p:nvSpPr>
        <p:spPr>
          <a:xfrm>
            <a:off x="6299835" y="430529"/>
            <a:ext cx="5486400" cy="3291840"/>
          </a:xfrm>
          <a:prstGeom prst="rect">
            <a:avLst/>
          </a:prstGeom>
        </p:spPr>
        <p:txBody>
          <a:bodyPr lIns="0" tIns="0" rIns="0" bIns="0" anchor="b">
            <a:noAutofit/>
          </a:bodyPr>
          <a:lstStyle>
            <a:lvl1pPr algn="l">
              <a:lnSpc>
                <a:spcPct val="80000"/>
              </a:lnSpc>
              <a:defRPr sz="6000" b="1" i="0" spc="100" baseline="0">
                <a:solidFill>
                  <a:schemeClr val="bg1"/>
                </a:solidFill>
                <a:latin typeface="+mj-lt"/>
              </a:defRPr>
            </a:lvl1pPr>
          </a:lstStyle>
          <a:p>
            <a:r>
              <a:rPr lang="en-US" dirty="0"/>
              <a:t>Click to add title </a:t>
            </a:r>
          </a:p>
        </p:txBody>
      </p:sp>
      <p:sp>
        <p:nvSpPr>
          <p:cNvPr id="6" name="Picture Placeholder 5">
            <a:extLst>
              <a:ext uri="{FF2B5EF4-FFF2-40B4-BE49-F238E27FC236}">
                <a16:creationId xmlns:a16="http://schemas.microsoft.com/office/drawing/2014/main" id="{A9973BC6-F6E5-0B3B-C8AB-0AC4020D4E8B}"/>
              </a:ext>
            </a:extLst>
          </p:cNvPr>
          <p:cNvSpPr>
            <a:spLocks noGrp="1"/>
          </p:cNvSpPr>
          <p:nvPr>
            <p:ph type="pic" sz="quarter" idx="12"/>
          </p:nvPr>
        </p:nvSpPr>
        <p:spPr>
          <a:xfrm>
            <a:off x="0" y="-11113"/>
            <a:ext cx="5791200" cy="6880226"/>
          </a:xfrm>
        </p:spPr>
        <p:txBody>
          <a:bodyPr>
            <a:normAutofit/>
          </a:bodyPr>
          <a:lstStyle>
            <a:lvl1pPr marL="0" indent="0" algn="ctr">
              <a:buNone/>
              <a:defRPr sz="2000"/>
            </a:lvl1pPr>
          </a:lstStyle>
          <a:p>
            <a:r>
              <a:rPr lang="en-US"/>
              <a:t>Click icon to add picture</a:t>
            </a:r>
            <a:endParaRPr lang="en-US" dirty="0"/>
          </a:p>
        </p:txBody>
      </p:sp>
      <p:sp>
        <p:nvSpPr>
          <p:cNvPr id="18" name="Text Placeholder 29">
            <a:extLst>
              <a:ext uri="{FF2B5EF4-FFF2-40B4-BE49-F238E27FC236}">
                <a16:creationId xmlns:a16="http://schemas.microsoft.com/office/drawing/2014/main" id="{276A9CD7-E675-3048-86D3-3546A2F6B456}"/>
              </a:ext>
            </a:extLst>
          </p:cNvPr>
          <p:cNvSpPr>
            <a:spLocks noGrp="1"/>
          </p:cNvSpPr>
          <p:nvPr>
            <p:ph type="body" sz="quarter" idx="11" hasCustomPrompt="1"/>
          </p:nvPr>
        </p:nvSpPr>
        <p:spPr>
          <a:xfrm>
            <a:off x="6299835" y="4568602"/>
            <a:ext cx="5486400" cy="1645920"/>
          </a:xfrm>
        </p:spPr>
        <p:txBody>
          <a:bodyPr lIns="0" tIns="0" rIns="0" bIns="0">
            <a:noAutofit/>
          </a:bodyPr>
          <a:lstStyle>
            <a:lvl1pPr marL="0" indent="0">
              <a:buNone/>
              <a:defRPr sz="2400" b="1" i="0">
                <a:solidFill>
                  <a:schemeClr val="tx2">
                    <a:lumMod val="75000"/>
                  </a:schemeClr>
                </a:solidFill>
                <a:latin typeface="+mn-lt"/>
              </a:defRPr>
            </a:lvl1pPr>
            <a:lvl2pPr>
              <a:defRPr sz="4000"/>
            </a:lvl2pPr>
            <a:lvl3pPr>
              <a:defRPr sz="4000"/>
            </a:lvl3pPr>
            <a:lvl4pPr>
              <a:defRPr sz="4000"/>
            </a:lvl4pPr>
            <a:lvl5pPr>
              <a:defRPr sz="4000"/>
            </a:lvl5pPr>
          </a:lstStyle>
          <a:p>
            <a:pPr lvl="0"/>
            <a:r>
              <a:rPr lang="en-US" dirty="0"/>
              <a:t>Click to add text</a:t>
            </a:r>
          </a:p>
        </p:txBody>
      </p:sp>
      <p:cxnSp>
        <p:nvCxnSpPr>
          <p:cNvPr id="7" name="Straight Connector 6">
            <a:extLst>
              <a:ext uri="{FF2B5EF4-FFF2-40B4-BE49-F238E27FC236}">
                <a16:creationId xmlns:a16="http://schemas.microsoft.com/office/drawing/2014/main" id="{29169ED6-4B82-6844-119F-AC15CDF2D3E5}"/>
              </a:ext>
              <a:ext uri="{C183D7F6-B498-43B3-948B-1728B52AA6E4}">
                <adec:decorative xmlns:adec="http://schemas.microsoft.com/office/drawing/2017/decorative" val="1"/>
              </a:ext>
            </a:extLst>
          </p:cNvPr>
          <p:cNvCxnSpPr>
            <a:cxnSpLocks/>
          </p:cNvCxnSpPr>
          <p:nvPr userDrawn="1"/>
        </p:nvCxnSpPr>
        <p:spPr>
          <a:xfrm>
            <a:off x="6309360" y="3950208"/>
            <a:ext cx="2133600" cy="3992"/>
          </a:xfrm>
          <a:prstGeom prst="line">
            <a:avLst/>
          </a:prstGeom>
          <a:ln w="101600">
            <a:solidFill>
              <a:schemeClr val="tx2">
                <a:lumMod val="75000"/>
              </a:schemeClr>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9879140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ummary 2">
    <p:bg>
      <p:bgPr>
        <a:solidFill>
          <a:schemeClr val="tx1"/>
        </a:solidFill>
        <a:effectLst/>
      </p:bgPr>
    </p:bg>
    <p:spTree>
      <p:nvGrpSpPr>
        <p:cNvPr id="1" name=""/>
        <p:cNvGrpSpPr/>
        <p:nvPr/>
      </p:nvGrpSpPr>
      <p:grpSpPr>
        <a:xfrm>
          <a:off x="0" y="0"/>
          <a:ext cx="0" cy="0"/>
          <a:chOff x="0" y="0"/>
          <a:chExt cx="0" cy="0"/>
        </a:xfrm>
      </p:grpSpPr>
      <p:cxnSp>
        <p:nvCxnSpPr>
          <p:cNvPr id="9" name="Straight Connector 8">
            <a:extLst>
              <a:ext uri="{FF2B5EF4-FFF2-40B4-BE49-F238E27FC236}">
                <a16:creationId xmlns:a16="http://schemas.microsoft.com/office/drawing/2014/main" id="{C57F1500-1A16-D1EF-4F0C-030852B291FC}"/>
              </a:ext>
              <a:ext uri="{C183D7F6-B498-43B3-948B-1728B52AA6E4}">
                <adec:decorative xmlns:adec="http://schemas.microsoft.com/office/drawing/2017/decorative" val="1"/>
              </a:ext>
            </a:extLst>
          </p:cNvPr>
          <p:cNvCxnSpPr>
            <a:cxnSpLocks/>
          </p:cNvCxnSpPr>
          <p:nvPr userDrawn="1"/>
        </p:nvCxnSpPr>
        <p:spPr>
          <a:xfrm>
            <a:off x="594360" y="2148840"/>
            <a:ext cx="2133600" cy="3992"/>
          </a:xfrm>
          <a:prstGeom prst="line">
            <a:avLst/>
          </a:prstGeom>
          <a:ln w="101600">
            <a:solidFill>
              <a:schemeClr val="tx2">
                <a:lumMod val="75000"/>
              </a:schemeClr>
            </a:solidFill>
          </a:ln>
        </p:spPr>
        <p:style>
          <a:lnRef idx="1">
            <a:schemeClr val="dk1"/>
          </a:lnRef>
          <a:fillRef idx="0">
            <a:schemeClr val="dk1"/>
          </a:fillRef>
          <a:effectRef idx="0">
            <a:schemeClr val="dk1"/>
          </a:effectRef>
          <a:fontRef idx="minor">
            <a:schemeClr val="tx1"/>
          </a:fontRef>
        </p:style>
      </p:cxnSp>
      <p:grpSp>
        <p:nvGrpSpPr>
          <p:cNvPr id="10" name="Group 9">
            <a:extLst>
              <a:ext uri="{FF2B5EF4-FFF2-40B4-BE49-F238E27FC236}">
                <a16:creationId xmlns:a16="http://schemas.microsoft.com/office/drawing/2014/main" id="{2D07A0BE-3890-193E-9439-F294E61A71B9}"/>
              </a:ext>
              <a:ext uri="{C183D7F6-B498-43B3-948B-1728B52AA6E4}">
                <adec:decorative xmlns:adec="http://schemas.microsoft.com/office/drawing/2017/decorative" val="1"/>
              </a:ext>
            </a:extLst>
          </p:cNvPr>
          <p:cNvGrpSpPr>
            <a:grpSpLocks/>
          </p:cNvGrpSpPr>
          <p:nvPr userDrawn="1"/>
        </p:nvGrpSpPr>
        <p:grpSpPr bwMode="auto">
          <a:xfrm rot="16200000" flipV="1">
            <a:off x="0" y="3900132"/>
            <a:ext cx="2959226" cy="2959226"/>
            <a:chOff x="0" y="12289"/>
            <a:chExt cx="3550" cy="3551"/>
          </a:xfrm>
        </p:grpSpPr>
        <p:sp>
          <p:nvSpPr>
            <p:cNvPr id="11" name="Freeform 19">
              <a:extLst>
                <a:ext uri="{FF2B5EF4-FFF2-40B4-BE49-F238E27FC236}">
                  <a16:creationId xmlns:a16="http://schemas.microsoft.com/office/drawing/2014/main" id="{C05217ED-C258-E6CE-BA7F-28A6EA41BCD3}"/>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2" name="Freeform 20">
              <a:extLst>
                <a:ext uri="{FF2B5EF4-FFF2-40B4-BE49-F238E27FC236}">
                  <a16:creationId xmlns:a16="http://schemas.microsoft.com/office/drawing/2014/main" id="{F3E11A1F-14DD-BA35-D7D7-4D4ADEAA3484}"/>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3" name="Freeform 21">
              <a:extLst>
                <a:ext uri="{FF2B5EF4-FFF2-40B4-BE49-F238E27FC236}">
                  <a16:creationId xmlns:a16="http://schemas.microsoft.com/office/drawing/2014/main" id="{F14541B0-973F-7E21-1019-D2FB83C8C0D0}"/>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grpSp>
      <p:sp>
        <p:nvSpPr>
          <p:cNvPr id="32" name="Title 1">
            <a:extLst>
              <a:ext uri="{FF2B5EF4-FFF2-40B4-BE49-F238E27FC236}">
                <a16:creationId xmlns:a16="http://schemas.microsoft.com/office/drawing/2014/main" id="{467E05B6-B7CB-1E4F-96BA-4B8CFE8B63D9}"/>
              </a:ext>
            </a:extLst>
          </p:cNvPr>
          <p:cNvSpPr>
            <a:spLocks noGrp="1"/>
          </p:cNvSpPr>
          <p:nvPr>
            <p:ph type="title" hasCustomPrompt="1"/>
          </p:nvPr>
        </p:nvSpPr>
        <p:spPr>
          <a:xfrm>
            <a:off x="594360" y="102875"/>
            <a:ext cx="10873740" cy="1680205"/>
          </a:xfrm>
          <a:prstGeom prst="rect">
            <a:avLst/>
          </a:prstGeom>
        </p:spPr>
        <p:txBody>
          <a:bodyPr lIns="0" tIns="0" rIns="0" bIns="0" anchor="b" anchorCtr="0">
            <a:noAutofit/>
          </a:bodyPr>
          <a:lstStyle>
            <a:lvl1pPr>
              <a:defRPr sz="4400" b="1" i="0">
                <a:latin typeface="+mj-lt"/>
              </a:defRPr>
            </a:lvl1pPr>
          </a:lstStyle>
          <a:p>
            <a:r>
              <a:rPr lang="en-US" dirty="0"/>
              <a:t>Click to add title </a:t>
            </a:r>
          </a:p>
        </p:txBody>
      </p:sp>
      <p:sp>
        <p:nvSpPr>
          <p:cNvPr id="2" name="Content Placeholder 5">
            <a:extLst>
              <a:ext uri="{FF2B5EF4-FFF2-40B4-BE49-F238E27FC236}">
                <a16:creationId xmlns:a16="http://schemas.microsoft.com/office/drawing/2014/main" id="{F6FE0DC0-B0D7-F4D6-8038-177AD7A8C211}"/>
              </a:ext>
            </a:extLst>
          </p:cNvPr>
          <p:cNvSpPr>
            <a:spLocks noGrp="1"/>
          </p:cNvSpPr>
          <p:nvPr>
            <p:ph sz="quarter" idx="13" hasCustomPrompt="1"/>
          </p:nvPr>
        </p:nvSpPr>
        <p:spPr>
          <a:xfrm>
            <a:off x="3657600" y="2282008"/>
            <a:ext cx="7810500" cy="3699328"/>
          </a:xfrm>
        </p:spPr>
        <p:txBody>
          <a:bodyPr lIns="0" tIns="228600" rIns="0" bIns="0">
            <a:normAutofit/>
          </a:bodyPr>
          <a:lstStyle>
            <a:lvl1pPr marL="283464" indent="-283464">
              <a:spcBef>
                <a:spcPts val="1800"/>
              </a:spcBef>
              <a:buFont typeface="Arial" panose="020B0604020202020204" pitchFamily="34" charset="0"/>
              <a:buChar char="•"/>
              <a:defRPr sz="2000"/>
            </a:lvl1pPr>
            <a:lvl2pPr indent="-283464">
              <a:spcBef>
                <a:spcPts val="1800"/>
              </a:spcBef>
              <a:defRPr sz="2000"/>
            </a:lvl2pPr>
            <a:lvl3pPr indent="-283464">
              <a:spcBef>
                <a:spcPts val="1800"/>
              </a:spcBef>
              <a:defRPr sz="2000"/>
            </a:lvl3pPr>
            <a:lvl4pPr indent="-283464">
              <a:spcBef>
                <a:spcPts val="1800"/>
              </a:spcBef>
              <a:defRPr sz="2000"/>
            </a:lvl4pPr>
            <a:lvl5pPr indent="-283464">
              <a:spcBef>
                <a:spcPts val="1800"/>
              </a:spcBef>
              <a:defRPr sz="200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Slide Number Placeholder 7">
            <a:extLst>
              <a:ext uri="{FF2B5EF4-FFF2-40B4-BE49-F238E27FC236}">
                <a16:creationId xmlns:a16="http://schemas.microsoft.com/office/drawing/2014/main" id="{7ED58739-4346-5104-B1AC-89ED035912AF}"/>
              </a:ext>
            </a:extLst>
          </p:cNvPr>
          <p:cNvSpPr>
            <a:spLocks noGrp="1"/>
          </p:cNvSpPr>
          <p:nvPr>
            <p:ph type="sldNum" sz="quarter" idx="22"/>
          </p:nvPr>
        </p:nvSpPr>
        <p:spPr/>
        <p:txBody>
          <a:bodyPr/>
          <a:lstStyle/>
          <a:p>
            <a:fld id="{294A09A9-5501-47C1-A89A-A340965A2BE2}" type="slidenum">
              <a:rPr lang="en-US" smtClean="0"/>
              <a:pPr/>
              <a:t>‹#›</a:t>
            </a:fld>
            <a:endParaRPr lang="en-US" dirty="0">
              <a:latin typeface="+mn-lt"/>
            </a:endParaRPr>
          </a:p>
        </p:txBody>
      </p:sp>
      <p:sp>
        <p:nvSpPr>
          <p:cNvPr id="5" name="Date Placeholder 4">
            <a:extLst>
              <a:ext uri="{FF2B5EF4-FFF2-40B4-BE49-F238E27FC236}">
                <a16:creationId xmlns:a16="http://schemas.microsoft.com/office/drawing/2014/main" id="{E9272B8D-F380-9F1A-C8E6-BDD2352B1763}"/>
              </a:ext>
            </a:extLst>
          </p:cNvPr>
          <p:cNvSpPr>
            <a:spLocks noGrp="1"/>
          </p:cNvSpPr>
          <p:nvPr>
            <p:ph type="dt" sz="half" idx="21"/>
          </p:nvPr>
        </p:nvSpPr>
        <p:spPr/>
        <p:txBody>
          <a:bodyPr/>
          <a:lstStyle/>
          <a:p>
            <a:endParaRPr lang="en-US" dirty="0">
              <a:latin typeface="+mn-lt"/>
            </a:endParaRPr>
          </a:p>
        </p:txBody>
      </p:sp>
    </p:spTree>
    <p:extLst>
      <p:ext uri="{BB962C8B-B14F-4D97-AF65-F5344CB8AC3E}">
        <p14:creationId xmlns:p14="http://schemas.microsoft.com/office/powerpoint/2010/main" val="1402964143"/>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1" pos="600">
          <p15:clr>
            <a:srgbClr val="FBAE40"/>
          </p15:clr>
        </p15:guide>
        <p15:guide id="2" pos="7080">
          <p15:clr>
            <a:srgbClr val="FBAE40"/>
          </p15:clr>
        </p15:guide>
        <p15:guide id="3" pos="2304">
          <p15:clr>
            <a:srgbClr val="FBAE40"/>
          </p15:clr>
        </p15:guide>
        <p15:guide id="4" pos="5736">
          <p15:clr>
            <a:srgbClr val="FBAE40"/>
          </p15:clr>
        </p15:guide>
        <p15:guide id="5" pos="1944">
          <p15:clr>
            <a:srgbClr val="FBAE40"/>
          </p15:clr>
        </p15:guide>
        <p15:guide id="6" pos="4008">
          <p15:clr>
            <a:srgbClr val="FBAE40"/>
          </p15:clr>
        </p15:guide>
        <p15:guide id="7" orient="horz" pos="1224">
          <p15:clr>
            <a:srgbClr val="FBAE40"/>
          </p15:clr>
        </p15:guide>
        <p15:guide id="8" orient="horz" pos="1440">
          <p15:clr>
            <a:srgbClr val="FBAE40"/>
          </p15:clr>
        </p15:guide>
        <p15:guide id="9" orient="horz" pos="552">
          <p15:clr>
            <a:srgbClr val="FBAE40"/>
          </p15:clr>
        </p15:guide>
        <p15:guide id="10" pos="5352">
          <p15:clr>
            <a:srgbClr val="FBAE40"/>
          </p15:clr>
        </p15:guide>
        <p15:guide id="11" pos="3648">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B6987D-0137-DE42-B76B-FF621E808D90}"/>
              </a:ext>
            </a:extLst>
          </p:cNvPr>
          <p:cNvSpPr>
            <a:spLocks noGrp="1"/>
          </p:cNvSpPr>
          <p:nvPr>
            <p:ph type="ctrTitle" hasCustomPrompt="1"/>
          </p:nvPr>
        </p:nvSpPr>
        <p:spPr>
          <a:xfrm>
            <a:off x="6309904" y="411479"/>
            <a:ext cx="5486400" cy="3291840"/>
          </a:xfrm>
          <a:prstGeom prst="rect">
            <a:avLst/>
          </a:prstGeom>
        </p:spPr>
        <p:txBody>
          <a:bodyPr lIns="0" tIns="0" rIns="0" bIns="0" anchor="b">
            <a:noAutofit/>
          </a:bodyPr>
          <a:lstStyle>
            <a:lvl1pPr algn="l">
              <a:lnSpc>
                <a:spcPct val="80000"/>
              </a:lnSpc>
              <a:defRPr sz="6000" b="1" i="0" spc="100" baseline="0">
                <a:solidFill>
                  <a:schemeClr val="bg1"/>
                </a:solidFill>
                <a:latin typeface="+mj-lt"/>
              </a:defRPr>
            </a:lvl1pPr>
          </a:lstStyle>
          <a:p>
            <a:r>
              <a:rPr lang="en-US" dirty="0"/>
              <a:t>Click to add title </a:t>
            </a:r>
          </a:p>
        </p:txBody>
      </p:sp>
      <p:grpSp>
        <p:nvGrpSpPr>
          <p:cNvPr id="9" name="Group 8">
            <a:extLst>
              <a:ext uri="{FF2B5EF4-FFF2-40B4-BE49-F238E27FC236}">
                <a16:creationId xmlns:a16="http://schemas.microsoft.com/office/drawing/2014/main" id="{C26C18C3-ED25-DD4B-BA72-24932D54DE37}"/>
              </a:ext>
              <a:ext uri="{C183D7F6-B498-43B3-948B-1728B52AA6E4}">
                <adec:decorative xmlns:adec="http://schemas.microsoft.com/office/drawing/2017/decorative" val="1"/>
              </a:ext>
            </a:extLst>
          </p:cNvPr>
          <p:cNvGrpSpPr>
            <a:grpSpLocks/>
          </p:cNvGrpSpPr>
          <p:nvPr userDrawn="1"/>
        </p:nvGrpSpPr>
        <p:grpSpPr bwMode="auto">
          <a:xfrm>
            <a:off x="1" y="758752"/>
            <a:ext cx="6099248" cy="6099248"/>
            <a:chOff x="0" y="12289"/>
            <a:chExt cx="3550" cy="3551"/>
          </a:xfrm>
        </p:grpSpPr>
        <p:sp>
          <p:nvSpPr>
            <p:cNvPr id="10" name="Freeform 9">
              <a:extLst>
                <a:ext uri="{FF2B5EF4-FFF2-40B4-BE49-F238E27FC236}">
                  <a16:creationId xmlns:a16="http://schemas.microsoft.com/office/drawing/2014/main" id="{C07CC263-2515-F147-8CC5-F8E9FF9FA8E4}"/>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1" name="Freeform 10">
              <a:extLst>
                <a:ext uri="{FF2B5EF4-FFF2-40B4-BE49-F238E27FC236}">
                  <a16:creationId xmlns:a16="http://schemas.microsoft.com/office/drawing/2014/main" id="{43B40037-7481-524B-8685-404D965690F2}"/>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2" name="Freeform 11">
              <a:extLst>
                <a:ext uri="{FF2B5EF4-FFF2-40B4-BE49-F238E27FC236}">
                  <a16:creationId xmlns:a16="http://schemas.microsoft.com/office/drawing/2014/main" id="{7B759713-8408-EE47-9394-3DA6F5E4B624}"/>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grpSp>
      <p:cxnSp>
        <p:nvCxnSpPr>
          <p:cNvPr id="13" name="Straight Connector 12">
            <a:extLst>
              <a:ext uri="{FF2B5EF4-FFF2-40B4-BE49-F238E27FC236}">
                <a16:creationId xmlns:a16="http://schemas.microsoft.com/office/drawing/2014/main" id="{A69706A2-3726-FE4E-B923-E75D48597816}"/>
              </a:ext>
              <a:ext uri="{C183D7F6-B498-43B3-948B-1728B52AA6E4}">
                <adec:decorative xmlns:adec="http://schemas.microsoft.com/office/drawing/2017/decorative" val="1"/>
              </a:ext>
            </a:extLst>
          </p:cNvPr>
          <p:cNvCxnSpPr>
            <a:cxnSpLocks/>
          </p:cNvCxnSpPr>
          <p:nvPr userDrawn="1"/>
        </p:nvCxnSpPr>
        <p:spPr>
          <a:xfrm>
            <a:off x="6309360" y="3950208"/>
            <a:ext cx="2133600" cy="3992"/>
          </a:xfrm>
          <a:prstGeom prst="line">
            <a:avLst/>
          </a:prstGeom>
          <a:ln w="101600">
            <a:solidFill>
              <a:schemeClr val="tx2">
                <a:lumMod val="75000"/>
              </a:schemeClr>
            </a:solidFill>
          </a:ln>
        </p:spPr>
        <p:style>
          <a:lnRef idx="1">
            <a:schemeClr val="dk1"/>
          </a:lnRef>
          <a:fillRef idx="0">
            <a:schemeClr val="dk1"/>
          </a:fillRef>
          <a:effectRef idx="0">
            <a:schemeClr val="dk1"/>
          </a:effectRef>
          <a:fontRef idx="minor">
            <a:schemeClr val="tx1"/>
          </a:fontRef>
        </p:style>
      </p:cxnSp>
      <p:sp>
        <p:nvSpPr>
          <p:cNvPr id="18" name="Text Placeholder 29">
            <a:extLst>
              <a:ext uri="{FF2B5EF4-FFF2-40B4-BE49-F238E27FC236}">
                <a16:creationId xmlns:a16="http://schemas.microsoft.com/office/drawing/2014/main" id="{276A9CD7-E675-3048-86D3-3546A2F6B456}"/>
              </a:ext>
            </a:extLst>
          </p:cNvPr>
          <p:cNvSpPr>
            <a:spLocks noGrp="1"/>
          </p:cNvSpPr>
          <p:nvPr>
            <p:ph type="body" sz="quarter" idx="11" hasCustomPrompt="1"/>
          </p:nvPr>
        </p:nvSpPr>
        <p:spPr>
          <a:xfrm>
            <a:off x="6309905" y="4549552"/>
            <a:ext cx="5486400" cy="1645920"/>
          </a:xfrm>
        </p:spPr>
        <p:txBody>
          <a:bodyPr lIns="0" tIns="0" rIns="0" bIns="0">
            <a:noAutofit/>
          </a:bodyPr>
          <a:lstStyle>
            <a:lvl1pPr marL="0" indent="0">
              <a:buNone/>
              <a:defRPr sz="2400" b="1" i="0">
                <a:solidFill>
                  <a:schemeClr val="tx2">
                    <a:lumMod val="75000"/>
                  </a:schemeClr>
                </a:solidFill>
                <a:latin typeface="+mn-lt"/>
              </a:defRPr>
            </a:lvl1pPr>
            <a:lvl2pPr>
              <a:defRPr sz="4000"/>
            </a:lvl2pPr>
            <a:lvl3pPr>
              <a:defRPr sz="4000"/>
            </a:lvl3pPr>
            <a:lvl4pPr>
              <a:defRPr sz="4000"/>
            </a:lvl4pPr>
            <a:lvl5pPr>
              <a:defRPr sz="4000"/>
            </a:lvl5pPr>
          </a:lstStyle>
          <a:p>
            <a:pPr lvl="0"/>
            <a:r>
              <a:rPr lang="en-US" dirty="0"/>
              <a:t>Click to add text</a:t>
            </a:r>
          </a:p>
        </p:txBody>
      </p:sp>
    </p:spTree>
    <p:extLst>
      <p:ext uri="{BB962C8B-B14F-4D97-AF65-F5344CB8AC3E}">
        <p14:creationId xmlns:p14="http://schemas.microsoft.com/office/powerpoint/2010/main" val="20271085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and Two Content 2">
    <p:bg>
      <p:bgPr>
        <a:solidFill>
          <a:schemeClr val="tx1"/>
        </a:solidFill>
        <a:effectLst/>
      </p:bgPr>
    </p:bg>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C97D5AF2-684A-4A8D-3D82-B57D7AC44677}"/>
              </a:ext>
              <a:ext uri="{C183D7F6-B498-43B3-948B-1728B52AA6E4}">
                <adec:decorative xmlns:adec="http://schemas.microsoft.com/office/drawing/2017/decorative" val="1"/>
              </a:ext>
            </a:extLst>
          </p:cNvPr>
          <p:cNvGrpSpPr>
            <a:grpSpLocks/>
          </p:cNvGrpSpPr>
          <p:nvPr userDrawn="1"/>
        </p:nvGrpSpPr>
        <p:grpSpPr bwMode="auto">
          <a:xfrm rot="10800000">
            <a:off x="8870040" y="0"/>
            <a:ext cx="3325208" cy="3325208"/>
            <a:chOff x="0" y="12289"/>
            <a:chExt cx="3550" cy="3551"/>
          </a:xfrm>
        </p:grpSpPr>
        <p:sp>
          <p:nvSpPr>
            <p:cNvPr id="12" name="Freeform 4">
              <a:extLst>
                <a:ext uri="{FF2B5EF4-FFF2-40B4-BE49-F238E27FC236}">
                  <a16:creationId xmlns:a16="http://schemas.microsoft.com/office/drawing/2014/main" id="{8CF5F650-F8F0-F4FE-44DA-1F14ADE428B2}"/>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3" name="Freeform 5">
              <a:extLst>
                <a:ext uri="{FF2B5EF4-FFF2-40B4-BE49-F238E27FC236}">
                  <a16:creationId xmlns:a16="http://schemas.microsoft.com/office/drawing/2014/main" id="{18870924-E47D-404F-59B5-BD1C58F7B04C}"/>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4" name="Freeform 7">
              <a:extLst>
                <a:ext uri="{FF2B5EF4-FFF2-40B4-BE49-F238E27FC236}">
                  <a16:creationId xmlns:a16="http://schemas.microsoft.com/office/drawing/2014/main" id="{80806A65-E4FC-2F52-65B3-CC181E620C29}"/>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grpSp>
      <p:sp>
        <p:nvSpPr>
          <p:cNvPr id="16" name="Title 1">
            <a:extLst>
              <a:ext uri="{FF2B5EF4-FFF2-40B4-BE49-F238E27FC236}">
                <a16:creationId xmlns:a16="http://schemas.microsoft.com/office/drawing/2014/main" id="{109B023A-F28F-184D-BA48-3F1C0502AE0A}"/>
              </a:ext>
            </a:extLst>
          </p:cNvPr>
          <p:cNvSpPr>
            <a:spLocks noGrp="1"/>
          </p:cNvSpPr>
          <p:nvPr>
            <p:ph type="title" hasCustomPrompt="1"/>
          </p:nvPr>
        </p:nvSpPr>
        <p:spPr>
          <a:xfrm>
            <a:off x="594360" y="278129"/>
            <a:ext cx="9778365" cy="1494596"/>
          </a:xfrm>
          <a:prstGeom prst="rect">
            <a:avLst/>
          </a:prstGeom>
        </p:spPr>
        <p:txBody>
          <a:bodyPr lIns="0" tIns="0" rIns="0" bIns="0" anchor="b" anchorCtr="0">
            <a:noAutofit/>
          </a:bodyPr>
          <a:lstStyle>
            <a:lvl1pPr>
              <a:defRPr sz="4400" b="1" i="0">
                <a:solidFill>
                  <a:schemeClr val="bg1"/>
                </a:solidFill>
                <a:latin typeface="+mj-lt"/>
              </a:defRPr>
            </a:lvl1pPr>
          </a:lstStyle>
          <a:p>
            <a:r>
              <a:rPr lang="en-US" dirty="0"/>
              <a:t>Click to add title </a:t>
            </a:r>
          </a:p>
        </p:txBody>
      </p:sp>
      <p:sp>
        <p:nvSpPr>
          <p:cNvPr id="2" name="Content Placeholder 5">
            <a:extLst>
              <a:ext uri="{FF2B5EF4-FFF2-40B4-BE49-F238E27FC236}">
                <a16:creationId xmlns:a16="http://schemas.microsoft.com/office/drawing/2014/main" id="{F14DA3C5-63E4-BAFB-1D68-47F71EEEE538}"/>
              </a:ext>
            </a:extLst>
          </p:cNvPr>
          <p:cNvSpPr>
            <a:spLocks noGrp="1"/>
          </p:cNvSpPr>
          <p:nvPr>
            <p:ph sz="quarter" idx="15" hasCustomPrompt="1"/>
          </p:nvPr>
        </p:nvSpPr>
        <p:spPr>
          <a:xfrm>
            <a:off x="594360" y="2676525"/>
            <a:ext cx="4490827" cy="3597470"/>
          </a:xfrm>
        </p:spPr>
        <p:txBody>
          <a:bodyPr lIns="0" tIns="45720" rIns="0" bIns="0">
            <a:normAutofit/>
          </a:bodyPr>
          <a:lstStyle>
            <a:lvl1pPr marL="0" indent="0">
              <a:spcBef>
                <a:spcPts val="1800"/>
              </a:spcBef>
              <a:buFont typeface="Arial" panose="020B0604020202020204" pitchFamily="34" charset="0"/>
              <a:buNone/>
              <a:defRPr sz="2000"/>
            </a:lvl1pPr>
            <a:lvl2pPr marL="283464" indent="-283464">
              <a:spcBef>
                <a:spcPts val="1800"/>
              </a:spcBef>
              <a:defRPr sz="2000"/>
            </a:lvl2pPr>
            <a:lvl3pPr marL="594360" indent="-283464">
              <a:spcBef>
                <a:spcPts val="1800"/>
              </a:spcBef>
              <a:defRPr sz="2000"/>
            </a:lvl3pPr>
            <a:lvl4pPr marL="822960" indent="-283464">
              <a:spcBef>
                <a:spcPts val="1800"/>
              </a:spcBef>
              <a:defRPr sz="2000"/>
            </a:lvl4pPr>
            <a:lvl5pPr marL="1005840" indent="-283464">
              <a:spcBef>
                <a:spcPts val="1800"/>
              </a:spcBef>
              <a:defRPr sz="200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Content Placeholder 5">
            <a:extLst>
              <a:ext uri="{FF2B5EF4-FFF2-40B4-BE49-F238E27FC236}">
                <a16:creationId xmlns:a16="http://schemas.microsoft.com/office/drawing/2014/main" id="{BD11386D-847E-8CF5-E56A-42E80A65A089}"/>
              </a:ext>
            </a:extLst>
          </p:cNvPr>
          <p:cNvSpPr>
            <a:spLocks noGrp="1"/>
          </p:cNvSpPr>
          <p:nvPr>
            <p:ph sz="quarter" idx="16" hasCustomPrompt="1"/>
          </p:nvPr>
        </p:nvSpPr>
        <p:spPr>
          <a:xfrm>
            <a:off x="5881898" y="2676525"/>
            <a:ext cx="4490827" cy="3597470"/>
          </a:xfrm>
        </p:spPr>
        <p:txBody>
          <a:bodyPr lIns="0" tIns="45720" rIns="0" bIns="0">
            <a:normAutofit/>
          </a:bodyPr>
          <a:lstStyle>
            <a:lvl1pPr marL="0" indent="0">
              <a:spcBef>
                <a:spcPts val="1800"/>
              </a:spcBef>
              <a:buFont typeface="Arial" panose="020B0604020202020204" pitchFamily="34" charset="0"/>
              <a:buNone/>
              <a:defRPr sz="2000"/>
            </a:lvl1pPr>
            <a:lvl2pPr marL="283464" indent="-283464">
              <a:spcBef>
                <a:spcPts val="1800"/>
              </a:spcBef>
              <a:defRPr sz="2000"/>
            </a:lvl2pPr>
            <a:lvl3pPr marL="548640" indent="-283464">
              <a:spcBef>
                <a:spcPts val="1800"/>
              </a:spcBef>
              <a:defRPr sz="2000"/>
            </a:lvl3pPr>
            <a:lvl4pPr marL="822960" indent="-283464">
              <a:spcBef>
                <a:spcPts val="1800"/>
              </a:spcBef>
              <a:defRPr sz="2000"/>
            </a:lvl4pPr>
            <a:lvl5pPr marL="1005840" indent="-283464">
              <a:spcBef>
                <a:spcPts val="1800"/>
              </a:spcBef>
              <a:defRPr sz="200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Slide Number Placeholder 9">
            <a:extLst>
              <a:ext uri="{FF2B5EF4-FFF2-40B4-BE49-F238E27FC236}">
                <a16:creationId xmlns:a16="http://schemas.microsoft.com/office/drawing/2014/main" id="{05D79B4B-A9BD-581F-536E-DE7CF728F84E}"/>
              </a:ext>
            </a:extLst>
          </p:cNvPr>
          <p:cNvSpPr>
            <a:spLocks noGrp="1"/>
          </p:cNvSpPr>
          <p:nvPr>
            <p:ph type="sldNum" sz="quarter" idx="12"/>
          </p:nvPr>
        </p:nvSpPr>
        <p:spPr/>
        <p:txBody>
          <a:bodyPr/>
          <a:lstStyle/>
          <a:p>
            <a:fld id="{294A09A9-5501-47C1-A89A-A340965A2BE2}" type="slidenum">
              <a:rPr lang="en-US" smtClean="0"/>
              <a:pPr/>
              <a:t>‹#›</a:t>
            </a:fld>
            <a:endParaRPr lang="en-US" dirty="0">
              <a:latin typeface="+mn-lt"/>
            </a:endParaRPr>
          </a:p>
        </p:txBody>
      </p:sp>
      <p:sp>
        <p:nvSpPr>
          <p:cNvPr id="8" name="Date Placeholder 7">
            <a:extLst>
              <a:ext uri="{FF2B5EF4-FFF2-40B4-BE49-F238E27FC236}">
                <a16:creationId xmlns:a16="http://schemas.microsoft.com/office/drawing/2014/main" id="{C5EA2E64-5690-A56B-7051-476EC7BADA55}"/>
              </a:ext>
            </a:extLst>
          </p:cNvPr>
          <p:cNvSpPr>
            <a:spLocks noGrp="1"/>
          </p:cNvSpPr>
          <p:nvPr>
            <p:ph type="dt" sz="half" idx="11"/>
          </p:nvPr>
        </p:nvSpPr>
        <p:spPr/>
        <p:txBody>
          <a:bodyPr/>
          <a:lstStyle/>
          <a:p>
            <a:endParaRPr lang="en-US" dirty="0">
              <a:latin typeface="+mn-lt"/>
            </a:endParaRPr>
          </a:p>
        </p:txBody>
      </p:sp>
      <p:cxnSp>
        <p:nvCxnSpPr>
          <p:cNvPr id="4" name="Straight Connector 3">
            <a:extLst>
              <a:ext uri="{FF2B5EF4-FFF2-40B4-BE49-F238E27FC236}">
                <a16:creationId xmlns:a16="http://schemas.microsoft.com/office/drawing/2014/main" id="{E66081BA-9135-73B1-DCE5-77FD12431F13}"/>
              </a:ext>
              <a:ext uri="{C183D7F6-B498-43B3-948B-1728B52AA6E4}">
                <adec:decorative xmlns:adec="http://schemas.microsoft.com/office/drawing/2017/decorative" val="1"/>
              </a:ext>
            </a:extLst>
          </p:cNvPr>
          <p:cNvCxnSpPr>
            <a:cxnSpLocks/>
          </p:cNvCxnSpPr>
          <p:nvPr userDrawn="1"/>
        </p:nvCxnSpPr>
        <p:spPr>
          <a:xfrm>
            <a:off x="594360" y="2148840"/>
            <a:ext cx="2133600" cy="3992"/>
          </a:xfrm>
          <a:prstGeom prst="line">
            <a:avLst/>
          </a:prstGeom>
          <a:ln w="101600">
            <a:solidFill>
              <a:schemeClr val="tx2">
                <a:lumMod val="75000"/>
              </a:schemeClr>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941056953"/>
      </p:ext>
    </p:extLst>
  </p:cSld>
  <p:clrMapOvr>
    <a:masterClrMapping/>
  </p:clrMapOvr>
  <p:extLst>
    <p:ext uri="{DCECCB84-F9BA-43D5-87BE-67443E8EF086}">
      <p15:sldGuideLst xmlns:p15="http://schemas.microsoft.com/office/powerpoint/2012/main">
        <p15:guide id="1" pos="600">
          <p15:clr>
            <a:srgbClr val="FBAE40"/>
          </p15:clr>
        </p15:guide>
        <p15:guide id="2" pos="7080">
          <p15:clr>
            <a:srgbClr val="FBAE40"/>
          </p15:clr>
        </p15:guide>
        <p15:guide id="3" pos="2880">
          <p15:clr>
            <a:srgbClr val="FBAE40"/>
          </p15:clr>
        </p15:guide>
        <p15:guide id="4" pos="5160">
          <p15:clr>
            <a:srgbClr val="FBAE40"/>
          </p15:clr>
        </p15:guide>
        <p15:guide id="5" pos="2520">
          <p15:clr>
            <a:srgbClr val="FBAE40"/>
          </p15:clr>
        </p15:guide>
        <p15:guide id="6" pos="4800">
          <p15:clr>
            <a:srgbClr val="FBAE40"/>
          </p15:clr>
        </p15:guide>
        <p15:guide id="7" orient="horz" pos="1224">
          <p15:clr>
            <a:srgbClr val="FBAE40"/>
          </p15:clr>
        </p15:guide>
        <p15:guide id="8" orient="horz" pos="1392">
          <p15:clr>
            <a:srgbClr val="FBAE40"/>
          </p15:clr>
        </p15:guide>
        <p15:guide id="10" orient="horz" pos="552">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and Content ">
    <p:bg>
      <p:bgPr>
        <a:solidFill>
          <a:schemeClr val="tx1"/>
        </a:solidFill>
        <a:effectLst/>
      </p:bgPr>
    </p:bg>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42E558A9-6DD6-E21D-3A8F-6707E1DD19F1}"/>
              </a:ext>
              <a:ext uri="{C183D7F6-B498-43B3-948B-1728B52AA6E4}">
                <adec:decorative xmlns:adec="http://schemas.microsoft.com/office/drawing/2017/decorative" val="1"/>
              </a:ext>
            </a:extLst>
          </p:cNvPr>
          <p:cNvGrpSpPr/>
          <p:nvPr userDrawn="1"/>
        </p:nvGrpSpPr>
        <p:grpSpPr>
          <a:xfrm>
            <a:off x="6362700" y="0"/>
            <a:ext cx="5829298" cy="3235602"/>
            <a:chOff x="5612972" y="1"/>
            <a:chExt cx="6615961" cy="3672246"/>
          </a:xfrm>
        </p:grpSpPr>
        <p:sp>
          <p:nvSpPr>
            <p:cNvPr id="12" name="AutoShape 24">
              <a:extLst>
                <a:ext uri="{FF2B5EF4-FFF2-40B4-BE49-F238E27FC236}">
                  <a16:creationId xmlns:a16="http://schemas.microsoft.com/office/drawing/2014/main" id="{3FC994E4-318C-1E66-B4E4-8F8FD08E098F}"/>
                </a:ext>
              </a:extLst>
            </p:cNvPr>
            <p:cNvSpPr>
              <a:spLocks/>
            </p:cNvSpPr>
            <p:nvPr/>
          </p:nvSpPr>
          <p:spPr bwMode="auto">
            <a:xfrm>
              <a:off x="5612972" y="1"/>
              <a:ext cx="4408998" cy="3672246"/>
            </a:xfrm>
            <a:custGeom>
              <a:avLst/>
              <a:gdLst>
                <a:gd name="T0" fmla="+- 0 8372 6586"/>
                <a:gd name="T1" fmla="*/ T0 w 3578"/>
                <a:gd name="T2" fmla="*/ 591 h 2980"/>
                <a:gd name="T3" fmla="+- 0 7780 6586"/>
                <a:gd name="T4" fmla="*/ T3 w 3578"/>
                <a:gd name="T5" fmla="*/ 0 h 2980"/>
                <a:gd name="T6" fmla="+- 0 6586 6586"/>
                <a:gd name="T7" fmla="*/ T6 w 3578"/>
                <a:gd name="T8" fmla="*/ 0 h 2980"/>
                <a:gd name="T9" fmla="+- 0 7774 6586"/>
                <a:gd name="T10" fmla="*/ T9 w 3578"/>
                <a:gd name="T11" fmla="*/ 1188 h 2980"/>
                <a:gd name="T12" fmla="+- 0 8372 6586"/>
                <a:gd name="T13" fmla="*/ T12 w 3578"/>
                <a:gd name="T14" fmla="*/ 591 h 2980"/>
                <a:gd name="T15" fmla="+- 0 10163 6586"/>
                <a:gd name="T16" fmla="*/ T15 w 3578"/>
                <a:gd name="T17" fmla="*/ 2383 h 2980"/>
                <a:gd name="T18" fmla="+- 0 9566 6586"/>
                <a:gd name="T19" fmla="*/ T18 w 3578"/>
                <a:gd name="T20" fmla="*/ 1786 h 2980"/>
                <a:gd name="T21" fmla="+- 0 8969 6586"/>
                <a:gd name="T22" fmla="*/ T21 w 3578"/>
                <a:gd name="T23" fmla="*/ 2383 h 2980"/>
                <a:gd name="T24" fmla="+- 0 9566 6586"/>
                <a:gd name="T25" fmla="*/ T24 w 3578"/>
                <a:gd name="T26" fmla="*/ 2980 h 2980"/>
                <a:gd name="T27" fmla="+- 0 10163 6586"/>
                <a:gd name="T28" fmla="*/ T27 w 3578"/>
                <a:gd name="T29" fmla="*/ 2383 h 2980"/>
              </a:gdLst>
              <a:ahLst/>
              <a:cxnLst>
                <a:cxn ang="0">
                  <a:pos x="T1" y="T2"/>
                </a:cxn>
                <a:cxn ang="0">
                  <a:pos x="T4" y="T5"/>
                </a:cxn>
                <a:cxn ang="0">
                  <a:pos x="T7" y="T8"/>
                </a:cxn>
                <a:cxn ang="0">
                  <a:pos x="T10" y="T11"/>
                </a:cxn>
                <a:cxn ang="0">
                  <a:pos x="T13" y="T14"/>
                </a:cxn>
                <a:cxn ang="0">
                  <a:pos x="T16" y="T17"/>
                </a:cxn>
                <a:cxn ang="0">
                  <a:pos x="T19" y="T20"/>
                </a:cxn>
                <a:cxn ang="0">
                  <a:pos x="T22" y="T23"/>
                </a:cxn>
                <a:cxn ang="0">
                  <a:pos x="T25" y="T26"/>
                </a:cxn>
                <a:cxn ang="0">
                  <a:pos x="T28" y="T29"/>
                </a:cxn>
              </a:cxnLst>
              <a:rect l="0" t="0" r="r" b="b"/>
              <a:pathLst>
                <a:path w="3578" h="2980">
                  <a:moveTo>
                    <a:pt x="1786" y="591"/>
                  </a:moveTo>
                  <a:lnTo>
                    <a:pt x="1194" y="0"/>
                  </a:lnTo>
                  <a:lnTo>
                    <a:pt x="0" y="0"/>
                  </a:lnTo>
                  <a:lnTo>
                    <a:pt x="1188" y="1188"/>
                  </a:lnTo>
                  <a:lnTo>
                    <a:pt x="1786" y="591"/>
                  </a:lnTo>
                  <a:moveTo>
                    <a:pt x="3577" y="2383"/>
                  </a:moveTo>
                  <a:lnTo>
                    <a:pt x="2980" y="1786"/>
                  </a:lnTo>
                  <a:lnTo>
                    <a:pt x="2383" y="2383"/>
                  </a:lnTo>
                  <a:lnTo>
                    <a:pt x="2980" y="2980"/>
                  </a:lnTo>
                  <a:lnTo>
                    <a:pt x="3577" y="2383"/>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3" name="Freeform 7">
              <a:extLst>
                <a:ext uri="{FF2B5EF4-FFF2-40B4-BE49-F238E27FC236}">
                  <a16:creationId xmlns:a16="http://schemas.microsoft.com/office/drawing/2014/main" id="{17C00E6B-F625-6D6C-8364-9DD9F3C3628F}"/>
                </a:ext>
              </a:extLst>
            </p:cNvPr>
            <p:cNvSpPr>
              <a:spLocks/>
            </p:cNvSpPr>
            <p:nvPr/>
          </p:nvSpPr>
          <p:spPr bwMode="auto">
            <a:xfrm>
              <a:off x="6341233" y="1463970"/>
              <a:ext cx="2208196" cy="2208277"/>
            </a:xfrm>
            <a:custGeom>
              <a:avLst/>
              <a:gdLst>
                <a:gd name="T0" fmla="+- 0 7774 7177"/>
                <a:gd name="T1" fmla="*/ T0 w 1792"/>
                <a:gd name="T2" fmla="+- 0 1188 1188"/>
                <a:gd name="T3" fmla="*/ 1188 h 1792"/>
                <a:gd name="T4" fmla="+- 0 7177 7177"/>
                <a:gd name="T5" fmla="*/ T4 w 1792"/>
                <a:gd name="T6" fmla="+- 0 1786 1188"/>
                <a:gd name="T7" fmla="*/ 1786 h 1792"/>
                <a:gd name="T8" fmla="+- 0 8372 7177"/>
                <a:gd name="T9" fmla="*/ T8 w 1792"/>
                <a:gd name="T10" fmla="+- 0 2980 1188"/>
                <a:gd name="T11" fmla="*/ 2980 h 1792"/>
                <a:gd name="T12" fmla="+- 0 8969 7177"/>
                <a:gd name="T13" fmla="*/ T12 w 1792"/>
                <a:gd name="T14" fmla="+- 0 2383 1188"/>
                <a:gd name="T15" fmla="*/ 2383 h 1792"/>
                <a:gd name="T16" fmla="+- 0 7774 7177"/>
                <a:gd name="T17" fmla="*/ T16 w 1792"/>
                <a:gd name="T18" fmla="+- 0 1188 1188"/>
                <a:gd name="T19" fmla="*/ 1188 h 1792"/>
              </a:gdLst>
              <a:ahLst/>
              <a:cxnLst>
                <a:cxn ang="0">
                  <a:pos x="T1" y="T3"/>
                </a:cxn>
                <a:cxn ang="0">
                  <a:pos x="T5" y="T7"/>
                </a:cxn>
                <a:cxn ang="0">
                  <a:pos x="T9" y="T11"/>
                </a:cxn>
                <a:cxn ang="0">
                  <a:pos x="T13" y="T15"/>
                </a:cxn>
                <a:cxn ang="0">
                  <a:pos x="T17" y="T19"/>
                </a:cxn>
              </a:cxnLst>
              <a:rect l="0" t="0" r="r" b="b"/>
              <a:pathLst>
                <a:path w="1792" h="1792">
                  <a:moveTo>
                    <a:pt x="597" y="0"/>
                  </a:moveTo>
                  <a:lnTo>
                    <a:pt x="0" y="598"/>
                  </a:lnTo>
                  <a:lnTo>
                    <a:pt x="1195" y="1792"/>
                  </a:lnTo>
                  <a:lnTo>
                    <a:pt x="1792" y="1195"/>
                  </a:lnTo>
                  <a:lnTo>
                    <a:pt x="597"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4" name="Freeform 8">
              <a:extLst>
                <a:ext uri="{FF2B5EF4-FFF2-40B4-BE49-F238E27FC236}">
                  <a16:creationId xmlns:a16="http://schemas.microsoft.com/office/drawing/2014/main" id="{C6197B87-4F65-7981-9463-84830CD3687F}"/>
                </a:ext>
              </a:extLst>
            </p:cNvPr>
            <p:cNvSpPr>
              <a:spLocks/>
            </p:cNvSpPr>
            <p:nvPr/>
          </p:nvSpPr>
          <p:spPr bwMode="auto">
            <a:xfrm>
              <a:off x="8555590" y="1"/>
              <a:ext cx="1457754" cy="729520"/>
            </a:xfrm>
            <a:custGeom>
              <a:avLst/>
              <a:gdLst>
                <a:gd name="T0" fmla="+- 0 10158 8975"/>
                <a:gd name="T1" fmla="*/ T0 w 1183"/>
                <a:gd name="T2" fmla="*/ 0 h 592"/>
                <a:gd name="T3" fmla="+- 0 8975 8975"/>
                <a:gd name="T4" fmla="*/ T3 w 1183"/>
                <a:gd name="T5" fmla="*/ 0 h 592"/>
                <a:gd name="T6" fmla="+- 0 9566 8975"/>
                <a:gd name="T7" fmla="*/ T6 w 1183"/>
                <a:gd name="T8" fmla="*/ 591 h 592"/>
                <a:gd name="T9" fmla="+- 0 10158 8975"/>
                <a:gd name="T10" fmla="*/ T9 w 1183"/>
                <a:gd name="T11" fmla="*/ 0 h 592"/>
              </a:gdLst>
              <a:ahLst/>
              <a:cxnLst>
                <a:cxn ang="0">
                  <a:pos x="T1" y="T2"/>
                </a:cxn>
                <a:cxn ang="0">
                  <a:pos x="T4" y="T5"/>
                </a:cxn>
                <a:cxn ang="0">
                  <a:pos x="T7" y="T8"/>
                </a:cxn>
                <a:cxn ang="0">
                  <a:pos x="T10" y="T11"/>
                </a:cxn>
              </a:cxnLst>
              <a:rect l="0" t="0" r="r" b="b"/>
              <a:pathLst>
                <a:path w="1183" h="592">
                  <a:moveTo>
                    <a:pt x="1183" y="0"/>
                  </a:moveTo>
                  <a:lnTo>
                    <a:pt x="0" y="0"/>
                  </a:lnTo>
                  <a:lnTo>
                    <a:pt x="591" y="591"/>
                  </a:lnTo>
                  <a:lnTo>
                    <a:pt x="1183"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8" name="Freeform 9">
              <a:extLst>
                <a:ext uri="{FF2B5EF4-FFF2-40B4-BE49-F238E27FC236}">
                  <a16:creationId xmlns:a16="http://schemas.microsoft.com/office/drawing/2014/main" id="{86AA517C-7217-D864-B7E7-40984A2880DB}"/>
                </a:ext>
              </a:extLst>
            </p:cNvPr>
            <p:cNvSpPr>
              <a:spLocks/>
            </p:cNvSpPr>
            <p:nvPr/>
          </p:nvSpPr>
          <p:spPr bwMode="auto">
            <a:xfrm>
              <a:off x="7076887" y="728289"/>
              <a:ext cx="2208196" cy="2208277"/>
            </a:xfrm>
            <a:custGeom>
              <a:avLst/>
              <a:gdLst>
                <a:gd name="T0" fmla="+- 0 8372 7774"/>
                <a:gd name="T1" fmla="*/ T0 w 1792"/>
                <a:gd name="T2" fmla="+- 0 591 591"/>
                <a:gd name="T3" fmla="*/ 591 h 1792"/>
                <a:gd name="T4" fmla="+- 0 7774 7774"/>
                <a:gd name="T5" fmla="*/ T4 w 1792"/>
                <a:gd name="T6" fmla="+- 0 1188 591"/>
                <a:gd name="T7" fmla="*/ 1188 h 1792"/>
                <a:gd name="T8" fmla="+- 0 8969 7774"/>
                <a:gd name="T9" fmla="*/ T8 w 1792"/>
                <a:gd name="T10" fmla="+- 0 2383 591"/>
                <a:gd name="T11" fmla="*/ 2383 h 1792"/>
                <a:gd name="T12" fmla="+- 0 9566 7774"/>
                <a:gd name="T13" fmla="*/ T12 w 1792"/>
                <a:gd name="T14" fmla="+- 0 1786 591"/>
                <a:gd name="T15" fmla="*/ 1786 h 1792"/>
                <a:gd name="T16" fmla="+- 0 8372 7774"/>
                <a:gd name="T17" fmla="*/ T16 w 1792"/>
                <a:gd name="T18" fmla="+- 0 591 591"/>
                <a:gd name="T19" fmla="*/ 591 h 1792"/>
              </a:gdLst>
              <a:ahLst/>
              <a:cxnLst>
                <a:cxn ang="0">
                  <a:pos x="T1" y="T3"/>
                </a:cxn>
                <a:cxn ang="0">
                  <a:pos x="T5" y="T7"/>
                </a:cxn>
                <a:cxn ang="0">
                  <a:pos x="T9" y="T11"/>
                </a:cxn>
                <a:cxn ang="0">
                  <a:pos x="T13" y="T15"/>
                </a:cxn>
                <a:cxn ang="0">
                  <a:pos x="T17" y="T19"/>
                </a:cxn>
              </a:cxnLst>
              <a:rect l="0" t="0" r="r" b="b"/>
              <a:pathLst>
                <a:path w="1792" h="1792">
                  <a:moveTo>
                    <a:pt x="598" y="0"/>
                  </a:moveTo>
                  <a:lnTo>
                    <a:pt x="0" y="597"/>
                  </a:lnTo>
                  <a:lnTo>
                    <a:pt x="1195" y="1792"/>
                  </a:lnTo>
                  <a:lnTo>
                    <a:pt x="1792" y="1195"/>
                  </a:lnTo>
                  <a:lnTo>
                    <a:pt x="598" y="0"/>
                  </a:lnTo>
                  <a:close/>
                </a:path>
              </a:pathLst>
            </a:custGeom>
            <a:solidFill>
              <a:schemeClr val="tx2"/>
            </a:solidFill>
            <a:ln>
              <a:noFill/>
            </a:ln>
          </p:spPr>
          <p:txBody>
            <a:bodyPr rot="0" vert="horz" wrap="square" lIns="91440" tIns="45720" rIns="91440" bIns="45720" anchor="t" anchorCtr="0" upright="1">
              <a:noAutofit/>
            </a:bodyPr>
            <a:lstStyle/>
            <a:p>
              <a:endParaRPr lang="en-US" dirty="0"/>
            </a:p>
          </p:txBody>
        </p:sp>
        <p:sp>
          <p:nvSpPr>
            <p:cNvPr id="19" name="Freeform 10">
              <a:extLst>
                <a:ext uri="{FF2B5EF4-FFF2-40B4-BE49-F238E27FC236}">
                  <a16:creationId xmlns:a16="http://schemas.microsoft.com/office/drawing/2014/main" id="{524013C6-491C-CAA2-5BD6-7C73596711CC}"/>
                </a:ext>
              </a:extLst>
            </p:cNvPr>
            <p:cNvSpPr>
              <a:spLocks/>
            </p:cNvSpPr>
            <p:nvPr/>
          </p:nvSpPr>
          <p:spPr bwMode="auto">
            <a:xfrm>
              <a:off x="9285083" y="728289"/>
              <a:ext cx="2943850" cy="2943958"/>
            </a:xfrm>
            <a:custGeom>
              <a:avLst/>
              <a:gdLst>
                <a:gd name="T0" fmla="+- 0 11955 9566"/>
                <a:gd name="T1" fmla="*/ T0 w 2389"/>
                <a:gd name="T2" fmla="+- 0 1786 591"/>
                <a:gd name="T3" fmla="*/ 1786 h 2389"/>
                <a:gd name="T4" fmla="+- 0 10760 9566"/>
                <a:gd name="T5" fmla="*/ T4 w 2389"/>
                <a:gd name="T6" fmla="+- 0 591 591"/>
                <a:gd name="T7" fmla="*/ 591 h 2389"/>
                <a:gd name="T8" fmla="+- 0 9566 9566"/>
                <a:gd name="T9" fmla="*/ T8 w 2389"/>
                <a:gd name="T10" fmla="+- 0 1786 591"/>
                <a:gd name="T11" fmla="*/ 1786 h 2389"/>
                <a:gd name="T12" fmla="+- 0 10760 9566"/>
                <a:gd name="T13" fmla="*/ T12 w 2389"/>
                <a:gd name="T14" fmla="+- 0 2980 591"/>
                <a:gd name="T15" fmla="*/ 2980 h 2389"/>
                <a:gd name="T16" fmla="+- 0 11955 9566"/>
                <a:gd name="T17" fmla="*/ T16 w 2389"/>
                <a:gd name="T18" fmla="+- 0 1786 591"/>
                <a:gd name="T19" fmla="*/ 1786 h 2389"/>
              </a:gdLst>
              <a:ahLst/>
              <a:cxnLst>
                <a:cxn ang="0">
                  <a:pos x="T1" y="T3"/>
                </a:cxn>
                <a:cxn ang="0">
                  <a:pos x="T5" y="T7"/>
                </a:cxn>
                <a:cxn ang="0">
                  <a:pos x="T9" y="T11"/>
                </a:cxn>
                <a:cxn ang="0">
                  <a:pos x="T13" y="T15"/>
                </a:cxn>
                <a:cxn ang="0">
                  <a:pos x="T17" y="T19"/>
                </a:cxn>
              </a:cxnLst>
              <a:rect l="0" t="0" r="r" b="b"/>
              <a:pathLst>
                <a:path w="2389" h="2389">
                  <a:moveTo>
                    <a:pt x="2389" y="1195"/>
                  </a:moveTo>
                  <a:lnTo>
                    <a:pt x="1194" y="0"/>
                  </a:lnTo>
                  <a:lnTo>
                    <a:pt x="0" y="1195"/>
                  </a:lnTo>
                  <a:lnTo>
                    <a:pt x="1194" y="2389"/>
                  </a:lnTo>
                  <a:lnTo>
                    <a:pt x="2389" y="1195"/>
                  </a:lnTo>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grpSp>
      <p:sp>
        <p:nvSpPr>
          <p:cNvPr id="16" name="Title 1">
            <a:extLst>
              <a:ext uri="{FF2B5EF4-FFF2-40B4-BE49-F238E27FC236}">
                <a16:creationId xmlns:a16="http://schemas.microsoft.com/office/drawing/2014/main" id="{109B023A-F28F-184D-BA48-3F1C0502AE0A}"/>
              </a:ext>
            </a:extLst>
          </p:cNvPr>
          <p:cNvSpPr>
            <a:spLocks noGrp="1"/>
          </p:cNvSpPr>
          <p:nvPr>
            <p:ph type="title" hasCustomPrompt="1"/>
          </p:nvPr>
        </p:nvSpPr>
        <p:spPr>
          <a:xfrm>
            <a:off x="6318885" y="3499667"/>
            <a:ext cx="4939666" cy="2542810"/>
          </a:xfrm>
          <a:prstGeom prst="rect">
            <a:avLst/>
          </a:prstGeom>
        </p:spPr>
        <p:txBody>
          <a:bodyPr lIns="0" tIns="0" rIns="0" bIns="0" anchor="b" anchorCtr="0">
            <a:noAutofit/>
          </a:bodyPr>
          <a:lstStyle>
            <a:lvl1pPr>
              <a:defRPr sz="4400" b="1" i="0">
                <a:solidFill>
                  <a:schemeClr val="bg1"/>
                </a:solidFill>
                <a:latin typeface="+mj-lt"/>
              </a:defRPr>
            </a:lvl1pPr>
          </a:lstStyle>
          <a:p>
            <a:r>
              <a:rPr lang="en-US" dirty="0"/>
              <a:t>Click to add title </a:t>
            </a:r>
          </a:p>
        </p:txBody>
      </p:sp>
      <p:cxnSp>
        <p:nvCxnSpPr>
          <p:cNvPr id="4" name="Straight Connector 3">
            <a:extLst>
              <a:ext uri="{FF2B5EF4-FFF2-40B4-BE49-F238E27FC236}">
                <a16:creationId xmlns:a16="http://schemas.microsoft.com/office/drawing/2014/main" id="{E66081BA-9135-73B1-DCE5-77FD12431F13}"/>
              </a:ext>
              <a:ext uri="{C183D7F6-B498-43B3-948B-1728B52AA6E4}">
                <adec:decorative xmlns:adec="http://schemas.microsoft.com/office/drawing/2017/decorative" val="1"/>
              </a:ext>
            </a:extLst>
          </p:cNvPr>
          <p:cNvCxnSpPr>
            <a:cxnSpLocks/>
          </p:cNvCxnSpPr>
          <p:nvPr userDrawn="1"/>
        </p:nvCxnSpPr>
        <p:spPr>
          <a:xfrm>
            <a:off x="6347460" y="6313170"/>
            <a:ext cx="2133600" cy="3992"/>
          </a:xfrm>
          <a:prstGeom prst="line">
            <a:avLst/>
          </a:prstGeom>
          <a:ln w="101600">
            <a:solidFill>
              <a:schemeClr val="tx2">
                <a:lumMod val="75000"/>
              </a:schemeClr>
            </a:solidFill>
          </a:ln>
        </p:spPr>
        <p:style>
          <a:lnRef idx="1">
            <a:schemeClr val="dk1"/>
          </a:lnRef>
          <a:fillRef idx="0">
            <a:schemeClr val="dk1"/>
          </a:fillRef>
          <a:effectRef idx="0">
            <a:schemeClr val="dk1"/>
          </a:effectRef>
          <a:fontRef idx="minor">
            <a:schemeClr val="tx1"/>
          </a:fontRef>
        </p:style>
      </p:cxnSp>
      <p:sp>
        <p:nvSpPr>
          <p:cNvPr id="7" name="Content Placeholder 5">
            <a:extLst>
              <a:ext uri="{FF2B5EF4-FFF2-40B4-BE49-F238E27FC236}">
                <a16:creationId xmlns:a16="http://schemas.microsoft.com/office/drawing/2014/main" id="{8007FA9C-C4D5-89EC-C457-5F329A338E1E}"/>
              </a:ext>
            </a:extLst>
          </p:cNvPr>
          <p:cNvSpPr>
            <a:spLocks noGrp="1"/>
          </p:cNvSpPr>
          <p:nvPr>
            <p:ph sz="quarter" idx="14" hasCustomPrompt="1"/>
          </p:nvPr>
        </p:nvSpPr>
        <p:spPr>
          <a:xfrm>
            <a:off x="603885" y="457201"/>
            <a:ext cx="5198269" cy="2305050"/>
          </a:xfrm>
        </p:spPr>
        <p:txBody>
          <a:bodyPr lIns="0" tIns="274320">
            <a:normAutofit/>
          </a:bodyPr>
          <a:lstStyle>
            <a:lvl1pPr marL="457200" indent="-457200">
              <a:spcBef>
                <a:spcPts val="1800"/>
              </a:spcBef>
              <a:buFont typeface="+mj-lt"/>
              <a:buAutoNum type="arabicPeriod"/>
              <a:defRPr sz="2000"/>
            </a:lvl1pPr>
            <a:lvl2pPr marL="914400" indent="-457200">
              <a:spcBef>
                <a:spcPts val="1800"/>
              </a:spcBef>
              <a:buFont typeface="+mj-lt"/>
              <a:buAutoNum type="alphaLcPeriod"/>
              <a:defRPr sz="2000"/>
            </a:lvl2pPr>
            <a:lvl3pPr marL="1371600" indent="-457200">
              <a:spcBef>
                <a:spcPts val="1800"/>
              </a:spcBef>
              <a:buFont typeface="+mj-lt"/>
              <a:buAutoNum type="arabicParenR"/>
              <a:defRPr sz="2000"/>
            </a:lvl3pPr>
            <a:lvl4pPr marL="1371600" indent="0">
              <a:spcBef>
                <a:spcPts val="1800"/>
              </a:spcBef>
              <a:buFont typeface="+mj-lt"/>
              <a:buNone/>
              <a:defRPr sz="2000"/>
            </a:lvl4pPr>
            <a:lvl5pPr marL="2286000" indent="-457200">
              <a:spcBef>
                <a:spcPts val="1800"/>
              </a:spcBef>
              <a:buFont typeface="+mj-lt"/>
              <a:buAutoNum type="arabicPeriod"/>
              <a:defRPr sz="2000"/>
            </a:lvl5pPr>
          </a:lstStyle>
          <a:p>
            <a:pPr lvl="0"/>
            <a:r>
              <a:rPr lang="en-US" dirty="0"/>
              <a:t>Click to add content</a:t>
            </a:r>
          </a:p>
          <a:p>
            <a:pPr lvl="1"/>
            <a:r>
              <a:rPr lang="en-US" dirty="0"/>
              <a:t>Second level</a:t>
            </a:r>
          </a:p>
          <a:p>
            <a:pPr lvl="2"/>
            <a:r>
              <a:rPr lang="en-US" dirty="0"/>
              <a:t>Third level</a:t>
            </a:r>
          </a:p>
          <a:p>
            <a:pPr lvl="3"/>
            <a:endParaRPr lang="en-US" dirty="0"/>
          </a:p>
        </p:txBody>
      </p:sp>
      <p:sp>
        <p:nvSpPr>
          <p:cNvPr id="2" name="Content Placeholder 5">
            <a:extLst>
              <a:ext uri="{FF2B5EF4-FFF2-40B4-BE49-F238E27FC236}">
                <a16:creationId xmlns:a16="http://schemas.microsoft.com/office/drawing/2014/main" id="{3AC171DA-232D-44C1-6B93-40BACB298F4B}"/>
              </a:ext>
            </a:extLst>
          </p:cNvPr>
          <p:cNvSpPr>
            <a:spLocks noGrp="1"/>
          </p:cNvSpPr>
          <p:nvPr>
            <p:ph sz="quarter" idx="15" hasCustomPrompt="1"/>
          </p:nvPr>
        </p:nvSpPr>
        <p:spPr>
          <a:xfrm>
            <a:off x="594360" y="2810595"/>
            <a:ext cx="5198269" cy="3319513"/>
          </a:xfrm>
        </p:spPr>
        <p:txBody>
          <a:bodyPr lIns="0" tIns="45720" rIns="0" bIns="0">
            <a:normAutofit/>
          </a:bodyPr>
          <a:lstStyle>
            <a:lvl1pPr marL="0" indent="0">
              <a:spcBef>
                <a:spcPts val="1800"/>
              </a:spcBef>
              <a:buFont typeface="Arial" panose="020B0604020202020204" pitchFamily="34" charset="0"/>
              <a:buNone/>
              <a:defRPr sz="2000"/>
            </a:lvl1pPr>
            <a:lvl2pPr marL="283464" indent="-283464">
              <a:spcBef>
                <a:spcPts val="1800"/>
              </a:spcBef>
              <a:defRPr sz="2000"/>
            </a:lvl2pPr>
            <a:lvl3pPr marL="548640" indent="-283464">
              <a:spcBef>
                <a:spcPts val="1800"/>
              </a:spcBef>
              <a:defRPr sz="2000"/>
            </a:lvl3pPr>
            <a:lvl4pPr marL="822960" indent="-283464">
              <a:spcBef>
                <a:spcPts val="1800"/>
              </a:spcBef>
              <a:defRPr sz="2000"/>
            </a:lvl4pPr>
            <a:lvl5pPr marL="1005840" indent="-283464">
              <a:spcBef>
                <a:spcPts val="1800"/>
              </a:spcBef>
              <a:defRPr sz="200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Slide Number Placeholder 9">
            <a:extLst>
              <a:ext uri="{FF2B5EF4-FFF2-40B4-BE49-F238E27FC236}">
                <a16:creationId xmlns:a16="http://schemas.microsoft.com/office/drawing/2014/main" id="{05D79B4B-A9BD-581F-536E-DE7CF728F84E}"/>
              </a:ext>
            </a:extLst>
          </p:cNvPr>
          <p:cNvSpPr>
            <a:spLocks noGrp="1"/>
          </p:cNvSpPr>
          <p:nvPr>
            <p:ph type="sldNum" sz="quarter" idx="12"/>
          </p:nvPr>
        </p:nvSpPr>
        <p:spPr/>
        <p:txBody>
          <a:bodyPr/>
          <a:lstStyle/>
          <a:p>
            <a:fld id="{294A09A9-5501-47C1-A89A-A340965A2BE2}" type="slidenum">
              <a:rPr lang="en-US" smtClean="0"/>
              <a:pPr/>
              <a:t>‹#›</a:t>
            </a:fld>
            <a:endParaRPr lang="en-US" dirty="0">
              <a:latin typeface="+mn-lt"/>
            </a:endParaRPr>
          </a:p>
        </p:txBody>
      </p:sp>
      <p:sp>
        <p:nvSpPr>
          <p:cNvPr id="8" name="Date Placeholder 7">
            <a:extLst>
              <a:ext uri="{FF2B5EF4-FFF2-40B4-BE49-F238E27FC236}">
                <a16:creationId xmlns:a16="http://schemas.microsoft.com/office/drawing/2014/main" id="{C5EA2E64-5690-A56B-7051-476EC7BADA55}"/>
              </a:ext>
            </a:extLst>
          </p:cNvPr>
          <p:cNvSpPr>
            <a:spLocks noGrp="1"/>
          </p:cNvSpPr>
          <p:nvPr>
            <p:ph type="dt" sz="half" idx="11"/>
          </p:nvPr>
        </p:nvSpPr>
        <p:spPr/>
        <p:txBody>
          <a:bodyPr/>
          <a:lstStyle/>
          <a:p>
            <a:endParaRPr lang="en-US" dirty="0">
              <a:latin typeface="+mn-lt"/>
            </a:endParaRPr>
          </a:p>
        </p:txBody>
      </p:sp>
    </p:spTree>
    <p:extLst>
      <p:ext uri="{BB962C8B-B14F-4D97-AF65-F5344CB8AC3E}">
        <p14:creationId xmlns:p14="http://schemas.microsoft.com/office/powerpoint/2010/main" val="554606805"/>
      </p:ext>
    </p:extLst>
  </p:cSld>
  <p:clrMapOvr>
    <a:masterClrMapping/>
  </p:clrMapOvr>
  <p:extLst>
    <p:ext uri="{DCECCB84-F9BA-43D5-87BE-67443E8EF086}">
      <p15:sldGuideLst xmlns:p15="http://schemas.microsoft.com/office/powerpoint/2012/main">
        <p15:guide id="1" pos="600">
          <p15:clr>
            <a:srgbClr val="FBAE40"/>
          </p15:clr>
        </p15:guide>
        <p15:guide id="2" pos="7080">
          <p15:clr>
            <a:srgbClr val="FBAE40"/>
          </p15:clr>
        </p15:guide>
        <p15:guide id="3" pos="2880">
          <p15:clr>
            <a:srgbClr val="FBAE40"/>
          </p15:clr>
        </p15:guide>
        <p15:guide id="4" pos="5160">
          <p15:clr>
            <a:srgbClr val="FBAE40"/>
          </p15:clr>
        </p15:guide>
        <p15:guide id="5" pos="2520">
          <p15:clr>
            <a:srgbClr val="FBAE40"/>
          </p15:clr>
        </p15:guide>
        <p15:guide id="6" pos="4800">
          <p15:clr>
            <a:srgbClr val="FBAE40"/>
          </p15:clr>
        </p15:guide>
        <p15:guide id="7" orient="horz" pos="1224">
          <p15:clr>
            <a:srgbClr val="FBAE40"/>
          </p15:clr>
        </p15:guide>
        <p15:guide id="8" orient="horz" pos="1392">
          <p15:clr>
            <a:srgbClr val="FBAE40"/>
          </p15:clr>
        </p15:guide>
        <p15:guide id="10" orient="horz" pos="552">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Content and Picture">
    <p:bg>
      <p:bgPr>
        <a:solidFill>
          <a:schemeClr val="tx1"/>
        </a:solidFill>
        <a:effectLst/>
      </p:bgPr>
    </p:bg>
    <p:spTree>
      <p:nvGrpSpPr>
        <p:cNvPr id="1" name=""/>
        <p:cNvGrpSpPr/>
        <p:nvPr/>
      </p:nvGrpSpPr>
      <p:grpSpPr>
        <a:xfrm>
          <a:off x="0" y="0"/>
          <a:ext cx="0" cy="0"/>
          <a:chOff x="0" y="0"/>
          <a:chExt cx="0" cy="0"/>
        </a:xfrm>
      </p:grpSpPr>
      <p:sp>
        <p:nvSpPr>
          <p:cNvPr id="16" name="Title 1">
            <a:extLst>
              <a:ext uri="{FF2B5EF4-FFF2-40B4-BE49-F238E27FC236}">
                <a16:creationId xmlns:a16="http://schemas.microsoft.com/office/drawing/2014/main" id="{109B023A-F28F-184D-BA48-3F1C0502AE0A}"/>
              </a:ext>
            </a:extLst>
          </p:cNvPr>
          <p:cNvSpPr>
            <a:spLocks noGrp="1"/>
          </p:cNvSpPr>
          <p:nvPr>
            <p:ph type="title" hasCustomPrompt="1"/>
          </p:nvPr>
        </p:nvSpPr>
        <p:spPr>
          <a:xfrm>
            <a:off x="575310" y="278129"/>
            <a:ext cx="5063490" cy="2354026"/>
          </a:xfrm>
          <a:prstGeom prst="rect">
            <a:avLst/>
          </a:prstGeom>
        </p:spPr>
        <p:txBody>
          <a:bodyPr lIns="0" tIns="0" rIns="0" bIns="0" anchor="b" anchorCtr="0">
            <a:noAutofit/>
          </a:bodyPr>
          <a:lstStyle>
            <a:lvl1pPr>
              <a:defRPr sz="4400" b="1" i="0">
                <a:solidFill>
                  <a:schemeClr val="bg1"/>
                </a:solidFill>
                <a:latin typeface="+mj-lt"/>
              </a:defRPr>
            </a:lvl1pPr>
          </a:lstStyle>
          <a:p>
            <a:r>
              <a:rPr lang="en-US" dirty="0"/>
              <a:t>Click to add title </a:t>
            </a:r>
          </a:p>
        </p:txBody>
      </p:sp>
      <p:sp>
        <p:nvSpPr>
          <p:cNvPr id="3" name="Content Placeholder 5">
            <a:extLst>
              <a:ext uri="{FF2B5EF4-FFF2-40B4-BE49-F238E27FC236}">
                <a16:creationId xmlns:a16="http://schemas.microsoft.com/office/drawing/2014/main" id="{1EF4505D-6803-3813-7738-049963427819}"/>
              </a:ext>
            </a:extLst>
          </p:cNvPr>
          <p:cNvSpPr>
            <a:spLocks noGrp="1"/>
          </p:cNvSpPr>
          <p:nvPr>
            <p:ph sz="quarter" idx="16" hasCustomPrompt="1"/>
          </p:nvPr>
        </p:nvSpPr>
        <p:spPr>
          <a:xfrm>
            <a:off x="594360" y="3279579"/>
            <a:ext cx="5044440" cy="2994415"/>
          </a:xfrm>
        </p:spPr>
        <p:txBody>
          <a:bodyPr lIns="0" tIns="228600" rIns="0" bIns="0">
            <a:normAutofit/>
          </a:bodyPr>
          <a:lstStyle>
            <a:lvl1pPr marL="0" indent="0">
              <a:spcBef>
                <a:spcPts val="1800"/>
              </a:spcBef>
              <a:buFont typeface="Arial" panose="020B0604020202020204" pitchFamily="34" charset="0"/>
              <a:buNone/>
              <a:defRPr sz="2000"/>
            </a:lvl1pPr>
            <a:lvl2pPr indent="-283464">
              <a:spcBef>
                <a:spcPts val="1800"/>
              </a:spcBef>
              <a:defRPr sz="2000"/>
            </a:lvl2pPr>
            <a:lvl3pPr indent="-283464">
              <a:spcBef>
                <a:spcPts val="1800"/>
              </a:spcBef>
              <a:defRPr sz="2000"/>
            </a:lvl3pPr>
            <a:lvl4pPr indent="-283464">
              <a:spcBef>
                <a:spcPts val="1800"/>
              </a:spcBef>
              <a:defRPr sz="2000"/>
            </a:lvl4pPr>
            <a:lvl5pPr indent="-283464">
              <a:spcBef>
                <a:spcPts val="1800"/>
              </a:spcBef>
              <a:defRPr sz="200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cxnSp>
        <p:nvCxnSpPr>
          <p:cNvPr id="4" name="Straight Connector 3">
            <a:extLst>
              <a:ext uri="{FF2B5EF4-FFF2-40B4-BE49-F238E27FC236}">
                <a16:creationId xmlns:a16="http://schemas.microsoft.com/office/drawing/2014/main" id="{E66081BA-9135-73B1-DCE5-77FD12431F13}"/>
              </a:ext>
              <a:ext uri="{C183D7F6-B498-43B3-948B-1728B52AA6E4}">
                <adec:decorative xmlns:adec="http://schemas.microsoft.com/office/drawing/2017/decorative" val="1"/>
              </a:ext>
            </a:extLst>
          </p:cNvPr>
          <p:cNvCxnSpPr>
            <a:cxnSpLocks/>
          </p:cNvCxnSpPr>
          <p:nvPr userDrawn="1"/>
        </p:nvCxnSpPr>
        <p:spPr>
          <a:xfrm>
            <a:off x="594360" y="2997459"/>
            <a:ext cx="2133600" cy="3992"/>
          </a:xfrm>
          <a:prstGeom prst="line">
            <a:avLst/>
          </a:prstGeom>
          <a:ln w="101600">
            <a:solidFill>
              <a:schemeClr val="tx2">
                <a:lumMod val="75000"/>
              </a:schemeClr>
            </a:solidFill>
          </a:ln>
        </p:spPr>
        <p:style>
          <a:lnRef idx="1">
            <a:schemeClr val="dk1"/>
          </a:lnRef>
          <a:fillRef idx="0">
            <a:schemeClr val="dk1"/>
          </a:fillRef>
          <a:effectRef idx="0">
            <a:schemeClr val="dk1"/>
          </a:effectRef>
          <a:fontRef idx="minor">
            <a:schemeClr val="tx1"/>
          </a:fontRef>
        </p:style>
      </p:cxnSp>
      <p:sp>
        <p:nvSpPr>
          <p:cNvPr id="12" name="Picture Placeholder 11">
            <a:extLst>
              <a:ext uri="{FF2B5EF4-FFF2-40B4-BE49-F238E27FC236}">
                <a16:creationId xmlns:a16="http://schemas.microsoft.com/office/drawing/2014/main" id="{4658637A-5D36-6127-19BC-C203E23FA49F}"/>
              </a:ext>
            </a:extLst>
          </p:cNvPr>
          <p:cNvSpPr>
            <a:spLocks noGrp="1"/>
          </p:cNvSpPr>
          <p:nvPr>
            <p:ph type="pic" sz="quarter" idx="15"/>
          </p:nvPr>
        </p:nvSpPr>
        <p:spPr>
          <a:xfrm>
            <a:off x="6096000" y="0"/>
            <a:ext cx="6118225" cy="6858000"/>
          </a:xfrm>
        </p:spPr>
        <p:txBody>
          <a:bodyPr>
            <a:normAutofit/>
          </a:bodyPr>
          <a:lstStyle>
            <a:lvl1pPr marL="0" indent="0" algn="ctr">
              <a:buNone/>
              <a:defRPr sz="2000">
                <a:solidFill>
                  <a:schemeClr val="bg1"/>
                </a:solidFill>
              </a:defRPr>
            </a:lvl1pPr>
          </a:lstStyle>
          <a:p>
            <a:r>
              <a:rPr lang="en-US"/>
              <a:t>Click icon to add picture</a:t>
            </a:r>
            <a:endParaRPr lang="en-US" dirty="0"/>
          </a:p>
        </p:txBody>
      </p:sp>
      <p:sp>
        <p:nvSpPr>
          <p:cNvPr id="10" name="Slide Number Placeholder 9">
            <a:extLst>
              <a:ext uri="{FF2B5EF4-FFF2-40B4-BE49-F238E27FC236}">
                <a16:creationId xmlns:a16="http://schemas.microsoft.com/office/drawing/2014/main" id="{05D79B4B-A9BD-581F-536E-DE7CF728F84E}"/>
              </a:ext>
            </a:extLst>
          </p:cNvPr>
          <p:cNvSpPr>
            <a:spLocks noGrp="1"/>
          </p:cNvSpPr>
          <p:nvPr>
            <p:ph type="sldNum" sz="quarter" idx="12"/>
          </p:nvPr>
        </p:nvSpPr>
        <p:spPr/>
        <p:txBody>
          <a:bodyPr/>
          <a:lstStyle/>
          <a:p>
            <a:fld id="{294A09A9-5501-47C1-A89A-A340965A2BE2}" type="slidenum">
              <a:rPr lang="en-US" smtClean="0"/>
              <a:pPr/>
              <a:t>‹#›</a:t>
            </a:fld>
            <a:endParaRPr lang="en-US" dirty="0">
              <a:latin typeface="+mn-lt"/>
            </a:endParaRPr>
          </a:p>
        </p:txBody>
      </p:sp>
      <p:sp>
        <p:nvSpPr>
          <p:cNvPr id="8" name="Date Placeholder 7">
            <a:extLst>
              <a:ext uri="{FF2B5EF4-FFF2-40B4-BE49-F238E27FC236}">
                <a16:creationId xmlns:a16="http://schemas.microsoft.com/office/drawing/2014/main" id="{C5EA2E64-5690-A56B-7051-476EC7BADA55}"/>
              </a:ext>
            </a:extLst>
          </p:cNvPr>
          <p:cNvSpPr>
            <a:spLocks noGrp="1"/>
          </p:cNvSpPr>
          <p:nvPr>
            <p:ph type="dt" sz="half" idx="11"/>
          </p:nvPr>
        </p:nvSpPr>
        <p:spPr/>
        <p:txBody>
          <a:bodyPr/>
          <a:lstStyle/>
          <a:p>
            <a:endParaRPr lang="en-US" dirty="0">
              <a:latin typeface="+mn-lt"/>
            </a:endParaRPr>
          </a:p>
        </p:txBody>
      </p:sp>
    </p:spTree>
    <p:extLst>
      <p:ext uri="{BB962C8B-B14F-4D97-AF65-F5344CB8AC3E}">
        <p14:creationId xmlns:p14="http://schemas.microsoft.com/office/powerpoint/2010/main" val="1429319764"/>
      </p:ext>
    </p:extLst>
  </p:cSld>
  <p:clrMapOvr>
    <a:masterClrMapping/>
  </p:clrMapOvr>
  <p:extLst>
    <p:ext uri="{DCECCB84-F9BA-43D5-87BE-67443E8EF086}">
      <p15:sldGuideLst xmlns:p15="http://schemas.microsoft.com/office/powerpoint/2012/main">
        <p15:guide id="1" pos="600">
          <p15:clr>
            <a:srgbClr val="FBAE40"/>
          </p15:clr>
        </p15:guide>
        <p15:guide id="2" pos="7080">
          <p15:clr>
            <a:srgbClr val="FBAE40"/>
          </p15:clr>
        </p15:guide>
        <p15:guide id="3" pos="2880">
          <p15:clr>
            <a:srgbClr val="FBAE40"/>
          </p15:clr>
        </p15:guide>
        <p15:guide id="4" pos="5160">
          <p15:clr>
            <a:srgbClr val="FBAE40"/>
          </p15:clr>
        </p15:guide>
        <p15:guide id="5" pos="2520">
          <p15:clr>
            <a:srgbClr val="FBAE40"/>
          </p15:clr>
        </p15:guide>
        <p15:guide id="6" pos="4800">
          <p15:clr>
            <a:srgbClr val="FBAE40"/>
          </p15:clr>
        </p15:guide>
        <p15:guide id="7" orient="horz" pos="1224">
          <p15:clr>
            <a:srgbClr val="FBAE40"/>
          </p15:clr>
        </p15:guide>
        <p15:guide id="8" orient="horz" pos="1392">
          <p15:clr>
            <a:srgbClr val="FBAE40"/>
          </p15:clr>
        </p15:guide>
        <p15:guide id="10" orient="horz" pos="552">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Content and Table">
    <p:bg>
      <p:bgPr>
        <a:solidFill>
          <a:schemeClr val="tx1"/>
        </a:solidFill>
        <a:effectLst/>
      </p:bgPr>
    </p:bg>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CF555767-B3D8-BD57-1D42-7F6E1E66892B}"/>
              </a:ext>
              <a:ext uri="{C183D7F6-B498-43B3-948B-1728B52AA6E4}">
                <adec:decorative xmlns:adec="http://schemas.microsoft.com/office/drawing/2017/decorative" val="1"/>
              </a:ext>
            </a:extLst>
          </p:cNvPr>
          <p:cNvGrpSpPr>
            <a:grpSpLocks/>
          </p:cNvGrpSpPr>
          <p:nvPr userDrawn="1"/>
        </p:nvGrpSpPr>
        <p:grpSpPr bwMode="auto">
          <a:xfrm rot="16200000" flipV="1">
            <a:off x="0" y="3900132"/>
            <a:ext cx="2959226" cy="2959226"/>
            <a:chOff x="0" y="12289"/>
            <a:chExt cx="3550" cy="3551"/>
          </a:xfrm>
        </p:grpSpPr>
        <p:sp>
          <p:nvSpPr>
            <p:cNvPr id="9" name="Freeform 13">
              <a:extLst>
                <a:ext uri="{FF2B5EF4-FFF2-40B4-BE49-F238E27FC236}">
                  <a16:creationId xmlns:a16="http://schemas.microsoft.com/office/drawing/2014/main" id="{BC972B6D-098C-52F6-E990-52623B368FB1}"/>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5" name="Freeform 14">
              <a:extLst>
                <a:ext uri="{FF2B5EF4-FFF2-40B4-BE49-F238E27FC236}">
                  <a16:creationId xmlns:a16="http://schemas.microsoft.com/office/drawing/2014/main" id="{3F0D3EE3-9A8C-531D-1EEE-1AFAB9F3BCAE}"/>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7" name="Freeform 15">
              <a:extLst>
                <a:ext uri="{FF2B5EF4-FFF2-40B4-BE49-F238E27FC236}">
                  <a16:creationId xmlns:a16="http://schemas.microsoft.com/office/drawing/2014/main" id="{A2BE192C-1768-890B-EC1B-5ED6E1F82590}"/>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grpSp>
      <p:sp>
        <p:nvSpPr>
          <p:cNvPr id="16" name="Title 1">
            <a:extLst>
              <a:ext uri="{FF2B5EF4-FFF2-40B4-BE49-F238E27FC236}">
                <a16:creationId xmlns:a16="http://schemas.microsoft.com/office/drawing/2014/main" id="{109B023A-F28F-184D-BA48-3F1C0502AE0A}"/>
              </a:ext>
            </a:extLst>
          </p:cNvPr>
          <p:cNvSpPr>
            <a:spLocks noGrp="1"/>
          </p:cNvSpPr>
          <p:nvPr>
            <p:ph type="title" hasCustomPrompt="1"/>
          </p:nvPr>
        </p:nvSpPr>
        <p:spPr>
          <a:xfrm>
            <a:off x="3661409" y="4661717"/>
            <a:ext cx="7936230" cy="1380760"/>
          </a:xfrm>
          <a:prstGeom prst="rect">
            <a:avLst/>
          </a:prstGeom>
        </p:spPr>
        <p:txBody>
          <a:bodyPr lIns="0" tIns="0" rIns="0" bIns="0" anchor="b" anchorCtr="0">
            <a:noAutofit/>
          </a:bodyPr>
          <a:lstStyle>
            <a:lvl1pPr>
              <a:defRPr sz="4400" b="1" i="0">
                <a:solidFill>
                  <a:schemeClr val="bg1"/>
                </a:solidFill>
                <a:latin typeface="+mj-lt"/>
              </a:defRPr>
            </a:lvl1pPr>
          </a:lstStyle>
          <a:p>
            <a:r>
              <a:rPr lang="en-US" dirty="0"/>
              <a:t>Click to add title </a:t>
            </a:r>
          </a:p>
        </p:txBody>
      </p:sp>
      <p:cxnSp>
        <p:nvCxnSpPr>
          <p:cNvPr id="4" name="Straight Connector 3">
            <a:extLst>
              <a:ext uri="{FF2B5EF4-FFF2-40B4-BE49-F238E27FC236}">
                <a16:creationId xmlns:a16="http://schemas.microsoft.com/office/drawing/2014/main" id="{E66081BA-9135-73B1-DCE5-77FD12431F13}"/>
              </a:ext>
              <a:ext uri="{C183D7F6-B498-43B3-948B-1728B52AA6E4}">
                <adec:decorative xmlns:adec="http://schemas.microsoft.com/office/drawing/2017/decorative" val="1"/>
              </a:ext>
            </a:extLst>
          </p:cNvPr>
          <p:cNvCxnSpPr>
            <a:cxnSpLocks/>
          </p:cNvCxnSpPr>
          <p:nvPr userDrawn="1"/>
        </p:nvCxnSpPr>
        <p:spPr>
          <a:xfrm>
            <a:off x="3670935" y="6313170"/>
            <a:ext cx="2133600" cy="3992"/>
          </a:xfrm>
          <a:prstGeom prst="line">
            <a:avLst/>
          </a:prstGeom>
          <a:ln w="101600">
            <a:solidFill>
              <a:schemeClr val="tx2">
                <a:lumMod val="75000"/>
              </a:schemeClr>
            </a:solidFill>
          </a:ln>
        </p:spPr>
        <p:style>
          <a:lnRef idx="1">
            <a:schemeClr val="dk1"/>
          </a:lnRef>
          <a:fillRef idx="0">
            <a:schemeClr val="dk1"/>
          </a:fillRef>
          <a:effectRef idx="0">
            <a:schemeClr val="dk1"/>
          </a:effectRef>
          <a:fontRef idx="minor">
            <a:schemeClr val="tx1"/>
          </a:fontRef>
        </p:style>
      </p:cxnSp>
      <p:sp>
        <p:nvSpPr>
          <p:cNvPr id="7" name="Content Placeholder 5">
            <a:extLst>
              <a:ext uri="{FF2B5EF4-FFF2-40B4-BE49-F238E27FC236}">
                <a16:creationId xmlns:a16="http://schemas.microsoft.com/office/drawing/2014/main" id="{8007FA9C-C4D5-89EC-C457-5F329A338E1E}"/>
              </a:ext>
            </a:extLst>
          </p:cNvPr>
          <p:cNvSpPr>
            <a:spLocks noGrp="1"/>
          </p:cNvSpPr>
          <p:nvPr>
            <p:ph sz="quarter" idx="14" hasCustomPrompt="1"/>
          </p:nvPr>
        </p:nvSpPr>
        <p:spPr>
          <a:xfrm>
            <a:off x="603885" y="584005"/>
            <a:ext cx="2825115" cy="3999060"/>
          </a:xfrm>
        </p:spPr>
        <p:txBody>
          <a:bodyPr lIns="0" tIns="274320">
            <a:normAutofit/>
          </a:bodyPr>
          <a:lstStyle>
            <a:lvl1pPr marL="0" indent="0">
              <a:spcBef>
                <a:spcPts val="1800"/>
              </a:spcBef>
              <a:buFont typeface="Arial" panose="020B0604020202020204" pitchFamily="34" charset="0"/>
              <a:buNone/>
              <a:defRPr sz="2000"/>
            </a:lvl1pPr>
            <a:lvl2pPr marL="457200" indent="0">
              <a:spcBef>
                <a:spcPts val="1800"/>
              </a:spcBef>
              <a:buNone/>
              <a:defRPr sz="2000"/>
            </a:lvl2pPr>
            <a:lvl3pPr marL="914400" indent="0">
              <a:spcBef>
                <a:spcPts val="1800"/>
              </a:spcBef>
              <a:buNone/>
              <a:defRPr sz="2000"/>
            </a:lvl3pPr>
            <a:lvl4pPr marL="1371600" indent="0">
              <a:spcBef>
                <a:spcPts val="1800"/>
              </a:spcBef>
              <a:buNone/>
              <a:defRPr sz="2000"/>
            </a:lvl4pPr>
            <a:lvl5pPr marL="1828800" indent="0">
              <a:spcBef>
                <a:spcPts val="1800"/>
              </a:spcBef>
              <a:buNone/>
              <a:defRPr sz="200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Content Placeholder 5">
            <a:extLst>
              <a:ext uri="{FF2B5EF4-FFF2-40B4-BE49-F238E27FC236}">
                <a16:creationId xmlns:a16="http://schemas.microsoft.com/office/drawing/2014/main" id="{5BCAAA28-C292-C527-AD35-90836B8BB978}"/>
              </a:ext>
            </a:extLst>
          </p:cNvPr>
          <p:cNvSpPr>
            <a:spLocks noGrp="1"/>
          </p:cNvSpPr>
          <p:nvPr>
            <p:ph sz="quarter" idx="13" hasCustomPrompt="1"/>
          </p:nvPr>
        </p:nvSpPr>
        <p:spPr>
          <a:xfrm>
            <a:off x="3670934" y="584005"/>
            <a:ext cx="7926705" cy="3999060"/>
          </a:xfrm>
        </p:spPr>
        <p:txBody>
          <a:bodyPr lIns="0">
            <a:normAutofit/>
          </a:bodyPr>
          <a:lstStyle>
            <a:lvl1pPr marL="0" indent="0">
              <a:spcBef>
                <a:spcPts val="1800"/>
              </a:spcBef>
              <a:buNone/>
              <a:defRPr sz="2000"/>
            </a:lvl1pPr>
            <a:lvl2pPr>
              <a:spcBef>
                <a:spcPts val="600"/>
              </a:spcBef>
              <a:defRPr sz="2000"/>
            </a:lvl2pPr>
            <a:lvl3pPr>
              <a:spcBef>
                <a:spcPts val="1800"/>
              </a:spcBef>
              <a:defRPr sz="2000"/>
            </a:lvl3pPr>
            <a:lvl4pPr>
              <a:spcBef>
                <a:spcPts val="1800"/>
              </a:spcBef>
              <a:defRPr sz="2000"/>
            </a:lvl4pPr>
            <a:lvl5pPr>
              <a:spcBef>
                <a:spcPts val="1800"/>
              </a:spcBef>
              <a:defRPr sz="200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Slide Number Placeholder 9">
            <a:extLst>
              <a:ext uri="{FF2B5EF4-FFF2-40B4-BE49-F238E27FC236}">
                <a16:creationId xmlns:a16="http://schemas.microsoft.com/office/drawing/2014/main" id="{05D79B4B-A9BD-581F-536E-DE7CF728F84E}"/>
              </a:ext>
            </a:extLst>
          </p:cNvPr>
          <p:cNvSpPr>
            <a:spLocks noGrp="1"/>
          </p:cNvSpPr>
          <p:nvPr>
            <p:ph type="sldNum" sz="quarter" idx="12"/>
          </p:nvPr>
        </p:nvSpPr>
        <p:spPr/>
        <p:txBody>
          <a:bodyPr/>
          <a:lstStyle/>
          <a:p>
            <a:fld id="{294A09A9-5501-47C1-A89A-A340965A2BE2}" type="slidenum">
              <a:rPr lang="en-US" smtClean="0"/>
              <a:pPr/>
              <a:t>‹#›</a:t>
            </a:fld>
            <a:endParaRPr lang="en-US" dirty="0">
              <a:latin typeface="+mn-lt"/>
            </a:endParaRPr>
          </a:p>
        </p:txBody>
      </p:sp>
      <p:sp>
        <p:nvSpPr>
          <p:cNvPr id="8" name="Date Placeholder 7">
            <a:extLst>
              <a:ext uri="{FF2B5EF4-FFF2-40B4-BE49-F238E27FC236}">
                <a16:creationId xmlns:a16="http://schemas.microsoft.com/office/drawing/2014/main" id="{C5EA2E64-5690-A56B-7051-476EC7BADA55}"/>
              </a:ext>
            </a:extLst>
          </p:cNvPr>
          <p:cNvSpPr>
            <a:spLocks noGrp="1"/>
          </p:cNvSpPr>
          <p:nvPr>
            <p:ph type="dt" sz="half" idx="11"/>
          </p:nvPr>
        </p:nvSpPr>
        <p:spPr/>
        <p:txBody>
          <a:bodyPr/>
          <a:lstStyle/>
          <a:p>
            <a:endParaRPr lang="en-US" dirty="0">
              <a:latin typeface="+mn-lt"/>
            </a:endParaRPr>
          </a:p>
        </p:txBody>
      </p:sp>
    </p:spTree>
    <p:extLst>
      <p:ext uri="{BB962C8B-B14F-4D97-AF65-F5344CB8AC3E}">
        <p14:creationId xmlns:p14="http://schemas.microsoft.com/office/powerpoint/2010/main" val="2244329111"/>
      </p:ext>
    </p:extLst>
  </p:cSld>
  <p:clrMapOvr>
    <a:masterClrMapping/>
  </p:clrMapOvr>
  <p:extLst>
    <p:ext uri="{DCECCB84-F9BA-43D5-87BE-67443E8EF086}">
      <p15:sldGuideLst xmlns:p15="http://schemas.microsoft.com/office/powerpoint/2012/main">
        <p15:guide id="1" pos="600">
          <p15:clr>
            <a:srgbClr val="FBAE40"/>
          </p15:clr>
        </p15:guide>
        <p15:guide id="2" pos="7080">
          <p15:clr>
            <a:srgbClr val="FBAE40"/>
          </p15:clr>
        </p15:guide>
        <p15:guide id="3" pos="2880">
          <p15:clr>
            <a:srgbClr val="FBAE40"/>
          </p15:clr>
        </p15:guide>
        <p15:guide id="4" pos="5160">
          <p15:clr>
            <a:srgbClr val="FBAE40"/>
          </p15:clr>
        </p15:guide>
        <p15:guide id="5" pos="2520">
          <p15:clr>
            <a:srgbClr val="FBAE40"/>
          </p15:clr>
        </p15:guide>
        <p15:guide id="6" pos="4800">
          <p15:clr>
            <a:srgbClr val="FBAE40"/>
          </p15:clr>
        </p15:guide>
        <p15:guide id="7" orient="horz" pos="1224">
          <p15:clr>
            <a:srgbClr val="FBAE40"/>
          </p15:clr>
        </p15:guide>
        <p15:guide id="8" orient="horz" pos="1392">
          <p15:clr>
            <a:srgbClr val="FBAE40"/>
          </p15:clr>
        </p15:guide>
        <p15:guide id="10" orient="horz" pos="552">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and Two Content">
    <p:bg>
      <p:bgPr>
        <a:solidFill>
          <a:schemeClr val="tx1"/>
        </a:solidFill>
        <a:effectLst/>
      </p:bgPr>
    </p:bg>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C97D5AF2-684A-4A8D-3D82-B57D7AC44677}"/>
              </a:ext>
              <a:ext uri="{C183D7F6-B498-43B3-948B-1728B52AA6E4}">
                <adec:decorative xmlns:adec="http://schemas.microsoft.com/office/drawing/2017/decorative" val="1"/>
              </a:ext>
            </a:extLst>
          </p:cNvPr>
          <p:cNvGrpSpPr>
            <a:grpSpLocks/>
          </p:cNvGrpSpPr>
          <p:nvPr userDrawn="1"/>
        </p:nvGrpSpPr>
        <p:grpSpPr bwMode="auto">
          <a:xfrm rot="10800000">
            <a:off x="8870040" y="0"/>
            <a:ext cx="3325208" cy="3325208"/>
            <a:chOff x="0" y="12289"/>
            <a:chExt cx="3550" cy="3551"/>
          </a:xfrm>
        </p:grpSpPr>
        <p:sp>
          <p:nvSpPr>
            <p:cNvPr id="12" name="Freeform 4">
              <a:extLst>
                <a:ext uri="{FF2B5EF4-FFF2-40B4-BE49-F238E27FC236}">
                  <a16:creationId xmlns:a16="http://schemas.microsoft.com/office/drawing/2014/main" id="{8CF5F650-F8F0-F4FE-44DA-1F14ADE428B2}"/>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3" name="Freeform 5">
              <a:extLst>
                <a:ext uri="{FF2B5EF4-FFF2-40B4-BE49-F238E27FC236}">
                  <a16:creationId xmlns:a16="http://schemas.microsoft.com/office/drawing/2014/main" id="{18870924-E47D-404F-59B5-BD1C58F7B04C}"/>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4" name="Freeform 7">
              <a:extLst>
                <a:ext uri="{FF2B5EF4-FFF2-40B4-BE49-F238E27FC236}">
                  <a16:creationId xmlns:a16="http://schemas.microsoft.com/office/drawing/2014/main" id="{80806A65-E4FC-2F52-65B3-CC181E620C29}"/>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grpSp>
      <p:sp>
        <p:nvSpPr>
          <p:cNvPr id="16" name="Title 1">
            <a:extLst>
              <a:ext uri="{FF2B5EF4-FFF2-40B4-BE49-F238E27FC236}">
                <a16:creationId xmlns:a16="http://schemas.microsoft.com/office/drawing/2014/main" id="{109B023A-F28F-184D-BA48-3F1C0502AE0A}"/>
              </a:ext>
            </a:extLst>
          </p:cNvPr>
          <p:cNvSpPr>
            <a:spLocks noGrp="1"/>
          </p:cNvSpPr>
          <p:nvPr>
            <p:ph type="title" hasCustomPrompt="1"/>
          </p:nvPr>
        </p:nvSpPr>
        <p:spPr>
          <a:xfrm>
            <a:off x="594360" y="198408"/>
            <a:ext cx="10972800" cy="1574317"/>
          </a:xfrm>
          <a:prstGeom prst="rect">
            <a:avLst/>
          </a:prstGeom>
        </p:spPr>
        <p:txBody>
          <a:bodyPr lIns="0" tIns="0" rIns="0" bIns="0" anchor="b" anchorCtr="0">
            <a:noAutofit/>
          </a:bodyPr>
          <a:lstStyle>
            <a:lvl1pPr>
              <a:defRPr sz="4400" b="1" i="0">
                <a:solidFill>
                  <a:schemeClr val="bg1"/>
                </a:solidFill>
                <a:latin typeface="+mj-lt"/>
              </a:defRPr>
            </a:lvl1pPr>
          </a:lstStyle>
          <a:p>
            <a:r>
              <a:rPr lang="en-US" dirty="0"/>
              <a:t>Click to add title </a:t>
            </a:r>
          </a:p>
        </p:txBody>
      </p:sp>
      <p:cxnSp>
        <p:nvCxnSpPr>
          <p:cNvPr id="4" name="Straight Connector 3">
            <a:extLst>
              <a:ext uri="{FF2B5EF4-FFF2-40B4-BE49-F238E27FC236}">
                <a16:creationId xmlns:a16="http://schemas.microsoft.com/office/drawing/2014/main" id="{E66081BA-9135-73B1-DCE5-77FD12431F13}"/>
              </a:ext>
              <a:ext uri="{C183D7F6-B498-43B3-948B-1728B52AA6E4}">
                <adec:decorative xmlns:adec="http://schemas.microsoft.com/office/drawing/2017/decorative" val="1"/>
              </a:ext>
            </a:extLst>
          </p:cNvPr>
          <p:cNvCxnSpPr>
            <a:cxnSpLocks/>
          </p:cNvCxnSpPr>
          <p:nvPr userDrawn="1"/>
        </p:nvCxnSpPr>
        <p:spPr>
          <a:xfrm>
            <a:off x="594360" y="2148840"/>
            <a:ext cx="2133600" cy="3992"/>
          </a:xfrm>
          <a:prstGeom prst="line">
            <a:avLst/>
          </a:prstGeom>
          <a:ln w="101600">
            <a:solidFill>
              <a:schemeClr val="tx2">
                <a:lumMod val="75000"/>
              </a:schemeClr>
            </a:solidFill>
          </a:ln>
        </p:spPr>
        <p:style>
          <a:lnRef idx="1">
            <a:schemeClr val="dk1"/>
          </a:lnRef>
          <a:fillRef idx="0">
            <a:schemeClr val="dk1"/>
          </a:fillRef>
          <a:effectRef idx="0">
            <a:schemeClr val="dk1"/>
          </a:effectRef>
          <a:fontRef idx="minor">
            <a:schemeClr val="tx1"/>
          </a:fontRef>
        </p:style>
      </p:cxnSp>
      <p:sp>
        <p:nvSpPr>
          <p:cNvPr id="6" name="Content Placeholder 5">
            <a:extLst>
              <a:ext uri="{FF2B5EF4-FFF2-40B4-BE49-F238E27FC236}">
                <a16:creationId xmlns:a16="http://schemas.microsoft.com/office/drawing/2014/main" id="{5BCAAA28-C292-C527-AD35-90836B8BB978}"/>
              </a:ext>
            </a:extLst>
          </p:cNvPr>
          <p:cNvSpPr>
            <a:spLocks noGrp="1"/>
          </p:cNvSpPr>
          <p:nvPr>
            <p:ph sz="quarter" idx="13" hasCustomPrompt="1"/>
          </p:nvPr>
        </p:nvSpPr>
        <p:spPr>
          <a:xfrm>
            <a:off x="595523" y="2676525"/>
            <a:ext cx="5746750" cy="3597470"/>
          </a:xfrm>
        </p:spPr>
        <p:txBody>
          <a:bodyPr lIns="0">
            <a:normAutofit/>
          </a:bodyPr>
          <a:lstStyle>
            <a:lvl1pPr marL="0" indent="0">
              <a:spcBef>
                <a:spcPts val="1800"/>
              </a:spcBef>
              <a:buNone/>
              <a:defRPr sz="2000"/>
            </a:lvl1pPr>
            <a:lvl2pPr>
              <a:spcBef>
                <a:spcPts val="600"/>
              </a:spcBef>
              <a:defRPr sz="2000"/>
            </a:lvl2pPr>
            <a:lvl3pPr>
              <a:spcBef>
                <a:spcPts val="1800"/>
              </a:spcBef>
              <a:defRPr sz="2000"/>
            </a:lvl3pPr>
            <a:lvl4pPr>
              <a:spcBef>
                <a:spcPts val="1800"/>
              </a:spcBef>
              <a:defRPr sz="2000"/>
            </a:lvl4pPr>
            <a:lvl5pPr>
              <a:spcBef>
                <a:spcPts val="1800"/>
              </a:spcBef>
              <a:defRPr sz="200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Content Placeholder 5">
            <a:extLst>
              <a:ext uri="{FF2B5EF4-FFF2-40B4-BE49-F238E27FC236}">
                <a16:creationId xmlns:a16="http://schemas.microsoft.com/office/drawing/2014/main" id="{8007FA9C-C4D5-89EC-C457-5F329A338E1E}"/>
              </a:ext>
            </a:extLst>
          </p:cNvPr>
          <p:cNvSpPr>
            <a:spLocks noGrp="1"/>
          </p:cNvSpPr>
          <p:nvPr>
            <p:ph sz="quarter" idx="14" hasCustomPrompt="1"/>
          </p:nvPr>
        </p:nvSpPr>
        <p:spPr>
          <a:xfrm>
            <a:off x="7620000" y="2676525"/>
            <a:ext cx="3947160" cy="3597470"/>
          </a:xfrm>
        </p:spPr>
        <p:txBody>
          <a:bodyPr lIns="0">
            <a:normAutofit/>
          </a:bodyPr>
          <a:lstStyle>
            <a:lvl1pPr marL="342900" indent="-342900">
              <a:spcBef>
                <a:spcPts val="1800"/>
              </a:spcBef>
              <a:buFont typeface="Arial" panose="020B0604020202020204" pitchFamily="34" charset="0"/>
              <a:buChar char="•"/>
              <a:defRPr sz="2000"/>
            </a:lvl1pPr>
            <a:lvl2pPr>
              <a:spcBef>
                <a:spcPts val="1800"/>
              </a:spcBef>
              <a:defRPr sz="2000"/>
            </a:lvl2pPr>
            <a:lvl3pPr>
              <a:spcBef>
                <a:spcPts val="1800"/>
              </a:spcBef>
              <a:defRPr sz="2000"/>
            </a:lvl3pPr>
            <a:lvl4pPr>
              <a:spcBef>
                <a:spcPts val="1800"/>
              </a:spcBef>
              <a:defRPr sz="2000"/>
            </a:lvl4pPr>
            <a:lvl5pPr>
              <a:spcBef>
                <a:spcPts val="1800"/>
              </a:spcBef>
              <a:defRPr sz="200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Date Placeholder 7">
            <a:extLst>
              <a:ext uri="{FF2B5EF4-FFF2-40B4-BE49-F238E27FC236}">
                <a16:creationId xmlns:a16="http://schemas.microsoft.com/office/drawing/2014/main" id="{C5EA2E64-5690-A56B-7051-476EC7BADA55}"/>
              </a:ext>
            </a:extLst>
          </p:cNvPr>
          <p:cNvSpPr>
            <a:spLocks noGrp="1"/>
          </p:cNvSpPr>
          <p:nvPr>
            <p:ph type="dt" sz="half" idx="11"/>
          </p:nvPr>
        </p:nvSpPr>
        <p:spPr/>
        <p:txBody>
          <a:bodyPr/>
          <a:lstStyle/>
          <a:p>
            <a:endParaRPr lang="en-US" dirty="0">
              <a:latin typeface="+mn-lt"/>
            </a:endParaRPr>
          </a:p>
        </p:txBody>
      </p:sp>
      <p:sp>
        <p:nvSpPr>
          <p:cNvPr id="10" name="Slide Number Placeholder 9">
            <a:extLst>
              <a:ext uri="{FF2B5EF4-FFF2-40B4-BE49-F238E27FC236}">
                <a16:creationId xmlns:a16="http://schemas.microsoft.com/office/drawing/2014/main" id="{05D79B4B-A9BD-581F-536E-DE7CF728F84E}"/>
              </a:ext>
            </a:extLst>
          </p:cNvPr>
          <p:cNvSpPr>
            <a:spLocks noGrp="1"/>
          </p:cNvSpPr>
          <p:nvPr>
            <p:ph type="sldNum" sz="quarter" idx="12"/>
          </p:nvPr>
        </p:nvSpPr>
        <p:spPr/>
        <p:txBody>
          <a:bodyPr/>
          <a:lstStyle/>
          <a:p>
            <a:fld id="{294A09A9-5501-47C1-A89A-A340965A2BE2}" type="slidenum">
              <a:rPr lang="en-US" smtClean="0"/>
              <a:pPr/>
              <a:t>‹#›</a:t>
            </a:fld>
            <a:endParaRPr lang="en-US" dirty="0">
              <a:latin typeface="+mn-lt"/>
            </a:endParaRPr>
          </a:p>
        </p:txBody>
      </p:sp>
    </p:spTree>
    <p:extLst>
      <p:ext uri="{BB962C8B-B14F-4D97-AF65-F5344CB8AC3E}">
        <p14:creationId xmlns:p14="http://schemas.microsoft.com/office/powerpoint/2010/main" val="649744719"/>
      </p:ext>
    </p:extLst>
  </p:cSld>
  <p:clrMapOvr>
    <a:masterClrMapping/>
  </p:clrMapOvr>
  <p:extLst>
    <p:ext uri="{DCECCB84-F9BA-43D5-87BE-67443E8EF086}">
      <p15:sldGuideLst xmlns:p15="http://schemas.microsoft.com/office/powerpoint/2012/main">
        <p15:guide id="1" pos="600">
          <p15:clr>
            <a:srgbClr val="FBAE40"/>
          </p15:clr>
        </p15:guide>
        <p15:guide id="2" pos="7080">
          <p15:clr>
            <a:srgbClr val="FBAE40"/>
          </p15:clr>
        </p15:guide>
        <p15:guide id="3" pos="2880">
          <p15:clr>
            <a:srgbClr val="FBAE40"/>
          </p15:clr>
        </p15:guide>
        <p15:guide id="4" pos="5160">
          <p15:clr>
            <a:srgbClr val="FBAE40"/>
          </p15:clr>
        </p15:guide>
        <p15:guide id="5" pos="2520">
          <p15:clr>
            <a:srgbClr val="FBAE40"/>
          </p15:clr>
        </p15:guide>
        <p15:guide id="6" pos="4800">
          <p15:clr>
            <a:srgbClr val="FBAE40"/>
          </p15:clr>
        </p15:guide>
        <p15:guide id="7" orient="horz" pos="1224">
          <p15:clr>
            <a:srgbClr val="FBAE40"/>
          </p15:clr>
        </p15:guide>
        <p15:guide id="8" orient="horz" pos="1392">
          <p15:clr>
            <a:srgbClr val="FBAE40"/>
          </p15:clr>
        </p15:guide>
        <p15:guide id="10" orient="horz" pos="552">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able 2">
    <p:bg>
      <p:bgPr>
        <a:solidFill>
          <a:schemeClr val="tx1"/>
        </a:solidFill>
        <a:effectLst/>
      </p:bgPr>
    </p:bg>
    <p:spTree>
      <p:nvGrpSpPr>
        <p:cNvPr id="1" name=""/>
        <p:cNvGrpSpPr/>
        <p:nvPr/>
      </p:nvGrpSpPr>
      <p:grpSpPr>
        <a:xfrm>
          <a:off x="0" y="0"/>
          <a:ext cx="0" cy="0"/>
          <a:chOff x="0" y="0"/>
          <a:chExt cx="0" cy="0"/>
        </a:xfrm>
      </p:grpSpPr>
      <p:sp>
        <p:nvSpPr>
          <p:cNvPr id="16" name="Title 1">
            <a:extLst>
              <a:ext uri="{FF2B5EF4-FFF2-40B4-BE49-F238E27FC236}">
                <a16:creationId xmlns:a16="http://schemas.microsoft.com/office/drawing/2014/main" id="{109B023A-F28F-184D-BA48-3F1C0502AE0A}"/>
              </a:ext>
            </a:extLst>
          </p:cNvPr>
          <p:cNvSpPr>
            <a:spLocks noGrp="1"/>
          </p:cNvSpPr>
          <p:nvPr>
            <p:ph type="title" hasCustomPrompt="1"/>
          </p:nvPr>
        </p:nvSpPr>
        <p:spPr>
          <a:xfrm>
            <a:off x="594360" y="202400"/>
            <a:ext cx="10972800" cy="1570325"/>
          </a:xfrm>
          <a:prstGeom prst="rect">
            <a:avLst/>
          </a:prstGeom>
        </p:spPr>
        <p:txBody>
          <a:bodyPr lIns="0" tIns="0" rIns="0" bIns="0" anchor="b" anchorCtr="0">
            <a:noAutofit/>
          </a:bodyPr>
          <a:lstStyle>
            <a:lvl1pPr>
              <a:defRPr sz="4400" b="1" i="0">
                <a:solidFill>
                  <a:schemeClr val="bg1"/>
                </a:solidFill>
                <a:latin typeface="+mj-lt"/>
              </a:defRPr>
            </a:lvl1pPr>
          </a:lstStyle>
          <a:p>
            <a:r>
              <a:rPr lang="en-US" dirty="0"/>
              <a:t>Click to add title </a:t>
            </a:r>
          </a:p>
        </p:txBody>
      </p:sp>
      <p:sp>
        <p:nvSpPr>
          <p:cNvPr id="9" name="Table Placeholder 2">
            <a:extLst>
              <a:ext uri="{FF2B5EF4-FFF2-40B4-BE49-F238E27FC236}">
                <a16:creationId xmlns:a16="http://schemas.microsoft.com/office/drawing/2014/main" id="{1506B022-475A-6647-98FF-D5C319A0C7C4}"/>
              </a:ext>
            </a:extLst>
          </p:cNvPr>
          <p:cNvSpPr>
            <a:spLocks noGrp="1"/>
          </p:cNvSpPr>
          <p:nvPr>
            <p:ph type="tbl" sz="quarter" idx="10"/>
          </p:nvPr>
        </p:nvSpPr>
        <p:spPr>
          <a:xfrm>
            <a:off x="594360" y="2628629"/>
            <a:ext cx="10972800" cy="3636740"/>
          </a:xfrm>
        </p:spPr>
        <p:txBody>
          <a:bodyPr>
            <a:noAutofit/>
          </a:bodyPr>
          <a:lstStyle>
            <a:lvl1pPr>
              <a:defRPr/>
            </a:lvl1pPr>
          </a:lstStyle>
          <a:p>
            <a:r>
              <a:rPr lang="en-US"/>
              <a:t>Click icon to add table</a:t>
            </a:r>
            <a:endParaRPr lang="en-US" dirty="0"/>
          </a:p>
        </p:txBody>
      </p:sp>
      <p:sp>
        <p:nvSpPr>
          <p:cNvPr id="10" name="Slide Number Placeholder 9">
            <a:extLst>
              <a:ext uri="{FF2B5EF4-FFF2-40B4-BE49-F238E27FC236}">
                <a16:creationId xmlns:a16="http://schemas.microsoft.com/office/drawing/2014/main" id="{05D79B4B-A9BD-581F-536E-DE7CF728F84E}"/>
              </a:ext>
            </a:extLst>
          </p:cNvPr>
          <p:cNvSpPr>
            <a:spLocks noGrp="1"/>
          </p:cNvSpPr>
          <p:nvPr>
            <p:ph type="sldNum" sz="quarter" idx="12"/>
          </p:nvPr>
        </p:nvSpPr>
        <p:spPr/>
        <p:txBody>
          <a:bodyPr/>
          <a:lstStyle/>
          <a:p>
            <a:fld id="{294A09A9-5501-47C1-A89A-A340965A2BE2}" type="slidenum">
              <a:rPr lang="en-US" smtClean="0"/>
              <a:pPr/>
              <a:t>‹#›</a:t>
            </a:fld>
            <a:endParaRPr lang="en-US" dirty="0">
              <a:latin typeface="+mn-lt"/>
            </a:endParaRPr>
          </a:p>
        </p:txBody>
      </p:sp>
      <p:sp>
        <p:nvSpPr>
          <p:cNvPr id="8" name="Date Placeholder 7">
            <a:extLst>
              <a:ext uri="{FF2B5EF4-FFF2-40B4-BE49-F238E27FC236}">
                <a16:creationId xmlns:a16="http://schemas.microsoft.com/office/drawing/2014/main" id="{C5EA2E64-5690-A56B-7051-476EC7BADA55}"/>
              </a:ext>
            </a:extLst>
          </p:cNvPr>
          <p:cNvSpPr>
            <a:spLocks noGrp="1"/>
          </p:cNvSpPr>
          <p:nvPr>
            <p:ph type="dt" sz="half" idx="11"/>
          </p:nvPr>
        </p:nvSpPr>
        <p:spPr/>
        <p:txBody>
          <a:bodyPr/>
          <a:lstStyle/>
          <a:p>
            <a:endParaRPr lang="en-US" dirty="0">
              <a:latin typeface="+mn-lt"/>
            </a:endParaRPr>
          </a:p>
        </p:txBody>
      </p:sp>
      <p:cxnSp>
        <p:nvCxnSpPr>
          <p:cNvPr id="4" name="Straight Connector 3">
            <a:extLst>
              <a:ext uri="{FF2B5EF4-FFF2-40B4-BE49-F238E27FC236}">
                <a16:creationId xmlns:a16="http://schemas.microsoft.com/office/drawing/2014/main" id="{E66081BA-9135-73B1-DCE5-77FD12431F13}"/>
              </a:ext>
              <a:ext uri="{C183D7F6-B498-43B3-948B-1728B52AA6E4}">
                <adec:decorative xmlns:adec="http://schemas.microsoft.com/office/drawing/2017/decorative" val="1"/>
              </a:ext>
            </a:extLst>
          </p:cNvPr>
          <p:cNvCxnSpPr>
            <a:cxnSpLocks/>
          </p:cNvCxnSpPr>
          <p:nvPr userDrawn="1"/>
        </p:nvCxnSpPr>
        <p:spPr>
          <a:xfrm>
            <a:off x="594360" y="2148840"/>
            <a:ext cx="2133600" cy="3992"/>
          </a:xfrm>
          <a:prstGeom prst="line">
            <a:avLst/>
          </a:prstGeom>
          <a:ln w="101600">
            <a:solidFill>
              <a:schemeClr val="tx2">
                <a:lumMod val="75000"/>
              </a:schemeClr>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10410957"/>
      </p:ext>
    </p:extLst>
  </p:cSld>
  <p:clrMapOvr>
    <a:masterClrMapping/>
  </p:clrMapOvr>
  <p:extLst>
    <p:ext uri="{DCECCB84-F9BA-43D5-87BE-67443E8EF086}">
      <p15:sldGuideLst xmlns:p15="http://schemas.microsoft.com/office/powerpoint/2012/main">
        <p15:guide id="1" pos="600">
          <p15:clr>
            <a:srgbClr val="FBAE40"/>
          </p15:clr>
        </p15:guide>
        <p15:guide id="2" pos="7080">
          <p15:clr>
            <a:srgbClr val="FBAE40"/>
          </p15:clr>
        </p15:guide>
        <p15:guide id="3" pos="2880">
          <p15:clr>
            <a:srgbClr val="FBAE40"/>
          </p15:clr>
        </p15:guide>
        <p15:guide id="4" pos="5160">
          <p15:clr>
            <a:srgbClr val="FBAE40"/>
          </p15:clr>
        </p15:guide>
        <p15:guide id="5" pos="2520">
          <p15:clr>
            <a:srgbClr val="FBAE40"/>
          </p15:clr>
        </p15:guide>
        <p15:guide id="6" pos="4800">
          <p15:clr>
            <a:srgbClr val="FBAE40"/>
          </p15:clr>
        </p15:guide>
        <p15:guide id="7" orient="horz" pos="1224">
          <p15:clr>
            <a:srgbClr val="FBAE40"/>
          </p15:clr>
        </p15:guide>
        <p15:guide id="8" orient="horz" pos="1392">
          <p15:clr>
            <a:srgbClr val="FBAE40"/>
          </p15:clr>
        </p15:guide>
        <p15:guide id="10" orient="horz" pos="552">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B6987D-0137-DE42-B76B-FF621E808D90}"/>
              </a:ext>
            </a:extLst>
          </p:cNvPr>
          <p:cNvSpPr>
            <a:spLocks noGrp="1"/>
          </p:cNvSpPr>
          <p:nvPr>
            <p:ph type="ctrTitle" hasCustomPrompt="1"/>
          </p:nvPr>
        </p:nvSpPr>
        <p:spPr>
          <a:xfrm>
            <a:off x="594360" y="411479"/>
            <a:ext cx="5486400" cy="3291840"/>
          </a:xfrm>
          <a:prstGeom prst="rect">
            <a:avLst/>
          </a:prstGeom>
        </p:spPr>
        <p:txBody>
          <a:bodyPr lIns="0" tIns="0" rIns="0" bIns="0" anchor="b">
            <a:noAutofit/>
          </a:bodyPr>
          <a:lstStyle>
            <a:lvl1pPr algn="l">
              <a:lnSpc>
                <a:spcPct val="80000"/>
              </a:lnSpc>
              <a:defRPr sz="6000" b="1" i="0" spc="100" baseline="0">
                <a:solidFill>
                  <a:schemeClr val="bg1"/>
                </a:solidFill>
                <a:latin typeface="+mj-lt"/>
              </a:defRPr>
            </a:lvl1pPr>
          </a:lstStyle>
          <a:p>
            <a:r>
              <a:rPr lang="en-US" dirty="0"/>
              <a:t>Click to add title </a:t>
            </a:r>
          </a:p>
        </p:txBody>
      </p:sp>
      <p:grpSp>
        <p:nvGrpSpPr>
          <p:cNvPr id="9" name="Group 8">
            <a:extLst>
              <a:ext uri="{FF2B5EF4-FFF2-40B4-BE49-F238E27FC236}">
                <a16:creationId xmlns:a16="http://schemas.microsoft.com/office/drawing/2014/main" id="{C26C18C3-ED25-DD4B-BA72-24932D54DE37}"/>
              </a:ext>
              <a:ext uri="{C183D7F6-B498-43B3-948B-1728B52AA6E4}">
                <adec:decorative xmlns:adec="http://schemas.microsoft.com/office/drawing/2017/decorative" val="1"/>
              </a:ext>
            </a:extLst>
          </p:cNvPr>
          <p:cNvGrpSpPr>
            <a:grpSpLocks/>
          </p:cNvGrpSpPr>
          <p:nvPr userDrawn="1"/>
        </p:nvGrpSpPr>
        <p:grpSpPr bwMode="auto">
          <a:xfrm flipH="1" flipV="1">
            <a:off x="6092752" y="0"/>
            <a:ext cx="6099248" cy="6099248"/>
            <a:chOff x="0" y="12289"/>
            <a:chExt cx="3550" cy="3551"/>
          </a:xfrm>
        </p:grpSpPr>
        <p:sp>
          <p:nvSpPr>
            <p:cNvPr id="10" name="Freeform 9">
              <a:extLst>
                <a:ext uri="{FF2B5EF4-FFF2-40B4-BE49-F238E27FC236}">
                  <a16:creationId xmlns:a16="http://schemas.microsoft.com/office/drawing/2014/main" id="{C07CC263-2515-F147-8CC5-F8E9FF9FA8E4}"/>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1" name="Freeform 10">
              <a:extLst>
                <a:ext uri="{FF2B5EF4-FFF2-40B4-BE49-F238E27FC236}">
                  <a16:creationId xmlns:a16="http://schemas.microsoft.com/office/drawing/2014/main" id="{43B40037-7481-524B-8685-404D965690F2}"/>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2" name="Freeform 11">
              <a:extLst>
                <a:ext uri="{FF2B5EF4-FFF2-40B4-BE49-F238E27FC236}">
                  <a16:creationId xmlns:a16="http://schemas.microsoft.com/office/drawing/2014/main" id="{7B759713-8408-EE47-9394-3DA6F5E4B624}"/>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grpSp>
      <p:sp>
        <p:nvSpPr>
          <p:cNvPr id="18" name="Text Placeholder 29">
            <a:extLst>
              <a:ext uri="{FF2B5EF4-FFF2-40B4-BE49-F238E27FC236}">
                <a16:creationId xmlns:a16="http://schemas.microsoft.com/office/drawing/2014/main" id="{276A9CD7-E675-3048-86D3-3546A2F6B456}"/>
              </a:ext>
            </a:extLst>
          </p:cNvPr>
          <p:cNvSpPr>
            <a:spLocks noGrp="1"/>
          </p:cNvSpPr>
          <p:nvPr>
            <p:ph type="body" sz="quarter" idx="11" hasCustomPrompt="1"/>
          </p:nvPr>
        </p:nvSpPr>
        <p:spPr>
          <a:xfrm>
            <a:off x="594360" y="4549552"/>
            <a:ext cx="5486400" cy="1645920"/>
          </a:xfrm>
        </p:spPr>
        <p:txBody>
          <a:bodyPr lIns="0" tIns="0" rIns="0" bIns="0">
            <a:noAutofit/>
          </a:bodyPr>
          <a:lstStyle>
            <a:lvl1pPr marL="0" indent="0">
              <a:buNone/>
              <a:defRPr sz="2400" b="1" i="0">
                <a:solidFill>
                  <a:schemeClr val="tx2">
                    <a:lumMod val="75000"/>
                  </a:schemeClr>
                </a:solidFill>
                <a:latin typeface="+mn-lt"/>
              </a:defRPr>
            </a:lvl1pPr>
            <a:lvl2pPr>
              <a:defRPr sz="4000"/>
            </a:lvl2pPr>
            <a:lvl3pPr>
              <a:defRPr sz="4000"/>
            </a:lvl3pPr>
            <a:lvl4pPr>
              <a:defRPr sz="4000"/>
            </a:lvl4pPr>
            <a:lvl5pPr>
              <a:defRPr sz="4000"/>
            </a:lvl5pPr>
          </a:lstStyle>
          <a:p>
            <a:pPr lvl="0"/>
            <a:r>
              <a:rPr lang="en-US" dirty="0"/>
              <a:t>Click to add text</a:t>
            </a:r>
          </a:p>
        </p:txBody>
      </p:sp>
      <p:cxnSp>
        <p:nvCxnSpPr>
          <p:cNvPr id="4" name="Straight Connector 3">
            <a:extLst>
              <a:ext uri="{FF2B5EF4-FFF2-40B4-BE49-F238E27FC236}">
                <a16:creationId xmlns:a16="http://schemas.microsoft.com/office/drawing/2014/main" id="{58B149C6-5AAC-B8E5-5411-EA38821F6754}"/>
              </a:ext>
              <a:ext uri="{C183D7F6-B498-43B3-948B-1728B52AA6E4}">
                <adec:decorative xmlns:adec="http://schemas.microsoft.com/office/drawing/2017/decorative" val="1"/>
              </a:ext>
            </a:extLst>
          </p:cNvPr>
          <p:cNvCxnSpPr>
            <a:cxnSpLocks/>
          </p:cNvCxnSpPr>
          <p:nvPr userDrawn="1"/>
        </p:nvCxnSpPr>
        <p:spPr>
          <a:xfrm>
            <a:off x="594360" y="3950208"/>
            <a:ext cx="2133600" cy="3992"/>
          </a:xfrm>
          <a:prstGeom prst="line">
            <a:avLst/>
          </a:prstGeom>
          <a:ln w="101600">
            <a:solidFill>
              <a:schemeClr val="tx2">
                <a:lumMod val="75000"/>
              </a:schemeClr>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6692738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8EED84C6-50E6-6C43-8031-AFF6268E0C06}"/>
              </a:ext>
            </a:extLst>
          </p:cNvPr>
          <p:cNvSpPr>
            <a:spLocks noGrp="1"/>
          </p:cNvSpPr>
          <p:nvPr>
            <p:ph type="body" idx="1"/>
          </p:nvPr>
        </p:nvSpPr>
        <p:spPr>
          <a:xfrm>
            <a:off x="594360" y="1825625"/>
            <a:ext cx="1038225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Title Placeholder 11">
            <a:extLst>
              <a:ext uri="{FF2B5EF4-FFF2-40B4-BE49-F238E27FC236}">
                <a16:creationId xmlns:a16="http://schemas.microsoft.com/office/drawing/2014/main" id="{D41FC0AE-253D-D242-9C88-017078F8A23A}"/>
              </a:ext>
            </a:extLst>
          </p:cNvPr>
          <p:cNvSpPr>
            <a:spLocks noGrp="1"/>
          </p:cNvSpPr>
          <p:nvPr>
            <p:ph type="title"/>
          </p:nvPr>
        </p:nvSpPr>
        <p:spPr>
          <a:xfrm>
            <a:off x="594360" y="365125"/>
            <a:ext cx="104013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0" name="Date Placeholder 3">
            <a:extLst>
              <a:ext uri="{FF2B5EF4-FFF2-40B4-BE49-F238E27FC236}">
                <a16:creationId xmlns:a16="http://schemas.microsoft.com/office/drawing/2014/main" id="{EF47083A-6D76-4B4D-87CA-E08E212F781D}"/>
              </a:ext>
            </a:extLst>
          </p:cNvPr>
          <p:cNvSpPr>
            <a:spLocks noGrp="1"/>
          </p:cNvSpPr>
          <p:nvPr>
            <p:ph type="dt" sz="half" idx="2"/>
          </p:nvPr>
        </p:nvSpPr>
        <p:spPr>
          <a:xfrm>
            <a:off x="1133648" y="6332220"/>
            <a:ext cx="1313180" cy="247651"/>
          </a:xfrm>
          <a:prstGeom prst="rect">
            <a:avLst/>
          </a:prstGeom>
        </p:spPr>
        <p:txBody>
          <a:bodyPr vert="horz" lIns="0" tIns="0" rIns="0" bIns="0" rtlCol="0" anchor="t" anchorCtr="0"/>
          <a:lstStyle>
            <a:lvl1pPr algn="l">
              <a:defRPr sz="1100" b="0" i="0">
                <a:solidFill>
                  <a:schemeClr val="bg1"/>
                </a:solidFill>
                <a:latin typeface="+mn-lt"/>
              </a:defRPr>
            </a:lvl1pPr>
          </a:lstStyle>
          <a:p>
            <a:endParaRPr lang="en-US" dirty="0">
              <a:latin typeface="+mn-lt"/>
            </a:endParaRPr>
          </a:p>
        </p:txBody>
      </p:sp>
      <p:sp>
        <p:nvSpPr>
          <p:cNvPr id="32" name="Slide Number Placeholder 5">
            <a:extLst>
              <a:ext uri="{FF2B5EF4-FFF2-40B4-BE49-F238E27FC236}">
                <a16:creationId xmlns:a16="http://schemas.microsoft.com/office/drawing/2014/main" id="{C8ADA0DF-3751-9A48-8A21-59F01C782D7C}"/>
              </a:ext>
            </a:extLst>
          </p:cNvPr>
          <p:cNvSpPr>
            <a:spLocks noGrp="1"/>
          </p:cNvSpPr>
          <p:nvPr>
            <p:ph type="sldNum" sz="quarter" idx="4"/>
          </p:nvPr>
        </p:nvSpPr>
        <p:spPr>
          <a:xfrm>
            <a:off x="594360" y="6332220"/>
            <a:ext cx="523240" cy="247651"/>
          </a:xfrm>
          <a:prstGeom prst="rect">
            <a:avLst/>
          </a:prstGeom>
        </p:spPr>
        <p:txBody>
          <a:bodyPr vert="horz" lIns="0" tIns="0" rIns="0" bIns="0" rtlCol="0" anchor="t" anchorCtr="0"/>
          <a:lstStyle>
            <a:lvl1pPr algn="l">
              <a:defRPr sz="1100" b="1" i="0">
                <a:solidFill>
                  <a:schemeClr val="bg1"/>
                </a:solidFill>
                <a:latin typeface="+mn-lt"/>
              </a:defRPr>
            </a:lvl1p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3515892240"/>
      </p:ext>
    </p:extLst>
  </p:cSld>
  <p:clrMap bg1="dk1" tx1="lt1" bg2="dk2" tx2="lt2" accent1="accent1" accent2="accent2" accent3="accent3" accent4="accent4" accent5="accent5" accent6="accent6" hlink="hlink" folHlink="folHlink"/>
  <p:sldLayoutIdLst>
    <p:sldLayoutId id="2147483711" r:id="rId1"/>
    <p:sldLayoutId id="2147483698" r:id="rId2"/>
    <p:sldLayoutId id="2147483710" r:id="rId3"/>
    <p:sldLayoutId id="2147483700" r:id="rId4"/>
    <p:sldLayoutId id="2147483701" r:id="rId5"/>
    <p:sldLayoutId id="2147483659" r:id="rId6"/>
    <p:sldLayoutId id="2147483709" r:id="rId7"/>
    <p:sldLayoutId id="2147483708" r:id="rId8"/>
    <p:sldLayoutId id="2147483707" r:id="rId9"/>
    <p:sldLayoutId id="2147483706" r:id="rId10"/>
    <p:sldLayoutId id="2147483705" r:id="rId11"/>
    <p:sldLayoutId id="2147483704" r:id="rId12"/>
    <p:sldLayoutId id="2147483703" r:id="rId13"/>
  </p:sldLayoutIdLst>
  <p:hf sldNum="0" hdr="0" ftr="0" dt="0"/>
  <p:txStyles>
    <p:titleStyle>
      <a:lvl1pPr algn="l" defTabSz="914400" rtl="0" eaLnBrk="1" latinLnBrk="0" hangingPunct="1">
        <a:lnSpc>
          <a:spcPct val="80000"/>
        </a:lnSpc>
        <a:spcBef>
          <a:spcPct val="0"/>
        </a:spcBef>
        <a:buNone/>
        <a:defRPr sz="4400" b="1" i="0" kern="1200" spc="100" baseline="0">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283464" algn="l" defTabSz="914400" rtl="0" eaLnBrk="1" latinLnBrk="0" hangingPunct="1">
        <a:lnSpc>
          <a:spcPct val="90000"/>
        </a:lnSpc>
        <a:spcBef>
          <a:spcPts val="1000"/>
        </a:spcBef>
        <a:buFont typeface="Arial" panose="020B0604020202020204" pitchFamily="34" charset="0"/>
        <a:buChar char="•"/>
        <a:defRPr sz="2800" b="0" i="0" kern="1200">
          <a:solidFill>
            <a:schemeClr val="bg1"/>
          </a:solidFill>
          <a:latin typeface="+mn-lt"/>
          <a:ea typeface="+mn-ea"/>
          <a:cs typeface="+mn-cs"/>
        </a:defRPr>
      </a:lvl1pPr>
      <a:lvl2pPr marL="685800" indent="-283464" algn="l" defTabSz="914400" rtl="0" eaLnBrk="1" latinLnBrk="0" hangingPunct="1">
        <a:lnSpc>
          <a:spcPct val="90000"/>
        </a:lnSpc>
        <a:spcBef>
          <a:spcPts val="500"/>
        </a:spcBef>
        <a:buFont typeface="Arial" panose="020B0604020202020204" pitchFamily="34" charset="0"/>
        <a:buChar char="•"/>
        <a:defRPr sz="2400" b="0" i="0" kern="1200">
          <a:solidFill>
            <a:schemeClr val="bg1"/>
          </a:solidFill>
          <a:latin typeface="+mn-lt"/>
          <a:ea typeface="+mn-ea"/>
          <a:cs typeface="+mn-cs"/>
        </a:defRPr>
      </a:lvl2pPr>
      <a:lvl3pPr marL="1143000" indent="-283464" algn="l" defTabSz="914400" rtl="0" eaLnBrk="1" latinLnBrk="0" hangingPunct="1">
        <a:lnSpc>
          <a:spcPct val="90000"/>
        </a:lnSpc>
        <a:spcBef>
          <a:spcPts val="500"/>
        </a:spcBef>
        <a:buFont typeface="Arial" panose="020B0604020202020204" pitchFamily="34" charset="0"/>
        <a:buChar char="•"/>
        <a:defRPr sz="2000" b="0" i="0" kern="1200">
          <a:solidFill>
            <a:schemeClr val="bg1"/>
          </a:solidFill>
          <a:latin typeface="+mn-lt"/>
          <a:ea typeface="+mn-ea"/>
          <a:cs typeface="+mn-cs"/>
        </a:defRPr>
      </a:lvl3pPr>
      <a:lvl4pPr marL="1600200" indent="-283464"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mn-lt"/>
          <a:ea typeface="+mn-ea"/>
          <a:cs typeface="+mn-cs"/>
        </a:defRPr>
      </a:lvl4pPr>
      <a:lvl5pPr marL="2057400" indent="-283464"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A4A3A4"/>
          </p15:clr>
        </p15:guide>
        <p15:guide id="2" pos="3840">
          <p15:clr>
            <a:srgbClr val="A4A3A4"/>
          </p15:clr>
        </p15:guide>
        <p15:guide id="3" pos="240">
          <p15:clr>
            <a:srgbClr val="547EBF"/>
          </p15:clr>
        </p15:guide>
        <p15:guide id="4" orient="horz" pos="240">
          <p15:clr>
            <a:srgbClr val="547EBF"/>
          </p15:clr>
        </p15:guide>
        <p15:guide id="5" pos="7440">
          <p15:clr>
            <a:srgbClr val="547EBF"/>
          </p15:clr>
        </p15:guide>
        <p15:guide id="6" orient="horz" pos="4080">
          <p15:clr>
            <a:srgbClr val="547EBF"/>
          </p15:clr>
        </p15:guide>
        <p15:guide id="7" pos="600" userDrawn="1">
          <p15:clr>
            <a:srgbClr val="547EBF"/>
          </p15:clr>
        </p15:guide>
        <p15:guide id="8" pos="3720">
          <p15:clr>
            <a:srgbClr val="547EBF"/>
          </p15:clr>
        </p15:guide>
        <p15:guide id="9" pos="2112">
          <p15:clr>
            <a:srgbClr val="547EBF"/>
          </p15:clr>
        </p15:guide>
        <p15:guide id="10" pos="1848">
          <p15:clr>
            <a:srgbClr val="547EBF"/>
          </p15:clr>
        </p15:guide>
        <p15:guide id="11" pos="5568">
          <p15:clr>
            <a:srgbClr val="547EBF"/>
          </p15:clr>
        </p15:guide>
        <p15:guide id="12" pos="5832">
          <p15:clr>
            <a:srgbClr val="547EBF"/>
          </p15:clr>
        </p15:guide>
        <p15:guide id="13" pos="4968">
          <p15:clr>
            <a:srgbClr val="9FCC3B"/>
          </p15:clr>
        </p15:guide>
        <p15:guide id="14" pos="5208">
          <p15:clr>
            <a:srgbClr val="9FCC3B"/>
          </p15:clr>
        </p15:guide>
        <p15:guide id="15" pos="2712">
          <p15:clr>
            <a:srgbClr val="9FCC3B"/>
          </p15:clr>
        </p15:guide>
        <p15:guide id="16" pos="2472">
          <p15:clr>
            <a:srgbClr val="9FCC3B"/>
          </p15:clr>
        </p15:guide>
        <p15:guide id="17" pos="394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hyperlink" Target="https://www.kaggle.com/datasets/abiyyurasyiq/mobile-legends-google-play-reviews" TargetMode="External"/><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B380D69-CBD4-FA64-C137-F6BBF1193DF9}"/>
              </a:ext>
            </a:extLst>
          </p:cNvPr>
          <p:cNvPicPr>
            <a:picLocks noChangeAspect="1"/>
          </p:cNvPicPr>
          <p:nvPr/>
        </p:nvPicPr>
        <p:blipFill>
          <a:blip r:embed="rId3"/>
          <a:stretch>
            <a:fillRect/>
          </a:stretch>
        </p:blipFill>
        <p:spPr>
          <a:xfrm>
            <a:off x="377699" y="51192"/>
            <a:ext cx="2469017" cy="2098081"/>
          </a:xfrm>
          <a:prstGeom prst="rect">
            <a:avLst/>
          </a:prstGeom>
        </p:spPr>
      </p:pic>
      <p:sp>
        <p:nvSpPr>
          <p:cNvPr id="10" name="Title 1">
            <a:extLst>
              <a:ext uri="{FF2B5EF4-FFF2-40B4-BE49-F238E27FC236}">
                <a16:creationId xmlns:a16="http://schemas.microsoft.com/office/drawing/2014/main" id="{1747BA2E-D365-D63D-5E9D-78AB41EA3CDC}"/>
              </a:ext>
            </a:extLst>
          </p:cNvPr>
          <p:cNvSpPr txBox="1">
            <a:spLocks/>
          </p:cNvSpPr>
          <p:nvPr/>
        </p:nvSpPr>
        <p:spPr>
          <a:xfrm>
            <a:off x="2232804" y="2763409"/>
            <a:ext cx="7171427" cy="1738284"/>
          </a:xfrm>
          <a:prstGeom prst="rect">
            <a:avLst/>
          </a:prstGeom>
        </p:spPr>
        <p:txBody>
          <a:bodyPr vert="horz" lIns="0" tIns="0" rIns="0" bIns="0" rtlCol="0" anchor="b" anchorCtr="0">
            <a:noAutofit/>
          </a:bodyPr>
          <a:lstStyle>
            <a:lvl1pPr algn="l" defTabSz="914400" rtl="0" eaLnBrk="1" latinLnBrk="0" hangingPunct="1">
              <a:lnSpc>
                <a:spcPct val="80000"/>
              </a:lnSpc>
              <a:spcBef>
                <a:spcPct val="0"/>
              </a:spcBef>
              <a:buNone/>
              <a:defRPr sz="4400" b="1" i="0" kern="1200" spc="50" baseline="0">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US" sz="2800" dirty="0">
                <a:latin typeface="Times New Roman" panose="02020603050405020304" pitchFamily="18" charset="0"/>
                <a:cs typeface="Times New Roman" panose="02020603050405020304" pitchFamily="18" charset="0"/>
              </a:rPr>
              <a:t>Sentiment Analysis for Mobile App Reviews: </a:t>
            </a:r>
            <a:br>
              <a:rPr lang="en-US" sz="2800" dirty="0">
                <a:latin typeface="Times New Roman" panose="02020603050405020304" pitchFamily="18" charset="0"/>
                <a:cs typeface="Times New Roman" panose="02020603050405020304" pitchFamily="18" charset="0"/>
              </a:rPr>
            </a:br>
            <a:r>
              <a:rPr lang="en-US" sz="2800" dirty="0">
                <a:latin typeface="Times New Roman" panose="02020603050405020304" pitchFamily="18" charset="0"/>
                <a:cs typeface="Times New Roman" panose="02020603050405020304" pitchFamily="18" charset="0"/>
              </a:rPr>
              <a:t>A Comparative Study</a:t>
            </a:r>
            <a:br>
              <a:rPr lang="en-US" sz="2400" dirty="0"/>
            </a:br>
            <a:endParaRPr lang="en-US" sz="2400" dirty="0"/>
          </a:p>
        </p:txBody>
      </p:sp>
      <p:sp>
        <p:nvSpPr>
          <p:cNvPr id="13" name="TextBox 12">
            <a:extLst>
              <a:ext uri="{FF2B5EF4-FFF2-40B4-BE49-F238E27FC236}">
                <a16:creationId xmlns:a16="http://schemas.microsoft.com/office/drawing/2014/main" id="{CB8CA87C-1A3C-98F6-E34C-BFCB6868C338}"/>
              </a:ext>
            </a:extLst>
          </p:cNvPr>
          <p:cNvSpPr txBox="1"/>
          <p:nvPr/>
        </p:nvSpPr>
        <p:spPr>
          <a:xfrm>
            <a:off x="1398917" y="4517650"/>
            <a:ext cx="9394166" cy="2820837"/>
          </a:xfrm>
          <a:prstGeom prst="rect">
            <a:avLst/>
          </a:prstGeom>
          <a:noFill/>
        </p:spPr>
        <p:txBody>
          <a:bodyPr wrap="square">
            <a:spAutoFit/>
          </a:bodyPr>
          <a:lstStyle/>
          <a:p>
            <a:pPr marL="0" marR="867410" indent="2540" algn="ctr">
              <a:lnSpc>
                <a:spcPct val="103000"/>
              </a:lnSpc>
              <a:spcAft>
                <a:spcPts val="1880"/>
              </a:spcAft>
              <a:buNone/>
            </a:pPr>
            <a:r>
              <a:rPr lang="en-US" sz="16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Prepared By:</a:t>
            </a:r>
          </a:p>
          <a:p>
            <a:pPr marL="0" marR="867410" indent="2540" algn="ctr">
              <a:lnSpc>
                <a:spcPct val="103000"/>
              </a:lnSpc>
              <a:spcAft>
                <a:spcPts val="1880"/>
              </a:spcAft>
              <a:buNone/>
            </a:pPr>
            <a:r>
              <a:rPr lang="en-US" sz="16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Name: Sultan Khalaf Alotaibi	        	         ID No: 222000226      </a:t>
            </a:r>
            <a:endParaRPr lang="en-US" sz="1600" b="1" dirty="0">
              <a:latin typeface="Times New Roman" panose="02020603050405020304" pitchFamily="18" charset="0"/>
              <a:ea typeface="Times New Roman" panose="02020603050405020304" pitchFamily="18" charset="0"/>
              <a:cs typeface="Arial" panose="020B0604020202020204" pitchFamily="34" charset="0"/>
            </a:endParaRPr>
          </a:p>
          <a:p>
            <a:pPr marL="0" marR="867410" indent="2540" algn="ctr">
              <a:lnSpc>
                <a:spcPct val="103000"/>
              </a:lnSpc>
              <a:spcAft>
                <a:spcPts val="1880"/>
              </a:spcAft>
              <a:buNone/>
            </a:pPr>
            <a:r>
              <a:rPr lang="en-US" sz="16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Name: Abdel Hafez Adeeb Alassar                      ID No: 251002398</a:t>
            </a:r>
          </a:p>
          <a:p>
            <a:pPr marL="0" marR="867410" indent="2540" algn="ctr">
              <a:lnSpc>
                <a:spcPct val="103000"/>
              </a:lnSpc>
              <a:spcAft>
                <a:spcPts val="1880"/>
              </a:spcAft>
              <a:buNone/>
            </a:pPr>
            <a:r>
              <a:rPr lang="en-US" sz="16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Supervised By: </a:t>
            </a:r>
            <a:r>
              <a:rPr lang="en-US"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Dr. </a:t>
            </a:r>
            <a:r>
              <a:rPr lang="en-US" sz="16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Wesam Ahmed</a:t>
            </a:r>
            <a:endParaRPr lang="en-US" sz="1600" b="1" dirty="0">
              <a:solidFill>
                <a:srgbClr val="000000"/>
              </a:solidFill>
              <a:latin typeface="Times New Roman" panose="02020603050405020304" pitchFamily="18" charset="0"/>
              <a:ea typeface="Aptos" panose="020B0004020202020204" pitchFamily="34" charset="0"/>
              <a:cs typeface="Times New Roman" panose="02020603050405020304" pitchFamily="18" charset="0"/>
            </a:endParaRPr>
          </a:p>
          <a:p>
            <a:pPr marL="0" marR="0" algn="just">
              <a:lnSpc>
                <a:spcPct val="107000"/>
              </a:lnSpc>
              <a:spcAft>
                <a:spcPts val="1260"/>
              </a:spcAft>
              <a:buNone/>
            </a:pPr>
            <a:endParaRPr lang="en-US" b="1"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endParaRPr>
          </a:p>
          <a:p>
            <a:pPr marL="0" marR="0" algn="just">
              <a:lnSpc>
                <a:spcPct val="107000"/>
              </a:lnSpc>
              <a:spcAft>
                <a:spcPts val="1260"/>
              </a:spcAft>
              <a:buNone/>
            </a:pPr>
            <a:endParaRPr lang="en-US" b="1" dirty="0">
              <a:solidFill>
                <a:srgbClr val="000000"/>
              </a:solidFill>
              <a:latin typeface="Times New Roman" panose="02020603050405020304" pitchFamily="18" charset="0"/>
              <a:ea typeface="Aptos" panose="020B0004020202020204" pitchFamily="34" charset="0"/>
              <a:cs typeface="Times New Roman" panose="02020603050405020304" pitchFamily="18" charset="0"/>
            </a:endParaRPr>
          </a:p>
        </p:txBody>
      </p:sp>
      <p:sp>
        <p:nvSpPr>
          <p:cNvPr id="14" name="Rectangle 13">
            <a:extLst>
              <a:ext uri="{FF2B5EF4-FFF2-40B4-BE49-F238E27FC236}">
                <a16:creationId xmlns:a16="http://schemas.microsoft.com/office/drawing/2014/main" id="{5CAF8970-F608-8038-48E6-46BDB3EFFA40}"/>
              </a:ext>
            </a:extLst>
          </p:cNvPr>
          <p:cNvSpPr/>
          <p:nvPr/>
        </p:nvSpPr>
        <p:spPr>
          <a:xfrm>
            <a:off x="377700" y="1958196"/>
            <a:ext cx="2469017" cy="382154"/>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466857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589AA993-EF59-EABF-B96B-8383551D9529}"/>
              </a:ext>
            </a:extLst>
          </p:cNvPr>
          <p:cNvSpPr/>
          <p:nvPr/>
        </p:nvSpPr>
        <p:spPr>
          <a:xfrm>
            <a:off x="505949" y="1966823"/>
            <a:ext cx="2703077" cy="431320"/>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 Placeholder 2">
            <a:extLst>
              <a:ext uri="{FF2B5EF4-FFF2-40B4-BE49-F238E27FC236}">
                <a16:creationId xmlns:a16="http://schemas.microsoft.com/office/drawing/2014/main" id="{B8C1C6CB-5D1F-1F90-9337-86BDFE21AABA}"/>
              </a:ext>
            </a:extLst>
          </p:cNvPr>
          <p:cNvSpPr txBox="1">
            <a:spLocks/>
          </p:cNvSpPr>
          <p:nvPr/>
        </p:nvSpPr>
        <p:spPr>
          <a:xfrm>
            <a:off x="1337093" y="1835188"/>
            <a:ext cx="4589253" cy="4226943"/>
          </a:xfrm>
          <a:prstGeom prst="rect">
            <a:avLst/>
          </a:prstGeom>
        </p:spPr>
        <p:txBody>
          <a:bodyPr/>
          <a:lstStyle>
            <a:lvl1pPr marL="228600" indent="-283464" algn="l" defTabSz="914400" rtl="0" eaLnBrk="1" latinLnBrk="0" hangingPunct="1">
              <a:lnSpc>
                <a:spcPct val="90000"/>
              </a:lnSpc>
              <a:spcBef>
                <a:spcPts val="1000"/>
              </a:spcBef>
              <a:buFont typeface="Arial" panose="020B0604020202020204" pitchFamily="34" charset="0"/>
              <a:buChar char="•"/>
              <a:defRPr sz="2800" b="0" i="0" kern="1200">
                <a:solidFill>
                  <a:schemeClr val="bg1"/>
                </a:solidFill>
                <a:latin typeface="+mn-lt"/>
                <a:ea typeface="+mn-ea"/>
                <a:cs typeface="+mn-cs"/>
              </a:defRPr>
            </a:lvl1pPr>
            <a:lvl2pPr marL="685800" indent="-283464" algn="l" defTabSz="914400" rtl="0" eaLnBrk="1" latinLnBrk="0" hangingPunct="1">
              <a:lnSpc>
                <a:spcPct val="90000"/>
              </a:lnSpc>
              <a:spcBef>
                <a:spcPts val="500"/>
              </a:spcBef>
              <a:buFont typeface="Arial" panose="020B0604020202020204" pitchFamily="34" charset="0"/>
              <a:buChar char="•"/>
              <a:defRPr sz="2400" b="0" i="0" kern="1200">
                <a:solidFill>
                  <a:schemeClr val="bg1"/>
                </a:solidFill>
                <a:latin typeface="+mn-lt"/>
                <a:ea typeface="+mn-ea"/>
                <a:cs typeface="+mn-cs"/>
              </a:defRPr>
            </a:lvl2pPr>
            <a:lvl3pPr marL="1143000" indent="-283464" algn="l" defTabSz="914400" rtl="0" eaLnBrk="1" latinLnBrk="0" hangingPunct="1">
              <a:lnSpc>
                <a:spcPct val="90000"/>
              </a:lnSpc>
              <a:spcBef>
                <a:spcPts val="500"/>
              </a:spcBef>
              <a:buFont typeface="Arial" panose="020B0604020202020204" pitchFamily="34" charset="0"/>
              <a:buChar char="•"/>
              <a:defRPr sz="2000" b="0" i="0" kern="1200">
                <a:solidFill>
                  <a:schemeClr val="bg1"/>
                </a:solidFill>
                <a:latin typeface="+mn-lt"/>
                <a:ea typeface="+mn-ea"/>
                <a:cs typeface="+mn-cs"/>
              </a:defRPr>
            </a:lvl3pPr>
            <a:lvl4pPr marL="1600200" indent="-283464"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mn-lt"/>
                <a:ea typeface="+mn-ea"/>
                <a:cs typeface="+mn-cs"/>
              </a:defRPr>
            </a:lvl4pPr>
            <a:lvl5pPr marL="2057400" indent="-283464"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gn="just">
              <a:buFont typeface="Wingdings" panose="05000000000000000000" pitchFamily="2" charset="2"/>
              <a:buChar char="v"/>
            </a:pPr>
            <a:r>
              <a:rPr lang="en-US" spc="100" dirty="0">
                <a:latin typeface="+mj-lt"/>
                <a:ea typeface="+mj-ea"/>
                <a:cs typeface="+mj-cs"/>
              </a:rPr>
              <a:t>Introduction</a:t>
            </a:r>
          </a:p>
          <a:p>
            <a:pPr marL="342900" indent="-342900" algn="just">
              <a:buFont typeface="Wingdings" panose="05000000000000000000" pitchFamily="2" charset="2"/>
              <a:buChar char="v"/>
            </a:pPr>
            <a:r>
              <a:rPr lang="en-US" spc="100" dirty="0">
                <a:latin typeface="+mj-lt"/>
                <a:ea typeface="+mj-ea"/>
                <a:cs typeface="+mj-cs"/>
              </a:rPr>
              <a:t>Objectives</a:t>
            </a:r>
          </a:p>
          <a:p>
            <a:pPr marL="342900" indent="-342900" algn="just">
              <a:buFont typeface="Wingdings" panose="05000000000000000000" pitchFamily="2" charset="2"/>
              <a:buChar char="v"/>
            </a:pPr>
            <a:r>
              <a:rPr lang="en-US" spc="100" dirty="0">
                <a:latin typeface="+mj-lt"/>
                <a:ea typeface="+mj-ea"/>
                <a:cs typeface="+mj-cs"/>
              </a:rPr>
              <a:t>Contribution</a:t>
            </a:r>
          </a:p>
          <a:p>
            <a:pPr marL="342900" indent="-342900" algn="just">
              <a:buFont typeface="Wingdings" panose="05000000000000000000" pitchFamily="2" charset="2"/>
              <a:buChar char="v"/>
            </a:pPr>
            <a:r>
              <a:rPr lang="en-US" spc="100">
                <a:latin typeface="+mj-lt"/>
                <a:ea typeface="+mj-ea"/>
                <a:cs typeface="+mj-cs"/>
              </a:rPr>
              <a:t>Related </a:t>
            </a:r>
            <a:r>
              <a:rPr lang="en-US" spc="100" dirty="0">
                <a:latin typeface="+mj-lt"/>
                <a:ea typeface="+mj-ea"/>
                <a:cs typeface="+mj-cs"/>
              </a:rPr>
              <a:t>Work</a:t>
            </a:r>
          </a:p>
          <a:p>
            <a:pPr marL="342900" indent="-342900" algn="just">
              <a:buFont typeface="Wingdings" panose="05000000000000000000" pitchFamily="2" charset="2"/>
              <a:buChar char="v"/>
            </a:pPr>
            <a:r>
              <a:rPr lang="en-US" spc="100" dirty="0">
                <a:latin typeface="+mj-lt"/>
                <a:ea typeface="+mj-ea"/>
                <a:cs typeface="+mj-cs"/>
              </a:rPr>
              <a:t>Proposed Framework</a:t>
            </a:r>
          </a:p>
          <a:p>
            <a:pPr marL="342900" indent="-342900" algn="just">
              <a:buFont typeface="Wingdings" panose="05000000000000000000" pitchFamily="2" charset="2"/>
              <a:buChar char="v"/>
            </a:pPr>
            <a:r>
              <a:rPr lang="en-US" spc="100" dirty="0">
                <a:latin typeface="+mj-lt"/>
                <a:ea typeface="+mj-ea"/>
                <a:cs typeface="+mj-cs"/>
              </a:rPr>
              <a:t>Dataset Information</a:t>
            </a:r>
          </a:p>
          <a:p>
            <a:pPr marL="342900" indent="-342900" algn="just">
              <a:buFont typeface="Wingdings" panose="05000000000000000000" pitchFamily="2" charset="2"/>
              <a:buChar char="v"/>
            </a:pPr>
            <a:r>
              <a:rPr lang="en-US" spc="100" dirty="0">
                <a:latin typeface="+mj-lt"/>
                <a:ea typeface="+mj-ea"/>
                <a:cs typeface="+mj-cs"/>
              </a:rPr>
              <a:t>Hardware and Software</a:t>
            </a:r>
          </a:p>
          <a:p>
            <a:pPr marL="342900" indent="-342900" algn="just">
              <a:buFont typeface="Wingdings" panose="05000000000000000000" pitchFamily="2" charset="2"/>
              <a:buChar char="v"/>
            </a:pPr>
            <a:r>
              <a:rPr lang="en-US" spc="100" dirty="0">
                <a:latin typeface="+mj-lt"/>
                <a:ea typeface="+mj-ea"/>
                <a:cs typeface="+mj-cs"/>
              </a:rPr>
              <a:t>References</a:t>
            </a:r>
          </a:p>
          <a:p>
            <a:pPr marL="342900" indent="-342900" algn="just">
              <a:buFont typeface="Wingdings" panose="05000000000000000000" pitchFamily="2" charset="2"/>
              <a:buChar char="v"/>
            </a:pPr>
            <a:endParaRPr lang="en-US" sz="2000" spc="100" dirty="0">
              <a:latin typeface="+mj-lt"/>
              <a:ea typeface="+mj-ea"/>
              <a:cs typeface="+mj-cs"/>
            </a:endParaRPr>
          </a:p>
        </p:txBody>
      </p:sp>
      <p:sp>
        <p:nvSpPr>
          <p:cNvPr id="13" name="TextBox 12">
            <a:extLst>
              <a:ext uri="{FF2B5EF4-FFF2-40B4-BE49-F238E27FC236}">
                <a16:creationId xmlns:a16="http://schemas.microsoft.com/office/drawing/2014/main" id="{B33DD897-3B6D-88E2-C371-D9F12BCC8661}"/>
              </a:ext>
            </a:extLst>
          </p:cNvPr>
          <p:cNvSpPr txBox="1"/>
          <p:nvPr/>
        </p:nvSpPr>
        <p:spPr>
          <a:xfrm>
            <a:off x="438440" y="746844"/>
            <a:ext cx="6386558" cy="769441"/>
          </a:xfrm>
          <a:prstGeom prst="rect">
            <a:avLst/>
          </a:prstGeom>
          <a:noFill/>
        </p:spPr>
        <p:txBody>
          <a:bodyPr wrap="square">
            <a:spAutoFit/>
          </a:bodyPr>
          <a:lstStyle/>
          <a:p>
            <a:pPr marL="0" indent="0">
              <a:buNone/>
            </a:pPr>
            <a:r>
              <a:rPr lang="en-US" sz="4400" b="1" spc="100" dirty="0">
                <a:solidFill>
                  <a:schemeClr val="bg1"/>
                </a:solidFill>
                <a:latin typeface="+mj-lt"/>
                <a:ea typeface="+mj-ea"/>
                <a:cs typeface="+mj-cs"/>
              </a:rPr>
              <a:t>Agenda</a:t>
            </a:r>
          </a:p>
        </p:txBody>
      </p:sp>
    </p:spTree>
    <p:extLst>
      <p:ext uri="{BB962C8B-B14F-4D97-AF65-F5344CB8AC3E}">
        <p14:creationId xmlns:p14="http://schemas.microsoft.com/office/powerpoint/2010/main" val="8884842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6036EC-37E8-6A7F-EB65-6B33C3105FA2}"/>
            </a:ext>
          </a:extLst>
        </p:cNvPr>
        <p:cNvGrpSpPr/>
        <p:nvPr/>
      </p:nvGrpSpPr>
      <p:grpSpPr>
        <a:xfrm>
          <a:off x="0" y="0"/>
          <a:ext cx="0" cy="0"/>
          <a:chOff x="0" y="0"/>
          <a:chExt cx="0" cy="0"/>
        </a:xfrm>
      </p:grpSpPr>
      <p:sp>
        <p:nvSpPr>
          <p:cNvPr id="14" name="Rectangle 13">
            <a:extLst>
              <a:ext uri="{FF2B5EF4-FFF2-40B4-BE49-F238E27FC236}">
                <a16:creationId xmlns:a16="http://schemas.microsoft.com/office/drawing/2014/main" id="{7F2E5104-856D-CCD2-4073-01781650DC4D}"/>
              </a:ext>
            </a:extLst>
          </p:cNvPr>
          <p:cNvSpPr/>
          <p:nvPr/>
        </p:nvSpPr>
        <p:spPr>
          <a:xfrm>
            <a:off x="505949" y="1966823"/>
            <a:ext cx="2703077" cy="431320"/>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Text Placeholder 2">
            <a:extLst>
              <a:ext uri="{FF2B5EF4-FFF2-40B4-BE49-F238E27FC236}">
                <a16:creationId xmlns:a16="http://schemas.microsoft.com/office/drawing/2014/main" id="{16DA89CB-D64D-493F-1CDA-9C1F801BA3E8}"/>
              </a:ext>
            </a:extLst>
          </p:cNvPr>
          <p:cNvSpPr txBox="1">
            <a:spLocks/>
          </p:cNvSpPr>
          <p:nvPr/>
        </p:nvSpPr>
        <p:spPr>
          <a:xfrm>
            <a:off x="402432" y="2950233"/>
            <a:ext cx="10898172" cy="4226943"/>
          </a:xfrm>
          <a:prstGeom prst="rect">
            <a:avLst/>
          </a:prstGeom>
        </p:spPr>
        <p:txBody>
          <a:bodyPr/>
          <a:lstStyle>
            <a:lvl1pPr marL="228600" indent="-283464" algn="l" defTabSz="914400" rtl="0" eaLnBrk="1" latinLnBrk="0" hangingPunct="1">
              <a:lnSpc>
                <a:spcPct val="90000"/>
              </a:lnSpc>
              <a:spcBef>
                <a:spcPts val="1000"/>
              </a:spcBef>
              <a:buFont typeface="Arial" panose="020B0604020202020204" pitchFamily="34" charset="0"/>
              <a:buChar char="•"/>
              <a:defRPr sz="2800" b="0" i="0" kern="1200">
                <a:solidFill>
                  <a:schemeClr val="bg1"/>
                </a:solidFill>
                <a:latin typeface="+mn-lt"/>
                <a:ea typeface="+mn-ea"/>
                <a:cs typeface="+mn-cs"/>
              </a:defRPr>
            </a:lvl1pPr>
            <a:lvl2pPr marL="685800" indent="-283464" algn="l" defTabSz="914400" rtl="0" eaLnBrk="1" latinLnBrk="0" hangingPunct="1">
              <a:lnSpc>
                <a:spcPct val="90000"/>
              </a:lnSpc>
              <a:spcBef>
                <a:spcPts val="500"/>
              </a:spcBef>
              <a:buFont typeface="Arial" panose="020B0604020202020204" pitchFamily="34" charset="0"/>
              <a:buChar char="•"/>
              <a:defRPr sz="2400" b="0" i="0" kern="1200">
                <a:solidFill>
                  <a:schemeClr val="bg1"/>
                </a:solidFill>
                <a:latin typeface="+mn-lt"/>
                <a:ea typeface="+mn-ea"/>
                <a:cs typeface="+mn-cs"/>
              </a:defRPr>
            </a:lvl2pPr>
            <a:lvl3pPr marL="1143000" indent="-283464" algn="l" defTabSz="914400" rtl="0" eaLnBrk="1" latinLnBrk="0" hangingPunct="1">
              <a:lnSpc>
                <a:spcPct val="90000"/>
              </a:lnSpc>
              <a:spcBef>
                <a:spcPts val="500"/>
              </a:spcBef>
              <a:buFont typeface="Arial" panose="020B0604020202020204" pitchFamily="34" charset="0"/>
              <a:buChar char="•"/>
              <a:defRPr sz="2000" b="0" i="0" kern="1200">
                <a:solidFill>
                  <a:schemeClr val="bg1"/>
                </a:solidFill>
                <a:latin typeface="+mn-lt"/>
                <a:ea typeface="+mn-ea"/>
                <a:cs typeface="+mn-cs"/>
              </a:defRPr>
            </a:lvl3pPr>
            <a:lvl4pPr marL="1600200" indent="-283464"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mn-lt"/>
                <a:ea typeface="+mn-ea"/>
                <a:cs typeface="+mn-cs"/>
              </a:defRPr>
            </a:lvl4pPr>
            <a:lvl5pPr marL="2057400" indent="-283464"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spc="100" dirty="0">
                <a:latin typeface="Times New Roman" panose="02020603050405020304" pitchFamily="18" charset="0"/>
                <a:ea typeface="+mj-ea"/>
                <a:cs typeface="Times New Roman" panose="02020603050405020304" pitchFamily="18" charset="0"/>
              </a:rPr>
              <a:t>With mobile application growth, user reviews are crucial for product improvement. This project uses sentiment analysis to classify Mobile Legends reviews and extract insights. It compares machine learning, deep learning, and LLM-based models to find the most effective method for enhancing user experience</a:t>
            </a:r>
            <a:r>
              <a:rPr lang="en-US" sz="2400" spc="100" dirty="0">
                <a:latin typeface="Times New Roman" panose="02020603050405020304" pitchFamily="18" charset="0"/>
                <a:ea typeface="+mj-ea"/>
                <a:cs typeface="Times New Roman" panose="02020603050405020304" pitchFamily="18" charset="0"/>
              </a:rPr>
              <a:t>.</a:t>
            </a:r>
          </a:p>
        </p:txBody>
      </p:sp>
      <p:sp>
        <p:nvSpPr>
          <p:cNvPr id="13" name="TextBox 12">
            <a:extLst>
              <a:ext uri="{FF2B5EF4-FFF2-40B4-BE49-F238E27FC236}">
                <a16:creationId xmlns:a16="http://schemas.microsoft.com/office/drawing/2014/main" id="{5CBCB5EF-3E78-0E6C-CC58-70140DB235FD}"/>
              </a:ext>
            </a:extLst>
          </p:cNvPr>
          <p:cNvSpPr txBox="1"/>
          <p:nvPr/>
        </p:nvSpPr>
        <p:spPr>
          <a:xfrm>
            <a:off x="402432" y="1197382"/>
            <a:ext cx="6386558" cy="769441"/>
          </a:xfrm>
          <a:prstGeom prst="rect">
            <a:avLst/>
          </a:prstGeom>
          <a:noFill/>
        </p:spPr>
        <p:txBody>
          <a:bodyPr wrap="square">
            <a:spAutoFit/>
          </a:bodyPr>
          <a:lstStyle/>
          <a:p>
            <a:r>
              <a:rPr lang="en-US" sz="4400" spc="100" dirty="0">
                <a:solidFill>
                  <a:schemeClr val="bg1"/>
                </a:solidFill>
                <a:latin typeface="+mj-lt"/>
              </a:rPr>
              <a:t>Introduction</a:t>
            </a:r>
            <a:endParaRPr lang="en-US" sz="4400" b="1" spc="100" dirty="0">
              <a:solidFill>
                <a:schemeClr val="bg1"/>
              </a:solidFill>
              <a:latin typeface="+mj-lt"/>
              <a:ea typeface="+mj-ea"/>
              <a:cs typeface="+mj-cs"/>
            </a:endParaRPr>
          </a:p>
        </p:txBody>
      </p:sp>
    </p:spTree>
    <p:extLst>
      <p:ext uri="{BB962C8B-B14F-4D97-AF65-F5344CB8AC3E}">
        <p14:creationId xmlns:p14="http://schemas.microsoft.com/office/powerpoint/2010/main" val="20431930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E14899-1B36-2581-A670-80235195B878}"/>
            </a:ext>
          </a:extLst>
        </p:cNvPr>
        <p:cNvGrpSpPr/>
        <p:nvPr/>
      </p:nvGrpSpPr>
      <p:grpSpPr>
        <a:xfrm>
          <a:off x="0" y="0"/>
          <a:ext cx="0" cy="0"/>
          <a:chOff x="0" y="0"/>
          <a:chExt cx="0" cy="0"/>
        </a:xfrm>
      </p:grpSpPr>
      <p:sp>
        <p:nvSpPr>
          <p:cNvPr id="14" name="Rectangle 13">
            <a:extLst>
              <a:ext uri="{FF2B5EF4-FFF2-40B4-BE49-F238E27FC236}">
                <a16:creationId xmlns:a16="http://schemas.microsoft.com/office/drawing/2014/main" id="{E3C8DD9F-2929-BAF0-698B-1DED63B17C48}"/>
              </a:ext>
            </a:extLst>
          </p:cNvPr>
          <p:cNvSpPr/>
          <p:nvPr/>
        </p:nvSpPr>
        <p:spPr>
          <a:xfrm>
            <a:off x="505949" y="1966823"/>
            <a:ext cx="2703077" cy="431320"/>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Text Placeholder 2">
            <a:extLst>
              <a:ext uri="{FF2B5EF4-FFF2-40B4-BE49-F238E27FC236}">
                <a16:creationId xmlns:a16="http://schemas.microsoft.com/office/drawing/2014/main" id="{E8B46B42-82EC-E05A-95B9-04D83A376E81}"/>
              </a:ext>
            </a:extLst>
          </p:cNvPr>
          <p:cNvSpPr txBox="1">
            <a:spLocks/>
          </p:cNvSpPr>
          <p:nvPr/>
        </p:nvSpPr>
        <p:spPr>
          <a:xfrm>
            <a:off x="505949" y="3159892"/>
            <a:ext cx="10898172" cy="1958196"/>
          </a:xfrm>
          <a:prstGeom prst="rect">
            <a:avLst/>
          </a:prstGeom>
        </p:spPr>
        <p:txBody>
          <a:bodyPr/>
          <a:lstStyle>
            <a:lvl1pPr marL="228600" indent="-283464" algn="l" defTabSz="914400" rtl="0" eaLnBrk="1" latinLnBrk="0" hangingPunct="1">
              <a:lnSpc>
                <a:spcPct val="90000"/>
              </a:lnSpc>
              <a:spcBef>
                <a:spcPts val="1000"/>
              </a:spcBef>
              <a:buFont typeface="Arial" panose="020B0604020202020204" pitchFamily="34" charset="0"/>
              <a:buChar char="•"/>
              <a:defRPr sz="2800" b="0" i="0" kern="1200">
                <a:solidFill>
                  <a:schemeClr val="bg1"/>
                </a:solidFill>
                <a:latin typeface="+mn-lt"/>
                <a:ea typeface="+mn-ea"/>
                <a:cs typeface="+mn-cs"/>
              </a:defRPr>
            </a:lvl1pPr>
            <a:lvl2pPr marL="685800" indent="-283464" algn="l" defTabSz="914400" rtl="0" eaLnBrk="1" latinLnBrk="0" hangingPunct="1">
              <a:lnSpc>
                <a:spcPct val="90000"/>
              </a:lnSpc>
              <a:spcBef>
                <a:spcPts val="500"/>
              </a:spcBef>
              <a:buFont typeface="Arial" panose="020B0604020202020204" pitchFamily="34" charset="0"/>
              <a:buChar char="•"/>
              <a:defRPr sz="2400" b="0" i="0" kern="1200">
                <a:solidFill>
                  <a:schemeClr val="bg1"/>
                </a:solidFill>
                <a:latin typeface="+mn-lt"/>
                <a:ea typeface="+mn-ea"/>
                <a:cs typeface="+mn-cs"/>
              </a:defRPr>
            </a:lvl2pPr>
            <a:lvl3pPr marL="1143000" indent="-283464" algn="l" defTabSz="914400" rtl="0" eaLnBrk="1" latinLnBrk="0" hangingPunct="1">
              <a:lnSpc>
                <a:spcPct val="90000"/>
              </a:lnSpc>
              <a:spcBef>
                <a:spcPts val="500"/>
              </a:spcBef>
              <a:buFont typeface="Arial" panose="020B0604020202020204" pitchFamily="34" charset="0"/>
              <a:buChar char="•"/>
              <a:defRPr sz="2000" b="0" i="0" kern="1200">
                <a:solidFill>
                  <a:schemeClr val="bg1"/>
                </a:solidFill>
                <a:latin typeface="+mn-lt"/>
                <a:ea typeface="+mn-ea"/>
                <a:cs typeface="+mn-cs"/>
              </a:defRPr>
            </a:lvl3pPr>
            <a:lvl4pPr marL="1600200" indent="-283464"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mn-lt"/>
                <a:ea typeface="+mn-ea"/>
                <a:cs typeface="+mn-cs"/>
              </a:defRPr>
            </a:lvl4pPr>
            <a:lvl5pPr marL="2057400" indent="-283464"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br>
              <a:rPr lang="en-US" b="1" dirty="0">
                <a:latin typeface="Times New Roman" panose="02020603050405020304" pitchFamily="18" charset="0"/>
                <a:cs typeface="Times New Roman" panose="02020603050405020304" pitchFamily="18" charset="0"/>
              </a:rPr>
            </a:br>
            <a:r>
              <a:rPr lang="en-US" sz="2000" b="1" dirty="0">
                <a:latin typeface="Times New Roman" panose="02020603050405020304" pitchFamily="18" charset="0"/>
                <a:cs typeface="Times New Roman" panose="02020603050405020304" pitchFamily="18" charset="0"/>
              </a:rPr>
              <a:t>The primary objective of this study is to provide an in-depth analysis of user sentiments toward the Mobile Legends application, while evaluating and comparing the effectiveness of different models for sentiment classification.</a:t>
            </a:r>
          </a:p>
          <a:p>
            <a:pPr marL="0" indent="0" algn="just">
              <a:buNone/>
            </a:pPr>
            <a:endParaRPr lang="en-US" sz="2000" spc="100" dirty="0">
              <a:latin typeface="+mj-lt"/>
              <a:ea typeface="+mj-ea"/>
              <a:cs typeface="+mj-cs"/>
            </a:endParaRPr>
          </a:p>
        </p:txBody>
      </p:sp>
      <p:sp>
        <p:nvSpPr>
          <p:cNvPr id="13" name="TextBox 12">
            <a:extLst>
              <a:ext uri="{FF2B5EF4-FFF2-40B4-BE49-F238E27FC236}">
                <a16:creationId xmlns:a16="http://schemas.microsoft.com/office/drawing/2014/main" id="{702E0FC7-E3CB-9B6B-04CE-7C7140843146}"/>
              </a:ext>
            </a:extLst>
          </p:cNvPr>
          <p:cNvSpPr txBox="1"/>
          <p:nvPr/>
        </p:nvSpPr>
        <p:spPr>
          <a:xfrm>
            <a:off x="505949" y="1797762"/>
            <a:ext cx="6386558" cy="769441"/>
          </a:xfrm>
          <a:prstGeom prst="rect">
            <a:avLst/>
          </a:prstGeom>
          <a:noFill/>
        </p:spPr>
        <p:txBody>
          <a:bodyPr wrap="square">
            <a:spAutoFit/>
          </a:bodyPr>
          <a:lstStyle/>
          <a:p>
            <a:pPr algn="just"/>
            <a:r>
              <a:rPr lang="en-US" sz="4400" spc="100" dirty="0">
                <a:solidFill>
                  <a:schemeClr val="bg1"/>
                </a:solidFill>
                <a:latin typeface="+mj-lt"/>
              </a:rPr>
              <a:t>Objectives</a:t>
            </a:r>
          </a:p>
        </p:txBody>
      </p:sp>
    </p:spTree>
    <p:extLst>
      <p:ext uri="{BB962C8B-B14F-4D97-AF65-F5344CB8AC3E}">
        <p14:creationId xmlns:p14="http://schemas.microsoft.com/office/powerpoint/2010/main" val="26289428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8E1B9D-6A0C-59E5-7340-62ED13E8698B}"/>
            </a:ext>
          </a:extLst>
        </p:cNvPr>
        <p:cNvGrpSpPr/>
        <p:nvPr/>
      </p:nvGrpSpPr>
      <p:grpSpPr>
        <a:xfrm>
          <a:off x="0" y="0"/>
          <a:ext cx="0" cy="0"/>
          <a:chOff x="0" y="0"/>
          <a:chExt cx="0" cy="0"/>
        </a:xfrm>
      </p:grpSpPr>
      <p:sp>
        <p:nvSpPr>
          <p:cNvPr id="14" name="Rectangle 13">
            <a:extLst>
              <a:ext uri="{FF2B5EF4-FFF2-40B4-BE49-F238E27FC236}">
                <a16:creationId xmlns:a16="http://schemas.microsoft.com/office/drawing/2014/main" id="{16671F65-1B15-695F-F540-E9C7AC352E52}"/>
              </a:ext>
            </a:extLst>
          </p:cNvPr>
          <p:cNvSpPr/>
          <p:nvPr/>
        </p:nvSpPr>
        <p:spPr>
          <a:xfrm>
            <a:off x="505949" y="1966823"/>
            <a:ext cx="2703077" cy="431320"/>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 Placeholder 2">
            <a:extLst>
              <a:ext uri="{FF2B5EF4-FFF2-40B4-BE49-F238E27FC236}">
                <a16:creationId xmlns:a16="http://schemas.microsoft.com/office/drawing/2014/main" id="{53C43075-055F-700E-8AF6-FF78CA9642D9}"/>
              </a:ext>
            </a:extLst>
          </p:cNvPr>
          <p:cNvSpPr txBox="1">
            <a:spLocks/>
          </p:cNvSpPr>
          <p:nvPr/>
        </p:nvSpPr>
        <p:spPr>
          <a:xfrm>
            <a:off x="505949" y="2484408"/>
            <a:ext cx="10898172" cy="4226943"/>
          </a:xfrm>
          <a:prstGeom prst="rect">
            <a:avLst/>
          </a:prstGeom>
        </p:spPr>
        <p:txBody>
          <a:bodyPr/>
          <a:lstStyle>
            <a:lvl1pPr marL="228600" indent="-283464" algn="l" defTabSz="914400" rtl="0" eaLnBrk="1" latinLnBrk="0" hangingPunct="1">
              <a:lnSpc>
                <a:spcPct val="90000"/>
              </a:lnSpc>
              <a:spcBef>
                <a:spcPts val="1000"/>
              </a:spcBef>
              <a:buFont typeface="Arial" panose="020B0604020202020204" pitchFamily="34" charset="0"/>
              <a:buChar char="•"/>
              <a:defRPr sz="2800" b="0" i="0" kern="1200">
                <a:solidFill>
                  <a:schemeClr val="bg1"/>
                </a:solidFill>
                <a:latin typeface="+mn-lt"/>
                <a:ea typeface="+mn-ea"/>
                <a:cs typeface="+mn-cs"/>
              </a:defRPr>
            </a:lvl1pPr>
            <a:lvl2pPr marL="685800" indent="-283464" algn="l" defTabSz="914400" rtl="0" eaLnBrk="1" latinLnBrk="0" hangingPunct="1">
              <a:lnSpc>
                <a:spcPct val="90000"/>
              </a:lnSpc>
              <a:spcBef>
                <a:spcPts val="500"/>
              </a:spcBef>
              <a:buFont typeface="Arial" panose="020B0604020202020204" pitchFamily="34" charset="0"/>
              <a:buChar char="•"/>
              <a:defRPr sz="2400" b="0" i="0" kern="1200">
                <a:solidFill>
                  <a:schemeClr val="bg1"/>
                </a:solidFill>
                <a:latin typeface="+mn-lt"/>
                <a:ea typeface="+mn-ea"/>
                <a:cs typeface="+mn-cs"/>
              </a:defRPr>
            </a:lvl2pPr>
            <a:lvl3pPr marL="1143000" indent="-283464" algn="l" defTabSz="914400" rtl="0" eaLnBrk="1" latinLnBrk="0" hangingPunct="1">
              <a:lnSpc>
                <a:spcPct val="90000"/>
              </a:lnSpc>
              <a:spcBef>
                <a:spcPts val="500"/>
              </a:spcBef>
              <a:buFont typeface="Arial" panose="020B0604020202020204" pitchFamily="34" charset="0"/>
              <a:buChar char="•"/>
              <a:defRPr sz="2000" b="0" i="0" kern="1200">
                <a:solidFill>
                  <a:schemeClr val="bg1"/>
                </a:solidFill>
                <a:latin typeface="+mn-lt"/>
                <a:ea typeface="+mn-ea"/>
                <a:cs typeface="+mn-cs"/>
              </a:defRPr>
            </a:lvl3pPr>
            <a:lvl4pPr marL="1600200" indent="-283464"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mn-lt"/>
                <a:ea typeface="+mn-ea"/>
                <a:cs typeface="+mn-cs"/>
              </a:defRPr>
            </a:lvl4pPr>
            <a:lvl5pPr marL="2057400" indent="-283464"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r>
              <a:rPr lang="en-US" dirty="0">
                <a:latin typeface="Times New Roman" panose="02020603050405020304" pitchFamily="18" charset="0"/>
                <a:cs typeface="Times New Roman" panose="02020603050405020304" pitchFamily="18" charset="0"/>
              </a:rPr>
              <a:t>Developed a robust preprocessing pipeline to handle noisy and inconsistent app review data.</a:t>
            </a:r>
          </a:p>
          <a:p>
            <a:pPr marL="457200" indent="-457200"/>
            <a:r>
              <a:rPr lang="en-US" dirty="0">
                <a:latin typeface="Times New Roman" panose="02020603050405020304" pitchFamily="18" charset="0"/>
                <a:cs typeface="Times New Roman" panose="02020603050405020304" pitchFamily="18" charset="0"/>
              </a:rPr>
              <a:t>Implemented and compared sentiment analysis models, including traditional ML, deep learning, and LLM.</a:t>
            </a:r>
          </a:p>
          <a:p>
            <a:pPr marL="457200" indent="-457200"/>
            <a:r>
              <a:rPr lang="en-US" dirty="0">
                <a:latin typeface="Times New Roman" panose="02020603050405020304" pitchFamily="18" charset="0"/>
                <a:cs typeface="Times New Roman" panose="02020603050405020304" pitchFamily="18" charset="0"/>
              </a:rPr>
              <a:t>Delivered best practices and actionable insights to improve user experience in mobile apps like Mobile Legends.</a:t>
            </a:r>
            <a:br>
              <a:rPr lang="en-US" dirty="0">
                <a:latin typeface="Times New Roman" panose="02020603050405020304" pitchFamily="18" charset="0"/>
                <a:cs typeface="Times New Roman" panose="02020603050405020304" pitchFamily="18" charset="0"/>
              </a:rPr>
            </a:br>
            <a:endParaRPr lang="en-US" sz="2000" spc="100" dirty="0">
              <a:latin typeface="+mj-lt"/>
              <a:ea typeface="+mj-ea"/>
              <a:cs typeface="+mj-cs"/>
            </a:endParaRPr>
          </a:p>
        </p:txBody>
      </p:sp>
      <p:sp>
        <p:nvSpPr>
          <p:cNvPr id="13" name="TextBox 12">
            <a:extLst>
              <a:ext uri="{FF2B5EF4-FFF2-40B4-BE49-F238E27FC236}">
                <a16:creationId xmlns:a16="http://schemas.microsoft.com/office/drawing/2014/main" id="{0669D5E4-7BCD-2A37-CD26-FB08546432BA}"/>
              </a:ext>
            </a:extLst>
          </p:cNvPr>
          <p:cNvSpPr txBox="1"/>
          <p:nvPr/>
        </p:nvSpPr>
        <p:spPr>
          <a:xfrm>
            <a:off x="704357" y="921336"/>
            <a:ext cx="6386558" cy="769441"/>
          </a:xfrm>
          <a:prstGeom prst="rect">
            <a:avLst/>
          </a:prstGeom>
          <a:noFill/>
        </p:spPr>
        <p:txBody>
          <a:bodyPr wrap="square">
            <a:spAutoFit/>
          </a:bodyPr>
          <a:lstStyle/>
          <a:p>
            <a:r>
              <a:rPr lang="en-US" sz="4400" spc="100" dirty="0">
                <a:solidFill>
                  <a:schemeClr val="bg1"/>
                </a:solidFill>
                <a:latin typeface="+mj-lt"/>
              </a:rPr>
              <a:t>Contribution</a:t>
            </a:r>
            <a:endParaRPr lang="en-US" sz="4400" spc="100" dirty="0">
              <a:solidFill>
                <a:schemeClr val="bg1"/>
              </a:solidFill>
              <a:latin typeface="+mj-lt"/>
              <a:ea typeface="+mj-ea"/>
              <a:cs typeface="+mj-cs"/>
            </a:endParaRPr>
          </a:p>
        </p:txBody>
      </p:sp>
    </p:spTree>
    <p:extLst>
      <p:ext uri="{BB962C8B-B14F-4D97-AF65-F5344CB8AC3E}">
        <p14:creationId xmlns:p14="http://schemas.microsoft.com/office/powerpoint/2010/main" val="17977050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a:extLst>
            <a:ext uri="{FF2B5EF4-FFF2-40B4-BE49-F238E27FC236}">
              <a16:creationId xmlns:a16="http://schemas.microsoft.com/office/drawing/2014/main" id="{843441ED-06C3-B377-C392-A5D663E470C4}"/>
            </a:ext>
          </a:extLst>
        </p:cNvPr>
        <p:cNvGrpSpPr/>
        <p:nvPr/>
      </p:nvGrpSpPr>
      <p:grpSpPr>
        <a:xfrm>
          <a:off x="0" y="0"/>
          <a:ext cx="0" cy="0"/>
          <a:chOff x="0" y="0"/>
          <a:chExt cx="0" cy="0"/>
        </a:xfrm>
      </p:grpSpPr>
      <p:sp>
        <p:nvSpPr>
          <p:cNvPr id="14" name="Rectangle 13">
            <a:extLst>
              <a:ext uri="{FF2B5EF4-FFF2-40B4-BE49-F238E27FC236}">
                <a16:creationId xmlns:a16="http://schemas.microsoft.com/office/drawing/2014/main" id="{85066C68-2E51-7AE1-0BB5-8A31112B5F3A}"/>
              </a:ext>
            </a:extLst>
          </p:cNvPr>
          <p:cNvSpPr/>
          <p:nvPr/>
        </p:nvSpPr>
        <p:spPr>
          <a:xfrm>
            <a:off x="505949" y="1966823"/>
            <a:ext cx="2703077" cy="431320"/>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 Placeholder 2">
            <a:extLst>
              <a:ext uri="{FF2B5EF4-FFF2-40B4-BE49-F238E27FC236}">
                <a16:creationId xmlns:a16="http://schemas.microsoft.com/office/drawing/2014/main" id="{AFB9618F-8B81-E24C-7E3E-A8E9B738ACA4}"/>
              </a:ext>
            </a:extLst>
          </p:cNvPr>
          <p:cNvSpPr txBox="1">
            <a:spLocks/>
          </p:cNvSpPr>
          <p:nvPr/>
        </p:nvSpPr>
        <p:spPr>
          <a:xfrm>
            <a:off x="-845331" y="-319178"/>
            <a:ext cx="10898172" cy="5434641"/>
          </a:xfrm>
          <a:prstGeom prst="rect">
            <a:avLst/>
          </a:prstGeom>
        </p:spPr>
        <p:txBody>
          <a:bodyPr/>
          <a:lstStyle>
            <a:lvl1pPr marL="228600" indent="-283464" algn="l" defTabSz="914400" rtl="0" eaLnBrk="1" latinLnBrk="0" hangingPunct="1">
              <a:lnSpc>
                <a:spcPct val="90000"/>
              </a:lnSpc>
              <a:spcBef>
                <a:spcPts val="1000"/>
              </a:spcBef>
              <a:buFont typeface="Arial" panose="020B0604020202020204" pitchFamily="34" charset="0"/>
              <a:buChar char="•"/>
              <a:defRPr sz="2800" b="0" i="0" kern="1200">
                <a:solidFill>
                  <a:schemeClr val="bg1"/>
                </a:solidFill>
                <a:latin typeface="+mn-lt"/>
                <a:ea typeface="+mn-ea"/>
                <a:cs typeface="+mn-cs"/>
              </a:defRPr>
            </a:lvl1pPr>
            <a:lvl2pPr marL="685800" indent="-283464" algn="l" defTabSz="914400" rtl="0" eaLnBrk="1" latinLnBrk="0" hangingPunct="1">
              <a:lnSpc>
                <a:spcPct val="90000"/>
              </a:lnSpc>
              <a:spcBef>
                <a:spcPts val="500"/>
              </a:spcBef>
              <a:buFont typeface="Arial" panose="020B0604020202020204" pitchFamily="34" charset="0"/>
              <a:buChar char="•"/>
              <a:defRPr sz="2400" b="0" i="0" kern="1200">
                <a:solidFill>
                  <a:schemeClr val="bg1"/>
                </a:solidFill>
                <a:latin typeface="+mn-lt"/>
                <a:ea typeface="+mn-ea"/>
                <a:cs typeface="+mn-cs"/>
              </a:defRPr>
            </a:lvl2pPr>
            <a:lvl3pPr marL="1143000" indent="-283464" algn="l" defTabSz="914400" rtl="0" eaLnBrk="1" latinLnBrk="0" hangingPunct="1">
              <a:lnSpc>
                <a:spcPct val="90000"/>
              </a:lnSpc>
              <a:spcBef>
                <a:spcPts val="500"/>
              </a:spcBef>
              <a:buFont typeface="Arial" panose="020B0604020202020204" pitchFamily="34" charset="0"/>
              <a:buChar char="•"/>
              <a:defRPr sz="2000" b="0" i="0" kern="1200">
                <a:solidFill>
                  <a:schemeClr val="bg1"/>
                </a:solidFill>
                <a:latin typeface="+mn-lt"/>
                <a:ea typeface="+mn-ea"/>
                <a:cs typeface="+mn-cs"/>
              </a:defRPr>
            </a:lvl3pPr>
            <a:lvl4pPr marL="1600200" indent="-283464"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mn-lt"/>
                <a:ea typeface="+mn-ea"/>
                <a:cs typeface="+mn-cs"/>
              </a:defRPr>
            </a:lvl4pPr>
            <a:lvl5pPr marL="2057400" indent="-283464"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br>
              <a:rPr lang="en-US" dirty="0">
                <a:latin typeface="Times New Roman" panose="02020603050405020304" pitchFamily="18" charset="0"/>
                <a:cs typeface="Times New Roman" panose="02020603050405020304" pitchFamily="18" charset="0"/>
              </a:rPr>
            </a:br>
            <a:endParaRPr lang="en-US" sz="2000" spc="100" dirty="0">
              <a:latin typeface="+mj-lt"/>
              <a:ea typeface="+mj-ea"/>
              <a:cs typeface="+mj-cs"/>
            </a:endParaRPr>
          </a:p>
        </p:txBody>
      </p:sp>
      <p:sp>
        <p:nvSpPr>
          <p:cNvPr id="13" name="TextBox 12">
            <a:extLst>
              <a:ext uri="{FF2B5EF4-FFF2-40B4-BE49-F238E27FC236}">
                <a16:creationId xmlns:a16="http://schemas.microsoft.com/office/drawing/2014/main" id="{A8EFD652-A2B2-0D3D-EFE6-4E427D009A11}"/>
              </a:ext>
            </a:extLst>
          </p:cNvPr>
          <p:cNvSpPr txBox="1"/>
          <p:nvPr/>
        </p:nvSpPr>
        <p:spPr>
          <a:xfrm>
            <a:off x="228053" y="171156"/>
            <a:ext cx="5961945" cy="769441"/>
          </a:xfrm>
          <a:prstGeom prst="rect">
            <a:avLst/>
          </a:prstGeom>
          <a:noFill/>
        </p:spPr>
        <p:txBody>
          <a:bodyPr wrap="square">
            <a:spAutoFit/>
          </a:bodyPr>
          <a:lstStyle/>
          <a:p>
            <a:pPr marL="0" indent="0">
              <a:buNone/>
            </a:pPr>
            <a:r>
              <a:rPr lang="en-US" sz="4400" spc="100" dirty="0">
                <a:solidFill>
                  <a:schemeClr val="bg1"/>
                </a:solidFill>
                <a:latin typeface="+mj-lt"/>
                <a:ea typeface="+mj-ea"/>
                <a:cs typeface="+mj-cs"/>
              </a:rPr>
              <a:t>Related Work</a:t>
            </a:r>
          </a:p>
        </p:txBody>
      </p:sp>
      <p:graphicFrame>
        <p:nvGraphicFramePr>
          <p:cNvPr id="2" name="Table 1">
            <a:extLst>
              <a:ext uri="{FF2B5EF4-FFF2-40B4-BE49-F238E27FC236}">
                <a16:creationId xmlns:a16="http://schemas.microsoft.com/office/drawing/2014/main" id="{5AE3C268-B4EB-68AF-EBF6-874F48462A85}"/>
              </a:ext>
            </a:extLst>
          </p:cNvPr>
          <p:cNvGraphicFramePr>
            <a:graphicFrameLocks noGrp="1"/>
          </p:cNvGraphicFramePr>
          <p:nvPr>
            <p:extLst>
              <p:ext uri="{D42A27DB-BD31-4B8C-83A1-F6EECF244321}">
                <p14:modId xmlns:p14="http://schemas.microsoft.com/office/powerpoint/2010/main" val="1862718204"/>
              </p:ext>
            </p:extLst>
          </p:nvPr>
        </p:nvGraphicFramePr>
        <p:xfrm>
          <a:off x="228053" y="1026192"/>
          <a:ext cx="10768773" cy="5648928"/>
        </p:xfrm>
        <a:graphic>
          <a:graphicData uri="http://schemas.openxmlformats.org/drawingml/2006/table">
            <a:tbl>
              <a:tblPr firstRow="1" firstCol="1" bandRow="1">
                <a:effectLst>
                  <a:outerShdw blurRad="50800" dist="38100" dir="2700000" algn="tl" rotWithShape="0">
                    <a:prstClr val="black">
                      <a:alpha val="40000"/>
                    </a:prstClr>
                  </a:outerShdw>
                </a:effectLst>
                <a:tableStyleId>{8A107856-5554-42FB-B03E-39F5DBC370BA}</a:tableStyleId>
              </a:tblPr>
              <a:tblGrid>
                <a:gridCol w="1143868">
                  <a:extLst>
                    <a:ext uri="{9D8B030D-6E8A-4147-A177-3AD203B41FA5}">
                      <a16:colId xmlns:a16="http://schemas.microsoft.com/office/drawing/2014/main" val="2187013460"/>
                    </a:ext>
                  </a:extLst>
                </a:gridCol>
                <a:gridCol w="1159453">
                  <a:extLst>
                    <a:ext uri="{9D8B030D-6E8A-4147-A177-3AD203B41FA5}">
                      <a16:colId xmlns:a16="http://schemas.microsoft.com/office/drawing/2014/main" val="2982030033"/>
                    </a:ext>
                  </a:extLst>
                </a:gridCol>
                <a:gridCol w="2019695">
                  <a:extLst>
                    <a:ext uri="{9D8B030D-6E8A-4147-A177-3AD203B41FA5}">
                      <a16:colId xmlns:a16="http://schemas.microsoft.com/office/drawing/2014/main" val="510760580"/>
                    </a:ext>
                  </a:extLst>
                </a:gridCol>
                <a:gridCol w="2144365">
                  <a:extLst>
                    <a:ext uri="{9D8B030D-6E8A-4147-A177-3AD203B41FA5}">
                      <a16:colId xmlns:a16="http://schemas.microsoft.com/office/drawing/2014/main" val="3555407325"/>
                    </a:ext>
                  </a:extLst>
                </a:gridCol>
                <a:gridCol w="2231638">
                  <a:extLst>
                    <a:ext uri="{9D8B030D-6E8A-4147-A177-3AD203B41FA5}">
                      <a16:colId xmlns:a16="http://schemas.microsoft.com/office/drawing/2014/main" val="2053223120"/>
                    </a:ext>
                  </a:extLst>
                </a:gridCol>
                <a:gridCol w="2069754">
                  <a:extLst>
                    <a:ext uri="{9D8B030D-6E8A-4147-A177-3AD203B41FA5}">
                      <a16:colId xmlns:a16="http://schemas.microsoft.com/office/drawing/2014/main" val="2781629340"/>
                    </a:ext>
                  </a:extLst>
                </a:gridCol>
              </a:tblGrid>
              <a:tr h="547976">
                <a:tc rowSpan="3">
                  <a:txBody>
                    <a:bodyPr/>
                    <a:lstStyle/>
                    <a:p>
                      <a:pPr marL="0" marR="0" lvl="0" indent="0" algn="ctr" defTabSz="914400" rtl="0" eaLnBrk="1" fontAlgn="auto" latinLnBrk="0" hangingPunct="1">
                        <a:lnSpc>
                          <a:spcPct val="115000"/>
                        </a:lnSpc>
                        <a:spcBef>
                          <a:spcPts val="0"/>
                        </a:spcBef>
                        <a:spcAft>
                          <a:spcPts val="800"/>
                        </a:spcAft>
                        <a:buClrTx/>
                        <a:buSzTx/>
                        <a:buFontTx/>
                        <a:buNone/>
                        <a:tabLst/>
                        <a:defRPr/>
                      </a:pPr>
                      <a:r>
                        <a:rPr lang="en-US" sz="1800" b="1" kern="0" dirty="0">
                          <a:effectLst/>
                          <a:latin typeface="Times New Roman" panose="02020603050405020304" pitchFamily="18" charset="0"/>
                          <a:cs typeface="Times New Roman" panose="02020603050405020304" pitchFamily="18" charset="0"/>
                        </a:rPr>
                        <a:t>Machine Learning Models</a:t>
                      </a:r>
                      <a:endParaRPr lang="en-US" sz="1800" b="1" kern="100" dirty="0">
                        <a:effectLst/>
                        <a:latin typeface="Times New Roman" panose="02020603050405020304" pitchFamily="18" charset="0"/>
                        <a:cs typeface="Times New Roman" panose="02020603050405020304" pitchFamily="18" charset="0"/>
                      </a:endParaRPr>
                    </a:p>
                    <a:p>
                      <a:pPr marL="0" marR="0" algn="ctr">
                        <a:lnSpc>
                          <a:spcPct val="115000"/>
                        </a:lnSpc>
                        <a:spcAft>
                          <a:spcPts val="800"/>
                        </a:spcAft>
                        <a:buNone/>
                      </a:pPr>
                      <a:r>
                        <a:rPr lang="en-US" sz="1800" b="1" kern="100" dirty="0">
                          <a:effectLst/>
                          <a:latin typeface="Times New Roman" panose="02020603050405020304" pitchFamily="18" charset="0"/>
                          <a:cs typeface="Times New Roman" panose="02020603050405020304" pitchFamily="18" charset="0"/>
                        </a:rPr>
                        <a:t>`</a:t>
                      </a:r>
                    </a:p>
                  </a:txBody>
                  <a:tcPr marL="60057" marR="60057" marT="8341"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tc>
                  <a:txBody>
                    <a:bodyPr/>
                    <a:lstStyle/>
                    <a:p>
                      <a:pPr marL="0" marR="0" algn="ctr">
                        <a:lnSpc>
                          <a:spcPct val="115000"/>
                        </a:lnSpc>
                        <a:spcAft>
                          <a:spcPts val="800"/>
                        </a:spcAft>
                        <a:buNone/>
                      </a:pPr>
                      <a:r>
                        <a:rPr lang="en-US" sz="2000" b="1" kern="0" dirty="0">
                          <a:effectLst/>
                          <a:latin typeface="Times New Roman" panose="02020603050405020304" pitchFamily="18" charset="0"/>
                          <a:cs typeface="Times New Roman" panose="02020603050405020304" pitchFamily="18" charset="0"/>
                        </a:rPr>
                        <a:t>Study</a:t>
                      </a:r>
                      <a:endParaRPr lang="en-US" sz="20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tc>
                  <a:txBody>
                    <a:bodyPr/>
                    <a:lstStyle/>
                    <a:p>
                      <a:pPr marL="0" marR="0" algn="ctr">
                        <a:lnSpc>
                          <a:spcPct val="115000"/>
                        </a:lnSpc>
                        <a:spcAft>
                          <a:spcPts val="800"/>
                        </a:spcAft>
                        <a:buNone/>
                      </a:pPr>
                      <a:r>
                        <a:rPr lang="en-US" sz="2000" b="1" kern="0">
                          <a:effectLst/>
                          <a:latin typeface="Times New Roman" panose="02020603050405020304" pitchFamily="18" charset="0"/>
                          <a:cs typeface="Times New Roman" panose="02020603050405020304" pitchFamily="18" charset="0"/>
                        </a:rPr>
                        <a:t>Model</a:t>
                      </a:r>
                      <a:endParaRPr lang="en-US" sz="2000" b="1"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tc>
                  <a:txBody>
                    <a:bodyPr/>
                    <a:lstStyle/>
                    <a:p>
                      <a:pPr marL="0" marR="0" algn="ctr">
                        <a:lnSpc>
                          <a:spcPct val="115000"/>
                        </a:lnSpc>
                        <a:spcAft>
                          <a:spcPts val="800"/>
                        </a:spcAft>
                        <a:buNone/>
                      </a:pPr>
                      <a:r>
                        <a:rPr lang="en-US" sz="2000" b="1" kern="0" dirty="0">
                          <a:effectLst/>
                          <a:latin typeface="Times New Roman" panose="02020603050405020304" pitchFamily="18" charset="0"/>
                          <a:cs typeface="Times New Roman" panose="02020603050405020304" pitchFamily="18" charset="0"/>
                        </a:rPr>
                        <a:t>Dataset</a:t>
                      </a:r>
                      <a:endParaRPr lang="en-US" sz="20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tc>
                  <a:txBody>
                    <a:bodyPr/>
                    <a:lstStyle/>
                    <a:p>
                      <a:pPr marL="0" marR="0" algn="ctr">
                        <a:lnSpc>
                          <a:spcPct val="115000"/>
                        </a:lnSpc>
                        <a:spcAft>
                          <a:spcPts val="800"/>
                        </a:spcAft>
                        <a:buNone/>
                      </a:pPr>
                      <a:r>
                        <a:rPr lang="en-US" sz="2000" b="1" kern="0" dirty="0">
                          <a:effectLst/>
                          <a:latin typeface="Times New Roman" panose="02020603050405020304" pitchFamily="18" charset="0"/>
                          <a:cs typeface="Times New Roman" panose="02020603050405020304" pitchFamily="18" charset="0"/>
                        </a:rPr>
                        <a:t>Key Findings</a:t>
                      </a:r>
                      <a:endParaRPr lang="en-US" sz="20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tc>
                  <a:txBody>
                    <a:bodyPr/>
                    <a:lstStyle/>
                    <a:p>
                      <a:pPr marL="0" marR="0" algn="ctr">
                        <a:lnSpc>
                          <a:spcPct val="115000"/>
                        </a:lnSpc>
                        <a:spcAft>
                          <a:spcPts val="800"/>
                        </a:spcAft>
                        <a:buNone/>
                      </a:pPr>
                      <a:r>
                        <a:rPr lang="en-US" sz="2000" b="1" kern="0" dirty="0">
                          <a:effectLst/>
                          <a:latin typeface="Times New Roman" panose="02020603050405020304" pitchFamily="18" charset="0"/>
                          <a:cs typeface="Times New Roman" panose="02020603050405020304" pitchFamily="18" charset="0"/>
                        </a:rPr>
                        <a:t>Limitations/Gaps</a:t>
                      </a:r>
                      <a:endParaRPr lang="en-US" sz="20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extLst>
                  <a:ext uri="{0D108BD9-81ED-4DB2-BD59-A6C34878D82A}">
                    <a16:rowId xmlns:a16="http://schemas.microsoft.com/office/drawing/2014/main" val="3809016674"/>
                  </a:ext>
                </a:extLst>
              </a:tr>
              <a:tr h="1062305">
                <a:tc vMerge="1">
                  <a:txBody>
                    <a:bodyPr/>
                    <a:lstStyle/>
                    <a:p>
                      <a:endParaRPr dirty="0"/>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lumMod val="40000"/>
                        <a:lumOff val="60000"/>
                      </a:schemeClr>
                    </a:solidFill>
                  </a:tcPr>
                </a:tc>
                <a:tc>
                  <a:txBody>
                    <a:bodyPr/>
                    <a:lstStyle/>
                    <a:p>
                      <a:pPr marL="0" marR="0" algn="ctr">
                        <a:lnSpc>
                          <a:spcPct val="115000"/>
                        </a:lnSpc>
                        <a:spcAft>
                          <a:spcPts val="800"/>
                        </a:spcAft>
                        <a:buNone/>
                      </a:pPr>
                      <a:r>
                        <a:rPr lang="en-US" sz="1200" b="0" kern="0" dirty="0">
                          <a:ln>
                            <a:noFill/>
                          </a:ln>
                          <a:solidFill>
                            <a:schemeClr val="dk1"/>
                          </a:solidFill>
                          <a:effectLst/>
                          <a:latin typeface="Yu Mincho" panose="020B0400000000000000" pitchFamily="18" charset="-128"/>
                          <a:ea typeface="Yu Mincho" panose="020B0400000000000000" pitchFamily="18" charset="-128"/>
                          <a:cs typeface="Times New Roman" panose="02020603050405020304" pitchFamily="18" charset="0"/>
                        </a:rPr>
                        <a:t>Jannah et al. [1]</a:t>
                      </a:r>
                      <a:endParaRPr lang="en-US" sz="1200" b="0" kern="100" dirty="0">
                        <a:ln>
                          <a:noFill/>
                        </a:ln>
                        <a:solidFill>
                          <a:schemeClr val="dk1"/>
                        </a:solidFill>
                        <a:effectLst/>
                        <a:latin typeface="Yu Mincho" panose="020B0400000000000000" pitchFamily="18" charset="-128"/>
                        <a:ea typeface="Yu Mincho" panose="020B0400000000000000" pitchFamily="18" charset="-128"/>
                        <a:cs typeface="Times New Roman" panose="02020603050405020304" pitchFamily="18"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tc>
                  <a:txBody>
                    <a:bodyPr/>
                    <a:lstStyle/>
                    <a:p>
                      <a:pPr marL="0" marR="0" algn="ctr">
                        <a:lnSpc>
                          <a:spcPct val="115000"/>
                        </a:lnSpc>
                        <a:spcAft>
                          <a:spcPts val="800"/>
                        </a:spcAft>
                        <a:buNone/>
                      </a:pPr>
                      <a:r>
                        <a:rPr lang="en-US" sz="1200" b="0" kern="0" dirty="0">
                          <a:ln>
                            <a:noFill/>
                          </a:ln>
                          <a:solidFill>
                            <a:schemeClr val="dk1"/>
                          </a:solidFill>
                          <a:effectLst/>
                          <a:latin typeface="Yu Mincho" panose="020B0400000000000000" pitchFamily="18" charset="-128"/>
                          <a:ea typeface="Yu Mincho" panose="020B0400000000000000" pitchFamily="18" charset="-128"/>
                          <a:cs typeface="Times New Roman" panose="02020603050405020304" pitchFamily="18" charset="0"/>
                        </a:rPr>
                        <a:t>SVM, Naive Bayes</a:t>
                      </a:r>
                      <a:endParaRPr lang="en-US" sz="1200" b="0" kern="100" dirty="0">
                        <a:ln>
                          <a:noFill/>
                        </a:ln>
                        <a:solidFill>
                          <a:schemeClr val="dk1"/>
                        </a:solidFill>
                        <a:effectLst/>
                        <a:latin typeface="Yu Mincho" panose="020B0400000000000000" pitchFamily="18" charset="-128"/>
                        <a:ea typeface="Yu Mincho" panose="020B0400000000000000" pitchFamily="18" charset="-128"/>
                        <a:cs typeface="Times New Roman" panose="02020603050405020304" pitchFamily="18"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tc>
                  <a:txBody>
                    <a:bodyPr/>
                    <a:lstStyle/>
                    <a:p>
                      <a:pPr marL="0" marR="0" algn="ctr">
                        <a:lnSpc>
                          <a:spcPct val="115000"/>
                        </a:lnSpc>
                        <a:spcAft>
                          <a:spcPts val="800"/>
                        </a:spcAft>
                        <a:buNone/>
                      </a:pPr>
                      <a:r>
                        <a:rPr lang="en-US" sz="1200" b="0" kern="0" dirty="0">
                          <a:ln>
                            <a:noFill/>
                          </a:ln>
                          <a:solidFill>
                            <a:schemeClr val="dk1"/>
                          </a:solidFill>
                          <a:effectLst/>
                          <a:latin typeface="Yu Mincho" panose="020B0400000000000000" pitchFamily="18" charset="-128"/>
                          <a:ea typeface="Yu Mincho" panose="020B0400000000000000" pitchFamily="18" charset="-128"/>
                          <a:cs typeface="Times New Roman" panose="02020603050405020304" pitchFamily="18" charset="0"/>
                        </a:rPr>
                        <a:t>Synthetic Shopee beauty product reviews</a:t>
                      </a:r>
                      <a:endParaRPr lang="en-US" sz="1200" b="0" kern="100" dirty="0">
                        <a:ln>
                          <a:noFill/>
                        </a:ln>
                        <a:solidFill>
                          <a:schemeClr val="dk1"/>
                        </a:solidFill>
                        <a:effectLst/>
                        <a:latin typeface="Yu Mincho" panose="020B0400000000000000" pitchFamily="18" charset="-128"/>
                        <a:ea typeface="Yu Mincho" panose="020B0400000000000000" pitchFamily="18" charset="-128"/>
                        <a:cs typeface="Times New Roman" panose="02020603050405020304" pitchFamily="18"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tc>
                  <a:txBody>
                    <a:bodyPr/>
                    <a:lstStyle/>
                    <a:p>
                      <a:pPr marL="0" marR="0" algn="ctr">
                        <a:lnSpc>
                          <a:spcPct val="115000"/>
                        </a:lnSpc>
                        <a:spcAft>
                          <a:spcPts val="800"/>
                        </a:spcAft>
                        <a:buNone/>
                      </a:pPr>
                      <a:r>
                        <a:rPr lang="en-US" sz="1200" b="0" kern="0" dirty="0">
                          <a:ln>
                            <a:noFill/>
                          </a:ln>
                          <a:solidFill>
                            <a:schemeClr val="dk1"/>
                          </a:solidFill>
                          <a:effectLst/>
                          <a:latin typeface="Yu Mincho" panose="020B0400000000000000" pitchFamily="18" charset="-128"/>
                          <a:ea typeface="Yu Mincho" panose="020B0400000000000000" pitchFamily="18" charset="-128"/>
                          <a:cs typeface="Times New Roman" panose="02020603050405020304" pitchFamily="18" charset="0"/>
                        </a:rPr>
                        <a:t>SVM achieved 86.14% accuracy; Naive Bayes 85.53%; TF-IDF + lemmatization effective</a:t>
                      </a:r>
                      <a:endParaRPr lang="en-US" sz="1200" b="0" kern="100" dirty="0">
                        <a:ln>
                          <a:noFill/>
                        </a:ln>
                        <a:solidFill>
                          <a:schemeClr val="dk1"/>
                        </a:solidFill>
                        <a:effectLst/>
                        <a:latin typeface="Yu Mincho" panose="020B0400000000000000" pitchFamily="18" charset="-128"/>
                        <a:ea typeface="Yu Mincho" panose="020B0400000000000000" pitchFamily="18" charset="-128"/>
                        <a:cs typeface="Times New Roman" panose="02020603050405020304" pitchFamily="18"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tc>
                  <a:txBody>
                    <a:bodyPr/>
                    <a:lstStyle/>
                    <a:p>
                      <a:pPr marL="0" marR="0" algn="ctr">
                        <a:lnSpc>
                          <a:spcPct val="115000"/>
                        </a:lnSpc>
                        <a:spcAft>
                          <a:spcPts val="800"/>
                        </a:spcAft>
                        <a:buNone/>
                      </a:pPr>
                      <a:r>
                        <a:rPr lang="en-US" sz="1200" b="0" kern="0" dirty="0">
                          <a:ln>
                            <a:noFill/>
                          </a:ln>
                          <a:solidFill>
                            <a:schemeClr val="dk1"/>
                          </a:solidFill>
                          <a:effectLst/>
                          <a:latin typeface="Yu Mincho" panose="020B0400000000000000" pitchFamily="18" charset="-128"/>
                          <a:ea typeface="Yu Mincho" panose="020B0400000000000000" pitchFamily="18" charset="-128"/>
                          <a:cs typeface="Times New Roman" panose="02020603050405020304" pitchFamily="18" charset="0"/>
                        </a:rPr>
                        <a:t>Synthetic dataset limits generalizability; no error analysis or feature importance; neutral class not fully addressed</a:t>
                      </a:r>
                      <a:endParaRPr lang="en-US" sz="1200" b="0" kern="100" dirty="0">
                        <a:ln>
                          <a:noFill/>
                        </a:ln>
                        <a:solidFill>
                          <a:schemeClr val="dk1"/>
                        </a:solidFill>
                        <a:effectLst/>
                        <a:latin typeface="Yu Mincho" panose="020B0400000000000000" pitchFamily="18" charset="-128"/>
                        <a:ea typeface="Yu Mincho" panose="020B0400000000000000" pitchFamily="18" charset="-128"/>
                        <a:cs typeface="Times New Roman" panose="02020603050405020304" pitchFamily="18"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extLst>
                  <a:ext uri="{0D108BD9-81ED-4DB2-BD59-A6C34878D82A}">
                    <a16:rowId xmlns:a16="http://schemas.microsoft.com/office/drawing/2014/main" val="1577105233"/>
                  </a:ext>
                </a:extLst>
              </a:tr>
              <a:tr h="641466">
                <a:tc vMerge="1">
                  <a:txBody>
                    <a:bodyPr/>
                    <a:lstStyle/>
                    <a:p>
                      <a:endParaRPr lang="en-US"/>
                    </a:p>
                  </a:txBody>
                  <a:tcPr/>
                </a:tc>
                <a:tc>
                  <a:txBody>
                    <a:bodyPr/>
                    <a:lstStyle/>
                    <a:p>
                      <a:pPr marL="0" marR="0" algn="ctr">
                        <a:lnSpc>
                          <a:spcPct val="115000"/>
                        </a:lnSpc>
                        <a:spcAft>
                          <a:spcPts val="800"/>
                        </a:spcAft>
                        <a:buNone/>
                      </a:pPr>
                      <a:r>
                        <a:rPr lang="en-US" sz="1200" b="0" kern="0" dirty="0">
                          <a:ln>
                            <a:noFill/>
                          </a:ln>
                          <a:solidFill>
                            <a:schemeClr val="dk1"/>
                          </a:solidFill>
                          <a:effectLst/>
                          <a:latin typeface="Yu Mincho" panose="020B0400000000000000" pitchFamily="18" charset="-128"/>
                          <a:ea typeface="Yu Mincho" panose="020B0400000000000000" pitchFamily="18" charset="-128"/>
                          <a:cs typeface="Times New Roman" panose="02020603050405020304" pitchFamily="18" charset="0"/>
                        </a:rPr>
                        <a:t>Wirawan et al. [2]</a:t>
                      </a:r>
                      <a:endParaRPr lang="en-US" sz="1200" b="0" kern="100" dirty="0">
                        <a:ln>
                          <a:noFill/>
                        </a:ln>
                        <a:solidFill>
                          <a:schemeClr val="dk1"/>
                        </a:solidFill>
                        <a:effectLst/>
                        <a:latin typeface="Yu Mincho" panose="020B0400000000000000" pitchFamily="18" charset="-128"/>
                        <a:ea typeface="Yu Mincho" panose="020B0400000000000000" pitchFamily="18" charset="-128"/>
                        <a:cs typeface="Times New Roman" panose="02020603050405020304" pitchFamily="18"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tc>
                  <a:txBody>
                    <a:bodyPr/>
                    <a:lstStyle/>
                    <a:p>
                      <a:pPr marL="0" marR="0" algn="ctr">
                        <a:lnSpc>
                          <a:spcPct val="115000"/>
                        </a:lnSpc>
                        <a:spcAft>
                          <a:spcPts val="800"/>
                        </a:spcAft>
                        <a:buNone/>
                      </a:pPr>
                      <a:r>
                        <a:rPr lang="en-US" sz="1200" b="0" kern="0" dirty="0">
                          <a:ln>
                            <a:noFill/>
                          </a:ln>
                          <a:solidFill>
                            <a:schemeClr val="dk1"/>
                          </a:solidFill>
                          <a:effectLst/>
                          <a:latin typeface="Yu Mincho" panose="020B0400000000000000" pitchFamily="18" charset="-128"/>
                          <a:ea typeface="Yu Mincho" panose="020B0400000000000000" pitchFamily="18" charset="-128"/>
                          <a:cs typeface="Times New Roman" panose="02020603050405020304" pitchFamily="18" charset="0"/>
                        </a:rPr>
                        <a:t>SVM + EDA</a:t>
                      </a:r>
                      <a:endParaRPr lang="en-US" sz="1200" b="0" kern="100" dirty="0">
                        <a:ln>
                          <a:noFill/>
                        </a:ln>
                        <a:solidFill>
                          <a:schemeClr val="dk1"/>
                        </a:solidFill>
                        <a:effectLst/>
                        <a:latin typeface="Yu Mincho" panose="020B0400000000000000" pitchFamily="18" charset="-128"/>
                        <a:ea typeface="Yu Mincho" panose="020B0400000000000000" pitchFamily="18" charset="-128"/>
                        <a:cs typeface="Times New Roman" panose="02020603050405020304" pitchFamily="18"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tc>
                  <a:txBody>
                    <a:bodyPr/>
                    <a:lstStyle/>
                    <a:p>
                      <a:pPr marL="0" marR="0" algn="ctr">
                        <a:lnSpc>
                          <a:spcPct val="115000"/>
                        </a:lnSpc>
                        <a:spcAft>
                          <a:spcPts val="800"/>
                        </a:spcAft>
                        <a:buNone/>
                      </a:pPr>
                      <a:r>
                        <a:rPr lang="en-US" sz="1200" b="0" kern="0" dirty="0">
                          <a:ln>
                            <a:noFill/>
                          </a:ln>
                          <a:solidFill>
                            <a:schemeClr val="dk1"/>
                          </a:solidFill>
                          <a:effectLst/>
                          <a:latin typeface="Yu Mincho" panose="020B0400000000000000" pitchFamily="18" charset="-128"/>
                          <a:ea typeface="Yu Mincho" panose="020B0400000000000000" pitchFamily="18" charset="-128"/>
                          <a:cs typeface="Times New Roman" panose="02020603050405020304" pitchFamily="18" charset="0"/>
                        </a:rPr>
                        <a:t>Instagram cyberbullying comments</a:t>
                      </a:r>
                      <a:endParaRPr lang="en-US" sz="1200" b="0" kern="100" dirty="0">
                        <a:ln>
                          <a:noFill/>
                        </a:ln>
                        <a:solidFill>
                          <a:schemeClr val="dk1"/>
                        </a:solidFill>
                        <a:effectLst/>
                        <a:latin typeface="Yu Mincho" panose="020B0400000000000000" pitchFamily="18" charset="-128"/>
                        <a:ea typeface="Yu Mincho" panose="020B0400000000000000" pitchFamily="18" charset="-128"/>
                        <a:cs typeface="Times New Roman" panose="02020603050405020304" pitchFamily="18"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tc>
                  <a:txBody>
                    <a:bodyPr/>
                    <a:lstStyle/>
                    <a:p>
                      <a:pPr marL="0" marR="0" algn="ctr">
                        <a:lnSpc>
                          <a:spcPct val="115000"/>
                        </a:lnSpc>
                        <a:spcAft>
                          <a:spcPts val="800"/>
                        </a:spcAft>
                        <a:buNone/>
                      </a:pPr>
                      <a:r>
                        <a:rPr lang="en-US" sz="1200" b="0" kern="0" dirty="0">
                          <a:ln>
                            <a:noFill/>
                          </a:ln>
                          <a:solidFill>
                            <a:schemeClr val="dk1"/>
                          </a:solidFill>
                          <a:effectLst/>
                          <a:latin typeface="Yu Mincho" panose="020B0400000000000000" pitchFamily="18" charset="-128"/>
                          <a:ea typeface="Yu Mincho" panose="020B0400000000000000" pitchFamily="18" charset="-128"/>
                          <a:cs typeface="Times New Roman" panose="02020603050405020304" pitchFamily="18" charset="0"/>
                        </a:rPr>
                        <a:t>Accuracy improved to 92% (+2.5% from baseline SVM); domain-specific improvement</a:t>
                      </a:r>
                      <a:endParaRPr lang="en-US" sz="1200" b="0" kern="100" dirty="0">
                        <a:ln>
                          <a:noFill/>
                        </a:ln>
                        <a:solidFill>
                          <a:schemeClr val="dk1"/>
                        </a:solidFill>
                        <a:effectLst/>
                        <a:latin typeface="Yu Mincho" panose="020B0400000000000000" pitchFamily="18" charset="-128"/>
                        <a:ea typeface="Yu Mincho" panose="020B0400000000000000" pitchFamily="18" charset="-128"/>
                        <a:cs typeface="Times New Roman" panose="02020603050405020304" pitchFamily="18"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tc>
                  <a:txBody>
                    <a:bodyPr/>
                    <a:lstStyle/>
                    <a:p>
                      <a:pPr marL="0" marR="0" algn="ctr">
                        <a:lnSpc>
                          <a:spcPct val="115000"/>
                        </a:lnSpc>
                        <a:spcAft>
                          <a:spcPts val="800"/>
                        </a:spcAft>
                        <a:buNone/>
                      </a:pPr>
                      <a:r>
                        <a:rPr lang="en-US" sz="1200" b="0" kern="0" dirty="0">
                          <a:ln>
                            <a:noFill/>
                          </a:ln>
                          <a:solidFill>
                            <a:schemeClr val="dk1"/>
                          </a:solidFill>
                          <a:effectLst/>
                          <a:latin typeface="Yu Mincho" panose="020B0400000000000000" pitchFamily="18" charset="-128"/>
                          <a:ea typeface="Yu Mincho" panose="020B0400000000000000" pitchFamily="18" charset="-128"/>
                          <a:cs typeface="Times New Roman" panose="02020603050405020304" pitchFamily="18" charset="0"/>
                        </a:rPr>
                        <a:t>No comparison with LR or Decision Tree baselines</a:t>
                      </a:r>
                      <a:endParaRPr lang="en-US" sz="1200" b="0" kern="100" dirty="0">
                        <a:ln>
                          <a:noFill/>
                        </a:ln>
                        <a:solidFill>
                          <a:schemeClr val="dk1"/>
                        </a:solidFill>
                        <a:effectLst/>
                        <a:latin typeface="Yu Mincho" panose="020B0400000000000000" pitchFamily="18" charset="-128"/>
                        <a:ea typeface="Yu Mincho" panose="020B0400000000000000" pitchFamily="18" charset="-128"/>
                        <a:cs typeface="Times New Roman" panose="02020603050405020304" pitchFamily="18"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extLst>
                  <a:ext uri="{0D108BD9-81ED-4DB2-BD59-A6C34878D82A}">
                    <a16:rowId xmlns:a16="http://schemas.microsoft.com/office/drawing/2014/main" val="1893521364"/>
                  </a:ext>
                </a:extLst>
              </a:tr>
              <a:tr h="849295">
                <a:tc rowSpan="2">
                  <a:txBody>
                    <a:bodyPr/>
                    <a:lstStyle/>
                    <a:p>
                      <a:pPr marL="0" marR="0" algn="ctr">
                        <a:lnSpc>
                          <a:spcPct val="115000"/>
                        </a:lnSpc>
                        <a:spcAft>
                          <a:spcPts val="800"/>
                        </a:spcAft>
                        <a:buNone/>
                      </a:pPr>
                      <a:r>
                        <a:rPr lang="en-US" sz="1800" b="1" kern="0" dirty="0">
                          <a:effectLst/>
                          <a:latin typeface="Times New Roman" panose="02020603050405020304" pitchFamily="18" charset="0"/>
                          <a:cs typeface="Times New Roman" panose="02020603050405020304" pitchFamily="18" charset="0"/>
                        </a:rPr>
                        <a:t>Deep Learning Models</a:t>
                      </a:r>
                      <a:endParaRPr lang="en-US" sz="18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tc>
                  <a:txBody>
                    <a:bodyPr/>
                    <a:lstStyle/>
                    <a:p>
                      <a:pPr marL="0" marR="0" algn="ctr">
                        <a:lnSpc>
                          <a:spcPct val="115000"/>
                        </a:lnSpc>
                        <a:spcAft>
                          <a:spcPts val="800"/>
                        </a:spcAft>
                        <a:buNone/>
                      </a:pPr>
                      <a:r>
                        <a:rPr lang="en-US" sz="1200" b="0" kern="0" dirty="0" err="1">
                          <a:ln>
                            <a:noFill/>
                          </a:ln>
                          <a:solidFill>
                            <a:schemeClr val="dk1"/>
                          </a:solidFill>
                          <a:effectLst/>
                          <a:latin typeface="Yu Mincho" panose="020B0400000000000000" pitchFamily="18" charset="-128"/>
                          <a:ea typeface="Yu Mincho" panose="020B0400000000000000" pitchFamily="18" charset="-128"/>
                          <a:cs typeface="Times New Roman" panose="02020603050405020304" pitchFamily="18" charset="0"/>
                        </a:rPr>
                        <a:t>Amirkhalili</a:t>
                      </a:r>
                      <a:r>
                        <a:rPr lang="en-US" sz="1200" b="0" kern="0" dirty="0">
                          <a:ln>
                            <a:noFill/>
                          </a:ln>
                          <a:solidFill>
                            <a:schemeClr val="dk1"/>
                          </a:solidFill>
                          <a:effectLst/>
                          <a:latin typeface="Yu Mincho" panose="020B0400000000000000" pitchFamily="18" charset="-128"/>
                          <a:ea typeface="Yu Mincho" panose="020B0400000000000000" pitchFamily="18" charset="-128"/>
                          <a:cs typeface="Times New Roman" panose="02020603050405020304" pitchFamily="18" charset="0"/>
                        </a:rPr>
                        <a:t> &amp; Wong [3]</a:t>
                      </a:r>
                      <a:endParaRPr lang="en-US" sz="1200" b="0" kern="100" dirty="0">
                        <a:ln>
                          <a:noFill/>
                        </a:ln>
                        <a:solidFill>
                          <a:schemeClr val="dk1"/>
                        </a:solidFill>
                        <a:effectLst/>
                        <a:latin typeface="Yu Mincho" panose="020B0400000000000000" pitchFamily="18" charset="-128"/>
                        <a:ea typeface="Yu Mincho" panose="020B0400000000000000" pitchFamily="18" charset="-128"/>
                        <a:cs typeface="Times New Roman" panose="02020603050405020304" pitchFamily="18"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tc>
                  <a:txBody>
                    <a:bodyPr/>
                    <a:lstStyle/>
                    <a:p>
                      <a:pPr marL="0" marR="0" algn="ctr">
                        <a:lnSpc>
                          <a:spcPct val="115000"/>
                        </a:lnSpc>
                        <a:spcAft>
                          <a:spcPts val="800"/>
                        </a:spcAft>
                        <a:buNone/>
                      </a:pPr>
                      <a:r>
                        <a:rPr lang="en-US" sz="1200" b="0" kern="0" dirty="0">
                          <a:ln>
                            <a:noFill/>
                          </a:ln>
                          <a:solidFill>
                            <a:schemeClr val="dk1"/>
                          </a:solidFill>
                          <a:effectLst/>
                          <a:latin typeface="Yu Mincho" panose="020B0400000000000000" pitchFamily="18" charset="-128"/>
                          <a:ea typeface="Yu Mincho" panose="020B0400000000000000" pitchFamily="18" charset="-128"/>
                          <a:cs typeface="Times New Roman" panose="02020603050405020304" pitchFamily="18" charset="0"/>
                        </a:rPr>
                        <a:t>LSTM, Naive Bayes</a:t>
                      </a:r>
                      <a:endParaRPr lang="en-US" sz="1200" b="0" kern="100" dirty="0">
                        <a:ln>
                          <a:noFill/>
                        </a:ln>
                        <a:solidFill>
                          <a:schemeClr val="dk1"/>
                        </a:solidFill>
                        <a:effectLst/>
                        <a:latin typeface="Yu Mincho" panose="020B0400000000000000" pitchFamily="18" charset="-128"/>
                        <a:ea typeface="Yu Mincho" panose="020B0400000000000000" pitchFamily="18" charset="-128"/>
                        <a:cs typeface="Times New Roman" panose="02020603050405020304" pitchFamily="18"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tc>
                  <a:txBody>
                    <a:bodyPr/>
                    <a:lstStyle/>
                    <a:p>
                      <a:pPr marL="0" marR="0" algn="ctr">
                        <a:lnSpc>
                          <a:spcPct val="115000"/>
                        </a:lnSpc>
                        <a:spcAft>
                          <a:spcPts val="800"/>
                        </a:spcAft>
                        <a:buNone/>
                      </a:pPr>
                      <a:r>
                        <a:rPr lang="en-US" sz="1200" b="0" kern="0" dirty="0">
                          <a:ln>
                            <a:noFill/>
                          </a:ln>
                          <a:solidFill>
                            <a:schemeClr val="dk1"/>
                          </a:solidFill>
                          <a:effectLst/>
                          <a:latin typeface="Yu Mincho" panose="020B0400000000000000" pitchFamily="18" charset="-128"/>
                          <a:ea typeface="Yu Mincho" panose="020B0400000000000000" pitchFamily="18" charset="-128"/>
                          <a:cs typeface="Times New Roman" panose="02020603050405020304" pitchFamily="18" charset="0"/>
                        </a:rPr>
                        <a:t>2,025 mobile banking reviews (Canada)</a:t>
                      </a:r>
                      <a:endParaRPr lang="en-US" sz="1200" b="0" kern="100" dirty="0">
                        <a:ln>
                          <a:noFill/>
                        </a:ln>
                        <a:solidFill>
                          <a:schemeClr val="dk1"/>
                        </a:solidFill>
                        <a:effectLst/>
                        <a:latin typeface="Yu Mincho" panose="020B0400000000000000" pitchFamily="18" charset="-128"/>
                        <a:ea typeface="Yu Mincho" panose="020B0400000000000000" pitchFamily="18" charset="-128"/>
                        <a:cs typeface="Times New Roman" panose="02020603050405020304" pitchFamily="18"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tc>
                  <a:txBody>
                    <a:bodyPr/>
                    <a:lstStyle/>
                    <a:p>
                      <a:pPr marL="0" marR="0" algn="ctr">
                        <a:lnSpc>
                          <a:spcPct val="115000"/>
                        </a:lnSpc>
                        <a:spcAft>
                          <a:spcPts val="800"/>
                        </a:spcAft>
                        <a:buNone/>
                      </a:pPr>
                      <a:r>
                        <a:rPr lang="en-US" sz="1200" b="0" kern="0" dirty="0">
                          <a:ln>
                            <a:noFill/>
                          </a:ln>
                          <a:solidFill>
                            <a:schemeClr val="dk1"/>
                          </a:solidFill>
                          <a:effectLst/>
                          <a:latin typeface="Yu Mincho" panose="020B0400000000000000" pitchFamily="18" charset="-128"/>
                          <a:ea typeface="Yu Mincho" panose="020B0400000000000000" pitchFamily="18" charset="-128"/>
                          <a:cs typeface="Times New Roman" panose="02020603050405020304" pitchFamily="18" charset="0"/>
                        </a:rPr>
                        <a:t>LSTM: 82%, NB: 77%; LSTM captures subtle sentiment patterns better</a:t>
                      </a:r>
                      <a:endParaRPr lang="en-US" sz="1200" b="0" kern="100" dirty="0">
                        <a:ln>
                          <a:noFill/>
                        </a:ln>
                        <a:solidFill>
                          <a:schemeClr val="dk1"/>
                        </a:solidFill>
                        <a:effectLst/>
                        <a:latin typeface="Yu Mincho" panose="020B0400000000000000" pitchFamily="18" charset="-128"/>
                        <a:ea typeface="Yu Mincho" panose="020B0400000000000000" pitchFamily="18" charset="-128"/>
                        <a:cs typeface="Times New Roman" panose="02020603050405020304" pitchFamily="18"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tc>
                  <a:txBody>
                    <a:bodyPr/>
                    <a:lstStyle/>
                    <a:p>
                      <a:pPr marL="0" marR="0" algn="ctr">
                        <a:lnSpc>
                          <a:spcPct val="115000"/>
                        </a:lnSpc>
                        <a:spcAft>
                          <a:spcPts val="800"/>
                        </a:spcAft>
                        <a:buNone/>
                      </a:pPr>
                      <a:r>
                        <a:rPr lang="en-US" sz="1200" b="0" kern="0" dirty="0">
                          <a:ln>
                            <a:noFill/>
                          </a:ln>
                          <a:solidFill>
                            <a:schemeClr val="dk1"/>
                          </a:solidFill>
                          <a:effectLst/>
                          <a:latin typeface="Yu Mincho" panose="020B0400000000000000" pitchFamily="18" charset="-128"/>
                          <a:ea typeface="Yu Mincho" panose="020B0400000000000000" pitchFamily="18" charset="-128"/>
                          <a:cs typeface="Times New Roman" panose="02020603050405020304" pitchFamily="18" charset="0"/>
                        </a:rPr>
                        <a:t>Small dataset; region-specific; no per-class metrics; no transformer benchmark</a:t>
                      </a:r>
                      <a:endParaRPr lang="en-US" sz="1200" b="0" kern="100" dirty="0">
                        <a:ln>
                          <a:noFill/>
                        </a:ln>
                        <a:solidFill>
                          <a:schemeClr val="dk1"/>
                        </a:solidFill>
                        <a:effectLst/>
                        <a:latin typeface="Yu Mincho" panose="020B0400000000000000" pitchFamily="18" charset="-128"/>
                        <a:ea typeface="Yu Mincho" panose="020B0400000000000000" pitchFamily="18" charset="-128"/>
                        <a:cs typeface="Times New Roman" panose="02020603050405020304" pitchFamily="18"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extLst>
                  <a:ext uri="{0D108BD9-81ED-4DB2-BD59-A6C34878D82A}">
                    <a16:rowId xmlns:a16="http://schemas.microsoft.com/office/drawing/2014/main" val="2009578369"/>
                  </a:ext>
                </a:extLst>
              </a:tr>
              <a:tr h="849295">
                <a:tc vMerge="1">
                  <a:txBody>
                    <a:bodyPr/>
                    <a:lstStyle/>
                    <a:p>
                      <a:endParaRPr lang="en-US"/>
                    </a:p>
                  </a:txBody>
                  <a:tcPr/>
                </a:tc>
                <a:tc>
                  <a:txBody>
                    <a:bodyPr/>
                    <a:lstStyle/>
                    <a:p>
                      <a:pPr marL="0" marR="0" algn="ctr">
                        <a:lnSpc>
                          <a:spcPct val="115000"/>
                        </a:lnSpc>
                        <a:spcAft>
                          <a:spcPts val="800"/>
                        </a:spcAft>
                        <a:buNone/>
                      </a:pPr>
                      <a:r>
                        <a:rPr lang="en-US" sz="1200" b="0" kern="0" dirty="0">
                          <a:ln>
                            <a:noFill/>
                          </a:ln>
                          <a:solidFill>
                            <a:schemeClr val="dk1"/>
                          </a:solidFill>
                          <a:effectLst/>
                          <a:latin typeface="Yu Mincho" panose="020B0400000000000000" pitchFamily="18" charset="-128"/>
                          <a:ea typeface="Yu Mincho" panose="020B0400000000000000" pitchFamily="18" charset="-128"/>
                          <a:cs typeface="Times New Roman" panose="02020603050405020304" pitchFamily="18" charset="0"/>
                        </a:rPr>
                        <a:t>Ranjan &amp; Mishra [4]</a:t>
                      </a:r>
                      <a:endParaRPr lang="en-US" sz="1200" b="0" kern="100" dirty="0">
                        <a:ln>
                          <a:noFill/>
                        </a:ln>
                        <a:solidFill>
                          <a:schemeClr val="dk1"/>
                        </a:solidFill>
                        <a:effectLst/>
                        <a:latin typeface="Yu Mincho" panose="020B0400000000000000" pitchFamily="18" charset="-128"/>
                        <a:ea typeface="Yu Mincho" panose="020B0400000000000000" pitchFamily="18" charset="-128"/>
                        <a:cs typeface="Times New Roman" panose="02020603050405020304" pitchFamily="18"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tc>
                  <a:txBody>
                    <a:bodyPr/>
                    <a:lstStyle/>
                    <a:p>
                      <a:pPr marL="0" marR="0" algn="ctr">
                        <a:lnSpc>
                          <a:spcPct val="115000"/>
                        </a:lnSpc>
                        <a:spcAft>
                          <a:spcPts val="800"/>
                        </a:spcAft>
                        <a:buNone/>
                      </a:pPr>
                      <a:r>
                        <a:rPr lang="en-US" sz="1200" b="0" kern="0" dirty="0">
                          <a:ln>
                            <a:noFill/>
                          </a:ln>
                          <a:solidFill>
                            <a:schemeClr val="dk1"/>
                          </a:solidFill>
                          <a:effectLst/>
                          <a:latin typeface="Yu Mincho" panose="020B0400000000000000" pitchFamily="18" charset="-128"/>
                          <a:ea typeface="Yu Mincho" panose="020B0400000000000000" pitchFamily="18" charset="-128"/>
                          <a:cs typeface="Times New Roman" panose="02020603050405020304" pitchFamily="18" charset="0"/>
                        </a:rPr>
                        <a:t>LSTM + </a:t>
                      </a:r>
                      <a:r>
                        <a:rPr lang="en-US" sz="1200" b="0" kern="0" dirty="0" err="1">
                          <a:ln>
                            <a:noFill/>
                          </a:ln>
                          <a:solidFill>
                            <a:schemeClr val="dk1"/>
                          </a:solidFill>
                          <a:effectLst/>
                          <a:latin typeface="Yu Mincho" panose="020B0400000000000000" pitchFamily="18" charset="-128"/>
                          <a:ea typeface="Yu Mincho" panose="020B0400000000000000" pitchFamily="18" charset="-128"/>
                          <a:cs typeface="Times New Roman" panose="02020603050405020304" pitchFamily="18" charset="0"/>
                        </a:rPr>
                        <a:t>GloVe</a:t>
                      </a:r>
                      <a:r>
                        <a:rPr lang="en-US" sz="1200" b="0" kern="0" dirty="0">
                          <a:ln>
                            <a:noFill/>
                          </a:ln>
                          <a:solidFill>
                            <a:schemeClr val="dk1"/>
                          </a:solidFill>
                          <a:effectLst/>
                          <a:latin typeface="Yu Mincho" panose="020B0400000000000000" pitchFamily="18" charset="-128"/>
                          <a:ea typeface="Yu Mincho" panose="020B0400000000000000" pitchFamily="18" charset="-128"/>
                          <a:cs typeface="Times New Roman" panose="02020603050405020304" pitchFamily="18" charset="0"/>
                        </a:rPr>
                        <a:t> embeddings</a:t>
                      </a:r>
                      <a:endParaRPr lang="en-US" sz="1200" b="0" kern="100" dirty="0">
                        <a:ln>
                          <a:noFill/>
                        </a:ln>
                        <a:solidFill>
                          <a:schemeClr val="dk1"/>
                        </a:solidFill>
                        <a:effectLst/>
                        <a:latin typeface="Yu Mincho" panose="020B0400000000000000" pitchFamily="18" charset="-128"/>
                        <a:ea typeface="Yu Mincho" panose="020B0400000000000000" pitchFamily="18" charset="-128"/>
                        <a:cs typeface="Times New Roman" panose="02020603050405020304" pitchFamily="18"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tc>
                  <a:txBody>
                    <a:bodyPr/>
                    <a:lstStyle/>
                    <a:p>
                      <a:pPr marL="0" marR="0" algn="ctr">
                        <a:lnSpc>
                          <a:spcPct val="115000"/>
                        </a:lnSpc>
                        <a:spcAft>
                          <a:spcPts val="800"/>
                        </a:spcAft>
                        <a:buNone/>
                      </a:pPr>
                      <a:r>
                        <a:rPr lang="en-US" sz="1200" b="0" kern="0" dirty="0">
                          <a:ln>
                            <a:noFill/>
                          </a:ln>
                          <a:solidFill>
                            <a:schemeClr val="dk1"/>
                          </a:solidFill>
                          <a:effectLst/>
                          <a:latin typeface="Yu Mincho" panose="020B0400000000000000" pitchFamily="18" charset="-128"/>
                          <a:ea typeface="Yu Mincho" panose="020B0400000000000000" pitchFamily="18" charset="-128"/>
                          <a:cs typeface="Times New Roman" panose="02020603050405020304" pitchFamily="18" charset="0"/>
                        </a:rPr>
                        <a:t>Google Apps reviews + Student App Reviews (SAR)</a:t>
                      </a:r>
                      <a:endParaRPr lang="en-US" sz="1200" b="0" kern="100" dirty="0">
                        <a:ln>
                          <a:noFill/>
                        </a:ln>
                        <a:solidFill>
                          <a:schemeClr val="dk1"/>
                        </a:solidFill>
                        <a:effectLst/>
                        <a:latin typeface="Yu Mincho" panose="020B0400000000000000" pitchFamily="18" charset="-128"/>
                        <a:ea typeface="Yu Mincho" panose="020B0400000000000000" pitchFamily="18" charset="-128"/>
                        <a:cs typeface="Times New Roman" panose="02020603050405020304" pitchFamily="18"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tc>
                  <a:txBody>
                    <a:bodyPr/>
                    <a:lstStyle/>
                    <a:p>
                      <a:pPr marL="0" marR="0" algn="ctr">
                        <a:lnSpc>
                          <a:spcPct val="115000"/>
                        </a:lnSpc>
                        <a:spcAft>
                          <a:spcPts val="800"/>
                        </a:spcAft>
                        <a:buNone/>
                      </a:pPr>
                      <a:r>
                        <a:rPr lang="en-US" sz="1200" b="0" kern="0" dirty="0">
                          <a:ln>
                            <a:noFill/>
                          </a:ln>
                          <a:solidFill>
                            <a:schemeClr val="dk1"/>
                          </a:solidFill>
                          <a:effectLst/>
                          <a:latin typeface="Yu Mincho" panose="020B0400000000000000" pitchFamily="18" charset="-128"/>
                          <a:ea typeface="Yu Mincho" panose="020B0400000000000000" pitchFamily="18" charset="-128"/>
                          <a:cs typeface="Times New Roman" panose="02020603050405020304" pitchFamily="18" charset="0"/>
                        </a:rPr>
                        <a:t>Accuracy: 95.2%, F1-score: 88; LSTM + embeddings outperforms traditional ML models</a:t>
                      </a:r>
                      <a:endParaRPr lang="en-US" sz="1200" b="0" kern="100" dirty="0">
                        <a:ln>
                          <a:noFill/>
                        </a:ln>
                        <a:solidFill>
                          <a:schemeClr val="dk1"/>
                        </a:solidFill>
                        <a:effectLst/>
                        <a:latin typeface="Yu Mincho" panose="020B0400000000000000" pitchFamily="18" charset="-128"/>
                        <a:ea typeface="Yu Mincho" panose="020B0400000000000000" pitchFamily="18" charset="-128"/>
                        <a:cs typeface="Times New Roman" panose="02020603050405020304" pitchFamily="18"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tc>
                  <a:txBody>
                    <a:bodyPr/>
                    <a:lstStyle/>
                    <a:p>
                      <a:pPr marL="0" marR="0" algn="ctr">
                        <a:lnSpc>
                          <a:spcPct val="115000"/>
                        </a:lnSpc>
                        <a:spcAft>
                          <a:spcPts val="800"/>
                        </a:spcAft>
                        <a:buNone/>
                      </a:pPr>
                      <a:r>
                        <a:rPr lang="en-US" sz="1200" b="0" kern="0" dirty="0">
                          <a:ln>
                            <a:noFill/>
                          </a:ln>
                          <a:solidFill>
                            <a:schemeClr val="dk1"/>
                          </a:solidFill>
                          <a:effectLst/>
                          <a:latin typeface="Yu Mincho" panose="020B0400000000000000" pitchFamily="18" charset="-128"/>
                          <a:ea typeface="Yu Mincho" panose="020B0400000000000000" pitchFamily="18" charset="-128"/>
                          <a:cs typeface="Times New Roman" panose="02020603050405020304" pitchFamily="18" charset="0"/>
                        </a:rPr>
                        <a:t>No transformer comparison; generalization to other apps/domains not evaluated</a:t>
                      </a:r>
                      <a:endParaRPr lang="en-US" sz="1200" b="0" kern="100" dirty="0">
                        <a:ln>
                          <a:noFill/>
                        </a:ln>
                        <a:solidFill>
                          <a:schemeClr val="dk1"/>
                        </a:solidFill>
                        <a:effectLst/>
                        <a:latin typeface="Yu Mincho" panose="020B0400000000000000" pitchFamily="18" charset="-128"/>
                        <a:ea typeface="Yu Mincho" panose="020B0400000000000000" pitchFamily="18" charset="-128"/>
                        <a:cs typeface="Times New Roman" panose="02020603050405020304" pitchFamily="18"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extLst>
                  <a:ext uri="{0D108BD9-81ED-4DB2-BD59-A6C34878D82A}">
                    <a16:rowId xmlns:a16="http://schemas.microsoft.com/office/drawing/2014/main" val="1246539948"/>
                  </a:ext>
                </a:extLst>
              </a:tr>
              <a:tr h="636286">
                <a:tc rowSpan="2">
                  <a:txBody>
                    <a:bodyPr/>
                    <a:lstStyle/>
                    <a:p>
                      <a:pPr marL="0" marR="0" algn="ctr">
                        <a:lnSpc>
                          <a:spcPct val="115000"/>
                        </a:lnSpc>
                        <a:spcAft>
                          <a:spcPts val="800"/>
                        </a:spcAft>
                        <a:buNone/>
                      </a:pPr>
                      <a:r>
                        <a:rPr lang="en-US" sz="1800" b="1" kern="0" dirty="0">
                          <a:effectLst/>
                          <a:latin typeface="Times New Roman" panose="02020603050405020304" pitchFamily="18" charset="0"/>
                          <a:cs typeface="Times New Roman" panose="02020603050405020304" pitchFamily="18" charset="0"/>
                        </a:rPr>
                        <a:t>Large Language Models</a:t>
                      </a:r>
                      <a:endParaRPr lang="en-US" sz="18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tc>
                  <a:txBody>
                    <a:bodyPr/>
                    <a:lstStyle/>
                    <a:p>
                      <a:pPr marL="0" marR="0" algn="ctr">
                        <a:lnSpc>
                          <a:spcPct val="115000"/>
                        </a:lnSpc>
                        <a:spcAft>
                          <a:spcPts val="800"/>
                        </a:spcAft>
                        <a:buNone/>
                      </a:pPr>
                      <a:r>
                        <a:rPr lang="en-US" sz="1200" b="0" kern="0" dirty="0">
                          <a:ln>
                            <a:noFill/>
                          </a:ln>
                          <a:solidFill>
                            <a:schemeClr val="dk1"/>
                          </a:solidFill>
                          <a:effectLst/>
                          <a:latin typeface="Yu Mincho" panose="020B0400000000000000" pitchFamily="18" charset="-128"/>
                          <a:ea typeface="Yu Mincho" panose="020B0400000000000000" pitchFamily="18" charset="-128"/>
                          <a:cs typeface="Times New Roman" panose="02020603050405020304" pitchFamily="18" charset="0"/>
                        </a:rPr>
                        <a:t>Nkhata et al. [5]</a:t>
                      </a:r>
                      <a:endParaRPr lang="en-US" sz="1200" b="0" kern="100" dirty="0">
                        <a:ln>
                          <a:noFill/>
                        </a:ln>
                        <a:solidFill>
                          <a:schemeClr val="dk1"/>
                        </a:solidFill>
                        <a:effectLst/>
                        <a:latin typeface="Yu Mincho" panose="020B0400000000000000" pitchFamily="18" charset="-128"/>
                        <a:ea typeface="Yu Mincho" panose="020B0400000000000000" pitchFamily="18" charset="-128"/>
                        <a:cs typeface="Times New Roman" panose="02020603050405020304" pitchFamily="18"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tc>
                  <a:txBody>
                    <a:bodyPr/>
                    <a:lstStyle/>
                    <a:p>
                      <a:pPr marL="0" marR="0" algn="ctr">
                        <a:lnSpc>
                          <a:spcPct val="115000"/>
                        </a:lnSpc>
                        <a:spcAft>
                          <a:spcPts val="800"/>
                        </a:spcAft>
                        <a:buNone/>
                      </a:pPr>
                      <a:r>
                        <a:rPr lang="en-US" sz="1200" b="0" kern="0" dirty="0">
                          <a:ln>
                            <a:noFill/>
                          </a:ln>
                          <a:solidFill>
                            <a:schemeClr val="dk1"/>
                          </a:solidFill>
                          <a:effectLst/>
                          <a:latin typeface="Yu Mincho" panose="020B0400000000000000" pitchFamily="18" charset="-128"/>
                          <a:ea typeface="Yu Mincho" panose="020B0400000000000000" pitchFamily="18" charset="-128"/>
                          <a:cs typeface="Times New Roman" panose="02020603050405020304" pitchFamily="18" charset="0"/>
                        </a:rPr>
                        <a:t>Hybrid: BERT + </a:t>
                      </a:r>
                      <a:r>
                        <a:rPr lang="en-US" sz="1200" b="0" kern="0" dirty="0" err="1">
                          <a:ln>
                            <a:noFill/>
                          </a:ln>
                          <a:solidFill>
                            <a:schemeClr val="dk1"/>
                          </a:solidFill>
                          <a:effectLst/>
                          <a:latin typeface="Yu Mincho" panose="020B0400000000000000" pitchFamily="18" charset="-128"/>
                          <a:ea typeface="Yu Mincho" panose="020B0400000000000000" pitchFamily="18" charset="-128"/>
                          <a:cs typeface="Times New Roman" panose="02020603050405020304" pitchFamily="18" charset="0"/>
                        </a:rPr>
                        <a:t>BiLSTM</a:t>
                      </a:r>
                      <a:r>
                        <a:rPr lang="en-US" sz="1200" b="0" kern="0" dirty="0">
                          <a:ln>
                            <a:noFill/>
                          </a:ln>
                          <a:solidFill>
                            <a:schemeClr val="dk1"/>
                          </a:solidFill>
                          <a:effectLst/>
                          <a:latin typeface="Yu Mincho" panose="020B0400000000000000" pitchFamily="18" charset="-128"/>
                          <a:ea typeface="Yu Mincho" panose="020B0400000000000000" pitchFamily="18" charset="-128"/>
                          <a:cs typeface="Times New Roman" panose="02020603050405020304" pitchFamily="18" charset="0"/>
                        </a:rPr>
                        <a:t>; data augmentation (SMOTE, NLPAUG)</a:t>
                      </a:r>
                      <a:endParaRPr lang="en-US" sz="1200" b="0" kern="100" dirty="0">
                        <a:ln>
                          <a:noFill/>
                        </a:ln>
                        <a:solidFill>
                          <a:schemeClr val="dk1"/>
                        </a:solidFill>
                        <a:effectLst/>
                        <a:latin typeface="Yu Mincho" panose="020B0400000000000000" pitchFamily="18" charset="-128"/>
                        <a:ea typeface="Yu Mincho" panose="020B0400000000000000" pitchFamily="18" charset="-128"/>
                        <a:cs typeface="Times New Roman" panose="02020603050405020304" pitchFamily="18"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tc>
                  <a:txBody>
                    <a:bodyPr/>
                    <a:lstStyle/>
                    <a:p>
                      <a:pPr marL="0" marR="0" algn="ctr">
                        <a:lnSpc>
                          <a:spcPct val="115000"/>
                        </a:lnSpc>
                        <a:spcAft>
                          <a:spcPts val="800"/>
                        </a:spcAft>
                        <a:buNone/>
                      </a:pPr>
                      <a:r>
                        <a:rPr lang="en-US" sz="1200" b="0" kern="0" dirty="0">
                          <a:ln>
                            <a:noFill/>
                          </a:ln>
                          <a:solidFill>
                            <a:schemeClr val="dk1"/>
                          </a:solidFill>
                          <a:effectLst/>
                          <a:latin typeface="Yu Mincho" panose="020B0400000000000000" pitchFamily="18" charset="-128"/>
                          <a:ea typeface="Yu Mincho" panose="020B0400000000000000" pitchFamily="18" charset="-128"/>
                          <a:cs typeface="Times New Roman" panose="02020603050405020304" pitchFamily="18" charset="0"/>
                        </a:rPr>
                        <a:t>IMDb (binary), SST-5 (five-level) datasets</a:t>
                      </a:r>
                      <a:endParaRPr lang="en-US" sz="1200" b="0" kern="100" dirty="0">
                        <a:ln>
                          <a:noFill/>
                        </a:ln>
                        <a:solidFill>
                          <a:schemeClr val="dk1"/>
                        </a:solidFill>
                        <a:effectLst/>
                        <a:latin typeface="Yu Mincho" panose="020B0400000000000000" pitchFamily="18" charset="-128"/>
                        <a:ea typeface="Yu Mincho" panose="020B0400000000000000" pitchFamily="18" charset="-128"/>
                        <a:cs typeface="Times New Roman" panose="02020603050405020304" pitchFamily="18"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tc>
                  <a:txBody>
                    <a:bodyPr/>
                    <a:lstStyle/>
                    <a:p>
                      <a:pPr marL="0" marR="0" algn="ctr">
                        <a:lnSpc>
                          <a:spcPct val="115000"/>
                        </a:lnSpc>
                        <a:spcAft>
                          <a:spcPts val="800"/>
                        </a:spcAft>
                        <a:buNone/>
                      </a:pPr>
                      <a:r>
                        <a:rPr lang="en-US" sz="1200" b="0" kern="0" dirty="0">
                          <a:ln>
                            <a:noFill/>
                          </a:ln>
                          <a:solidFill>
                            <a:schemeClr val="dk1"/>
                          </a:solidFill>
                          <a:effectLst/>
                          <a:latin typeface="Yu Mincho" panose="020B0400000000000000" pitchFamily="18" charset="-128"/>
                          <a:ea typeface="Yu Mincho" panose="020B0400000000000000" pitchFamily="18" charset="-128"/>
                          <a:cs typeface="Times New Roman" panose="02020603050405020304" pitchFamily="18" charset="0"/>
                        </a:rPr>
                        <a:t>IMDb: 97.67% accuracy; SST-5: 59.48% accuracy; better than standard BERT</a:t>
                      </a:r>
                      <a:endParaRPr lang="en-US" sz="1200" b="0" kern="100" dirty="0">
                        <a:ln>
                          <a:noFill/>
                        </a:ln>
                        <a:solidFill>
                          <a:schemeClr val="dk1"/>
                        </a:solidFill>
                        <a:effectLst/>
                        <a:latin typeface="Yu Mincho" panose="020B0400000000000000" pitchFamily="18" charset="-128"/>
                        <a:ea typeface="Yu Mincho" panose="020B0400000000000000" pitchFamily="18" charset="-128"/>
                        <a:cs typeface="Times New Roman" panose="02020603050405020304" pitchFamily="18"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tc>
                  <a:txBody>
                    <a:bodyPr/>
                    <a:lstStyle/>
                    <a:p>
                      <a:pPr marL="0" marR="0" algn="ctr">
                        <a:lnSpc>
                          <a:spcPct val="115000"/>
                        </a:lnSpc>
                        <a:spcAft>
                          <a:spcPts val="800"/>
                        </a:spcAft>
                        <a:buNone/>
                      </a:pPr>
                      <a:r>
                        <a:rPr lang="en-US" sz="1200" b="0" kern="0" dirty="0">
                          <a:ln>
                            <a:noFill/>
                          </a:ln>
                          <a:solidFill>
                            <a:schemeClr val="dk1"/>
                          </a:solidFill>
                          <a:effectLst/>
                          <a:latin typeface="Yu Mincho" panose="020B0400000000000000" pitchFamily="18" charset="-128"/>
                          <a:ea typeface="Yu Mincho" panose="020B0400000000000000" pitchFamily="18" charset="-128"/>
                          <a:cs typeface="Times New Roman" panose="02020603050405020304" pitchFamily="18" charset="0"/>
                        </a:rPr>
                        <a:t>Focused on movies, not app reviews; neutral/ambivalent sentiment not handled</a:t>
                      </a:r>
                      <a:endParaRPr lang="en-US" sz="1200" b="0" kern="100" dirty="0">
                        <a:ln>
                          <a:noFill/>
                        </a:ln>
                        <a:solidFill>
                          <a:schemeClr val="dk1"/>
                        </a:solidFill>
                        <a:effectLst/>
                        <a:latin typeface="Yu Mincho" panose="020B0400000000000000" pitchFamily="18" charset="-128"/>
                        <a:ea typeface="Yu Mincho" panose="020B0400000000000000" pitchFamily="18" charset="-128"/>
                        <a:cs typeface="Times New Roman" panose="02020603050405020304" pitchFamily="18"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extLst>
                  <a:ext uri="{0D108BD9-81ED-4DB2-BD59-A6C34878D82A}">
                    <a16:rowId xmlns:a16="http://schemas.microsoft.com/office/drawing/2014/main" val="2574622124"/>
                  </a:ext>
                </a:extLst>
              </a:tr>
              <a:tr h="1062305">
                <a:tc vMerge="1">
                  <a:txBody>
                    <a:bodyPr/>
                    <a:lstStyle/>
                    <a:p>
                      <a:endParaRPr lang="en-US"/>
                    </a:p>
                  </a:txBody>
                  <a:tcPr/>
                </a:tc>
                <a:tc>
                  <a:txBody>
                    <a:bodyPr/>
                    <a:lstStyle/>
                    <a:p>
                      <a:pPr marL="0" marR="0" algn="ctr">
                        <a:lnSpc>
                          <a:spcPct val="115000"/>
                        </a:lnSpc>
                        <a:spcAft>
                          <a:spcPts val="800"/>
                        </a:spcAft>
                        <a:buNone/>
                      </a:pPr>
                      <a:r>
                        <a:rPr lang="en-US" sz="1200" b="0" kern="0" dirty="0">
                          <a:ln>
                            <a:noFill/>
                          </a:ln>
                          <a:solidFill>
                            <a:schemeClr val="dk1"/>
                          </a:solidFill>
                          <a:effectLst/>
                          <a:latin typeface="Yu Mincho" panose="020B0400000000000000" pitchFamily="18" charset="-128"/>
                          <a:ea typeface="Yu Mincho" panose="020B0400000000000000" pitchFamily="18" charset="-128"/>
                          <a:cs typeface="Times New Roman" panose="02020603050405020304" pitchFamily="18" charset="0"/>
                        </a:rPr>
                        <a:t>Nugroho et al. [6]</a:t>
                      </a:r>
                      <a:endParaRPr lang="en-US" sz="1200" b="0" kern="100" dirty="0">
                        <a:ln>
                          <a:noFill/>
                        </a:ln>
                        <a:solidFill>
                          <a:schemeClr val="dk1"/>
                        </a:solidFill>
                        <a:effectLst/>
                        <a:latin typeface="Yu Mincho" panose="020B0400000000000000" pitchFamily="18" charset="-128"/>
                        <a:ea typeface="Yu Mincho" panose="020B0400000000000000" pitchFamily="18" charset="-128"/>
                        <a:cs typeface="Times New Roman" panose="02020603050405020304" pitchFamily="18"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tc>
                  <a:txBody>
                    <a:bodyPr/>
                    <a:lstStyle/>
                    <a:p>
                      <a:pPr marL="0" marR="0" algn="ctr">
                        <a:lnSpc>
                          <a:spcPct val="115000"/>
                        </a:lnSpc>
                        <a:spcAft>
                          <a:spcPts val="800"/>
                        </a:spcAft>
                        <a:buNone/>
                      </a:pPr>
                      <a:r>
                        <a:rPr lang="en-US" sz="1200" b="0" kern="0" dirty="0">
                          <a:ln>
                            <a:noFill/>
                          </a:ln>
                          <a:solidFill>
                            <a:schemeClr val="dk1"/>
                          </a:solidFill>
                          <a:effectLst/>
                          <a:latin typeface="Yu Mincho" panose="020B0400000000000000" pitchFamily="18" charset="-128"/>
                          <a:ea typeface="Yu Mincho" panose="020B0400000000000000" pitchFamily="18" charset="-128"/>
                          <a:cs typeface="Times New Roman" panose="02020603050405020304" pitchFamily="18" charset="0"/>
                        </a:rPr>
                        <a:t>Fine-tuned BERT (multilingual + Indonesian) with score-based and lexicon-based labeling</a:t>
                      </a:r>
                      <a:endParaRPr lang="en-US" sz="1200" b="0" kern="100" dirty="0">
                        <a:ln>
                          <a:noFill/>
                        </a:ln>
                        <a:solidFill>
                          <a:schemeClr val="dk1"/>
                        </a:solidFill>
                        <a:effectLst/>
                        <a:latin typeface="Yu Mincho" panose="020B0400000000000000" pitchFamily="18" charset="-128"/>
                        <a:ea typeface="Yu Mincho" panose="020B0400000000000000" pitchFamily="18" charset="-128"/>
                        <a:cs typeface="Times New Roman" panose="02020603050405020304" pitchFamily="18"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tc>
                  <a:txBody>
                    <a:bodyPr/>
                    <a:lstStyle/>
                    <a:p>
                      <a:pPr marL="0" marR="0" algn="ctr">
                        <a:lnSpc>
                          <a:spcPct val="115000"/>
                        </a:lnSpc>
                        <a:spcAft>
                          <a:spcPts val="800"/>
                        </a:spcAft>
                        <a:buNone/>
                      </a:pPr>
                      <a:r>
                        <a:rPr lang="en-US" sz="1200" b="0" kern="0" dirty="0">
                          <a:ln>
                            <a:noFill/>
                          </a:ln>
                          <a:solidFill>
                            <a:schemeClr val="dk1"/>
                          </a:solidFill>
                          <a:effectLst/>
                          <a:latin typeface="Yu Mincho" panose="020B0400000000000000" pitchFamily="18" charset="-128"/>
                          <a:ea typeface="Yu Mincho" panose="020B0400000000000000" pitchFamily="18" charset="-128"/>
                          <a:cs typeface="Times New Roman" panose="02020603050405020304" pitchFamily="18" charset="0"/>
                        </a:rPr>
                        <a:t>Google Play Store reviews of top 10 Indonesian apps</a:t>
                      </a:r>
                      <a:endParaRPr lang="en-US" sz="1200" b="0" kern="100" dirty="0">
                        <a:ln>
                          <a:noFill/>
                        </a:ln>
                        <a:solidFill>
                          <a:schemeClr val="dk1"/>
                        </a:solidFill>
                        <a:effectLst/>
                        <a:latin typeface="Yu Mincho" panose="020B0400000000000000" pitchFamily="18" charset="-128"/>
                        <a:ea typeface="Yu Mincho" panose="020B0400000000000000" pitchFamily="18" charset="-128"/>
                        <a:cs typeface="Times New Roman" panose="02020603050405020304" pitchFamily="18"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tc>
                  <a:txBody>
                    <a:bodyPr/>
                    <a:lstStyle/>
                    <a:p>
                      <a:pPr marL="0" marR="0" algn="ctr">
                        <a:lnSpc>
                          <a:spcPct val="115000"/>
                        </a:lnSpc>
                        <a:spcAft>
                          <a:spcPts val="800"/>
                        </a:spcAft>
                        <a:buNone/>
                      </a:pPr>
                      <a:r>
                        <a:rPr lang="en-US" sz="1200" b="0" kern="0" dirty="0">
                          <a:ln>
                            <a:noFill/>
                          </a:ln>
                          <a:solidFill>
                            <a:schemeClr val="dk1"/>
                          </a:solidFill>
                          <a:effectLst/>
                          <a:latin typeface="Yu Mincho" panose="020B0400000000000000" pitchFamily="18" charset="-128"/>
                          <a:ea typeface="Yu Mincho" panose="020B0400000000000000" pitchFamily="18" charset="-128"/>
                          <a:cs typeface="Times New Roman" panose="02020603050405020304" pitchFamily="18" charset="0"/>
                        </a:rPr>
                        <a:t>Indonesian BERT: 84% accuracy (lexicon-based)</a:t>
                      </a:r>
                      <a:endParaRPr lang="en-US" sz="1200" b="0" kern="100" dirty="0">
                        <a:ln>
                          <a:noFill/>
                        </a:ln>
                        <a:solidFill>
                          <a:schemeClr val="dk1"/>
                        </a:solidFill>
                        <a:effectLst/>
                        <a:latin typeface="Yu Mincho" panose="020B0400000000000000" pitchFamily="18" charset="-128"/>
                        <a:ea typeface="Yu Mincho" panose="020B0400000000000000" pitchFamily="18" charset="-128"/>
                        <a:cs typeface="Times New Roman" panose="02020603050405020304" pitchFamily="18"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tc>
                  <a:txBody>
                    <a:bodyPr/>
                    <a:lstStyle/>
                    <a:p>
                      <a:pPr marL="0" marR="0" algn="ctr">
                        <a:lnSpc>
                          <a:spcPct val="115000"/>
                        </a:lnSpc>
                        <a:spcAft>
                          <a:spcPts val="800"/>
                        </a:spcAft>
                        <a:buNone/>
                      </a:pPr>
                      <a:r>
                        <a:rPr lang="en-US" sz="1200" b="0" kern="0" dirty="0">
                          <a:ln>
                            <a:noFill/>
                          </a:ln>
                          <a:solidFill>
                            <a:schemeClr val="dk1"/>
                          </a:solidFill>
                          <a:effectLst/>
                          <a:latin typeface="Yu Mincho" panose="020B0400000000000000" pitchFamily="18" charset="-128"/>
                          <a:ea typeface="Yu Mincho" panose="020B0400000000000000" pitchFamily="18" charset="-128"/>
                          <a:cs typeface="Times New Roman" panose="02020603050405020304" pitchFamily="18" charset="0"/>
                        </a:rPr>
                        <a:t>No multilingual expansion; comparison with </a:t>
                      </a:r>
                      <a:r>
                        <a:rPr lang="en-US" sz="1200" b="0" kern="0" dirty="0" err="1">
                          <a:ln>
                            <a:noFill/>
                          </a:ln>
                          <a:solidFill>
                            <a:schemeClr val="dk1"/>
                          </a:solidFill>
                          <a:effectLst/>
                          <a:latin typeface="Yu Mincho" panose="020B0400000000000000" pitchFamily="18" charset="-128"/>
                          <a:ea typeface="Yu Mincho" panose="020B0400000000000000" pitchFamily="18" charset="-128"/>
                          <a:cs typeface="Times New Roman" panose="02020603050405020304" pitchFamily="18" charset="0"/>
                        </a:rPr>
                        <a:t>RoBERTa</a:t>
                      </a:r>
                      <a:r>
                        <a:rPr lang="en-US" sz="1200" b="0" kern="0" dirty="0">
                          <a:ln>
                            <a:noFill/>
                          </a:ln>
                          <a:solidFill>
                            <a:schemeClr val="dk1"/>
                          </a:solidFill>
                          <a:effectLst/>
                          <a:latin typeface="Yu Mincho" panose="020B0400000000000000" pitchFamily="18" charset="-128"/>
                          <a:ea typeface="Yu Mincho" panose="020B0400000000000000" pitchFamily="18" charset="-128"/>
                          <a:cs typeface="Times New Roman" panose="02020603050405020304" pitchFamily="18" charset="0"/>
                        </a:rPr>
                        <a:t>/</a:t>
                      </a:r>
                      <a:r>
                        <a:rPr lang="en-US" sz="1200" b="0" kern="0" dirty="0" err="1">
                          <a:ln>
                            <a:noFill/>
                          </a:ln>
                          <a:solidFill>
                            <a:schemeClr val="dk1"/>
                          </a:solidFill>
                          <a:effectLst/>
                          <a:latin typeface="Yu Mincho" panose="020B0400000000000000" pitchFamily="18" charset="-128"/>
                          <a:ea typeface="Yu Mincho" panose="020B0400000000000000" pitchFamily="18" charset="-128"/>
                          <a:cs typeface="Times New Roman" panose="02020603050405020304" pitchFamily="18" charset="0"/>
                        </a:rPr>
                        <a:t>DeBERTa</a:t>
                      </a:r>
                      <a:r>
                        <a:rPr lang="en-US" sz="1200" b="0" kern="0" dirty="0">
                          <a:ln>
                            <a:noFill/>
                          </a:ln>
                          <a:solidFill>
                            <a:schemeClr val="dk1"/>
                          </a:solidFill>
                          <a:effectLst/>
                          <a:latin typeface="Yu Mincho" panose="020B0400000000000000" pitchFamily="18" charset="-128"/>
                          <a:ea typeface="Yu Mincho" panose="020B0400000000000000" pitchFamily="18" charset="-128"/>
                          <a:cs typeface="Times New Roman" panose="02020603050405020304" pitchFamily="18" charset="0"/>
                        </a:rPr>
                        <a:t> missing; noisy/informal text not fully addressed</a:t>
                      </a:r>
                      <a:endParaRPr lang="en-US" sz="1200" b="0" kern="100" dirty="0">
                        <a:ln>
                          <a:noFill/>
                        </a:ln>
                        <a:solidFill>
                          <a:schemeClr val="dk1"/>
                        </a:solidFill>
                        <a:effectLst/>
                        <a:latin typeface="Yu Mincho" panose="020B0400000000000000" pitchFamily="18" charset="-128"/>
                        <a:ea typeface="Yu Mincho" panose="020B0400000000000000" pitchFamily="18" charset="-128"/>
                        <a:cs typeface="Times New Roman" panose="02020603050405020304" pitchFamily="18"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extLst>
                  <a:ext uri="{0D108BD9-81ED-4DB2-BD59-A6C34878D82A}">
                    <a16:rowId xmlns:a16="http://schemas.microsoft.com/office/drawing/2014/main" val="3786264351"/>
                  </a:ext>
                </a:extLst>
              </a:tr>
            </a:tbl>
          </a:graphicData>
        </a:graphic>
      </p:graphicFrame>
    </p:spTree>
    <p:extLst>
      <p:ext uri="{BB962C8B-B14F-4D97-AF65-F5344CB8AC3E}">
        <p14:creationId xmlns:p14="http://schemas.microsoft.com/office/powerpoint/2010/main" val="11813475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Group 18">
            <a:extLst>
              <a:ext uri="{FF2B5EF4-FFF2-40B4-BE49-F238E27FC236}">
                <a16:creationId xmlns:a16="http://schemas.microsoft.com/office/drawing/2014/main" id="{C78CEA4F-D72A-C069-6A51-328B103CA0CA}"/>
              </a:ext>
              <a:ext uri="{C183D7F6-B498-43B3-948B-1728B52AA6E4}">
                <adec:decorative xmlns:adec="http://schemas.microsoft.com/office/drawing/2017/decorative" val="1"/>
              </a:ext>
            </a:extLst>
          </p:cNvPr>
          <p:cNvGrpSpPr>
            <a:grpSpLocks/>
          </p:cNvGrpSpPr>
          <p:nvPr/>
        </p:nvGrpSpPr>
        <p:grpSpPr bwMode="auto">
          <a:xfrm rot="16200000" flipV="1">
            <a:off x="0" y="3900132"/>
            <a:ext cx="2959226" cy="2959226"/>
            <a:chOff x="0" y="12289"/>
            <a:chExt cx="3550" cy="3551"/>
          </a:xfrm>
        </p:grpSpPr>
        <p:sp>
          <p:nvSpPr>
            <p:cNvPr id="20" name="Freeform 19">
              <a:extLst>
                <a:ext uri="{FF2B5EF4-FFF2-40B4-BE49-F238E27FC236}">
                  <a16:creationId xmlns:a16="http://schemas.microsoft.com/office/drawing/2014/main" id="{7E473402-19FD-A5B0-5CB6-E5F3926D3828}"/>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21" name="Freeform 20">
              <a:extLst>
                <a:ext uri="{FF2B5EF4-FFF2-40B4-BE49-F238E27FC236}">
                  <a16:creationId xmlns:a16="http://schemas.microsoft.com/office/drawing/2014/main" id="{879D1CAD-2EA2-9376-7B64-0C3AC590F651}"/>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22" name="Freeform 21">
              <a:extLst>
                <a:ext uri="{FF2B5EF4-FFF2-40B4-BE49-F238E27FC236}">
                  <a16:creationId xmlns:a16="http://schemas.microsoft.com/office/drawing/2014/main" id="{B16F8906-918C-BE0B-A4AB-6A1D48150AC7}"/>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grpSp>
      <p:graphicFrame>
        <p:nvGraphicFramePr>
          <p:cNvPr id="9" name="Table 8">
            <a:extLst>
              <a:ext uri="{FF2B5EF4-FFF2-40B4-BE49-F238E27FC236}">
                <a16:creationId xmlns:a16="http://schemas.microsoft.com/office/drawing/2014/main" id="{C2382BFE-9CEB-DF53-2531-B91B78F6780B}"/>
              </a:ext>
            </a:extLst>
          </p:cNvPr>
          <p:cNvGraphicFramePr>
            <a:graphicFrameLocks noGrp="1"/>
          </p:cNvGraphicFramePr>
          <p:nvPr>
            <p:extLst>
              <p:ext uri="{D42A27DB-BD31-4B8C-83A1-F6EECF244321}">
                <p14:modId xmlns:p14="http://schemas.microsoft.com/office/powerpoint/2010/main" val="3345364592"/>
              </p:ext>
            </p:extLst>
          </p:nvPr>
        </p:nvGraphicFramePr>
        <p:xfrm>
          <a:off x="4365056" y="5666478"/>
          <a:ext cx="3461886" cy="447238"/>
        </p:xfrm>
        <a:graphic>
          <a:graphicData uri="http://schemas.openxmlformats.org/drawingml/2006/table">
            <a:tbl>
              <a:tblPr firstRow="1" bandRow="1">
                <a:tableStyleId>{5C22544A-7EE6-4342-B048-85BDC9FD1C3A}</a:tableStyleId>
              </a:tblPr>
              <a:tblGrid>
                <a:gridCol w="3461886">
                  <a:extLst>
                    <a:ext uri="{9D8B030D-6E8A-4147-A177-3AD203B41FA5}">
                      <a16:colId xmlns:a16="http://schemas.microsoft.com/office/drawing/2014/main" val="2648540122"/>
                    </a:ext>
                  </a:extLst>
                </a:gridCol>
              </a:tblGrid>
              <a:tr h="447238">
                <a:tc>
                  <a:txBody>
                    <a:bodyPr/>
                    <a:lstStyle/>
                    <a:p>
                      <a:r>
                        <a:rPr lang="en-US" sz="1400" b="0" i="0" kern="1200" spc="100" dirty="0">
                          <a:solidFill>
                            <a:schemeClr val="bg1"/>
                          </a:solidFill>
                          <a:latin typeface="+mj-lt"/>
                          <a:ea typeface="+mj-ea"/>
                          <a:cs typeface="+mj-cs"/>
                        </a:rPr>
                        <a:t>Fig 1 : Proposed Framework</a:t>
                      </a:r>
                    </a:p>
                  </a:txBody>
                  <a:tcPr>
                    <a:noFill/>
                  </a:tcPr>
                </a:tc>
                <a:extLst>
                  <a:ext uri="{0D108BD9-81ED-4DB2-BD59-A6C34878D82A}">
                    <a16:rowId xmlns:a16="http://schemas.microsoft.com/office/drawing/2014/main" val="1879447783"/>
                  </a:ext>
                </a:extLst>
              </a:tr>
            </a:tbl>
          </a:graphicData>
        </a:graphic>
      </p:graphicFrame>
      <p:pic>
        <p:nvPicPr>
          <p:cNvPr id="3" name="Picture 2">
            <a:extLst>
              <a:ext uri="{FF2B5EF4-FFF2-40B4-BE49-F238E27FC236}">
                <a16:creationId xmlns:a16="http://schemas.microsoft.com/office/drawing/2014/main" id="{40C8CEB6-70E9-32F2-BC13-3C45935276FE}"/>
              </a:ext>
            </a:extLst>
          </p:cNvPr>
          <p:cNvPicPr>
            <a:picLocks noChangeAspect="1"/>
          </p:cNvPicPr>
          <p:nvPr/>
        </p:nvPicPr>
        <p:blipFill>
          <a:blip r:embed="rId3"/>
          <a:stretch>
            <a:fillRect/>
          </a:stretch>
        </p:blipFill>
        <p:spPr>
          <a:xfrm>
            <a:off x="265485" y="880701"/>
            <a:ext cx="11661028" cy="4588446"/>
          </a:xfrm>
          <a:prstGeom prst="rect">
            <a:avLst/>
          </a:prstGeom>
        </p:spPr>
      </p:pic>
    </p:spTree>
    <p:extLst>
      <p:ext uri="{BB962C8B-B14F-4D97-AF65-F5344CB8AC3E}">
        <p14:creationId xmlns:p14="http://schemas.microsoft.com/office/powerpoint/2010/main" val="32003120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0A2832CA-7A5F-321B-B0F6-F7AEE20829A4}"/>
              </a:ext>
            </a:extLst>
          </p:cNvPr>
          <p:cNvSpPr/>
          <p:nvPr/>
        </p:nvSpPr>
        <p:spPr>
          <a:xfrm>
            <a:off x="6323162" y="6236898"/>
            <a:ext cx="2191110" cy="155276"/>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itle 1">
            <a:extLst>
              <a:ext uri="{FF2B5EF4-FFF2-40B4-BE49-F238E27FC236}">
                <a16:creationId xmlns:a16="http://schemas.microsoft.com/office/drawing/2014/main" id="{0D946B1D-D372-546F-A855-92614D6055CF}"/>
              </a:ext>
            </a:extLst>
          </p:cNvPr>
          <p:cNvSpPr>
            <a:spLocks noGrp="1"/>
          </p:cNvSpPr>
          <p:nvPr>
            <p:ph type="title"/>
          </p:nvPr>
        </p:nvSpPr>
        <p:spPr>
          <a:xfrm>
            <a:off x="-40258" y="361735"/>
            <a:ext cx="6003986" cy="577969"/>
          </a:xfrm>
        </p:spPr>
        <p:txBody>
          <a:bodyPr>
            <a:noAutofit/>
          </a:bodyPr>
          <a:lstStyle/>
          <a:p>
            <a:pPr algn="ctr"/>
            <a:r>
              <a:rPr lang="en-US" b="0" dirty="0">
                <a:ea typeface="Noto Sans" pitchFamily="34" charset="-122"/>
                <a:cs typeface="Times New Roman" panose="02020603050405020304" pitchFamily="18" charset="0"/>
              </a:rPr>
              <a:t>Dataset Information</a:t>
            </a:r>
            <a:endParaRPr lang="en-US" b="0" dirty="0"/>
          </a:p>
        </p:txBody>
      </p:sp>
      <p:graphicFrame>
        <p:nvGraphicFramePr>
          <p:cNvPr id="12" name="Table 11">
            <a:extLst>
              <a:ext uri="{FF2B5EF4-FFF2-40B4-BE49-F238E27FC236}">
                <a16:creationId xmlns:a16="http://schemas.microsoft.com/office/drawing/2014/main" id="{9042E843-9E3A-F67D-BC8B-D2CCA6930918}"/>
              </a:ext>
            </a:extLst>
          </p:cNvPr>
          <p:cNvGraphicFramePr>
            <a:graphicFrameLocks noGrp="1"/>
          </p:cNvGraphicFramePr>
          <p:nvPr>
            <p:extLst>
              <p:ext uri="{D42A27DB-BD31-4B8C-83A1-F6EECF244321}">
                <p14:modId xmlns:p14="http://schemas.microsoft.com/office/powerpoint/2010/main" val="3623623069"/>
              </p:ext>
            </p:extLst>
          </p:nvPr>
        </p:nvGraphicFramePr>
        <p:xfrm>
          <a:off x="5963728" y="3693542"/>
          <a:ext cx="5466271" cy="2513738"/>
        </p:xfrm>
        <a:graphic>
          <a:graphicData uri="http://schemas.openxmlformats.org/drawingml/2006/table">
            <a:tbl>
              <a:tblPr firstRow="1" bandRow="1">
                <a:tableStyleId>{8A107856-5554-42FB-B03E-39F5DBC370BA}</a:tableStyleId>
              </a:tblPr>
              <a:tblGrid>
                <a:gridCol w="5466271">
                  <a:extLst>
                    <a:ext uri="{9D8B030D-6E8A-4147-A177-3AD203B41FA5}">
                      <a16:colId xmlns:a16="http://schemas.microsoft.com/office/drawing/2014/main" val="1402581592"/>
                    </a:ext>
                  </a:extLst>
                </a:gridCol>
              </a:tblGrid>
              <a:tr h="2513738">
                <a:tc>
                  <a:txBody>
                    <a:bodyPr/>
                    <a:lstStyle/>
                    <a:p>
                      <a:pPr marL="0" indent="0">
                        <a:buNone/>
                      </a:pPr>
                      <a:r>
                        <a:rPr lang="en-US" sz="2400" b="1" kern="1200" dirty="0">
                          <a:solidFill>
                            <a:schemeClr val="dk1"/>
                          </a:solidFill>
                          <a:latin typeface="+mn-lt"/>
                          <a:ea typeface="+mn-ea"/>
                          <a:cs typeface="Times New Roman" panose="02020603050405020304" pitchFamily="18" charset="0"/>
                        </a:rPr>
                        <a:t>Key Details:</a:t>
                      </a:r>
                    </a:p>
                    <a:p>
                      <a:pPr marL="0" indent="0">
                        <a:buNone/>
                      </a:pPr>
                      <a:endParaRPr lang="en-US" sz="800" b="1" kern="1200" dirty="0">
                        <a:solidFill>
                          <a:schemeClr val="dk1"/>
                        </a:solidFill>
                        <a:latin typeface="+mn-lt"/>
                        <a:ea typeface="+mn-ea"/>
                        <a:cs typeface="Times New Roman" panose="02020603050405020304" pitchFamily="18" charset="0"/>
                      </a:endParaRPr>
                    </a:p>
                    <a:p>
                      <a:r>
                        <a:rPr lang="en-US" sz="1800" b="1" kern="1200" dirty="0">
                          <a:solidFill>
                            <a:schemeClr val="dk1"/>
                          </a:solidFill>
                          <a:latin typeface="+mn-lt"/>
                          <a:ea typeface="+mn-ea"/>
                          <a:cs typeface="Times New Roman" panose="02020603050405020304" pitchFamily="18" charset="0"/>
                        </a:rPr>
                        <a:t>Total Rows: 52,000 reviews</a:t>
                      </a:r>
                    </a:p>
                    <a:p>
                      <a:r>
                        <a:rPr lang="en-US" sz="1800" b="1" kern="1200" dirty="0">
                          <a:solidFill>
                            <a:schemeClr val="dk1"/>
                          </a:solidFill>
                          <a:latin typeface="+mn-lt"/>
                          <a:ea typeface="+mn-ea"/>
                          <a:cs typeface="Times New Roman" panose="02020603050405020304" pitchFamily="18" charset="0"/>
                        </a:rPr>
                        <a:t>Time Range: February - June 2025</a:t>
                      </a:r>
                    </a:p>
                    <a:p>
                      <a:r>
                        <a:rPr lang="en-US" sz="1800" b="1" kern="1200" dirty="0">
                          <a:solidFill>
                            <a:schemeClr val="dk1"/>
                          </a:solidFill>
                          <a:latin typeface="+mn-lt"/>
                          <a:ea typeface="+mn-ea"/>
                          <a:cs typeface="Times New Roman" panose="02020603050405020304" pitchFamily="18" charset="0"/>
                        </a:rPr>
                        <a:t>Number of Columns: 6</a:t>
                      </a:r>
                    </a:p>
                    <a:p>
                      <a:endParaRPr lang="en-US" dirty="0"/>
                    </a:p>
                  </a:txBody>
                  <a:tcPr/>
                </a:tc>
                <a:extLst>
                  <a:ext uri="{0D108BD9-81ED-4DB2-BD59-A6C34878D82A}">
                    <a16:rowId xmlns:a16="http://schemas.microsoft.com/office/drawing/2014/main" val="1075499528"/>
                  </a:ext>
                </a:extLst>
              </a:tr>
            </a:tbl>
          </a:graphicData>
        </a:graphic>
      </p:graphicFrame>
      <p:graphicFrame>
        <p:nvGraphicFramePr>
          <p:cNvPr id="13" name="Table 12">
            <a:extLst>
              <a:ext uri="{FF2B5EF4-FFF2-40B4-BE49-F238E27FC236}">
                <a16:creationId xmlns:a16="http://schemas.microsoft.com/office/drawing/2014/main" id="{C50842E2-2A35-4BCC-EA70-4E20810E6E44}"/>
              </a:ext>
            </a:extLst>
          </p:cNvPr>
          <p:cNvGraphicFramePr>
            <a:graphicFrameLocks noGrp="1"/>
          </p:cNvGraphicFramePr>
          <p:nvPr>
            <p:extLst>
              <p:ext uri="{D42A27DB-BD31-4B8C-83A1-F6EECF244321}">
                <p14:modId xmlns:p14="http://schemas.microsoft.com/office/powerpoint/2010/main" val="1778099589"/>
              </p:ext>
            </p:extLst>
          </p:nvPr>
        </p:nvGraphicFramePr>
        <p:xfrm>
          <a:off x="332598" y="3707920"/>
          <a:ext cx="5309077" cy="2499360"/>
        </p:xfrm>
        <a:graphic>
          <a:graphicData uri="http://schemas.openxmlformats.org/drawingml/2006/table">
            <a:tbl>
              <a:tblPr firstRow="1" bandRow="1">
                <a:tableStyleId>{8A107856-5554-42FB-B03E-39F5DBC370BA}</a:tableStyleId>
              </a:tblPr>
              <a:tblGrid>
                <a:gridCol w="5309077">
                  <a:extLst>
                    <a:ext uri="{9D8B030D-6E8A-4147-A177-3AD203B41FA5}">
                      <a16:colId xmlns:a16="http://schemas.microsoft.com/office/drawing/2014/main" val="220767379"/>
                    </a:ext>
                  </a:extLst>
                </a:gridCol>
              </a:tblGrid>
              <a:tr h="2296065">
                <a:tc>
                  <a:txBody>
                    <a:bodyPr/>
                    <a:lstStyle/>
                    <a:p>
                      <a:pPr marL="0" indent="0" algn="justLow">
                        <a:buNone/>
                      </a:pPr>
                      <a:r>
                        <a:rPr lang="en-US" sz="2400" b="1" kern="1200" dirty="0">
                          <a:solidFill>
                            <a:schemeClr val="dk1"/>
                          </a:solidFill>
                          <a:latin typeface="+mn-lt"/>
                          <a:ea typeface="+mn-ea"/>
                          <a:cs typeface="Times New Roman" panose="02020603050405020304" pitchFamily="18" charset="0"/>
                        </a:rPr>
                        <a:t>Columns Included:</a:t>
                      </a:r>
                    </a:p>
                    <a:p>
                      <a:pPr marL="0" indent="0" algn="justLow">
                        <a:buNone/>
                      </a:pPr>
                      <a:endParaRPr lang="en-US" sz="800" b="1" kern="1200" dirty="0">
                        <a:solidFill>
                          <a:schemeClr val="dk1"/>
                        </a:solidFill>
                        <a:latin typeface="+mn-lt"/>
                        <a:ea typeface="+mn-ea"/>
                        <a:cs typeface="Times New Roman" panose="02020603050405020304" pitchFamily="18" charset="0"/>
                      </a:endParaRPr>
                    </a:p>
                    <a:p>
                      <a:pPr algn="l"/>
                      <a:r>
                        <a:rPr lang="en-US" sz="1800" b="1" kern="1200" dirty="0">
                          <a:solidFill>
                            <a:schemeClr val="dk1"/>
                          </a:solidFill>
                          <a:latin typeface="+mn-lt"/>
                          <a:ea typeface="+mn-ea"/>
                          <a:cs typeface="Times New Roman" panose="02020603050405020304" pitchFamily="18" charset="0"/>
                        </a:rPr>
                        <a:t>Review ID: Unique identifier for each review</a:t>
                      </a:r>
                    </a:p>
                    <a:p>
                      <a:pPr algn="l"/>
                      <a:r>
                        <a:rPr lang="en-US" sz="1800" b="1" kern="1200" dirty="0">
                          <a:solidFill>
                            <a:schemeClr val="dk1"/>
                          </a:solidFill>
                          <a:latin typeface="+mn-lt"/>
                          <a:ea typeface="+mn-ea"/>
                          <a:cs typeface="Times New Roman" panose="02020603050405020304" pitchFamily="18" charset="0"/>
                        </a:rPr>
                        <a:t>Username: Display name of the reviewer</a:t>
                      </a:r>
                    </a:p>
                    <a:p>
                      <a:pPr algn="l"/>
                      <a:r>
                        <a:rPr lang="en-US" sz="1800" b="1" kern="1200" dirty="0">
                          <a:solidFill>
                            <a:schemeClr val="dk1"/>
                          </a:solidFill>
                          <a:latin typeface="+mn-lt"/>
                          <a:ea typeface="+mn-ea"/>
                          <a:cs typeface="Times New Roman" panose="02020603050405020304" pitchFamily="18" charset="0"/>
                        </a:rPr>
                        <a:t>Content: The actual review text</a:t>
                      </a:r>
                    </a:p>
                    <a:p>
                      <a:pPr algn="l"/>
                      <a:r>
                        <a:rPr lang="en-US" sz="1800" b="1" kern="1200" dirty="0">
                          <a:solidFill>
                            <a:schemeClr val="dk1"/>
                          </a:solidFill>
                          <a:latin typeface="+mn-lt"/>
                          <a:ea typeface="+mn-ea"/>
                          <a:cs typeface="Times New Roman" panose="02020603050405020304" pitchFamily="18" charset="0"/>
                        </a:rPr>
                        <a:t>Score: Rating given by the user (1 to 5 stars)</a:t>
                      </a:r>
                    </a:p>
                    <a:p>
                      <a:pPr algn="l"/>
                      <a:r>
                        <a:rPr lang="en-US" sz="1800" b="1" kern="1200" dirty="0" err="1">
                          <a:solidFill>
                            <a:schemeClr val="dk1"/>
                          </a:solidFill>
                          <a:latin typeface="+mn-lt"/>
                          <a:ea typeface="+mn-ea"/>
                          <a:cs typeface="Times New Roman" panose="02020603050405020304" pitchFamily="18" charset="0"/>
                        </a:rPr>
                        <a:t>thumbsUpCount</a:t>
                      </a:r>
                      <a:r>
                        <a:rPr lang="en-US" sz="1800" b="1" kern="1200" dirty="0">
                          <a:solidFill>
                            <a:schemeClr val="dk1"/>
                          </a:solidFill>
                          <a:latin typeface="+mn-lt"/>
                          <a:ea typeface="+mn-ea"/>
                          <a:cs typeface="Times New Roman" panose="02020603050405020304" pitchFamily="18" charset="0"/>
                        </a:rPr>
                        <a:t>: Number of likes the review received</a:t>
                      </a:r>
                    </a:p>
                    <a:p>
                      <a:pPr algn="l"/>
                      <a:r>
                        <a:rPr lang="en-US" sz="1800" b="1" kern="1200" dirty="0">
                          <a:solidFill>
                            <a:schemeClr val="dk1"/>
                          </a:solidFill>
                          <a:latin typeface="+mn-lt"/>
                          <a:ea typeface="+mn-ea"/>
                          <a:cs typeface="Times New Roman" panose="02020603050405020304" pitchFamily="18" charset="0"/>
                        </a:rPr>
                        <a:t>At: Timestamp of the review</a:t>
                      </a:r>
                    </a:p>
                    <a:p>
                      <a:endParaRPr lang="en-US" dirty="0"/>
                    </a:p>
                  </a:txBody>
                  <a:tcPr/>
                </a:tc>
                <a:extLst>
                  <a:ext uri="{0D108BD9-81ED-4DB2-BD59-A6C34878D82A}">
                    <a16:rowId xmlns:a16="http://schemas.microsoft.com/office/drawing/2014/main" val="2899311970"/>
                  </a:ext>
                </a:extLst>
              </a:tr>
            </a:tbl>
          </a:graphicData>
        </a:graphic>
      </p:graphicFrame>
      <p:graphicFrame>
        <p:nvGraphicFramePr>
          <p:cNvPr id="14" name="Table 13">
            <a:extLst>
              <a:ext uri="{FF2B5EF4-FFF2-40B4-BE49-F238E27FC236}">
                <a16:creationId xmlns:a16="http://schemas.microsoft.com/office/drawing/2014/main" id="{1A9709A4-1907-385A-A45E-F517607DCEB9}"/>
              </a:ext>
            </a:extLst>
          </p:cNvPr>
          <p:cNvGraphicFramePr>
            <a:graphicFrameLocks noGrp="1"/>
          </p:cNvGraphicFramePr>
          <p:nvPr>
            <p:extLst>
              <p:ext uri="{D42A27DB-BD31-4B8C-83A1-F6EECF244321}">
                <p14:modId xmlns:p14="http://schemas.microsoft.com/office/powerpoint/2010/main" val="794588958"/>
              </p:ext>
            </p:extLst>
          </p:nvPr>
        </p:nvGraphicFramePr>
        <p:xfrm>
          <a:off x="332598" y="1233145"/>
          <a:ext cx="6525402" cy="2225040"/>
        </p:xfrm>
        <a:graphic>
          <a:graphicData uri="http://schemas.openxmlformats.org/drawingml/2006/table">
            <a:tbl>
              <a:tblPr firstRow="1" bandRow="1">
                <a:tableStyleId>{8A107856-5554-42FB-B03E-39F5DBC370BA}</a:tableStyleId>
              </a:tblPr>
              <a:tblGrid>
                <a:gridCol w="6525402">
                  <a:extLst>
                    <a:ext uri="{9D8B030D-6E8A-4147-A177-3AD203B41FA5}">
                      <a16:colId xmlns:a16="http://schemas.microsoft.com/office/drawing/2014/main" val="2497315496"/>
                    </a:ext>
                  </a:extLst>
                </a:gridCol>
              </a:tblGrid>
              <a:tr h="2027639">
                <a:tc>
                  <a:txBody>
                    <a:bodyPr/>
                    <a:lstStyle/>
                    <a:p>
                      <a:pPr marL="0" indent="0">
                        <a:buNone/>
                      </a:pPr>
                      <a:r>
                        <a:rPr lang="en-US" sz="2400" b="1" kern="1200" dirty="0">
                          <a:solidFill>
                            <a:schemeClr val="dk1"/>
                          </a:solidFill>
                          <a:latin typeface="+mn-lt"/>
                          <a:ea typeface="+mn-ea"/>
                          <a:cs typeface="Times New Roman" panose="02020603050405020304" pitchFamily="18" charset="0"/>
                        </a:rPr>
                        <a:t>Dataset Source: </a:t>
                      </a:r>
                    </a:p>
                    <a:p>
                      <a:pPr marL="0" indent="0">
                        <a:buNone/>
                      </a:pPr>
                      <a:endParaRPr lang="en-US" sz="800" b="1" kern="1200" dirty="0">
                        <a:solidFill>
                          <a:schemeClr val="dk1"/>
                        </a:solidFill>
                        <a:latin typeface="+mn-lt"/>
                        <a:ea typeface="+mn-ea"/>
                        <a:cs typeface="Times New Roman" panose="02020603050405020304" pitchFamily="18" charset="0"/>
                      </a:endParaRPr>
                    </a:p>
                    <a:p>
                      <a:pPr marL="0" indent="0">
                        <a:buNone/>
                      </a:pPr>
                      <a:r>
                        <a:rPr lang="en-US" sz="1400" b="0" u="sng" kern="1200" dirty="0">
                          <a:solidFill>
                            <a:schemeClr val="dk1"/>
                          </a:solidFill>
                          <a:latin typeface="+mn-lt"/>
                          <a:ea typeface="+mn-ea"/>
                          <a:cs typeface="Times New Roman" panose="02020603050405020304" pitchFamily="18" charset="0"/>
                          <a:hlinkClick r:id="rId3"/>
                        </a:rPr>
                        <a:t>https://www.kaggle.com/datasets/abiyyurasyiq/mobile-legends-google-play-reviews</a:t>
                      </a:r>
                      <a:endParaRPr lang="en-US" sz="1400" b="0" u="sng" kern="1200" dirty="0">
                        <a:solidFill>
                          <a:schemeClr val="dk1"/>
                        </a:solidFill>
                        <a:latin typeface="+mn-lt"/>
                        <a:ea typeface="+mn-ea"/>
                        <a:cs typeface="Times New Roman" panose="02020603050405020304" pitchFamily="18" charset="0"/>
                      </a:endParaRPr>
                    </a:p>
                    <a:p>
                      <a:pPr marL="0" indent="0">
                        <a:buNone/>
                      </a:pPr>
                      <a:endParaRPr lang="en-US" sz="800" b="0" u="sng" kern="1200" dirty="0">
                        <a:solidFill>
                          <a:schemeClr val="dk1"/>
                        </a:solidFill>
                        <a:latin typeface="+mn-lt"/>
                        <a:ea typeface="+mn-ea"/>
                        <a:cs typeface="Times New Roman" panose="02020603050405020304" pitchFamily="18" charset="0"/>
                      </a:endParaRPr>
                    </a:p>
                    <a:p>
                      <a:pPr marL="0" indent="0" algn="l" defTabSz="914400" rtl="0" eaLnBrk="1" latinLnBrk="0" hangingPunct="1">
                        <a:buNone/>
                      </a:pPr>
                      <a:r>
                        <a:rPr lang="en-US" sz="2400" b="1" kern="1200" dirty="0">
                          <a:solidFill>
                            <a:schemeClr val="dk1"/>
                          </a:solidFill>
                          <a:latin typeface="+mn-lt"/>
                          <a:ea typeface="+mn-ea"/>
                          <a:cs typeface="Times New Roman" panose="02020603050405020304" pitchFamily="18" charset="0"/>
                        </a:rPr>
                        <a:t>Mobile Legends Google Play Reviews</a:t>
                      </a:r>
                    </a:p>
                    <a:p>
                      <a:pPr marL="0" indent="0" algn="l" defTabSz="914400" rtl="0" eaLnBrk="1" latinLnBrk="0" hangingPunct="1">
                        <a:buNone/>
                      </a:pPr>
                      <a:endParaRPr lang="en-US" sz="800" b="1" kern="1200" dirty="0">
                        <a:solidFill>
                          <a:schemeClr val="dk1"/>
                        </a:solidFill>
                        <a:latin typeface="+mn-lt"/>
                        <a:ea typeface="+mn-ea"/>
                        <a:cs typeface="Times New Roman" panose="02020603050405020304" pitchFamily="18" charset="0"/>
                      </a:endParaRPr>
                    </a:p>
                    <a:p>
                      <a:pPr marL="0" indent="0">
                        <a:buNone/>
                      </a:pPr>
                      <a:r>
                        <a:rPr lang="en-US" sz="1800" b="1" kern="1200" dirty="0">
                          <a:solidFill>
                            <a:schemeClr val="dk1"/>
                          </a:solidFill>
                          <a:latin typeface="+mn-lt"/>
                          <a:ea typeface="+mn-ea"/>
                          <a:cs typeface="Times New Roman" panose="02020603050405020304" pitchFamily="18" charset="0"/>
                        </a:rPr>
                        <a:t>Scraped from Google Play Store for the mobile game Mobile Legends: Bang </a:t>
                      </a:r>
                      <a:r>
                        <a:rPr lang="en-US" sz="1800" b="1" kern="1200" dirty="0" err="1">
                          <a:solidFill>
                            <a:schemeClr val="dk1"/>
                          </a:solidFill>
                          <a:latin typeface="+mn-lt"/>
                          <a:ea typeface="+mn-ea"/>
                          <a:cs typeface="Times New Roman" panose="02020603050405020304" pitchFamily="18" charset="0"/>
                        </a:rPr>
                        <a:t>Bang</a:t>
                      </a:r>
                      <a:endParaRPr lang="en-US" sz="1800" b="1" kern="1200" dirty="0">
                        <a:solidFill>
                          <a:schemeClr val="dk1"/>
                        </a:solidFill>
                        <a:latin typeface="+mn-lt"/>
                        <a:ea typeface="+mn-ea"/>
                        <a:cs typeface="Times New Roman" panose="02020603050405020304" pitchFamily="18" charset="0"/>
                      </a:endParaRPr>
                    </a:p>
                    <a:p>
                      <a:endParaRPr lang="en-US" dirty="0"/>
                    </a:p>
                  </a:txBody>
                  <a:tcPr/>
                </a:tc>
                <a:extLst>
                  <a:ext uri="{0D108BD9-81ED-4DB2-BD59-A6C34878D82A}">
                    <a16:rowId xmlns:a16="http://schemas.microsoft.com/office/drawing/2014/main" val="1448414468"/>
                  </a:ext>
                </a:extLst>
              </a:tr>
            </a:tbl>
          </a:graphicData>
        </a:graphic>
      </p:graphicFrame>
    </p:spTree>
    <p:extLst>
      <p:ext uri="{BB962C8B-B14F-4D97-AF65-F5344CB8AC3E}">
        <p14:creationId xmlns:p14="http://schemas.microsoft.com/office/powerpoint/2010/main" val="30882253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759DC4-8B30-98A0-5BAB-C78BA4A4AD55}"/>
              </a:ext>
            </a:extLst>
          </p:cNvPr>
          <p:cNvSpPr>
            <a:spLocks noGrp="1"/>
          </p:cNvSpPr>
          <p:nvPr>
            <p:ph type="title"/>
          </p:nvPr>
        </p:nvSpPr>
        <p:spPr>
          <a:xfrm>
            <a:off x="431320" y="380553"/>
            <a:ext cx="7342558" cy="958416"/>
          </a:xfrm>
        </p:spPr>
        <p:txBody>
          <a:bodyPr/>
          <a:lstStyle/>
          <a:p>
            <a:r>
              <a:rPr lang="en-US" b="0" dirty="0">
                <a:ea typeface="Noto Sans" pitchFamily="34" charset="-122"/>
                <a:cs typeface="Noto Sans" pitchFamily="34" charset="-120"/>
              </a:rPr>
              <a:t>Hardware and Software</a:t>
            </a:r>
            <a:endParaRPr lang="en-US" b="0" dirty="0"/>
          </a:p>
        </p:txBody>
      </p:sp>
      <p:sp>
        <p:nvSpPr>
          <p:cNvPr id="5" name="Rectangle 4">
            <a:extLst>
              <a:ext uri="{FF2B5EF4-FFF2-40B4-BE49-F238E27FC236}">
                <a16:creationId xmlns:a16="http://schemas.microsoft.com/office/drawing/2014/main" id="{FE002F56-4239-27BD-D3EE-81A3DE0B98EC}"/>
              </a:ext>
            </a:extLst>
          </p:cNvPr>
          <p:cNvSpPr/>
          <p:nvPr/>
        </p:nvSpPr>
        <p:spPr>
          <a:xfrm>
            <a:off x="431321" y="2053087"/>
            <a:ext cx="2372264" cy="293298"/>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8" name="Table 7">
            <a:extLst>
              <a:ext uri="{FF2B5EF4-FFF2-40B4-BE49-F238E27FC236}">
                <a16:creationId xmlns:a16="http://schemas.microsoft.com/office/drawing/2014/main" id="{F8CBE916-DFAC-2F87-8E2C-FFA41AABD574}"/>
              </a:ext>
            </a:extLst>
          </p:cNvPr>
          <p:cNvGraphicFramePr>
            <a:graphicFrameLocks noGrp="1"/>
          </p:cNvGraphicFramePr>
          <p:nvPr>
            <p:extLst>
              <p:ext uri="{D42A27DB-BD31-4B8C-83A1-F6EECF244321}">
                <p14:modId xmlns:p14="http://schemas.microsoft.com/office/powerpoint/2010/main" val="3812515969"/>
              </p:ext>
            </p:extLst>
          </p:nvPr>
        </p:nvGraphicFramePr>
        <p:xfrm>
          <a:off x="431320" y="1919057"/>
          <a:ext cx="7031391" cy="1458504"/>
        </p:xfrm>
        <a:graphic>
          <a:graphicData uri="http://schemas.openxmlformats.org/drawingml/2006/table">
            <a:tbl>
              <a:tblPr firstRow="1" bandRow="1">
                <a:tableStyleId>{8A107856-5554-42FB-B03E-39F5DBC370BA}</a:tableStyleId>
              </a:tblPr>
              <a:tblGrid>
                <a:gridCol w="7031391">
                  <a:extLst>
                    <a:ext uri="{9D8B030D-6E8A-4147-A177-3AD203B41FA5}">
                      <a16:colId xmlns:a16="http://schemas.microsoft.com/office/drawing/2014/main" val="907404936"/>
                    </a:ext>
                  </a:extLst>
                </a:gridCol>
              </a:tblGrid>
              <a:tr h="1458504">
                <a:tc>
                  <a:txBody>
                    <a:bodyPr/>
                    <a:lstStyle/>
                    <a:p>
                      <a:r>
                        <a:rPr lang="en-US" sz="2800" b="1" dirty="0">
                          <a:solidFill>
                            <a:srgbClr val="3498DB"/>
                          </a:solidFill>
                          <a:latin typeface="Noto Sans" pitchFamily="34" charset="0"/>
                          <a:ea typeface="Noto Sans" pitchFamily="34" charset="-122"/>
                          <a:cs typeface="Noto Sans" pitchFamily="34" charset="-120"/>
                        </a:rPr>
                        <a:t>Hardware:</a:t>
                      </a:r>
                    </a:p>
                    <a:p>
                      <a:endParaRPr lang="en-US" sz="800" b="1" dirty="0">
                        <a:solidFill>
                          <a:srgbClr val="3498DB"/>
                        </a:solidFill>
                        <a:latin typeface="Noto Sans" pitchFamily="34" charset="0"/>
                        <a:ea typeface="Noto Sans" pitchFamily="34" charset="-122"/>
                        <a:cs typeface="Noto Sans" pitchFamily="34" charset="-12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dirty="0">
                          <a:solidFill>
                            <a:srgbClr val="34495E"/>
                          </a:solidFill>
                          <a:latin typeface="Noto Sans" pitchFamily="34" charset="0"/>
                          <a:ea typeface="Noto Sans" pitchFamily="34" charset="-122"/>
                          <a:cs typeface="Noto Sans" pitchFamily="34" charset="-120"/>
                        </a:rPr>
                        <a:t>Computing Environment: </a:t>
                      </a:r>
                      <a:r>
                        <a:rPr lang="en-US" sz="1800" dirty="0">
                          <a:solidFill>
                            <a:srgbClr val="34495E"/>
                          </a:solidFill>
                          <a:latin typeface="Noto Sans" pitchFamily="34" charset="0"/>
                          <a:ea typeface="Noto Sans" pitchFamily="34" charset="-122"/>
                          <a:cs typeface="Noto Sans" pitchFamily="34" charset="-120"/>
                        </a:rPr>
                        <a:t>Kaggle</a:t>
                      </a:r>
                      <a:endParaRPr lang="en-US" sz="1800" dirty="0"/>
                    </a:p>
                  </a:txBody>
                  <a:tcPr/>
                </a:tc>
                <a:extLst>
                  <a:ext uri="{0D108BD9-81ED-4DB2-BD59-A6C34878D82A}">
                    <a16:rowId xmlns:a16="http://schemas.microsoft.com/office/drawing/2014/main" val="1233666209"/>
                  </a:ext>
                </a:extLst>
              </a:tr>
            </a:tbl>
          </a:graphicData>
        </a:graphic>
      </p:graphicFrame>
      <p:graphicFrame>
        <p:nvGraphicFramePr>
          <p:cNvPr id="11" name="Table 10">
            <a:extLst>
              <a:ext uri="{FF2B5EF4-FFF2-40B4-BE49-F238E27FC236}">
                <a16:creationId xmlns:a16="http://schemas.microsoft.com/office/drawing/2014/main" id="{8576F1DE-6D34-95E1-7623-EAD1B6FE03D9}"/>
              </a:ext>
            </a:extLst>
          </p:cNvPr>
          <p:cNvGraphicFramePr>
            <a:graphicFrameLocks noGrp="1"/>
          </p:cNvGraphicFramePr>
          <p:nvPr>
            <p:extLst>
              <p:ext uri="{D42A27DB-BD31-4B8C-83A1-F6EECF244321}">
                <p14:modId xmlns:p14="http://schemas.microsoft.com/office/powerpoint/2010/main" val="3618756257"/>
              </p:ext>
            </p:extLst>
          </p:nvPr>
        </p:nvGraphicFramePr>
        <p:xfrm>
          <a:off x="431320" y="3847382"/>
          <a:ext cx="7031391" cy="2460998"/>
        </p:xfrm>
        <a:graphic>
          <a:graphicData uri="http://schemas.openxmlformats.org/drawingml/2006/table">
            <a:tbl>
              <a:tblPr firstRow="1" bandRow="1">
                <a:tableStyleId>{8A107856-5554-42FB-B03E-39F5DBC370BA}</a:tableStyleId>
              </a:tblPr>
              <a:tblGrid>
                <a:gridCol w="7031391">
                  <a:extLst>
                    <a:ext uri="{9D8B030D-6E8A-4147-A177-3AD203B41FA5}">
                      <a16:colId xmlns:a16="http://schemas.microsoft.com/office/drawing/2014/main" val="1441821030"/>
                    </a:ext>
                  </a:extLst>
                </a:gridCol>
              </a:tblGrid>
              <a:tr h="246099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kern="1200" dirty="0">
                          <a:solidFill>
                            <a:srgbClr val="3498DB"/>
                          </a:solidFill>
                          <a:latin typeface="Noto Sans" pitchFamily="34" charset="0"/>
                          <a:ea typeface="Noto Sans" pitchFamily="34" charset="-122"/>
                          <a:cs typeface="Noto Sans" pitchFamily="34" charset="-120"/>
                        </a:rPr>
                        <a:t>Software: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800" b="1" kern="1200" dirty="0">
                        <a:solidFill>
                          <a:srgbClr val="3498DB"/>
                        </a:solidFill>
                        <a:latin typeface="Noto Sans" pitchFamily="34" charset="0"/>
                        <a:ea typeface="Noto Sans" pitchFamily="34" charset="-122"/>
                        <a:cs typeface="Noto Sans" pitchFamily="34" charset="-12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kern="1200" dirty="0">
                          <a:solidFill>
                            <a:srgbClr val="34495E"/>
                          </a:solidFill>
                          <a:latin typeface="Noto Sans" pitchFamily="34" charset="0"/>
                          <a:ea typeface="Noto Sans" pitchFamily="34" charset="-122"/>
                          <a:cs typeface="Noto Sans" pitchFamily="34" charset="-120"/>
                        </a:rPr>
                        <a:t>Python Libraries: Pandas, NumPy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500" b="1" kern="1200" dirty="0">
                        <a:solidFill>
                          <a:srgbClr val="34495E"/>
                        </a:solidFill>
                        <a:latin typeface="Noto Sans" pitchFamily="34" charset="0"/>
                        <a:ea typeface="Noto Sans" pitchFamily="34" charset="-122"/>
                        <a:cs typeface="Noto Sans" pitchFamily="34" charset="-12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kern="1200" dirty="0">
                          <a:solidFill>
                            <a:srgbClr val="34495E"/>
                          </a:solidFill>
                          <a:latin typeface="Noto Sans" pitchFamily="34" charset="0"/>
                          <a:ea typeface="Noto Sans" pitchFamily="34" charset="-122"/>
                          <a:cs typeface="Noto Sans" pitchFamily="34" charset="-120"/>
                        </a:rPr>
                        <a:t>Data Visualization: Matplotlib, Seaborn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500" b="1" kern="1200" dirty="0">
                        <a:solidFill>
                          <a:srgbClr val="34495E"/>
                        </a:solidFill>
                        <a:latin typeface="Noto Sans" pitchFamily="34" charset="0"/>
                        <a:ea typeface="Noto Sans" pitchFamily="34" charset="-122"/>
                        <a:cs typeface="Noto Sans" pitchFamily="34" charset="-12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kern="1200" dirty="0">
                          <a:solidFill>
                            <a:srgbClr val="34495E"/>
                          </a:solidFill>
                          <a:latin typeface="Noto Sans" pitchFamily="34" charset="0"/>
                          <a:ea typeface="Noto Sans" pitchFamily="34" charset="-122"/>
                          <a:cs typeface="Noto Sans" pitchFamily="34" charset="-120"/>
                        </a:rPr>
                        <a:t>NLP Tools: NLTK, Text Blob, </a:t>
                      </a:r>
                      <a:r>
                        <a:rPr lang="en-US" sz="1800" b="1" kern="1200" dirty="0" err="1">
                          <a:solidFill>
                            <a:srgbClr val="34495E"/>
                          </a:solidFill>
                          <a:latin typeface="Noto Sans" pitchFamily="34" charset="0"/>
                          <a:ea typeface="Noto Sans" pitchFamily="34" charset="-122"/>
                          <a:cs typeface="Noto Sans" pitchFamily="34" charset="-120"/>
                        </a:rPr>
                        <a:t>SpaCy</a:t>
                      </a:r>
                      <a:endParaRPr lang="en-US" sz="1800" b="1" kern="1200" dirty="0">
                        <a:solidFill>
                          <a:srgbClr val="34495E"/>
                        </a:solidFill>
                        <a:latin typeface="Noto Sans" pitchFamily="34" charset="0"/>
                        <a:ea typeface="Noto Sans" pitchFamily="34" charset="-122"/>
                        <a:cs typeface="Noto Sans" pitchFamily="34" charset="-12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500" b="1" kern="1200" dirty="0">
                        <a:solidFill>
                          <a:srgbClr val="34495E"/>
                        </a:solidFill>
                        <a:latin typeface="Noto Sans" pitchFamily="34" charset="0"/>
                        <a:ea typeface="Noto Sans" pitchFamily="34" charset="-122"/>
                        <a:cs typeface="Noto Sans" pitchFamily="34" charset="-12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kern="1200" dirty="0">
                          <a:solidFill>
                            <a:srgbClr val="34495E"/>
                          </a:solidFill>
                          <a:latin typeface="Noto Sans" pitchFamily="34" charset="0"/>
                          <a:ea typeface="Noto Sans" pitchFamily="34" charset="-122"/>
                          <a:cs typeface="Noto Sans" pitchFamily="34" charset="-120"/>
                        </a:rPr>
                        <a:t>Machine Learning: Scikit-learn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500" b="1" kern="1200" dirty="0">
                        <a:solidFill>
                          <a:srgbClr val="34495E"/>
                        </a:solidFill>
                        <a:latin typeface="Noto Sans" pitchFamily="34" charset="0"/>
                        <a:ea typeface="Noto Sans" pitchFamily="34" charset="-122"/>
                        <a:cs typeface="Noto Sans" pitchFamily="34" charset="-12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kern="1200" dirty="0">
                          <a:solidFill>
                            <a:srgbClr val="34495E"/>
                          </a:solidFill>
                          <a:latin typeface="Noto Sans" pitchFamily="34" charset="0"/>
                          <a:ea typeface="Noto Sans" pitchFamily="34" charset="-122"/>
                          <a:cs typeface="Noto Sans" pitchFamily="34" charset="-120"/>
                        </a:rPr>
                        <a:t>Deep learning: TensorFlow</a:t>
                      </a:r>
                    </a:p>
                  </a:txBody>
                  <a:tcPr/>
                </a:tc>
                <a:extLst>
                  <a:ext uri="{0D108BD9-81ED-4DB2-BD59-A6C34878D82A}">
                    <a16:rowId xmlns:a16="http://schemas.microsoft.com/office/drawing/2014/main" val="1787682830"/>
                  </a:ext>
                </a:extLst>
              </a:tr>
            </a:tbl>
          </a:graphicData>
        </a:graphic>
      </p:graphicFrame>
      <p:grpSp>
        <p:nvGrpSpPr>
          <p:cNvPr id="19" name="Group 18">
            <a:extLst>
              <a:ext uri="{FF2B5EF4-FFF2-40B4-BE49-F238E27FC236}">
                <a16:creationId xmlns:a16="http://schemas.microsoft.com/office/drawing/2014/main" id="{0E7F6A6C-475A-682F-F339-7E1ACA24DCF5}"/>
              </a:ext>
            </a:extLst>
          </p:cNvPr>
          <p:cNvGrpSpPr/>
          <p:nvPr/>
        </p:nvGrpSpPr>
        <p:grpSpPr>
          <a:xfrm>
            <a:off x="4715274" y="5832804"/>
            <a:ext cx="1225624" cy="409295"/>
            <a:chOff x="4715274" y="5832804"/>
            <a:chExt cx="1225624" cy="409295"/>
          </a:xfrm>
        </p:grpSpPr>
        <p:sp>
          <p:nvSpPr>
            <p:cNvPr id="14" name="Text 19">
              <a:extLst>
                <a:ext uri="{FF2B5EF4-FFF2-40B4-BE49-F238E27FC236}">
                  <a16:creationId xmlns:a16="http://schemas.microsoft.com/office/drawing/2014/main" id="{FC6CAEF4-CEBA-6920-2CE0-AB8A56FA66D1}"/>
                </a:ext>
              </a:extLst>
            </p:cNvPr>
            <p:cNvSpPr/>
            <p:nvPr/>
          </p:nvSpPr>
          <p:spPr>
            <a:xfrm>
              <a:off x="4715274" y="5832804"/>
              <a:ext cx="65" cy="144976"/>
            </a:xfrm>
            <a:prstGeom prst="rect">
              <a:avLst/>
            </a:prstGeom>
            <a:noFill/>
            <a:ln/>
          </p:spPr>
          <p:txBody>
            <a:bodyPr wrap="none" lIns="0" tIns="0" rIns="0" bIns="0" rtlCol="0" anchor="ctr">
              <a:spAutoFit/>
            </a:bodyPr>
            <a:lstStyle/>
            <a:p>
              <a:pPr marL="0" indent="0">
                <a:buNone/>
              </a:pPr>
              <a:endParaRPr lang="en-US" sz="942" dirty="0"/>
            </a:p>
          </p:txBody>
        </p:sp>
        <p:sp>
          <p:nvSpPr>
            <p:cNvPr id="17" name="Text 23">
              <a:extLst>
                <a:ext uri="{FF2B5EF4-FFF2-40B4-BE49-F238E27FC236}">
                  <a16:creationId xmlns:a16="http://schemas.microsoft.com/office/drawing/2014/main" id="{7E0166DA-8B8A-28CC-32BC-AF18B30AEC14}"/>
                </a:ext>
              </a:extLst>
            </p:cNvPr>
            <p:cNvSpPr/>
            <p:nvPr/>
          </p:nvSpPr>
          <p:spPr>
            <a:xfrm>
              <a:off x="5908838" y="6097123"/>
              <a:ext cx="32060" cy="144976"/>
            </a:xfrm>
            <a:prstGeom prst="rect">
              <a:avLst/>
            </a:prstGeom>
            <a:noFill/>
            <a:ln/>
          </p:spPr>
          <p:txBody>
            <a:bodyPr wrap="none" lIns="0" tIns="0" rIns="0" bIns="0" rtlCol="0" anchor="ctr">
              <a:spAutoFit/>
            </a:bodyPr>
            <a:lstStyle/>
            <a:p>
              <a:r>
                <a:rPr lang="en-US" sz="942" dirty="0">
                  <a:solidFill>
                    <a:srgbClr val="34495E"/>
                  </a:solidFill>
                  <a:latin typeface="Noto Sans" pitchFamily="34" charset="0"/>
                  <a:ea typeface="Noto Sans" pitchFamily="34" charset="-122"/>
                  <a:cs typeface="Noto Sans" pitchFamily="34" charset="-120"/>
                </a:rPr>
                <a:t> </a:t>
              </a:r>
              <a:endParaRPr lang="en-US" sz="942" dirty="0"/>
            </a:p>
          </p:txBody>
        </p:sp>
      </p:grpSp>
    </p:spTree>
    <p:extLst>
      <p:ext uri="{BB962C8B-B14F-4D97-AF65-F5344CB8AC3E}">
        <p14:creationId xmlns:p14="http://schemas.microsoft.com/office/powerpoint/2010/main" val="18507688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BF2C0D-05D6-BD73-5DE1-FC969D888E99}"/>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13064ABC-48EE-2C2D-46FB-DE3B506CF299}"/>
              </a:ext>
            </a:extLst>
          </p:cNvPr>
          <p:cNvSpPr/>
          <p:nvPr/>
        </p:nvSpPr>
        <p:spPr>
          <a:xfrm>
            <a:off x="8686800" y="0"/>
            <a:ext cx="3749040" cy="3429000"/>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92E88788-338F-E282-0211-5FE0654755B4}"/>
              </a:ext>
            </a:extLst>
          </p:cNvPr>
          <p:cNvSpPr/>
          <p:nvPr/>
        </p:nvSpPr>
        <p:spPr>
          <a:xfrm>
            <a:off x="505949" y="1966823"/>
            <a:ext cx="2703077" cy="431320"/>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 Placeholder 2">
            <a:extLst>
              <a:ext uri="{FF2B5EF4-FFF2-40B4-BE49-F238E27FC236}">
                <a16:creationId xmlns:a16="http://schemas.microsoft.com/office/drawing/2014/main" id="{B2873DE7-746E-BB80-EFD7-BEDD2D12A390}"/>
              </a:ext>
            </a:extLst>
          </p:cNvPr>
          <p:cNvSpPr txBox="1">
            <a:spLocks/>
          </p:cNvSpPr>
          <p:nvPr/>
        </p:nvSpPr>
        <p:spPr>
          <a:xfrm>
            <a:off x="180990" y="941124"/>
            <a:ext cx="11844012" cy="5745191"/>
          </a:xfrm>
          <a:prstGeom prst="rect">
            <a:avLst/>
          </a:prstGeom>
        </p:spPr>
        <p:txBody>
          <a:bodyPr/>
          <a:lstStyle>
            <a:lvl1pPr marL="228600" indent="-283464" algn="l" defTabSz="914400" rtl="0" eaLnBrk="1" latinLnBrk="0" hangingPunct="1">
              <a:lnSpc>
                <a:spcPct val="90000"/>
              </a:lnSpc>
              <a:spcBef>
                <a:spcPts val="1000"/>
              </a:spcBef>
              <a:buFont typeface="Arial" panose="020B0604020202020204" pitchFamily="34" charset="0"/>
              <a:buChar char="•"/>
              <a:defRPr sz="2800" b="0" i="0" kern="1200">
                <a:solidFill>
                  <a:schemeClr val="bg1"/>
                </a:solidFill>
                <a:latin typeface="+mn-lt"/>
                <a:ea typeface="+mn-ea"/>
                <a:cs typeface="+mn-cs"/>
              </a:defRPr>
            </a:lvl1pPr>
            <a:lvl2pPr marL="685800" indent="-283464" algn="l" defTabSz="914400" rtl="0" eaLnBrk="1" latinLnBrk="0" hangingPunct="1">
              <a:lnSpc>
                <a:spcPct val="90000"/>
              </a:lnSpc>
              <a:spcBef>
                <a:spcPts val="500"/>
              </a:spcBef>
              <a:buFont typeface="Arial" panose="020B0604020202020204" pitchFamily="34" charset="0"/>
              <a:buChar char="•"/>
              <a:defRPr sz="2400" b="0" i="0" kern="1200">
                <a:solidFill>
                  <a:schemeClr val="bg1"/>
                </a:solidFill>
                <a:latin typeface="+mn-lt"/>
                <a:ea typeface="+mn-ea"/>
                <a:cs typeface="+mn-cs"/>
              </a:defRPr>
            </a:lvl2pPr>
            <a:lvl3pPr marL="1143000" indent="-283464" algn="l" defTabSz="914400" rtl="0" eaLnBrk="1" latinLnBrk="0" hangingPunct="1">
              <a:lnSpc>
                <a:spcPct val="90000"/>
              </a:lnSpc>
              <a:spcBef>
                <a:spcPts val="500"/>
              </a:spcBef>
              <a:buFont typeface="Arial" panose="020B0604020202020204" pitchFamily="34" charset="0"/>
              <a:buChar char="•"/>
              <a:defRPr sz="2000" b="0" i="0" kern="1200">
                <a:solidFill>
                  <a:schemeClr val="bg1"/>
                </a:solidFill>
                <a:latin typeface="+mn-lt"/>
                <a:ea typeface="+mn-ea"/>
                <a:cs typeface="+mn-cs"/>
              </a:defRPr>
            </a:lvl3pPr>
            <a:lvl4pPr marL="1600200" indent="-283464"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mn-lt"/>
                <a:ea typeface="+mn-ea"/>
                <a:cs typeface="+mn-cs"/>
              </a:defRPr>
            </a:lvl4pPr>
            <a:lvl5pPr marL="2057400" indent="-283464"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r>
              <a:rPr lang="en-US" sz="1600" b="1" dirty="0">
                <a:latin typeface="Times New Roman" panose="02020603050405020304" pitchFamily="18" charset="0"/>
                <a:cs typeface="Times New Roman" panose="02020603050405020304" pitchFamily="18" charset="0"/>
              </a:rPr>
              <a:t>[1]	Jannah, N. Z. B., &amp; </a:t>
            </a:r>
            <a:r>
              <a:rPr lang="en-US" sz="1600" b="1" dirty="0" err="1">
                <a:latin typeface="Times New Roman" panose="02020603050405020304" pitchFamily="18" charset="0"/>
                <a:cs typeface="Times New Roman" panose="02020603050405020304" pitchFamily="18" charset="0"/>
              </a:rPr>
              <a:t>Kusnawi</a:t>
            </a:r>
            <a:r>
              <a:rPr lang="en-US" sz="1600" b="1" dirty="0">
                <a:latin typeface="Times New Roman" panose="02020603050405020304" pitchFamily="18" charset="0"/>
                <a:cs typeface="Times New Roman" panose="02020603050405020304" pitchFamily="18" charset="0"/>
              </a:rPr>
              <a:t>, K. (2024). Comparison of Naïve Bayes and SVM in sentiment analysis of product reviews on marketplaces. </a:t>
            </a:r>
            <a:r>
              <a:rPr lang="en-US" sz="1600" b="1" i="1" dirty="0" err="1">
                <a:latin typeface="Times New Roman" panose="02020603050405020304" pitchFamily="18" charset="0"/>
                <a:cs typeface="Times New Roman" panose="02020603050405020304" pitchFamily="18" charset="0"/>
              </a:rPr>
              <a:t>Sinkron</a:t>
            </a:r>
            <a:r>
              <a:rPr lang="en-US" sz="1600" b="1" i="1" dirty="0">
                <a:latin typeface="Times New Roman" panose="02020603050405020304" pitchFamily="18" charset="0"/>
                <a:cs typeface="Times New Roman" panose="02020603050405020304" pitchFamily="18" charset="0"/>
              </a:rPr>
              <a:t>: </a:t>
            </a:r>
            <a:r>
              <a:rPr lang="en-US" sz="1600" b="1" i="1" dirty="0" err="1">
                <a:latin typeface="Times New Roman" panose="02020603050405020304" pitchFamily="18" charset="0"/>
                <a:cs typeface="Times New Roman" panose="02020603050405020304" pitchFamily="18" charset="0"/>
              </a:rPr>
              <a:t>Jurnal</a:t>
            </a:r>
            <a:r>
              <a:rPr lang="en-US" sz="1600" b="1" i="1" dirty="0">
                <a:latin typeface="Times New Roman" panose="02020603050405020304" pitchFamily="18" charset="0"/>
                <a:cs typeface="Times New Roman" panose="02020603050405020304" pitchFamily="18" charset="0"/>
              </a:rPr>
              <a:t> dan </a:t>
            </a:r>
            <a:r>
              <a:rPr lang="en-US" sz="1600" b="1" i="1" dirty="0" err="1">
                <a:latin typeface="Times New Roman" panose="02020603050405020304" pitchFamily="18" charset="0"/>
                <a:cs typeface="Times New Roman" panose="02020603050405020304" pitchFamily="18" charset="0"/>
              </a:rPr>
              <a:t>Penelitian</a:t>
            </a:r>
            <a:r>
              <a:rPr lang="en-US" sz="1600" b="1" i="1" dirty="0">
                <a:latin typeface="Times New Roman" panose="02020603050405020304" pitchFamily="18" charset="0"/>
                <a:cs typeface="Times New Roman" panose="02020603050405020304" pitchFamily="18" charset="0"/>
              </a:rPr>
              <a:t> Teknik </a:t>
            </a:r>
            <a:r>
              <a:rPr lang="en-US" sz="1600" b="1" i="1" dirty="0" err="1">
                <a:latin typeface="Times New Roman" panose="02020603050405020304" pitchFamily="18" charset="0"/>
                <a:cs typeface="Times New Roman" panose="02020603050405020304" pitchFamily="18" charset="0"/>
              </a:rPr>
              <a:t>Informatika</a:t>
            </a:r>
            <a:r>
              <a:rPr lang="en-US" sz="1600" b="1" i="1" dirty="0">
                <a:latin typeface="Times New Roman" panose="02020603050405020304" pitchFamily="18" charset="0"/>
                <a:cs typeface="Times New Roman" panose="02020603050405020304" pitchFamily="18" charset="0"/>
              </a:rPr>
              <a:t>, 8</a:t>
            </a:r>
            <a:r>
              <a:rPr lang="en-US" sz="1600" b="1" dirty="0">
                <a:latin typeface="Times New Roman" panose="02020603050405020304" pitchFamily="18" charset="0"/>
                <a:cs typeface="Times New Roman" panose="02020603050405020304" pitchFamily="18" charset="0"/>
              </a:rPr>
              <a:t>(2), 727–733.</a:t>
            </a:r>
          </a:p>
          <a:p>
            <a:pPr marL="457200" indent="-457200"/>
            <a:r>
              <a:rPr lang="en-US" sz="1600" b="1" dirty="0">
                <a:latin typeface="Times New Roman" panose="02020603050405020304" pitchFamily="18" charset="0"/>
                <a:cs typeface="Times New Roman" panose="02020603050405020304" pitchFamily="18" charset="0"/>
              </a:rPr>
              <a:t>[2]	Wirawan, A., &amp; Cahyono, H. D. (2023). Easy data augmentation in sentiment analysis of cyberbullying. In </a:t>
            </a:r>
            <a:r>
              <a:rPr lang="en-US" sz="1600" b="1" i="1" dirty="0">
                <a:latin typeface="Times New Roman" panose="02020603050405020304" pitchFamily="18" charset="0"/>
                <a:cs typeface="Times New Roman" panose="02020603050405020304" pitchFamily="18" charset="0"/>
              </a:rPr>
              <a:t>Proceedings of the 6th International Conference on Information and Communications Technology (ICOIACT)</a:t>
            </a:r>
            <a:r>
              <a:rPr lang="en-US" sz="1600" b="1" dirty="0">
                <a:latin typeface="Times New Roman" panose="02020603050405020304" pitchFamily="18" charset="0"/>
                <a:cs typeface="Times New Roman" panose="02020603050405020304" pitchFamily="18" charset="0"/>
              </a:rPr>
              <a:t>, Yogyakarta, Indonesia (pp. 443–447).</a:t>
            </a:r>
          </a:p>
          <a:p>
            <a:pPr marL="457200" indent="-457200"/>
            <a:r>
              <a:rPr lang="en-US" sz="1600" b="1" dirty="0">
                <a:latin typeface="Times New Roman" panose="02020603050405020304" pitchFamily="18" charset="0"/>
                <a:cs typeface="Times New Roman" panose="02020603050405020304" pitchFamily="18" charset="0"/>
              </a:rPr>
              <a:t>[3]	</a:t>
            </a:r>
            <a:r>
              <a:rPr lang="en-US" sz="1600" b="1" dirty="0" err="1">
                <a:latin typeface="Times New Roman" panose="02020603050405020304" pitchFamily="18" charset="0"/>
                <a:cs typeface="Times New Roman" panose="02020603050405020304" pitchFamily="18" charset="0"/>
              </a:rPr>
              <a:t>Amirkhalili</a:t>
            </a:r>
            <a:r>
              <a:rPr lang="en-US" sz="1600" b="1" dirty="0">
                <a:latin typeface="Times New Roman" panose="02020603050405020304" pitchFamily="18" charset="0"/>
                <a:cs typeface="Times New Roman" panose="02020603050405020304" pitchFamily="18" charset="0"/>
              </a:rPr>
              <a:t>, Y., &amp; Wong, H. Y. (2025). Banking on feedback: Text analysis of mobile banking iOS and Google app reviews. </a:t>
            </a:r>
            <a:r>
              <a:rPr lang="en-US" sz="1600" b="1" i="1" dirty="0" err="1">
                <a:latin typeface="Times New Roman" panose="02020603050405020304" pitchFamily="18" charset="0"/>
                <a:cs typeface="Times New Roman" panose="02020603050405020304" pitchFamily="18" charset="0"/>
              </a:rPr>
              <a:t>arXiv</a:t>
            </a:r>
            <a:r>
              <a:rPr lang="en-US" sz="1600" b="1" i="1" dirty="0">
                <a:latin typeface="Times New Roman" panose="02020603050405020304" pitchFamily="18" charset="0"/>
                <a:cs typeface="Times New Roman" panose="02020603050405020304" pitchFamily="18" charset="0"/>
              </a:rPr>
              <a:t> preprint arXiv:2503.11861</a:t>
            </a:r>
            <a:r>
              <a:rPr lang="en-US" sz="1600" b="1" dirty="0">
                <a:latin typeface="Times New Roman" panose="02020603050405020304" pitchFamily="18" charset="0"/>
                <a:cs typeface="Times New Roman" panose="02020603050405020304" pitchFamily="18" charset="0"/>
              </a:rPr>
              <a:t>.</a:t>
            </a:r>
          </a:p>
          <a:p>
            <a:pPr marL="457200" indent="-457200"/>
            <a:r>
              <a:rPr lang="en-US" sz="1600" b="1" dirty="0">
                <a:latin typeface="Times New Roman" panose="02020603050405020304" pitchFamily="18" charset="0"/>
                <a:cs typeface="Times New Roman" panose="02020603050405020304" pitchFamily="18" charset="0"/>
              </a:rPr>
              <a:t>[4]	Ranjan, S., &amp; Mishra, S. (2022). Perceiving university students' opinions from Google app reviews. </a:t>
            </a:r>
            <a:r>
              <a:rPr lang="en-US" sz="1600" b="1" i="1" dirty="0">
                <a:latin typeface="Times New Roman" panose="02020603050405020304" pitchFamily="18" charset="0"/>
                <a:cs typeface="Times New Roman" panose="02020603050405020304" pitchFamily="18" charset="0"/>
              </a:rPr>
              <a:t>Concurrency and Computation: Practice and Experience, 34</a:t>
            </a:r>
            <a:r>
              <a:rPr lang="en-US" sz="1600" b="1" dirty="0">
                <a:latin typeface="Times New Roman" panose="02020603050405020304" pitchFamily="18" charset="0"/>
                <a:cs typeface="Times New Roman" panose="02020603050405020304" pitchFamily="18" charset="0"/>
              </a:rPr>
              <a:t>(10), e6800.</a:t>
            </a:r>
          </a:p>
          <a:p>
            <a:pPr marL="457200" indent="-457200"/>
            <a:r>
              <a:rPr lang="en-US" sz="1600" b="1" dirty="0">
                <a:latin typeface="Times New Roman" panose="02020603050405020304" pitchFamily="18" charset="0"/>
                <a:cs typeface="Times New Roman" panose="02020603050405020304" pitchFamily="18" charset="0"/>
              </a:rPr>
              <a:t>[5] 	Nkhata, G., Gauch, S., Anjum, U., &amp; Zhan, J. (2025). Fine-tuning BERT with Bidirectional LSTM for fine-grained movie reviews sentiment analysis. </a:t>
            </a:r>
            <a:r>
              <a:rPr lang="en-US" sz="1600" b="1" i="1" dirty="0" err="1">
                <a:latin typeface="Times New Roman" panose="02020603050405020304" pitchFamily="18" charset="0"/>
                <a:cs typeface="Times New Roman" panose="02020603050405020304" pitchFamily="18" charset="0"/>
              </a:rPr>
              <a:t>arXiv</a:t>
            </a:r>
            <a:r>
              <a:rPr lang="en-US" sz="1600" b="1" i="1" dirty="0">
                <a:latin typeface="Times New Roman" panose="02020603050405020304" pitchFamily="18" charset="0"/>
                <a:cs typeface="Times New Roman" panose="02020603050405020304" pitchFamily="18" charset="0"/>
              </a:rPr>
              <a:t> preprint arXiv:2502.20682</a:t>
            </a:r>
            <a:r>
              <a:rPr lang="en-US" sz="1600" b="1" dirty="0">
                <a:latin typeface="Times New Roman" panose="02020603050405020304" pitchFamily="18" charset="0"/>
                <a:cs typeface="Times New Roman" panose="02020603050405020304" pitchFamily="18" charset="0"/>
              </a:rPr>
              <a:t>.</a:t>
            </a:r>
          </a:p>
          <a:p>
            <a:pPr marL="457200" indent="-457200"/>
            <a:r>
              <a:rPr lang="en-US" sz="1600" b="1" dirty="0">
                <a:latin typeface="Times New Roman" panose="02020603050405020304" pitchFamily="18" charset="0"/>
                <a:cs typeface="Times New Roman" panose="02020603050405020304" pitchFamily="18" charset="0"/>
              </a:rPr>
              <a:t>[6] 	Nugroho, K. S., </a:t>
            </a:r>
            <a:r>
              <a:rPr lang="en-US" sz="1600" b="1" dirty="0" err="1">
                <a:latin typeface="Times New Roman" panose="02020603050405020304" pitchFamily="18" charset="0"/>
                <a:cs typeface="Times New Roman" panose="02020603050405020304" pitchFamily="18" charset="0"/>
              </a:rPr>
              <a:t>Sukmadewa</a:t>
            </a:r>
            <a:r>
              <a:rPr lang="en-US" sz="1600" b="1" dirty="0">
                <a:latin typeface="Times New Roman" panose="02020603050405020304" pitchFamily="18" charset="0"/>
                <a:cs typeface="Times New Roman" panose="02020603050405020304" pitchFamily="18" charset="0"/>
              </a:rPr>
              <a:t>, A. Y., </a:t>
            </a:r>
            <a:r>
              <a:rPr lang="en-US" sz="1600" b="1" dirty="0" err="1">
                <a:latin typeface="Times New Roman" panose="02020603050405020304" pitchFamily="18" charset="0"/>
                <a:cs typeface="Times New Roman" panose="02020603050405020304" pitchFamily="18" charset="0"/>
              </a:rPr>
              <a:t>Wuswilahaken</a:t>
            </a:r>
            <a:r>
              <a:rPr lang="en-US" sz="1600" b="1" dirty="0">
                <a:latin typeface="Times New Roman" panose="02020603050405020304" pitchFamily="18" charset="0"/>
                <a:cs typeface="Times New Roman" panose="02020603050405020304" pitchFamily="18" charset="0"/>
              </a:rPr>
              <a:t>, D. W. H., Bachtiar, F. A., &amp; </a:t>
            </a:r>
            <a:r>
              <a:rPr lang="en-US" sz="1600" b="1" dirty="0" err="1">
                <a:latin typeface="Times New Roman" panose="02020603050405020304" pitchFamily="18" charset="0"/>
                <a:cs typeface="Times New Roman" panose="02020603050405020304" pitchFamily="18" charset="0"/>
              </a:rPr>
              <a:t>Yudistira</a:t>
            </a:r>
            <a:r>
              <a:rPr lang="en-US" sz="1600" b="1" dirty="0">
                <a:latin typeface="Times New Roman" panose="02020603050405020304" pitchFamily="18" charset="0"/>
                <a:cs typeface="Times New Roman" panose="02020603050405020304" pitchFamily="18" charset="0"/>
              </a:rPr>
              <a:t>, N. (2021). BERT fine-tuning for sentiment analysis on Indonesian mobile apps reviews. In </a:t>
            </a:r>
            <a:r>
              <a:rPr lang="en-US" sz="1600" b="1" i="1" dirty="0">
                <a:latin typeface="Times New Roman" panose="02020603050405020304" pitchFamily="18" charset="0"/>
                <a:cs typeface="Times New Roman" panose="02020603050405020304" pitchFamily="18" charset="0"/>
              </a:rPr>
              <a:t>Proceedings of the 6th International Conference on Sustainable Information Engineering and Technology</a:t>
            </a:r>
            <a:r>
              <a:rPr lang="en-US" sz="1600" b="1" dirty="0">
                <a:latin typeface="Times New Roman" panose="02020603050405020304" pitchFamily="18" charset="0"/>
                <a:cs typeface="Times New Roman" panose="02020603050405020304" pitchFamily="18" charset="0"/>
              </a:rPr>
              <a:t> (pp. 258–264).</a:t>
            </a:r>
          </a:p>
          <a:p>
            <a:r>
              <a:rPr lang="en-US" sz="1600" b="1" dirty="0">
                <a:latin typeface="Times New Roman" panose="02020603050405020304" pitchFamily="18" charset="0"/>
                <a:cs typeface="Times New Roman" panose="02020603050405020304" pitchFamily="18" charset="0"/>
              </a:rPr>
              <a:t>    [7]	Juliane, C. (2021, November). Implementation of naive bayes algorithm on sentiment analysis application. In 2nd        International Seminar of Science and Applied Technology (ISSAT 2021) (pp. 193-200). Atlantis Press.</a:t>
            </a:r>
          </a:p>
          <a:p>
            <a:r>
              <a:rPr lang="en-US" sz="1600" b="1" dirty="0">
                <a:latin typeface="Times New Roman" panose="02020603050405020304" pitchFamily="18" charset="0"/>
                <a:cs typeface="Times New Roman" panose="02020603050405020304" pitchFamily="18" charset="0"/>
              </a:rPr>
              <a:t>    [8]	</a:t>
            </a:r>
            <a:r>
              <a:rPr lang="en-US" sz="1600" b="1" dirty="0" err="1">
                <a:latin typeface="Times New Roman" panose="02020603050405020304" pitchFamily="18" charset="0"/>
                <a:cs typeface="Times New Roman" panose="02020603050405020304" pitchFamily="18" charset="0"/>
              </a:rPr>
              <a:t>Azeraf</a:t>
            </a:r>
            <a:r>
              <a:rPr lang="en-US" sz="1600" b="1" dirty="0">
                <a:latin typeface="Times New Roman" panose="02020603050405020304" pitchFamily="18" charset="0"/>
                <a:cs typeface="Times New Roman" panose="02020603050405020304" pitchFamily="18" charset="0"/>
              </a:rPr>
              <a:t>, E., </a:t>
            </a:r>
            <a:r>
              <a:rPr lang="en-US" sz="1600" b="1" dirty="0" err="1">
                <a:latin typeface="Times New Roman" panose="02020603050405020304" pitchFamily="18" charset="0"/>
                <a:cs typeface="Times New Roman" panose="02020603050405020304" pitchFamily="18" charset="0"/>
              </a:rPr>
              <a:t>Monfrini</a:t>
            </a:r>
            <a:r>
              <a:rPr lang="en-US" sz="1600" b="1" dirty="0">
                <a:latin typeface="Times New Roman" panose="02020603050405020304" pitchFamily="18" charset="0"/>
                <a:cs typeface="Times New Roman" panose="02020603050405020304" pitchFamily="18" charset="0"/>
              </a:rPr>
              <a:t>, E., &amp; Pieczynski, W. (2021). Improving usual Naive Bayes classifier performances with Neural Naive Bayes based models. </a:t>
            </a:r>
            <a:r>
              <a:rPr lang="en-US" sz="1600" b="1" dirty="0" err="1">
                <a:latin typeface="Times New Roman" panose="02020603050405020304" pitchFamily="18" charset="0"/>
                <a:cs typeface="Times New Roman" panose="02020603050405020304" pitchFamily="18" charset="0"/>
              </a:rPr>
              <a:t>arXiv</a:t>
            </a:r>
            <a:r>
              <a:rPr lang="en-US" sz="1600" b="1" dirty="0">
                <a:latin typeface="Times New Roman" panose="02020603050405020304" pitchFamily="18" charset="0"/>
                <a:cs typeface="Times New Roman" panose="02020603050405020304" pitchFamily="18" charset="0"/>
              </a:rPr>
              <a:t> preprint arXiv:2111.07307.</a:t>
            </a:r>
          </a:p>
          <a:p>
            <a:r>
              <a:rPr lang="en-US" sz="1600" b="1" dirty="0">
                <a:latin typeface="Times New Roman" panose="02020603050405020304" pitchFamily="18" charset="0"/>
                <a:cs typeface="Times New Roman" panose="02020603050405020304" pitchFamily="18" charset="0"/>
              </a:rPr>
              <a:t>    [9]	</a:t>
            </a:r>
            <a:r>
              <a:rPr lang="en-US" sz="1600" b="1" dirty="0" err="1">
                <a:latin typeface="Times New Roman" panose="02020603050405020304" pitchFamily="18" charset="0"/>
                <a:cs typeface="Times New Roman" panose="02020603050405020304" pitchFamily="18" charset="0"/>
              </a:rPr>
              <a:t>Sumantiawan</a:t>
            </a:r>
            <a:r>
              <a:rPr lang="en-US" sz="1600" b="1" dirty="0">
                <a:latin typeface="Times New Roman" panose="02020603050405020304" pitchFamily="18" charset="0"/>
                <a:cs typeface="Times New Roman" panose="02020603050405020304" pitchFamily="18" charset="0"/>
              </a:rPr>
              <a:t>, D. I., </a:t>
            </a:r>
            <a:r>
              <a:rPr lang="en-US" sz="1600" b="1" dirty="0" err="1">
                <a:latin typeface="Times New Roman" panose="02020603050405020304" pitchFamily="18" charset="0"/>
                <a:cs typeface="Times New Roman" panose="02020603050405020304" pitchFamily="18" charset="0"/>
              </a:rPr>
              <a:t>Suseno</a:t>
            </a:r>
            <a:r>
              <a:rPr lang="en-US" sz="1600" b="1" dirty="0">
                <a:latin typeface="Times New Roman" panose="02020603050405020304" pitchFamily="18" charset="0"/>
                <a:cs typeface="Times New Roman" panose="02020603050405020304" pitchFamily="18" charset="0"/>
              </a:rPr>
              <a:t>, J. E., &amp; </a:t>
            </a:r>
            <a:r>
              <a:rPr lang="en-US" sz="1600" b="1" dirty="0" err="1">
                <a:latin typeface="Times New Roman" panose="02020603050405020304" pitchFamily="18" charset="0"/>
                <a:cs typeface="Times New Roman" panose="02020603050405020304" pitchFamily="18" charset="0"/>
              </a:rPr>
              <a:t>Syafei</a:t>
            </a:r>
            <a:r>
              <a:rPr lang="en-US" sz="1600" b="1" dirty="0">
                <a:latin typeface="Times New Roman" panose="02020603050405020304" pitchFamily="18" charset="0"/>
                <a:cs typeface="Times New Roman" panose="02020603050405020304" pitchFamily="18" charset="0"/>
              </a:rPr>
              <a:t>, W. A. (2023). Sentiment analysis of customer reviews using Support Vector Machine and SMOTE-Tomek Links for identifying customer satisfaction. </a:t>
            </a:r>
            <a:r>
              <a:rPr lang="en-US" sz="1600" b="1" dirty="0" err="1">
                <a:latin typeface="Times New Roman" panose="02020603050405020304" pitchFamily="18" charset="0"/>
                <a:cs typeface="Times New Roman" panose="02020603050405020304" pitchFamily="18" charset="0"/>
              </a:rPr>
              <a:t>Jurnal</a:t>
            </a:r>
            <a:r>
              <a:rPr lang="en-US" sz="1600" b="1" dirty="0">
                <a:latin typeface="Times New Roman" panose="02020603050405020304" pitchFamily="18" charset="0"/>
                <a:cs typeface="Times New Roman" panose="02020603050405020304" pitchFamily="18" charset="0"/>
              </a:rPr>
              <a:t> </a:t>
            </a:r>
            <a:r>
              <a:rPr lang="en-US" sz="1600" b="1" dirty="0" err="1">
                <a:latin typeface="Times New Roman" panose="02020603050405020304" pitchFamily="18" charset="0"/>
                <a:cs typeface="Times New Roman" panose="02020603050405020304" pitchFamily="18" charset="0"/>
              </a:rPr>
              <a:t>Sistem</a:t>
            </a:r>
            <a:r>
              <a:rPr lang="en-US" sz="1600" b="1" dirty="0">
                <a:latin typeface="Times New Roman" panose="02020603050405020304" pitchFamily="18" charset="0"/>
                <a:cs typeface="Times New Roman" panose="02020603050405020304" pitchFamily="18" charset="0"/>
              </a:rPr>
              <a:t> </a:t>
            </a:r>
            <a:r>
              <a:rPr lang="en-US" sz="1600" b="1" dirty="0" err="1">
                <a:latin typeface="Times New Roman" panose="02020603050405020304" pitchFamily="18" charset="0"/>
                <a:cs typeface="Times New Roman" panose="02020603050405020304" pitchFamily="18" charset="0"/>
              </a:rPr>
              <a:t>Informasi</a:t>
            </a:r>
            <a:r>
              <a:rPr lang="en-US" sz="1600" b="1" dirty="0">
                <a:latin typeface="Times New Roman" panose="02020603050405020304" pitchFamily="18" charset="0"/>
                <a:cs typeface="Times New Roman" panose="02020603050405020304" pitchFamily="18" charset="0"/>
              </a:rPr>
              <a:t> </a:t>
            </a:r>
            <a:r>
              <a:rPr lang="en-US" sz="1600" b="1" dirty="0" err="1">
                <a:latin typeface="Times New Roman" panose="02020603050405020304" pitchFamily="18" charset="0"/>
                <a:cs typeface="Times New Roman" panose="02020603050405020304" pitchFamily="18" charset="0"/>
              </a:rPr>
              <a:t>Bisnis</a:t>
            </a:r>
            <a:r>
              <a:rPr lang="en-US" sz="1600" b="1" dirty="0">
                <a:latin typeface="Times New Roman" panose="02020603050405020304" pitchFamily="18" charset="0"/>
                <a:cs typeface="Times New Roman" panose="02020603050405020304" pitchFamily="18" charset="0"/>
              </a:rPr>
              <a:t>, 13(1), 1–9.</a:t>
            </a:r>
          </a:p>
          <a:p>
            <a:pPr marL="0" indent="0">
              <a:buNone/>
            </a:pPr>
            <a:br>
              <a:rPr lang="en-US" dirty="0">
                <a:latin typeface="Times New Roman" panose="02020603050405020304" pitchFamily="18" charset="0"/>
                <a:cs typeface="Times New Roman" panose="02020603050405020304" pitchFamily="18" charset="0"/>
              </a:rPr>
            </a:br>
            <a:endParaRPr lang="en-US" sz="2000" spc="100" dirty="0">
              <a:latin typeface="+mj-lt"/>
              <a:ea typeface="+mj-ea"/>
              <a:cs typeface="+mj-cs"/>
            </a:endParaRPr>
          </a:p>
        </p:txBody>
      </p:sp>
      <p:sp>
        <p:nvSpPr>
          <p:cNvPr id="13" name="TextBox 12">
            <a:extLst>
              <a:ext uri="{FF2B5EF4-FFF2-40B4-BE49-F238E27FC236}">
                <a16:creationId xmlns:a16="http://schemas.microsoft.com/office/drawing/2014/main" id="{393907E6-412B-3582-460D-5A57E94505AF}"/>
              </a:ext>
            </a:extLst>
          </p:cNvPr>
          <p:cNvSpPr txBox="1"/>
          <p:nvPr/>
        </p:nvSpPr>
        <p:spPr>
          <a:xfrm>
            <a:off x="160670" y="171684"/>
            <a:ext cx="6386558" cy="769441"/>
          </a:xfrm>
          <a:prstGeom prst="rect">
            <a:avLst/>
          </a:prstGeom>
          <a:noFill/>
        </p:spPr>
        <p:txBody>
          <a:bodyPr wrap="square">
            <a:spAutoFit/>
          </a:bodyPr>
          <a:lstStyle/>
          <a:p>
            <a:r>
              <a:rPr lang="en-US" sz="4400" spc="100" dirty="0">
                <a:solidFill>
                  <a:schemeClr val="bg1"/>
                </a:solidFill>
                <a:latin typeface="+mj-lt"/>
              </a:rPr>
              <a:t>References</a:t>
            </a:r>
            <a:endParaRPr lang="en-US" sz="4400" b="1" spc="100" dirty="0">
              <a:solidFill>
                <a:schemeClr val="bg1"/>
              </a:solidFill>
              <a:latin typeface="+mj-lt"/>
              <a:ea typeface="+mj-ea"/>
              <a:cs typeface="+mj-cs"/>
            </a:endParaRPr>
          </a:p>
        </p:txBody>
      </p:sp>
    </p:spTree>
    <p:extLst>
      <p:ext uri="{BB962C8B-B14F-4D97-AF65-F5344CB8AC3E}">
        <p14:creationId xmlns:p14="http://schemas.microsoft.com/office/powerpoint/2010/main" val="37398827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10C1B7-6E4E-3DEE-50C0-1CA3B14303EE}"/>
              </a:ext>
            </a:extLst>
          </p:cNvPr>
          <p:cNvSpPr>
            <a:spLocks noGrp="1"/>
          </p:cNvSpPr>
          <p:nvPr>
            <p:ph type="ctrTitle"/>
          </p:nvPr>
        </p:nvSpPr>
        <p:spPr>
          <a:xfrm>
            <a:off x="594360" y="411479"/>
            <a:ext cx="5486400" cy="3291840"/>
          </a:xfrm>
        </p:spPr>
        <p:txBody>
          <a:bodyPr/>
          <a:lstStyle/>
          <a:p>
            <a:r>
              <a:rPr lang="en-US" dirty="0"/>
              <a:t>Thank you</a:t>
            </a:r>
          </a:p>
        </p:txBody>
      </p:sp>
      <p:pic>
        <p:nvPicPr>
          <p:cNvPr id="6" name="Picture 5">
            <a:extLst>
              <a:ext uri="{FF2B5EF4-FFF2-40B4-BE49-F238E27FC236}">
                <a16:creationId xmlns:a16="http://schemas.microsoft.com/office/drawing/2014/main" id="{32732F91-DFCD-C8C2-A8C6-DC4FE31354FF}"/>
              </a:ext>
            </a:extLst>
          </p:cNvPr>
          <p:cNvPicPr>
            <a:picLocks noChangeAspect="1"/>
          </p:cNvPicPr>
          <p:nvPr/>
        </p:nvPicPr>
        <p:blipFill>
          <a:blip r:embed="rId3"/>
          <a:stretch>
            <a:fillRect/>
          </a:stretch>
        </p:blipFill>
        <p:spPr>
          <a:xfrm>
            <a:off x="170665" y="-457766"/>
            <a:ext cx="2469017" cy="2098081"/>
          </a:xfrm>
          <a:prstGeom prst="rect">
            <a:avLst/>
          </a:prstGeom>
        </p:spPr>
      </p:pic>
      <p:sp>
        <p:nvSpPr>
          <p:cNvPr id="7" name="Rectangle 6">
            <a:extLst>
              <a:ext uri="{FF2B5EF4-FFF2-40B4-BE49-F238E27FC236}">
                <a16:creationId xmlns:a16="http://schemas.microsoft.com/office/drawing/2014/main" id="{BCBAF361-6E8C-6C20-9E8E-C9D242496225}"/>
              </a:ext>
            </a:extLst>
          </p:cNvPr>
          <p:cNvSpPr/>
          <p:nvPr/>
        </p:nvSpPr>
        <p:spPr>
          <a:xfrm>
            <a:off x="594360" y="3864634"/>
            <a:ext cx="3511814" cy="181155"/>
          </a:xfrm>
          <a:prstGeom prst="rect">
            <a:avLst/>
          </a:prstGeom>
          <a:solidFill>
            <a:schemeClr val="tx2"/>
          </a:solidFill>
          <a:ln>
            <a:solidFill>
              <a:schemeClr val="tx2">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61132419"/>
      </p:ext>
    </p:extLst>
  </p:cSld>
  <p:clrMapOvr>
    <a:masterClrMapping/>
  </p:clrMapOvr>
</p:sld>
</file>

<file path=ppt/theme/theme1.xml><?xml version="1.0" encoding="utf-8"?>
<a:theme xmlns:a="http://schemas.openxmlformats.org/drawingml/2006/main" name="Custom">
  <a:themeElements>
    <a:clrScheme name="Swiss">
      <a:dk1>
        <a:srgbClr val="000000"/>
      </a:dk1>
      <a:lt1>
        <a:srgbClr val="FFFFFF"/>
      </a:lt1>
      <a:dk2>
        <a:srgbClr val="E4E4E4"/>
      </a:dk2>
      <a:lt2>
        <a:srgbClr val="7CA655"/>
      </a:lt2>
      <a:accent1>
        <a:srgbClr val="A9D4DB"/>
      </a:accent1>
      <a:accent2>
        <a:srgbClr val="FBE284"/>
      </a:accent2>
      <a:accent3>
        <a:srgbClr val="4495A2"/>
      </a:accent3>
      <a:accent4>
        <a:srgbClr val="AA5881"/>
      </a:accent4>
      <a:accent5>
        <a:srgbClr val="E06742"/>
      </a:accent5>
      <a:accent6>
        <a:srgbClr val="F9D448"/>
      </a:accent6>
      <a:hlink>
        <a:srgbClr val="4495A2"/>
      </a:hlink>
      <a:folHlink>
        <a:srgbClr val="AA5881"/>
      </a:folHlink>
    </a:clrScheme>
    <a:fontScheme name="Custom 175">
      <a:majorFont>
        <a:latin typeface="Franklin Gothic Demi"/>
        <a:ea typeface=""/>
        <a:cs typeface=""/>
      </a:majorFont>
      <a:minorFont>
        <a:latin typeface="Franklin Gothic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M78853419_Win32_SL_V5" id="{958D2C9E-948D-4354-BF9D-DF8AE3C2B240}" vid="{22D4A967-05D2-4D72-8594-54CFF341483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Background xmlns="71af3243-3dd4-4a8d-8c0d-dd76da1f02a5">false</Background>
    <Status xmlns="71af3243-3dd4-4a8d-8c0d-dd76da1f02a5">Not started</Status>
    <_ip_UnifiedCompliancePolicyUIAction xmlns="http://schemas.microsoft.com/sharepoint/v3" xsi:nil="true"/>
    <Image xmlns="71af3243-3dd4-4a8d-8c0d-dd76da1f02a5">
      <Url xsi:nil="true"/>
      <Description xsi:nil="true"/>
    </Image>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8" ma:contentTypeDescription="Create a new document." ma:contentTypeScope="" ma:versionID="60f5a4f2d2b0abadcf532d48ebf9cb71">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7dd78129e6a1811f84807ad11c65153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element ref="ns2: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internalName="Background">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element name="MediaServiceSystemTags" ma:index="32" nillable="true" ma:displayName="MediaServiceSystemTags" ma:hidden="true" ma:internalName="MediaServiceSystem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21FFAC0-05A2-416A-B06C-C248395482CF}">
  <ds:schemaRefs>
    <ds:schemaRef ds:uri="http://schemas.microsoft.com/sharepoint/v3/contenttype/forms"/>
  </ds:schemaRefs>
</ds:datastoreItem>
</file>

<file path=customXml/itemProps2.xml><?xml version="1.0" encoding="utf-8"?>
<ds:datastoreItem xmlns:ds="http://schemas.openxmlformats.org/officeDocument/2006/customXml" ds:itemID="{4F4B194E-8B30-4377-8C59-ECFB902D2A26}">
  <ds:schemaRefs>
    <ds:schemaRef ds:uri="http://purl.org/dc/dcmitype/"/>
    <ds:schemaRef ds:uri="http://schemas.microsoft.com/sharepoint/v3"/>
    <ds:schemaRef ds:uri="230e9df3-be65-4c73-a93b-d1236ebd677e"/>
    <ds:schemaRef ds:uri="71af3243-3dd4-4a8d-8c0d-dd76da1f02a5"/>
    <ds:schemaRef ds:uri="http://schemas.microsoft.com/office/2006/documentManagement/types"/>
    <ds:schemaRef ds:uri="http://purl.org/dc/terms/"/>
    <ds:schemaRef ds:uri="http://purl.org/dc/elements/1.1/"/>
    <ds:schemaRef ds:uri="http://schemas.openxmlformats.org/package/2006/metadata/core-properties"/>
    <ds:schemaRef ds:uri="http://schemas.microsoft.com/office/2006/metadata/properties"/>
    <ds:schemaRef ds:uri="http://schemas.microsoft.com/office/infopath/2007/PartnerControls"/>
    <ds:schemaRef ds:uri="16c05727-aa75-4e4a-9b5f-8a80a1165891"/>
    <ds:schemaRef ds:uri="http://www.w3.org/XML/1998/namespace"/>
  </ds:schemaRefs>
</ds:datastoreItem>
</file>

<file path=customXml/itemProps3.xml><?xml version="1.0" encoding="utf-8"?>
<ds:datastoreItem xmlns:ds="http://schemas.openxmlformats.org/officeDocument/2006/customXml" ds:itemID="{92DB9E12-8AC3-4138-BF4D-720A5525AB1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{AB81D526-1C1F-4DCB-82EA-5A7236D43ABF}TFd3b75063-ff25-434d-b12c-efeaf07d16c3292f62b5_win32-75a75c970d8e</Template>
  <TotalTime>2013</TotalTime>
  <Words>1092</Words>
  <Application>Microsoft Office PowerPoint</Application>
  <PresentationFormat>Widescreen</PresentationFormat>
  <Paragraphs>124</Paragraphs>
  <Slides>11</Slides>
  <Notes>11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11</vt:i4>
      </vt:variant>
    </vt:vector>
  </HeadingPairs>
  <TitlesOfParts>
    <vt:vector size="20" baseType="lpstr">
      <vt:lpstr>Yu Mincho</vt:lpstr>
      <vt:lpstr>Arial</vt:lpstr>
      <vt:lpstr>Calibri</vt:lpstr>
      <vt:lpstr>Franklin Gothic Book</vt:lpstr>
      <vt:lpstr>Franklin Gothic Demi</vt:lpstr>
      <vt:lpstr>Noto Sans</vt:lpstr>
      <vt:lpstr>Times New Roman</vt:lpstr>
      <vt:lpstr>Wingdings</vt:lpstr>
      <vt:lpstr>Custom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Dataset Information</vt:lpstr>
      <vt:lpstr>Hardware and Software</vt:lpstr>
      <vt:lpstr>PowerPoint Presentation</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Sentiment Analysis for Mobile App Reviews </dc:title>
  <dc:creator>Abdulhafez Alassar;Sultan Al-Otaibi</dc:creator>
  <cp:lastModifiedBy>Abdulhafez Alassar</cp:lastModifiedBy>
  <cp:revision>19</cp:revision>
  <cp:lastPrinted>2025-08-21T07:40:45Z</cp:lastPrinted>
  <dcterms:created xsi:type="dcterms:W3CDTF">2025-08-15T20:03:21Z</dcterms:created>
  <dcterms:modified xsi:type="dcterms:W3CDTF">2025-08-24T17:53:49Z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