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8"/>
  </p:notesMasterIdLst>
  <p:sldIdLst>
    <p:sldId id="495" r:id="rId5"/>
    <p:sldId id="303" r:id="rId6"/>
    <p:sldId id="313" r:id="rId7"/>
    <p:sldId id="276" r:id="rId8"/>
    <p:sldId id="256" r:id="rId9"/>
    <p:sldId id="497" r:id="rId10"/>
    <p:sldId id="515" r:id="rId11"/>
    <p:sldId id="518" r:id="rId12"/>
    <p:sldId id="499" r:id="rId13"/>
    <p:sldId id="498" r:id="rId14"/>
    <p:sldId id="508" r:id="rId15"/>
    <p:sldId id="509" r:id="rId16"/>
    <p:sldId id="510" r:id="rId17"/>
    <p:sldId id="507" r:id="rId18"/>
    <p:sldId id="511" r:id="rId19"/>
    <p:sldId id="512" r:id="rId20"/>
    <p:sldId id="502" r:id="rId21"/>
    <p:sldId id="513" r:id="rId22"/>
    <p:sldId id="514" r:id="rId23"/>
    <p:sldId id="516" r:id="rId24"/>
    <p:sldId id="517" r:id="rId25"/>
    <p:sldId id="519"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5"/>
            <p14:sldId id="303"/>
            <p14:sldId id="313"/>
            <p14:sldId id="276"/>
            <p14:sldId id="256"/>
            <p14:sldId id="497"/>
            <p14:sldId id="515"/>
            <p14:sldId id="518"/>
            <p14:sldId id="499"/>
            <p14:sldId id="498"/>
            <p14:sldId id="508"/>
            <p14:sldId id="509"/>
            <p14:sldId id="510"/>
            <p14:sldId id="507"/>
            <p14:sldId id="511"/>
            <p14:sldId id="512"/>
            <p14:sldId id="502"/>
            <p14:sldId id="513"/>
            <p14:sldId id="514"/>
            <p14:sldId id="516"/>
            <p14:sldId id="517"/>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852F4A"/>
    <a:srgbClr val="FFFFFF"/>
    <a:srgbClr val="669BBC"/>
    <a:srgbClr val="2D3956"/>
    <a:srgbClr val="8E5A6D"/>
    <a:srgbClr val="FAC748"/>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839778-FEB7-46F1-ACC7-0BDAADEAC213}" v="15" dt="2024-01-26T13:58:46.3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38" autoAdjust="0"/>
  </p:normalViewPr>
  <p:slideViewPr>
    <p:cSldViewPr snapToGrid="0">
      <p:cViewPr varScale="1">
        <p:scale>
          <a:sx n="59" d="100"/>
          <a:sy n="59" d="100"/>
        </p:scale>
        <p:origin x="19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22B712-9F42-4E19-BB63-9ED8CBE99147}" type="doc">
      <dgm:prSet loTypeId="urn:microsoft.com/office/officeart/2009/3/layout/HorizontalOrganizationChart" loCatId="hierarchy" qsTypeId="urn:microsoft.com/office/officeart/2005/8/quickstyle/simple1" qsCatId="simple" csTypeId="urn:microsoft.com/office/officeart/2005/8/colors/accent0_3" csCatId="mainScheme" phldr="1"/>
      <dgm:spPr/>
      <dgm:t>
        <a:bodyPr/>
        <a:lstStyle/>
        <a:p>
          <a:pPr rtl="1"/>
          <a:endParaRPr lang="ar-EG"/>
        </a:p>
      </dgm:t>
    </dgm:pt>
    <dgm:pt modelId="{AFD4CF62-ECA6-415D-A6E6-87077E59D94C}">
      <dgm:prSet phldrT="[Text]" custT="1">
        <dgm:style>
          <a:lnRef idx="2">
            <a:schemeClr val="accent1"/>
          </a:lnRef>
          <a:fillRef idx="1">
            <a:schemeClr val="lt1"/>
          </a:fillRef>
          <a:effectRef idx="0">
            <a:schemeClr val="accent1"/>
          </a:effectRef>
          <a:fontRef idx="minor">
            <a:schemeClr val="dk1"/>
          </a:fontRef>
        </dgm:style>
      </dgm:prSet>
      <dgm:spPr/>
      <dgm:t>
        <a:bodyPr/>
        <a:lstStyle/>
        <a:p>
          <a:pPr rtl="1"/>
          <a:r>
            <a:rPr lang="ar-EG" sz="2000" dirty="0">
              <a:highlight>
                <a:srgbClr val="FFFFFF"/>
              </a:highlight>
              <a:latin typeface="Alexandria" pitchFamily="2" charset="-78"/>
              <a:cs typeface="Alexandria" pitchFamily="2" charset="-78"/>
            </a:rPr>
            <a:t>الكتابة العلمية</a:t>
          </a:r>
        </a:p>
      </dgm:t>
    </dgm:pt>
    <dgm:pt modelId="{DB23AD48-2BB5-4853-B30E-AC6E9EAE298A}" type="parTrans" cxnId="{55F6CCA6-B791-4CCE-9E75-0082D9AC42F9}">
      <dgm:prSet/>
      <dgm:spPr/>
      <dgm:t>
        <a:bodyPr/>
        <a:lstStyle/>
        <a:p>
          <a:pPr rtl="1"/>
          <a:endParaRPr lang="ar-EG" sz="1400">
            <a:latin typeface="Alexandria" pitchFamily="2" charset="-78"/>
            <a:cs typeface="Alexandria" pitchFamily="2" charset="-78"/>
          </a:endParaRPr>
        </a:p>
      </dgm:t>
    </dgm:pt>
    <dgm:pt modelId="{CC765CBB-08C1-4032-A462-CF601C860BFD}" type="sibTrans" cxnId="{55F6CCA6-B791-4CCE-9E75-0082D9AC42F9}">
      <dgm:prSet/>
      <dgm:spPr/>
      <dgm:t>
        <a:bodyPr/>
        <a:lstStyle/>
        <a:p>
          <a:pPr rtl="1"/>
          <a:endParaRPr lang="ar-EG" sz="1400">
            <a:latin typeface="Alexandria" pitchFamily="2" charset="-78"/>
            <a:cs typeface="Alexandria" pitchFamily="2" charset="-78"/>
          </a:endParaRPr>
        </a:p>
      </dgm:t>
    </dgm:pt>
    <dgm:pt modelId="{E81384C5-8405-4173-A960-6C946CA91E40}">
      <dgm:prSet phldrT="[Text]" custT="1"/>
      <dgm:spPr/>
      <dgm:t>
        <a:bodyPr/>
        <a:lstStyle/>
        <a:p>
          <a:pPr algn="just" rtl="1"/>
          <a:r>
            <a:rPr lang="ar-EG" sz="1600" dirty="0">
              <a:latin typeface="Alexandria" pitchFamily="2" charset="-78"/>
              <a:cs typeface="Alexandria" pitchFamily="2" charset="-78"/>
            </a:rPr>
            <a:t>المحاضرة الأولى: الإعداد للكتابة العلمية ، وأهم خصائصها. </a:t>
          </a:r>
        </a:p>
      </dgm:t>
    </dgm:pt>
    <dgm:pt modelId="{E482B474-6432-4322-903E-173DC1F88909}" type="parTrans" cxnId="{8508C2E7-DA18-4AD9-8F22-25DE12D45FE8}">
      <dgm:prSet/>
      <dgm:spPr/>
      <dgm:t>
        <a:bodyPr/>
        <a:lstStyle/>
        <a:p>
          <a:pPr rtl="1"/>
          <a:endParaRPr lang="ar-EG" sz="1400">
            <a:latin typeface="Alexandria" pitchFamily="2" charset="-78"/>
            <a:cs typeface="Alexandria" pitchFamily="2" charset="-78"/>
          </a:endParaRPr>
        </a:p>
      </dgm:t>
    </dgm:pt>
    <dgm:pt modelId="{5DF8506F-FEB3-4D6C-86BB-A25AC7574AAC}" type="sibTrans" cxnId="{8508C2E7-DA18-4AD9-8F22-25DE12D45FE8}">
      <dgm:prSet/>
      <dgm:spPr/>
      <dgm:t>
        <a:bodyPr/>
        <a:lstStyle/>
        <a:p>
          <a:pPr rtl="1"/>
          <a:endParaRPr lang="ar-EG" sz="1400">
            <a:latin typeface="Alexandria" pitchFamily="2" charset="-78"/>
            <a:cs typeface="Alexandria" pitchFamily="2" charset="-78"/>
          </a:endParaRPr>
        </a:p>
      </dgm:t>
    </dgm:pt>
    <dgm:pt modelId="{65EB3058-2972-4960-99BA-076DF91EC087}">
      <dgm:prSet phldrT="[Text]" custT="1"/>
      <dgm:spPr/>
      <dgm:t>
        <a:bodyPr/>
        <a:lstStyle/>
        <a:p>
          <a:pPr algn="r" rtl="1"/>
          <a:r>
            <a:rPr lang="ar-EG" sz="1600" dirty="0">
              <a:latin typeface="Alexandria" pitchFamily="2" charset="-78"/>
              <a:cs typeface="Alexandria" pitchFamily="2" charset="-78"/>
            </a:rPr>
            <a:t>المحاضرة الثانية: مراحل كتابة البحث العلمي ، وكيفية ترتيب أجزائه.</a:t>
          </a:r>
        </a:p>
      </dgm:t>
    </dgm:pt>
    <dgm:pt modelId="{87735CDC-C9FD-4066-B67F-0377AD712728}" type="parTrans" cxnId="{4DE9E2C9-D56E-492E-91D8-35BFA590C948}">
      <dgm:prSet/>
      <dgm:spPr/>
      <dgm:t>
        <a:bodyPr/>
        <a:lstStyle/>
        <a:p>
          <a:pPr rtl="1"/>
          <a:endParaRPr lang="ar-EG" sz="1400">
            <a:latin typeface="Alexandria" pitchFamily="2" charset="-78"/>
            <a:cs typeface="Alexandria" pitchFamily="2" charset="-78"/>
          </a:endParaRPr>
        </a:p>
      </dgm:t>
    </dgm:pt>
    <dgm:pt modelId="{B959BA70-8F8E-47FB-952E-28EB615E920E}" type="sibTrans" cxnId="{4DE9E2C9-D56E-492E-91D8-35BFA590C948}">
      <dgm:prSet/>
      <dgm:spPr/>
      <dgm:t>
        <a:bodyPr/>
        <a:lstStyle/>
        <a:p>
          <a:pPr rtl="1"/>
          <a:endParaRPr lang="ar-EG" sz="1400">
            <a:latin typeface="Alexandria" pitchFamily="2" charset="-78"/>
            <a:cs typeface="Alexandria" pitchFamily="2" charset="-78"/>
          </a:endParaRPr>
        </a:p>
      </dgm:t>
    </dgm:pt>
    <dgm:pt modelId="{4053913B-D6A7-40F8-B566-4BD8F0F6F9AA}">
      <dgm:prSet phldrT="[Text]" custT="1">
        <dgm:style>
          <a:lnRef idx="2">
            <a:schemeClr val="accent1"/>
          </a:lnRef>
          <a:fillRef idx="1">
            <a:schemeClr val="lt1"/>
          </a:fillRef>
          <a:effectRef idx="0">
            <a:schemeClr val="accent1"/>
          </a:effectRef>
          <a:fontRef idx="minor">
            <a:schemeClr val="dk1"/>
          </a:fontRef>
        </dgm:style>
      </dgm:prSet>
      <dgm:spPr/>
      <dgm:t>
        <a:bodyPr/>
        <a:lstStyle/>
        <a:p>
          <a:pPr rtl="1"/>
          <a:r>
            <a:rPr lang="ar-EG" sz="2000" dirty="0">
              <a:latin typeface="Alexandria" pitchFamily="2" charset="-78"/>
              <a:cs typeface="Alexandria" pitchFamily="2" charset="-78"/>
            </a:rPr>
            <a:t>النشر العلمي</a:t>
          </a:r>
        </a:p>
      </dgm:t>
    </dgm:pt>
    <dgm:pt modelId="{7D259ED4-9B53-4CD0-A0EF-C96EEECA8794}" type="parTrans" cxnId="{C89CB7CE-C093-427C-84EE-397A7A369165}">
      <dgm:prSet/>
      <dgm:spPr/>
      <dgm:t>
        <a:bodyPr/>
        <a:lstStyle/>
        <a:p>
          <a:pPr rtl="1"/>
          <a:endParaRPr lang="ar-EG" sz="1400">
            <a:latin typeface="Alexandria" pitchFamily="2" charset="-78"/>
            <a:cs typeface="Alexandria" pitchFamily="2" charset="-78"/>
          </a:endParaRPr>
        </a:p>
      </dgm:t>
    </dgm:pt>
    <dgm:pt modelId="{5F50393A-7134-4CC1-B657-EA4F45185896}" type="sibTrans" cxnId="{C89CB7CE-C093-427C-84EE-397A7A369165}">
      <dgm:prSet/>
      <dgm:spPr/>
      <dgm:t>
        <a:bodyPr/>
        <a:lstStyle/>
        <a:p>
          <a:pPr rtl="1"/>
          <a:endParaRPr lang="ar-EG" sz="1400">
            <a:latin typeface="Alexandria" pitchFamily="2" charset="-78"/>
            <a:cs typeface="Alexandria" pitchFamily="2" charset="-78"/>
          </a:endParaRPr>
        </a:p>
      </dgm:t>
    </dgm:pt>
    <dgm:pt modelId="{99581141-DEE0-4437-AB19-E5D53C6D1ADA}">
      <dgm:prSet phldrT="[Text]" custT="1"/>
      <dgm:spPr/>
      <dgm:t>
        <a:bodyPr/>
        <a:lstStyle/>
        <a:p>
          <a:pPr algn="just" rtl="1"/>
          <a:r>
            <a:rPr lang="ar-EG" sz="1600" dirty="0">
              <a:latin typeface="Alexandria" pitchFamily="2" charset="-78"/>
              <a:cs typeface="Alexandria" pitchFamily="2" charset="-78"/>
            </a:rPr>
            <a:t>المحاضرة الثامنة: الاقتباس والتوثيق، والتحقق من نسبة الاقتباس عبر استخدام برنامج </a:t>
          </a:r>
          <a:r>
            <a:rPr lang="en-US" sz="1600" dirty="0">
              <a:latin typeface="Alexandria" pitchFamily="2" charset="-78"/>
              <a:cs typeface="Alexandria" pitchFamily="2" charset="-78"/>
            </a:rPr>
            <a:t>Plagiarism</a:t>
          </a:r>
          <a:r>
            <a:rPr lang="ar-EG" sz="1600" dirty="0">
              <a:latin typeface="Alexandria" pitchFamily="2" charset="-78"/>
              <a:cs typeface="Alexandria" pitchFamily="2" charset="-78"/>
            </a:rPr>
            <a:t> .</a:t>
          </a:r>
        </a:p>
      </dgm:t>
    </dgm:pt>
    <dgm:pt modelId="{EAAD93C4-6D9A-4E0F-875D-53867C4EBDAA}" type="parTrans" cxnId="{CC87563B-C58A-4B34-93BD-CEE198AAFDBB}">
      <dgm:prSet/>
      <dgm:spPr/>
      <dgm:t>
        <a:bodyPr/>
        <a:lstStyle/>
        <a:p>
          <a:pPr rtl="1"/>
          <a:endParaRPr lang="ar-EG" sz="1400">
            <a:latin typeface="Alexandria" pitchFamily="2" charset="-78"/>
            <a:cs typeface="Alexandria" pitchFamily="2" charset="-78"/>
          </a:endParaRPr>
        </a:p>
      </dgm:t>
    </dgm:pt>
    <dgm:pt modelId="{8189BB90-CDDE-4EF5-B134-9565DED2C02A}" type="sibTrans" cxnId="{CC87563B-C58A-4B34-93BD-CEE198AAFDBB}">
      <dgm:prSet/>
      <dgm:spPr/>
      <dgm:t>
        <a:bodyPr/>
        <a:lstStyle/>
        <a:p>
          <a:pPr rtl="1"/>
          <a:endParaRPr lang="ar-EG" sz="1400">
            <a:latin typeface="Alexandria" pitchFamily="2" charset="-78"/>
            <a:cs typeface="Alexandria" pitchFamily="2" charset="-78"/>
          </a:endParaRPr>
        </a:p>
      </dgm:t>
    </dgm:pt>
    <dgm:pt modelId="{26737540-A0E6-462D-9938-1C381955626C}">
      <dgm:prSet phldrT="[Text]" custT="1"/>
      <dgm:spPr/>
      <dgm:t>
        <a:bodyPr/>
        <a:lstStyle/>
        <a:p>
          <a:pPr algn="r" rtl="1"/>
          <a:r>
            <a:rPr lang="ar-EG" sz="1600" dirty="0">
              <a:latin typeface="Alexandria" pitchFamily="2" charset="-78"/>
              <a:cs typeface="Alexandria" pitchFamily="2" charset="-78"/>
            </a:rPr>
            <a:t>المحاضرة التاسعة: أنواع المراجع وكيفية تنظيمها وتوثيقها، وتحقيق متطلبات النشر في المجلات العلمية. </a:t>
          </a:r>
        </a:p>
      </dgm:t>
    </dgm:pt>
    <dgm:pt modelId="{401D0670-972F-41A5-B1B8-79E1AAA8BBC8}" type="parTrans" cxnId="{65D17B2D-4899-4AB9-8361-7C8546D16B97}">
      <dgm:prSet/>
      <dgm:spPr/>
      <dgm:t>
        <a:bodyPr/>
        <a:lstStyle/>
        <a:p>
          <a:pPr rtl="1"/>
          <a:endParaRPr lang="ar-EG" sz="1400">
            <a:latin typeface="Alexandria" pitchFamily="2" charset="-78"/>
            <a:cs typeface="Alexandria" pitchFamily="2" charset="-78"/>
          </a:endParaRPr>
        </a:p>
      </dgm:t>
    </dgm:pt>
    <dgm:pt modelId="{8E936398-7F6F-446B-B268-59A125EF5440}" type="sibTrans" cxnId="{65D17B2D-4899-4AB9-8361-7C8546D16B97}">
      <dgm:prSet/>
      <dgm:spPr/>
      <dgm:t>
        <a:bodyPr/>
        <a:lstStyle/>
        <a:p>
          <a:pPr rtl="1"/>
          <a:endParaRPr lang="ar-EG" sz="1400">
            <a:latin typeface="Alexandria" pitchFamily="2" charset="-78"/>
            <a:cs typeface="Alexandria" pitchFamily="2" charset="-78"/>
          </a:endParaRPr>
        </a:p>
      </dgm:t>
    </dgm:pt>
    <dgm:pt modelId="{70D3E9D6-7A42-43AD-B2FD-B02A069E5937}">
      <dgm:prSet custT="1"/>
      <dgm:spPr/>
      <dgm:t>
        <a:bodyPr/>
        <a:lstStyle/>
        <a:p>
          <a:pPr algn="r" rtl="1"/>
          <a:r>
            <a:rPr lang="ar-EG" sz="1600" dirty="0">
              <a:latin typeface="Alexandria" pitchFamily="2" charset="-78"/>
              <a:cs typeface="Alexandria" pitchFamily="2" charset="-78"/>
            </a:rPr>
            <a:t>المحاضرة العاشرة: تطبيق عملي على أحد برامج توثيق المراجع </a:t>
          </a:r>
          <a:r>
            <a:rPr lang="en-US" sz="1600" dirty="0">
              <a:latin typeface="Alexandria" pitchFamily="2" charset="-78"/>
              <a:cs typeface="Alexandria" pitchFamily="2" charset="-78"/>
            </a:rPr>
            <a:t>Endnote</a:t>
          </a:r>
          <a:endParaRPr lang="ar-EG" sz="1600" dirty="0">
            <a:latin typeface="Alexandria" pitchFamily="2" charset="-78"/>
            <a:cs typeface="Alexandria" pitchFamily="2" charset="-78"/>
          </a:endParaRPr>
        </a:p>
      </dgm:t>
    </dgm:pt>
    <dgm:pt modelId="{D0E30839-A8B4-4D46-8ABC-04757497F97F}" type="parTrans" cxnId="{9C7168C1-7B9C-476D-A3DC-57D46D7F01F7}">
      <dgm:prSet/>
      <dgm:spPr/>
      <dgm:t>
        <a:bodyPr/>
        <a:lstStyle/>
        <a:p>
          <a:pPr rtl="1"/>
          <a:endParaRPr lang="ar-EG" sz="1400">
            <a:latin typeface="Alexandria" pitchFamily="2" charset="-78"/>
            <a:cs typeface="Alexandria" pitchFamily="2" charset="-78"/>
          </a:endParaRPr>
        </a:p>
      </dgm:t>
    </dgm:pt>
    <dgm:pt modelId="{DBEDE762-F20D-4311-AF20-6D4D243E1696}" type="sibTrans" cxnId="{9C7168C1-7B9C-476D-A3DC-57D46D7F01F7}">
      <dgm:prSet/>
      <dgm:spPr/>
      <dgm:t>
        <a:bodyPr/>
        <a:lstStyle/>
        <a:p>
          <a:pPr rtl="1"/>
          <a:endParaRPr lang="ar-EG" sz="1400">
            <a:latin typeface="Alexandria" pitchFamily="2" charset="-78"/>
            <a:cs typeface="Alexandria" pitchFamily="2" charset="-78"/>
          </a:endParaRPr>
        </a:p>
      </dgm:t>
    </dgm:pt>
    <dgm:pt modelId="{3475A947-8FDD-45C1-A83B-41561AA9DE02}">
      <dgm:prSet custT="1"/>
      <dgm:spPr/>
      <dgm:t>
        <a:bodyPr/>
        <a:lstStyle/>
        <a:p>
          <a:pPr algn="r" rtl="1"/>
          <a:r>
            <a:rPr lang="ar-EG" sz="1600" dirty="0">
              <a:latin typeface="Alexandria" pitchFamily="2" charset="-78"/>
              <a:cs typeface="Alexandria" pitchFamily="2" charset="-78"/>
            </a:rPr>
            <a:t>المحاضرة الخامسة: ضوابط الطباعة والإخراج للرسائل العلمية.</a:t>
          </a:r>
        </a:p>
      </dgm:t>
    </dgm:pt>
    <dgm:pt modelId="{492AB5E7-3565-4B0A-A846-61D21F51EF6D}" type="parTrans" cxnId="{9CB4BD38-DE82-403D-B121-0E30D49655AD}">
      <dgm:prSet/>
      <dgm:spPr/>
      <dgm:t>
        <a:bodyPr/>
        <a:lstStyle/>
        <a:p>
          <a:pPr rtl="1"/>
          <a:endParaRPr lang="ar-EG" sz="1400">
            <a:latin typeface="Alexandria" pitchFamily="2" charset="-78"/>
            <a:cs typeface="Alexandria" pitchFamily="2" charset="-78"/>
          </a:endParaRPr>
        </a:p>
      </dgm:t>
    </dgm:pt>
    <dgm:pt modelId="{204AD82B-F3E3-4F73-AFE9-974393436AAE}" type="sibTrans" cxnId="{9CB4BD38-DE82-403D-B121-0E30D49655AD}">
      <dgm:prSet/>
      <dgm:spPr/>
      <dgm:t>
        <a:bodyPr/>
        <a:lstStyle/>
        <a:p>
          <a:pPr rtl="1"/>
          <a:endParaRPr lang="ar-EG" sz="1400">
            <a:latin typeface="Alexandria" pitchFamily="2" charset="-78"/>
            <a:cs typeface="Alexandria" pitchFamily="2" charset="-78"/>
          </a:endParaRPr>
        </a:p>
      </dgm:t>
    </dgm:pt>
    <dgm:pt modelId="{56FA688B-1F19-49B3-93AB-10A55E660664}">
      <dgm:prSet custT="1"/>
      <dgm:spPr/>
      <dgm:t>
        <a:bodyPr/>
        <a:lstStyle/>
        <a:p>
          <a:pPr algn="r" rtl="1"/>
          <a:r>
            <a:rPr lang="ar-EG" sz="1600" dirty="0">
              <a:latin typeface="Alexandria" pitchFamily="2" charset="-78"/>
              <a:cs typeface="Alexandria" pitchFamily="2" charset="-78"/>
            </a:rPr>
            <a:t>المحاضرة الثالثة: المواصفات الفنية لكتابة الرسالة العلمية والورقة البحثية.</a:t>
          </a:r>
        </a:p>
      </dgm:t>
    </dgm:pt>
    <dgm:pt modelId="{CF0D0994-5035-41DE-B7BF-E71A7FF97021}" type="parTrans" cxnId="{33ACB452-43BD-47D5-92A8-B68F1246B67D}">
      <dgm:prSet/>
      <dgm:spPr/>
      <dgm:t>
        <a:bodyPr/>
        <a:lstStyle/>
        <a:p>
          <a:pPr rtl="1"/>
          <a:endParaRPr lang="ar-EG" sz="1400">
            <a:latin typeface="Alexandria" pitchFamily="2" charset="-78"/>
            <a:cs typeface="Alexandria" pitchFamily="2" charset="-78"/>
          </a:endParaRPr>
        </a:p>
      </dgm:t>
    </dgm:pt>
    <dgm:pt modelId="{1164A5C5-DAAB-4FE3-BC27-8AD013564791}" type="sibTrans" cxnId="{33ACB452-43BD-47D5-92A8-B68F1246B67D}">
      <dgm:prSet/>
      <dgm:spPr/>
      <dgm:t>
        <a:bodyPr/>
        <a:lstStyle/>
        <a:p>
          <a:pPr rtl="1"/>
          <a:endParaRPr lang="ar-EG" sz="1400">
            <a:latin typeface="Alexandria" pitchFamily="2" charset="-78"/>
            <a:cs typeface="Alexandria" pitchFamily="2" charset="-78"/>
          </a:endParaRPr>
        </a:p>
      </dgm:t>
    </dgm:pt>
    <dgm:pt modelId="{90FB0B16-45F2-486D-AF24-7A8A3F66E757}">
      <dgm:prSet custT="1"/>
      <dgm:spPr/>
      <dgm:t>
        <a:bodyPr/>
        <a:lstStyle/>
        <a:p>
          <a:pPr algn="r" rtl="1"/>
          <a:r>
            <a:rPr lang="ar-EG" sz="1600" dirty="0">
              <a:latin typeface="Alexandria" pitchFamily="2" charset="-78"/>
              <a:cs typeface="Alexandria" pitchFamily="2" charset="-78"/>
            </a:rPr>
            <a:t>المحاضرة الرابعة: القواعد التنظيمية للكتابة العلمية، وأهمية المراجعة اللغوية. </a:t>
          </a:r>
        </a:p>
      </dgm:t>
    </dgm:pt>
    <dgm:pt modelId="{2D09A576-DF64-4ACE-A33B-B4FAFFFFC1C9}" type="parTrans" cxnId="{FA463072-A769-4BC2-9DFC-D88A95D2D30D}">
      <dgm:prSet/>
      <dgm:spPr/>
      <dgm:t>
        <a:bodyPr/>
        <a:lstStyle/>
        <a:p>
          <a:pPr rtl="1"/>
          <a:endParaRPr lang="ar-EG" sz="1400">
            <a:latin typeface="Alexandria" pitchFamily="2" charset="-78"/>
            <a:cs typeface="Alexandria" pitchFamily="2" charset="-78"/>
          </a:endParaRPr>
        </a:p>
      </dgm:t>
    </dgm:pt>
    <dgm:pt modelId="{075FAF4B-516F-4A15-9754-50951319A77B}" type="sibTrans" cxnId="{FA463072-A769-4BC2-9DFC-D88A95D2D30D}">
      <dgm:prSet/>
      <dgm:spPr/>
      <dgm:t>
        <a:bodyPr/>
        <a:lstStyle/>
        <a:p>
          <a:pPr rtl="1"/>
          <a:endParaRPr lang="ar-EG" sz="1400">
            <a:latin typeface="Alexandria" pitchFamily="2" charset="-78"/>
            <a:cs typeface="Alexandria" pitchFamily="2" charset="-78"/>
          </a:endParaRPr>
        </a:p>
      </dgm:t>
    </dgm:pt>
    <dgm:pt modelId="{AA8BA3B3-B420-410B-94F3-C68C0901F08E}">
      <dgm:prSet custT="1"/>
      <dgm:spPr/>
      <dgm:t>
        <a:bodyPr/>
        <a:lstStyle/>
        <a:p>
          <a:pPr algn="just" rtl="1"/>
          <a:r>
            <a:rPr lang="ar-EG" sz="1600" dirty="0">
              <a:latin typeface="Alexandria" pitchFamily="2" charset="-78"/>
              <a:cs typeface="Alexandria" pitchFamily="2" charset="-78"/>
            </a:rPr>
            <a:t>المحاضرة السابعة: أهمية النشر الدولي للأبحاث وكيفية التعامل مع المحررين وتعليقات المراجعين.</a:t>
          </a:r>
        </a:p>
      </dgm:t>
    </dgm:pt>
    <dgm:pt modelId="{82984362-C9A2-40B0-BEC6-80B6591EE747}" type="parTrans" cxnId="{51B65E51-49B2-4428-B48E-0F087F0A9766}">
      <dgm:prSet/>
      <dgm:spPr/>
      <dgm:t>
        <a:bodyPr/>
        <a:lstStyle/>
        <a:p>
          <a:pPr rtl="1"/>
          <a:endParaRPr lang="ar-EG" sz="1400">
            <a:latin typeface="Alexandria" pitchFamily="2" charset="-78"/>
            <a:cs typeface="Alexandria" pitchFamily="2" charset="-78"/>
          </a:endParaRPr>
        </a:p>
      </dgm:t>
    </dgm:pt>
    <dgm:pt modelId="{5F295BDC-AA21-4B16-B50C-192E708A0C32}" type="sibTrans" cxnId="{51B65E51-49B2-4428-B48E-0F087F0A9766}">
      <dgm:prSet/>
      <dgm:spPr/>
      <dgm:t>
        <a:bodyPr/>
        <a:lstStyle/>
        <a:p>
          <a:pPr rtl="1"/>
          <a:endParaRPr lang="ar-EG" sz="1400">
            <a:latin typeface="Alexandria" pitchFamily="2" charset="-78"/>
            <a:cs typeface="Alexandria" pitchFamily="2" charset="-78"/>
          </a:endParaRPr>
        </a:p>
      </dgm:t>
    </dgm:pt>
    <dgm:pt modelId="{01521095-4BE0-4B14-A481-01F7AAE3B912}">
      <dgm:prSet custT="1"/>
      <dgm:spPr/>
      <dgm:t>
        <a:bodyPr/>
        <a:lstStyle/>
        <a:p>
          <a:pPr algn="r" rtl="1"/>
          <a:r>
            <a:rPr lang="ar-EG" sz="1600" dirty="0">
              <a:latin typeface="Alexandria" pitchFamily="2" charset="-78"/>
              <a:cs typeface="Alexandria" pitchFamily="2" charset="-78"/>
            </a:rPr>
            <a:t>المحاضرة السادسة: مفهوم النشر العلمي وأهدافه وأنواعه.</a:t>
          </a:r>
        </a:p>
      </dgm:t>
    </dgm:pt>
    <dgm:pt modelId="{291AEB45-F3DE-4961-A677-0F2B1D213606}" type="parTrans" cxnId="{20E88037-C611-4FB9-9187-6CDFCB40B236}">
      <dgm:prSet/>
      <dgm:spPr/>
      <dgm:t>
        <a:bodyPr/>
        <a:lstStyle/>
        <a:p>
          <a:pPr rtl="1"/>
          <a:endParaRPr lang="ar-EG" sz="1400">
            <a:latin typeface="Alexandria" pitchFamily="2" charset="-78"/>
            <a:cs typeface="Alexandria" pitchFamily="2" charset="-78"/>
          </a:endParaRPr>
        </a:p>
      </dgm:t>
    </dgm:pt>
    <dgm:pt modelId="{85C0DDA4-18EB-4C14-967D-2FACB85716E0}" type="sibTrans" cxnId="{20E88037-C611-4FB9-9187-6CDFCB40B236}">
      <dgm:prSet/>
      <dgm:spPr/>
      <dgm:t>
        <a:bodyPr/>
        <a:lstStyle/>
        <a:p>
          <a:pPr rtl="1"/>
          <a:endParaRPr lang="ar-EG" sz="1400">
            <a:latin typeface="Alexandria" pitchFamily="2" charset="-78"/>
            <a:cs typeface="Alexandria" pitchFamily="2" charset="-78"/>
          </a:endParaRPr>
        </a:p>
      </dgm:t>
    </dgm:pt>
    <dgm:pt modelId="{5FAEB133-5275-494C-9AC2-1D85F0F77485}" type="pres">
      <dgm:prSet presAssocID="{F822B712-9F42-4E19-BB63-9ED8CBE99147}" presName="hierChild1" presStyleCnt="0">
        <dgm:presLayoutVars>
          <dgm:orgChart val="1"/>
          <dgm:chPref val="1"/>
          <dgm:dir val="rev"/>
          <dgm:animOne val="branch"/>
          <dgm:animLvl val="lvl"/>
          <dgm:resizeHandles/>
        </dgm:presLayoutVars>
      </dgm:prSet>
      <dgm:spPr/>
    </dgm:pt>
    <dgm:pt modelId="{AF71F36C-204E-4189-B57D-B2337FE50000}" type="pres">
      <dgm:prSet presAssocID="{AFD4CF62-ECA6-415D-A6E6-87077E59D94C}" presName="hierRoot1" presStyleCnt="0">
        <dgm:presLayoutVars>
          <dgm:hierBranch val="init"/>
        </dgm:presLayoutVars>
      </dgm:prSet>
      <dgm:spPr/>
    </dgm:pt>
    <dgm:pt modelId="{E18E765B-54A6-4AA0-AE74-A712961856D0}" type="pres">
      <dgm:prSet presAssocID="{AFD4CF62-ECA6-415D-A6E6-87077E59D94C}" presName="rootComposite1" presStyleCnt="0"/>
      <dgm:spPr/>
    </dgm:pt>
    <dgm:pt modelId="{1BE0C8C1-EC4C-4BBD-9EAF-146CE05D34FD}" type="pres">
      <dgm:prSet presAssocID="{AFD4CF62-ECA6-415D-A6E6-87077E59D94C}" presName="rootText1" presStyleLbl="node0" presStyleIdx="0" presStyleCnt="2" custScaleX="179047" custScaleY="156502">
        <dgm:presLayoutVars>
          <dgm:chPref val="3"/>
        </dgm:presLayoutVars>
      </dgm:prSet>
      <dgm:spPr/>
    </dgm:pt>
    <dgm:pt modelId="{9BE41F46-CB78-4753-BBA4-0C0EC3DEC6D4}" type="pres">
      <dgm:prSet presAssocID="{AFD4CF62-ECA6-415D-A6E6-87077E59D94C}" presName="rootConnector1" presStyleLbl="node1" presStyleIdx="0" presStyleCnt="0"/>
      <dgm:spPr/>
    </dgm:pt>
    <dgm:pt modelId="{8C824632-F0F4-4E68-8DDE-6F659A043900}" type="pres">
      <dgm:prSet presAssocID="{AFD4CF62-ECA6-415D-A6E6-87077E59D94C}" presName="hierChild2" presStyleCnt="0"/>
      <dgm:spPr/>
    </dgm:pt>
    <dgm:pt modelId="{6671CB24-5C3D-48B0-BDBD-B41D4DB4908D}" type="pres">
      <dgm:prSet presAssocID="{E482B474-6432-4322-903E-173DC1F88909}" presName="Name66" presStyleLbl="parChTrans1D2" presStyleIdx="0" presStyleCnt="10"/>
      <dgm:spPr/>
    </dgm:pt>
    <dgm:pt modelId="{F03F3D8C-F3A8-4729-8450-5A826646EC3E}" type="pres">
      <dgm:prSet presAssocID="{E81384C5-8405-4173-A960-6C946CA91E40}" presName="hierRoot2" presStyleCnt="0">
        <dgm:presLayoutVars>
          <dgm:hierBranch val="init"/>
        </dgm:presLayoutVars>
      </dgm:prSet>
      <dgm:spPr/>
    </dgm:pt>
    <dgm:pt modelId="{926F72AC-686F-4FDA-A5FF-F2C227F2E7DE}" type="pres">
      <dgm:prSet presAssocID="{E81384C5-8405-4173-A960-6C946CA91E40}" presName="rootComposite" presStyleCnt="0"/>
      <dgm:spPr/>
    </dgm:pt>
    <dgm:pt modelId="{6F20E868-0BB0-436F-8A8D-C60D8BCAD20D}" type="pres">
      <dgm:prSet presAssocID="{E81384C5-8405-4173-A960-6C946CA91E40}" presName="rootText" presStyleLbl="node2" presStyleIdx="0" presStyleCnt="10" custScaleX="598858" custScaleY="115465">
        <dgm:presLayoutVars>
          <dgm:chPref val="3"/>
        </dgm:presLayoutVars>
      </dgm:prSet>
      <dgm:spPr/>
    </dgm:pt>
    <dgm:pt modelId="{BD149A4E-9645-4AB8-A21C-E5E9993CEF3A}" type="pres">
      <dgm:prSet presAssocID="{E81384C5-8405-4173-A960-6C946CA91E40}" presName="rootConnector" presStyleLbl="node2" presStyleIdx="0" presStyleCnt="10"/>
      <dgm:spPr/>
    </dgm:pt>
    <dgm:pt modelId="{A685FDEC-FD0E-46BF-91B5-D19308EF7D4A}" type="pres">
      <dgm:prSet presAssocID="{E81384C5-8405-4173-A960-6C946CA91E40}" presName="hierChild4" presStyleCnt="0"/>
      <dgm:spPr/>
    </dgm:pt>
    <dgm:pt modelId="{1761E629-1E12-4D57-9CE6-797E6019335D}" type="pres">
      <dgm:prSet presAssocID="{E81384C5-8405-4173-A960-6C946CA91E40}" presName="hierChild5" presStyleCnt="0"/>
      <dgm:spPr/>
    </dgm:pt>
    <dgm:pt modelId="{DE214F7C-7D9D-489D-BC6C-ADD8B75AD508}" type="pres">
      <dgm:prSet presAssocID="{87735CDC-C9FD-4066-B67F-0377AD712728}" presName="Name66" presStyleLbl="parChTrans1D2" presStyleIdx="1" presStyleCnt="10"/>
      <dgm:spPr/>
    </dgm:pt>
    <dgm:pt modelId="{C403C36E-1513-48C1-A4F8-70313E29A007}" type="pres">
      <dgm:prSet presAssocID="{65EB3058-2972-4960-99BA-076DF91EC087}" presName="hierRoot2" presStyleCnt="0">
        <dgm:presLayoutVars>
          <dgm:hierBranch val="init"/>
        </dgm:presLayoutVars>
      </dgm:prSet>
      <dgm:spPr/>
    </dgm:pt>
    <dgm:pt modelId="{980BF947-85D1-4A65-BEE0-A299046EE029}" type="pres">
      <dgm:prSet presAssocID="{65EB3058-2972-4960-99BA-076DF91EC087}" presName="rootComposite" presStyleCnt="0"/>
      <dgm:spPr/>
    </dgm:pt>
    <dgm:pt modelId="{F3C09BA7-5B45-4F48-9032-B2918606DD74}" type="pres">
      <dgm:prSet presAssocID="{65EB3058-2972-4960-99BA-076DF91EC087}" presName="rootText" presStyleLbl="node2" presStyleIdx="1" presStyleCnt="10" custScaleX="598858" custScaleY="114053">
        <dgm:presLayoutVars>
          <dgm:chPref val="3"/>
        </dgm:presLayoutVars>
      </dgm:prSet>
      <dgm:spPr/>
    </dgm:pt>
    <dgm:pt modelId="{9C8618F2-FC3D-413A-9B96-B72EE66D24BC}" type="pres">
      <dgm:prSet presAssocID="{65EB3058-2972-4960-99BA-076DF91EC087}" presName="rootConnector" presStyleLbl="node2" presStyleIdx="1" presStyleCnt="10"/>
      <dgm:spPr/>
    </dgm:pt>
    <dgm:pt modelId="{712CFD4B-7DE7-4C75-BD12-D26BB411377D}" type="pres">
      <dgm:prSet presAssocID="{65EB3058-2972-4960-99BA-076DF91EC087}" presName="hierChild4" presStyleCnt="0"/>
      <dgm:spPr/>
    </dgm:pt>
    <dgm:pt modelId="{1651387D-5F27-4DC9-AA96-B0648F618614}" type="pres">
      <dgm:prSet presAssocID="{65EB3058-2972-4960-99BA-076DF91EC087}" presName="hierChild5" presStyleCnt="0"/>
      <dgm:spPr/>
    </dgm:pt>
    <dgm:pt modelId="{05EF37A6-0C63-4020-837D-E9F95545DD21}" type="pres">
      <dgm:prSet presAssocID="{CF0D0994-5035-41DE-B7BF-E71A7FF97021}" presName="Name66" presStyleLbl="parChTrans1D2" presStyleIdx="2" presStyleCnt="10"/>
      <dgm:spPr/>
    </dgm:pt>
    <dgm:pt modelId="{BFE5541B-D7BB-4C45-ACA6-2D4EDFE385D1}" type="pres">
      <dgm:prSet presAssocID="{56FA688B-1F19-49B3-93AB-10A55E660664}" presName="hierRoot2" presStyleCnt="0">
        <dgm:presLayoutVars>
          <dgm:hierBranch val="init"/>
        </dgm:presLayoutVars>
      </dgm:prSet>
      <dgm:spPr/>
    </dgm:pt>
    <dgm:pt modelId="{96939DF2-0B8A-4FA4-9967-25B514DB9BF5}" type="pres">
      <dgm:prSet presAssocID="{56FA688B-1F19-49B3-93AB-10A55E660664}" presName="rootComposite" presStyleCnt="0"/>
      <dgm:spPr/>
    </dgm:pt>
    <dgm:pt modelId="{2882C707-0C5E-4BF1-9966-231FBC9D261A}" type="pres">
      <dgm:prSet presAssocID="{56FA688B-1F19-49B3-93AB-10A55E660664}" presName="rootText" presStyleLbl="node2" presStyleIdx="2" presStyleCnt="10" custScaleX="598858" custScaleY="111545">
        <dgm:presLayoutVars>
          <dgm:chPref val="3"/>
        </dgm:presLayoutVars>
      </dgm:prSet>
      <dgm:spPr/>
    </dgm:pt>
    <dgm:pt modelId="{7A5CA082-60BB-4774-AD54-4818EC08F992}" type="pres">
      <dgm:prSet presAssocID="{56FA688B-1F19-49B3-93AB-10A55E660664}" presName="rootConnector" presStyleLbl="node2" presStyleIdx="2" presStyleCnt="10"/>
      <dgm:spPr/>
    </dgm:pt>
    <dgm:pt modelId="{4E6B3FC7-1144-42AF-9678-86DF8EDC6927}" type="pres">
      <dgm:prSet presAssocID="{56FA688B-1F19-49B3-93AB-10A55E660664}" presName="hierChild4" presStyleCnt="0"/>
      <dgm:spPr/>
    </dgm:pt>
    <dgm:pt modelId="{2068AD98-AE4B-4EE8-B2F1-6CEE14EE643B}" type="pres">
      <dgm:prSet presAssocID="{56FA688B-1F19-49B3-93AB-10A55E660664}" presName="hierChild5" presStyleCnt="0"/>
      <dgm:spPr/>
    </dgm:pt>
    <dgm:pt modelId="{A0DBB74F-19F5-4B00-A231-26953C6728F3}" type="pres">
      <dgm:prSet presAssocID="{2D09A576-DF64-4ACE-A33B-B4FAFFFFC1C9}" presName="Name66" presStyleLbl="parChTrans1D2" presStyleIdx="3" presStyleCnt="10"/>
      <dgm:spPr/>
    </dgm:pt>
    <dgm:pt modelId="{505893EE-3839-4282-AB75-3EF741ACE037}" type="pres">
      <dgm:prSet presAssocID="{90FB0B16-45F2-486D-AF24-7A8A3F66E757}" presName="hierRoot2" presStyleCnt="0">
        <dgm:presLayoutVars>
          <dgm:hierBranch val="init"/>
        </dgm:presLayoutVars>
      </dgm:prSet>
      <dgm:spPr/>
    </dgm:pt>
    <dgm:pt modelId="{BB62B922-E3F0-429D-A76A-6DED5E34AD2D}" type="pres">
      <dgm:prSet presAssocID="{90FB0B16-45F2-486D-AF24-7A8A3F66E757}" presName="rootComposite" presStyleCnt="0"/>
      <dgm:spPr/>
    </dgm:pt>
    <dgm:pt modelId="{67E85256-C45B-403D-B4A4-D55C976118C7}" type="pres">
      <dgm:prSet presAssocID="{90FB0B16-45F2-486D-AF24-7A8A3F66E757}" presName="rootText" presStyleLbl="node2" presStyleIdx="3" presStyleCnt="10" custScaleX="598858" custScaleY="98987">
        <dgm:presLayoutVars>
          <dgm:chPref val="3"/>
        </dgm:presLayoutVars>
      </dgm:prSet>
      <dgm:spPr/>
    </dgm:pt>
    <dgm:pt modelId="{C28AEFC0-CA77-4D8C-9859-8B0B73B34B68}" type="pres">
      <dgm:prSet presAssocID="{90FB0B16-45F2-486D-AF24-7A8A3F66E757}" presName="rootConnector" presStyleLbl="node2" presStyleIdx="3" presStyleCnt="10"/>
      <dgm:spPr/>
    </dgm:pt>
    <dgm:pt modelId="{E2201D14-9FAA-4793-A30C-0BC9B747C212}" type="pres">
      <dgm:prSet presAssocID="{90FB0B16-45F2-486D-AF24-7A8A3F66E757}" presName="hierChild4" presStyleCnt="0"/>
      <dgm:spPr/>
    </dgm:pt>
    <dgm:pt modelId="{797C1046-1F5E-4446-A4B7-1CE4AF97FB88}" type="pres">
      <dgm:prSet presAssocID="{90FB0B16-45F2-486D-AF24-7A8A3F66E757}" presName="hierChild5" presStyleCnt="0"/>
      <dgm:spPr/>
    </dgm:pt>
    <dgm:pt modelId="{289DF4B7-115A-4EDD-9F0C-CC477F59A81C}" type="pres">
      <dgm:prSet presAssocID="{492AB5E7-3565-4B0A-A846-61D21F51EF6D}" presName="Name66" presStyleLbl="parChTrans1D2" presStyleIdx="4" presStyleCnt="10"/>
      <dgm:spPr/>
    </dgm:pt>
    <dgm:pt modelId="{83781D29-4CEC-4419-AA05-02ACA1DD7842}" type="pres">
      <dgm:prSet presAssocID="{3475A947-8FDD-45C1-A83B-41561AA9DE02}" presName="hierRoot2" presStyleCnt="0">
        <dgm:presLayoutVars>
          <dgm:hierBranch val="init"/>
        </dgm:presLayoutVars>
      </dgm:prSet>
      <dgm:spPr/>
    </dgm:pt>
    <dgm:pt modelId="{0DCC7AD0-3797-4621-93FB-9A1654A48AEF}" type="pres">
      <dgm:prSet presAssocID="{3475A947-8FDD-45C1-A83B-41561AA9DE02}" presName="rootComposite" presStyleCnt="0"/>
      <dgm:spPr/>
    </dgm:pt>
    <dgm:pt modelId="{06C02948-0D2F-4AF4-82FD-AEA50128E910}" type="pres">
      <dgm:prSet presAssocID="{3475A947-8FDD-45C1-A83B-41561AA9DE02}" presName="rootText" presStyleLbl="node2" presStyleIdx="4" presStyleCnt="10" custScaleX="598858" custScaleY="118031">
        <dgm:presLayoutVars>
          <dgm:chPref val="3"/>
        </dgm:presLayoutVars>
      </dgm:prSet>
      <dgm:spPr/>
    </dgm:pt>
    <dgm:pt modelId="{BEEA1980-D608-4CEA-AAC1-A21B62A4236F}" type="pres">
      <dgm:prSet presAssocID="{3475A947-8FDD-45C1-A83B-41561AA9DE02}" presName="rootConnector" presStyleLbl="node2" presStyleIdx="4" presStyleCnt="10"/>
      <dgm:spPr/>
    </dgm:pt>
    <dgm:pt modelId="{02BDFC61-DDD7-4A1B-858C-08EAF842E0AE}" type="pres">
      <dgm:prSet presAssocID="{3475A947-8FDD-45C1-A83B-41561AA9DE02}" presName="hierChild4" presStyleCnt="0"/>
      <dgm:spPr/>
    </dgm:pt>
    <dgm:pt modelId="{C57BB3AC-52FE-4D9C-B14A-68611F69A880}" type="pres">
      <dgm:prSet presAssocID="{3475A947-8FDD-45C1-A83B-41561AA9DE02}" presName="hierChild5" presStyleCnt="0"/>
      <dgm:spPr/>
    </dgm:pt>
    <dgm:pt modelId="{B270A21C-3541-478A-A056-6BAE7F9DDE59}" type="pres">
      <dgm:prSet presAssocID="{AFD4CF62-ECA6-415D-A6E6-87077E59D94C}" presName="hierChild3" presStyleCnt="0"/>
      <dgm:spPr/>
    </dgm:pt>
    <dgm:pt modelId="{601FC1F5-6EC8-44A2-AE06-268830BBB361}" type="pres">
      <dgm:prSet presAssocID="{4053913B-D6A7-40F8-B566-4BD8F0F6F9AA}" presName="hierRoot1" presStyleCnt="0">
        <dgm:presLayoutVars>
          <dgm:hierBranch val="init"/>
        </dgm:presLayoutVars>
      </dgm:prSet>
      <dgm:spPr/>
    </dgm:pt>
    <dgm:pt modelId="{53F6F04D-1F9A-4C14-A3FD-D5DA10903DD1}" type="pres">
      <dgm:prSet presAssocID="{4053913B-D6A7-40F8-B566-4BD8F0F6F9AA}" presName="rootComposite1" presStyleCnt="0"/>
      <dgm:spPr/>
    </dgm:pt>
    <dgm:pt modelId="{51C25AB9-EC8C-4D22-A0F8-2017A22D2475}" type="pres">
      <dgm:prSet presAssocID="{4053913B-D6A7-40F8-B566-4BD8F0F6F9AA}" presName="rootText1" presStyleLbl="node0" presStyleIdx="1" presStyleCnt="2" custScaleX="182206" custScaleY="178094">
        <dgm:presLayoutVars>
          <dgm:chPref val="3"/>
        </dgm:presLayoutVars>
      </dgm:prSet>
      <dgm:spPr/>
    </dgm:pt>
    <dgm:pt modelId="{46705D2F-311A-42D4-BB63-B22836EF561C}" type="pres">
      <dgm:prSet presAssocID="{4053913B-D6A7-40F8-B566-4BD8F0F6F9AA}" presName="rootConnector1" presStyleLbl="node1" presStyleIdx="0" presStyleCnt="0"/>
      <dgm:spPr/>
    </dgm:pt>
    <dgm:pt modelId="{CBC30913-8BFC-4134-8F29-02DE50821FBD}" type="pres">
      <dgm:prSet presAssocID="{4053913B-D6A7-40F8-B566-4BD8F0F6F9AA}" presName="hierChild2" presStyleCnt="0"/>
      <dgm:spPr/>
    </dgm:pt>
    <dgm:pt modelId="{2796E817-36C7-44C5-8EEE-9649017122FA}" type="pres">
      <dgm:prSet presAssocID="{291AEB45-F3DE-4961-A677-0F2B1D213606}" presName="Name66" presStyleLbl="parChTrans1D2" presStyleIdx="5" presStyleCnt="10"/>
      <dgm:spPr/>
    </dgm:pt>
    <dgm:pt modelId="{D46F5D0D-3422-4029-84A1-57C4A06D36A9}" type="pres">
      <dgm:prSet presAssocID="{01521095-4BE0-4B14-A481-01F7AAE3B912}" presName="hierRoot2" presStyleCnt="0">
        <dgm:presLayoutVars>
          <dgm:hierBranch val="init"/>
        </dgm:presLayoutVars>
      </dgm:prSet>
      <dgm:spPr/>
    </dgm:pt>
    <dgm:pt modelId="{32D106A9-9D9F-4304-91F2-BD5EB33F2476}" type="pres">
      <dgm:prSet presAssocID="{01521095-4BE0-4B14-A481-01F7AAE3B912}" presName="rootComposite" presStyleCnt="0"/>
      <dgm:spPr/>
    </dgm:pt>
    <dgm:pt modelId="{57408E57-7CB5-45C9-BA16-08EBE4305AAA}" type="pres">
      <dgm:prSet presAssocID="{01521095-4BE0-4B14-A481-01F7AAE3B912}" presName="rootText" presStyleLbl="node2" presStyleIdx="5" presStyleCnt="10" custScaleX="598858">
        <dgm:presLayoutVars>
          <dgm:chPref val="3"/>
        </dgm:presLayoutVars>
      </dgm:prSet>
      <dgm:spPr/>
    </dgm:pt>
    <dgm:pt modelId="{1629BC33-DD6C-4217-B40A-64642257998B}" type="pres">
      <dgm:prSet presAssocID="{01521095-4BE0-4B14-A481-01F7AAE3B912}" presName="rootConnector" presStyleLbl="node2" presStyleIdx="5" presStyleCnt="10"/>
      <dgm:spPr/>
    </dgm:pt>
    <dgm:pt modelId="{5FC610E4-2A7B-49CD-88EF-C1CEFC900C8A}" type="pres">
      <dgm:prSet presAssocID="{01521095-4BE0-4B14-A481-01F7AAE3B912}" presName="hierChild4" presStyleCnt="0"/>
      <dgm:spPr/>
    </dgm:pt>
    <dgm:pt modelId="{3AEA0DA7-7C8C-448F-85CB-C00692780061}" type="pres">
      <dgm:prSet presAssocID="{01521095-4BE0-4B14-A481-01F7AAE3B912}" presName="hierChild5" presStyleCnt="0"/>
      <dgm:spPr/>
    </dgm:pt>
    <dgm:pt modelId="{D79EBDE2-4341-4065-BF77-789D8D1B2EC0}" type="pres">
      <dgm:prSet presAssocID="{82984362-C9A2-40B0-BEC6-80B6591EE747}" presName="Name66" presStyleLbl="parChTrans1D2" presStyleIdx="6" presStyleCnt="10"/>
      <dgm:spPr/>
    </dgm:pt>
    <dgm:pt modelId="{681A8CDD-C536-4543-8F2F-2DC27B8C795A}" type="pres">
      <dgm:prSet presAssocID="{AA8BA3B3-B420-410B-94F3-C68C0901F08E}" presName="hierRoot2" presStyleCnt="0">
        <dgm:presLayoutVars>
          <dgm:hierBranch val="init"/>
        </dgm:presLayoutVars>
      </dgm:prSet>
      <dgm:spPr/>
    </dgm:pt>
    <dgm:pt modelId="{72219ABC-9307-4548-B944-F4C14430208A}" type="pres">
      <dgm:prSet presAssocID="{AA8BA3B3-B420-410B-94F3-C68C0901F08E}" presName="rootComposite" presStyleCnt="0"/>
      <dgm:spPr/>
    </dgm:pt>
    <dgm:pt modelId="{81BC57DB-3DA2-44F6-8FE5-61D5B9B9C772}" type="pres">
      <dgm:prSet presAssocID="{AA8BA3B3-B420-410B-94F3-C68C0901F08E}" presName="rootText" presStyleLbl="node2" presStyleIdx="6" presStyleCnt="10" custScaleX="598858" custScaleY="144652">
        <dgm:presLayoutVars>
          <dgm:chPref val="3"/>
        </dgm:presLayoutVars>
      </dgm:prSet>
      <dgm:spPr/>
    </dgm:pt>
    <dgm:pt modelId="{E6CE0010-B74B-4A28-898E-DB874AEF189E}" type="pres">
      <dgm:prSet presAssocID="{AA8BA3B3-B420-410B-94F3-C68C0901F08E}" presName="rootConnector" presStyleLbl="node2" presStyleIdx="6" presStyleCnt="10"/>
      <dgm:spPr/>
    </dgm:pt>
    <dgm:pt modelId="{991CF729-A305-4A62-89DE-C9E2D9B496B6}" type="pres">
      <dgm:prSet presAssocID="{AA8BA3B3-B420-410B-94F3-C68C0901F08E}" presName="hierChild4" presStyleCnt="0"/>
      <dgm:spPr/>
    </dgm:pt>
    <dgm:pt modelId="{526209D3-0F7F-4D6D-8902-EBB2BF7C270A}" type="pres">
      <dgm:prSet presAssocID="{AA8BA3B3-B420-410B-94F3-C68C0901F08E}" presName="hierChild5" presStyleCnt="0"/>
      <dgm:spPr/>
    </dgm:pt>
    <dgm:pt modelId="{9090F9C0-F461-4866-9455-1BFBBFE5437A}" type="pres">
      <dgm:prSet presAssocID="{EAAD93C4-6D9A-4E0F-875D-53867C4EBDAA}" presName="Name66" presStyleLbl="parChTrans1D2" presStyleIdx="7" presStyleCnt="10"/>
      <dgm:spPr/>
    </dgm:pt>
    <dgm:pt modelId="{BDAD35ED-8112-42B8-9BE3-543838F8CEE7}" type="pres">
      <dgm:prSet presAssocID="{99581141-DEE0-4437-AB19-E5D53C6D1ADA}" presName="hierRoot2" presStyleCnt="0">
        <dgm:presLayoutVars>
          <dgm:hierBranch val="init"/>
        </dgm:presLayoutVars>
      </dgm:prSet>
      <dgm:spPr/>
    </dgm:pt>
    <dgm:pt modelId="{9F3CB8AE-5972-4E94-AF81-F1A0AC7DC6AC}" type="pres">
      <dgm:prSet presAssocID="{99581141-DEE0-4437-AB19-E5D53C6D1ADA}" presName="rootComposite" presStyleCnt="0"/>
      <dgm:spPr/>
    </dgm:pt>
    <dgm:pt modelId="{7E0D90CC-4767-4C57-AB2F-F1F0CDAA352B}" type="pres">
      <dgm:prSet presAssocID="{99581141-DEE0-4437-AB19-E5D53C6D1ADA}" presName="rootText" presStyleLbl="node2" presStyleIdx="7" presStyleCnt="10" custScaleX="598858" custScaleY="155496">
        <dgm:presLayoutVars>
          <dgm:chPref val="3"/>
        </dgm:presLayoutVars>
      </dgm:prSet>
      <dgm:spPr/>
    </dgm:pt>
    <dgm:pt modelId="{665C040F-84C4-4B50-8BBD-4A2C405DB073}" type="pres">
      <dgm:prSet presAssocID="{99581141-DEE0-4437-AB19-E5D53C6D1ADA}" presName="rootConnector" presStyleLbl="node2" presStyleIdx="7" presStyleCnt="10"/>
      <dgm:spPr/>
    </dgm:pt>
    <dgm:pt modelId="{EE646444-2717-40B2-9B63-CF7AD4D66F8C}" type="pres">
      <dgm:prSet presAssocID="{99581141-DEE0-4437-AB19-E5D53C6D1ADA}" presName="hierChild4" presStyleCnt="0"/>
      <dgm:spPr/>
    </dgm:pt>
    <dgm:pt modelId="{394905F6-362D-4029-A57C-6349DC71AAE7}" type="pres">
      <dgm:prSet presAssocID="{99581141-DEE0-4437-AB19-E5D53C6D1ADA}" presName="hierChild5" presStyleCnt="0"/>
      <dgm:spPr/>
    </dgm:pt>
    <dgm:pt modelId="{399A8CE6-2D56-4613-8B34-A0484CCE48EE}" type="pres">
      <dgm:prSet presAssocID="{401D0670-972F-41A5-B1B8-79E1AAA8BBC8}" presName="Name66" presStyleLbl="parChTrans1D2" presStyleIdx="8" presStyleCnt="10"/>
      <dgm:spPr/>
    </dgm:pt>
    <dgm:pt modelId="{1A649375-FEAA-49F9-992B-1A0C170553FA}" type="pres">
      <dgm:prSet presAssocID="{26737540-A0E6-462D-9938-1C381955626C}" presName="hierRoot2" presStyleCnt="0">
        <dgm:presLayoutVars>
          <dgm:hierBranch val="init"/>
        </dgm:presLayoutVars>
      </dgm:prSet>
      <dgm:spPr/>
    </dgm:pt>
    <dgm:pt modelId="{F1A3BF09-9C8C-4F46-B5ED-98DCEDF301BA}" type="pres">
      <dgm:prSet presAssocID="{26737540-A0E6-462D-9938-1C381955626C}" presName="rootComposite" presStyleCnt="0"/>
      <dgm:spPr/>
    </dgm:pt>
    <dgm:pt modelId="{69814E8D-7362-445E-81F9-F0449E2913F5}" type="pres">
      <dgm:prSet presAssocID="{26737540-A0E6-462D-9938-1C381955626C}" presName="rootText" presStyleLbl="node2" presStyleIdx="8" presStyleCnt="10" custScaleX="598858" custScaleY="168091">
        <dgm:presLayoutVars>
          <dgm:chPref val="3"/>
        </dgm:presLayoutVars>
      </dgm:prSet>
      <dgm:spPr/>
    </dgm:pt>
    <dgm:pt modelId="{CA941AD8-B68D-4DF4-A0A0-8BC5E7E6AD29}" type="pres">
      <dgm:prSet presAssocID="{26737540-A0E6-462D-9938-1C381955626C}" presName="rootConnector" presStyleLbl="node2" presStyleIdx="8" presStyleCnt="10"/>
      <dgm:spPr/>
    </dgm:pt>
    <dgm:pt modelId="{344BEAC4-509D-4893-8BB7-73006E052D34}" type="pres">
      <dgm:prSet presAssocID="{26737540-A0E6-462D-9938-1C381955626C}" presName="hierChild4" presStyleCnt="0"/>
      <dgm:spPr/>
    </dgm:pt>
    <dgm:pt modelId="{EA3E091E-6B97-469A-8D9F-4914A65D2B50}" type="pres">
      <dgm:prSet presAssocID="{26737540-A0E6-462D-9938-1C381955626C}" presName="hierChild5" presStyleCnt="0"/>
      <dgm:spPr/>
    </dgm:pt>
    <dgm:pt modelId="{4CA3BBB0-4136-4D45-96FF-8214CB9B94E7}" type="pres">
      <dgm:prSet presAssocID="{D0E30839-A8B4-4D46-8ABC-04757497F97F}" presName="Name66" presStyleLbl="parChTrans1D2" presStyleIdx="9" presStyleCnt="10"/>
      <dgm:spPr/>
    </dgm:pt>
    <dgm:pt modelId="{3DE20F74-5D4D-479B-B192-9D8109AA6A0E}" type="pres">
      <dgm:prSet presAssocID="{70D3E9D6-7A42-43AD-B2FD-B02A069E5937}" presName="hierRoot2" presStyleCnt="0">
        <dgm:presLayoutVars>
          <dgm:hierBranch val="init"/>
        </dgm:presLayoutVars>
      </dgm:prSet>
      <dgm:spPr/>
    </dgm:pt>
    <dgm:pt modelId="{34BFF767-BA2C-49AB-8A76-233837DF6D24}" type="pres">
      <dgm:prSet presAssocID="{70D3E9D6-7A42-43AD-B2FD-B02A069E5937}" presName="rootComposite" presStyleCnt="0"/>
      <dgm:spPr/>
    </dgm:pt>
    <dgm:pt modelId="{B48F6005-2FC5-4F1B-9513-603F24758C3E}" type="pres">
      <dgm:prSet presAssocID="{70D3E9D6-7A42-43AD-B2FD-B02A069E5937}" presName="rootText" presStyleLbl="node2" presStyleIdx="9" presStyleCnt="10" custScaleX="598858">
        <dgm:presLayoutVars>
          <dgm:chPref val="3"/>
        </dgm:presLayoutVars>
      </dgm:prSet>
      <dgm:spPr/>
    </dgm:pt>
    <dgm:pt modelId="{1ECA99C4-DA6C-4A17-9FAA-397B52EB3DD8}" type="pres">
      <dgm:prSet presAssocID="{70D3E9D6-7A42-43AD-B2FD-B02A069E5937}" presName="rootConnector" presStyleLbl="node2" presStyleIdx="9" presStyleCnt="10"/>
      <dgm:spPr/>
    </dgm:pt>
    <dgm:pt modelId="{E9F2FDEC-D045-4B9A-BF22-E93A3F4C1303}" type="pres">
      <dgm:prSet presAssocID="{70D3E9D6-7A42-43AD-B2FD-B02A069E5937}" presName="hierChild4" presStyleCnt="0"/>
      <dgm:spPr/>
    </dgm:pt>
    <dgm:pt modelId="{A858176E-4920-4A39-BC1C-FEA1E5EA173E}" type="pres">
      <dgm:prSet presAssocID="{70D3E9D6-7A42-43AD-B2FD-B02A069E5937}" presName="hierChild5" presStyleCnt="0"/>
      <dgm:spPr/>
    </dgm:pt>
    <dgm:pt modelId="{376FD9E1-64E1-4B45-900C-2D3EF94D499F}" type="pres">
      <dgm:prSet presAssocID="{4053913B-D6A7-40F8-B566-4BD8F0F6F9AA}" presName="hierChild3" presStyleCnt="0"/>
      <dgm:spPr/>
    </dgm:pt>
  </dgm:ptLst>
  <dgm:cxnLst>
    <dgm:cxn modelId="{537BC804-F4BA-48C1-9780-7795918B1C12}" type="presOf" srcId="{291AEB45-F3DE-4961-A677-0F2B1D213606}" destId="{2796E817-36C7-44C5-8EEE-9649017122FA}" srcOrd="0" destOrd="0" presId="urn:microsoft.com/office/officeart/2009/3/layout/HorizontalOrganizationChart"/>
    <dgm:cxn modelId="{EF565F07-49B1-4978-B754-9105CA272EA1}" type="presOf" srcId="{26737540-A0E6-462D-9938-1C381955626C}" destId="{CA941AD8-B68D-4DF4-A0A0-8BC5E7E6AD29}" srcOrd="1" destOrd="0" presId="urn:microsoft.com/office/officeart/2009/3/layout/HorizontalOrganizationChart"/>
    <dgm:cxn modelId="{94053309-D37B-4FCE-84EB-AFBC989BE2A6}" type="presOf" srcId="{87735CDC-C9FD-4066-B67F-0377AD712728}" destId="{DE214F7C-7D9D-489D-BC6C-ADD8B75AD508}" srcOrd="0" destOrd="0" presId="urn:microsoft.com/office/officeart/2009/3/layout/HorizontalOrganizationChart"/>
    <dgm:cxn modelId="{DE7FDD0C-EAEF-4D2B-8922-8B4FC2A9ED1F}" type="presOf" srcId="{01521095-4BE0-4B14-A481-01F7AAE3B912}" destId="{1629BC33-DD6C-4217-B40A-64642257998B}" srcOrd="1" destOrd="0" presId="urn:microsoft.com/office/officeart/2009/3/layout/HorizontalOrganizationChart"/>
    <dgm:cxn modelId="{65D17B2D-4899-4AB9-8361-7C8546D16B97}" srcId="{4053913B-D6A7-40F8-B566-4BD8F0F6F9AA}" destId="{26737540-A0E6-462D-9938-1C381955626C}" srcOrd="3" destOrd="0" parTransId="{401D0670-972F-41A5-B1B8-79E1AAA8BBC8}" sibTransId="{8E936398-7F6F-446B-B268-59A125EF5440}"/>
    <dgm:cxn modelId="{CF6CCD36-CB5A-496B-9889-3D01A9181B19}" type="presOf" srcId="{AA8BA3B3-B420-410B-94F3-C68C0901F08E}" destId="{E6CE0010-B74B-4A28-898E-DB874AEF189E}" srcOrd="1" destOrd="0" presId="urn:microsoft.com/office/officeart/2009/3/layout/HorizontalOrganizationChart"/>
    <dgm:cxn modelId="{20E88037-C611-4FB9-9187-6CDFCB40B236}" srcId="{4053913B-D6A7-40F8-B566-4BD8F0F6F9AA}" destId="{01521095-4BE0-4B14-A481-01F7AAE3B912}" srcOrd="0" destOrd="0" parTransId="{291AEB45-F3DE-4961-A677-0F2B1D213606}" sibTransId="{85C0DDA4-18EB-4C14-967D-2FACB85716E0}"/>
    <dgm:cxn modelId="{CF37B937-B805-4BB6-BFB7-37AF25325F1E}" type="presOf" srcId="{90FB0B16-45F2-486D-AF24-7A8A3F66E757}" destId="{67E85256-C45B-403D-B4A4-D55C976118C7}" srcOrd="0" destOrd="0" presId="urn:microsoft.com/office/officeart/2009/3/layout/HorizontalOrganizationChart"/>
    <dgm:cxn modelId="{FB8B8838-5956-487E-AE1C-5CC47A5FFEF2}" type="presOf" srcId="{CF0D0994-5035-41DE-B7BF-E71A7FF97021}" destId="{05EF37A6-0C63-4020-837D-E9F95545DD21}" srcOrd="0" destOrd="0" presId="urn:microsoft.com/office/officeart/2009/3/layout/HorizontalOrganizationChart"/>
    <dgm:cxn modelId="{9CB4BD38-DE82-403D-B121-0E30D49655AD}" srcId="{AFD4CF62-ECA6-415D-A6E6-87077E59D94C}" destId="{3475A947-8FDD-45C1-A83B-41561AA9DE02}" srcOrd="4" destOrd="0" parTransId="{492AB5E7-3565-4B0A-A846-61D21F51EF6D}" sibTransId="{204AD82B-F3E3-4F73-AFE9-974393436AAE}"/>
    <dgm:cxn modelId="{922E8639-7C1A-43E2-BA0A-822E5226B93F}" type="presOf" srcId="{90FB0B16-45F2-486D-AF24-7A8A3F66E757}" destId="{C28AEFC0-CA77-4D8C-9859-8B0B73B34B68}" srcOrd="1" destOrd="0" presId="urn:microsoft.com/office/officeart/2009/3/layout/HorizontalOrganizationChart"/>
    <dgm:cxn modelId="{CC87563B-C58A-4B34-93BD-CEE198AAFDBB}" srcId="{4053913B-D6A7-40F8-B566-4BD8F0F6F9AA}" destId="{99581141-DEE0-4437-AB19-E5D53C6D1ADA}" srcOrd="2" destOrd="0" parTransId="{EAAD93C4-6D9A-4E0F-875D-53867C4EBDAA}" sibTransId="{8189BB90-CDDE-4EF5-B134-9565DED2C02A}"/>
    <dgm:cxn modelId="{3D0BCB40-7766-44BC-81B6-A51013E99E2A}" type="presOf" srcId="{70D3E9D6-7A42-43AD-B2FD-B02A069E5937}" destId="{B48F6005-2FC5-4F1B-9513-603F24758C3E}" srcOrd="0" destOrd="0" presId="urn:microsoft.com/office/officeart/2009/3/layout/HorizontalOrganizationChart"/>
    <dgm:cxn modelId="{9E69885C-6B46-4D47-A387-9F1EB62D3EC1}" type="presOf" srcId="{E81384C5-8405-4173-A960-6C946CA91E40}" destId="{BD149A4E-9645-4AB8-A21C-E5E9993CEF3A}" srcOrd="1" destOrd="0" presId="urn:microsoft.com/office/officeart/2009/3/layout/HorizontalOrganizationChart"/>
    <dgm:cxn modelId="{AC0CB160-DBF7-4EC0-88B7-6E90B9BAEEED}" type="presOf" srcId="{70D3E9D6-7A42-43AD-B2FD-B02A069E5937}" destId="{1ECA99C4-DA6C-4A17-9FAA-397B52EB3DD8}" srcOrd="1" destOrd="0" presId="urn:microsoft.com/office/officeart/2009/3/layout/HorizontalOrganizationChart"/>
    <dgm:cxn modelId="{83D3D562-34FA-4FC8-855A-95F959B89D66}" type="presOf" srcId="{E81384C5-8405-4173-A960-6C946CA91E40}" destId="{6F20E868-0BB0-436F-8A8D-C60D8BCAD20D}" srcOrd="0" destOrd="0" presId="urn:microsoft.com/office/officeart/2009/3/layout/HorizontalOrganizationChart"/>
    <dgm:cxn modelId="{84476663-E42F-4EAD-A42B-D87F2CDEDD40}" type="presOf" srcId="{AFD4CF62-ECA6-415D-A6E6-87077E59D94C}" destId="{1BE0C8C1-EC4C-4BBD-9EAF-146CE05D34FD}" srcOrd="0" destOrd="0" presId="urn:microsoft.com/office/officeart/2009/3/layout/HorizontalOrganizationChart"/>
    <dgm:cxn modelId="{91723444-B435-44EE-8196-0199B2BFE723}" type="presOf" srcId="{F822B712-9F42-4E19-BB63-9ED8CBE99147}" destId="{5FAEB133-5275-494C-9AC2-1D85F0F77485}" srcOrd="0" destOrd="0" presId="urn:microsoft.com/office/officeart/2009/3/layout/HorizontalOrganizationChart"/>
    <dgm:cxn modelId="{45366068-BAFE-4BB4-A1DC-153C9FC2A23A}" type="presOf" srcId="{65EB3058-2972-4960-99BA-076DF91EC087}" destId="{F3C09BA7-5B45-4F48-9032-B2918606DD74}" srcOrd="0" destOrd="0" presId="urn:microsoft.com/office/officeart/2009/3/layout/HorizontalOrganizationChart"/>
    <dgm:cxn modelId="{70270669-62B8-44FE-AB0B-82D9DFC42EA8}" type="presOf" srcId="{99581141-DEE0-4437-AB19-E5D53C6D1ADA}" destId="{7E0D90CC-4767-4C57-AB2F-F1F0CDAA352B}" srcOrd="0" destOrd="0" presId="urn:microsoft.com/office/officeart/2009/3/layout/HorizontalOrganizationChart"/>
    <dgm:cxn modelId="{D019BC49-7BCC-454C-859B-0C5B04D87E1A}" type="presOf" srcId="{3475A947-8FDD-45C1-A83B-41561AA9DE02}" destId="{06C02948-0D2F-4AF4-82FD-AEA50128E910}" srcOrd="0" destOrd="0" presId="urn:microsoft.com/office/officeart/2009/3/layout/HorizontalOrganizationChart"/>
    <dgm:cxn modelId="{4274A46A-2331-43D5-850E-AC571656C788}" type="presOf" srcId="{99581141-DEE0-4437-AB19-E5D53C6D1ADA}" destId="{665C040F-84C4-4B50-8BBD-4A2C405DB073}" srcOrd="1" destOrd="0" presId="urn:microsoft.com/office/officeart/2009/3/layout/HorizontalOrganizationChart"/>
    <dgm:cxn modelId="{5615AB4B-BDC7-4969-9F64-31462A439A4B}" type="presOf" srcId="{492AB5E7-3565-4B0A-A846-61D21F51EF6D}" destId="{289DF4B7-115A-4EDD-9F0C-CC477F59A81C}" srcOrd="0" destOrd="0" presId="urn:microsoft.com/office/officeart/2009/3/layout/HorizontalOrganizationChart"/>
    <dgm:cxn modelId="{4221BA4B-43DD-446B-A291-DFF336216D11}" type="presOf" srcId="{56FA688B-1F19-49B3-93AB-10A55E660664}" destId="{2882C707-0C5E-4BF1-9966-231FBC9D261A}" srcOrd="0" destOrd="0" presId="urn:microsoft.com/office/officeart/2009/3/layout/HorizontalOrganizationChart"/>
    <dgm:cxn modelId="{51B65E51-49B2-4428-B48E-0F087F0A9766}" srcId="{4053913B-D6A7-40F8-B566-4BD8F0F6F9AA}" destId="{AA8BA3B3-B420-410B-94F3-C68C0901F08E}" srcOrd="1" destOrd="0" parTransId="{82984362-C9A2-40B0-BEC6-80B6591EE747}" sibTransId="{5F295BDC-AA21-4B16-B50C-192E708A0C32}"/>
    <dgm:cxn modelId="{36661752-5FE0-485D-86B0-0F37FCF9A81E}" type="presOf" srcId="{AA8BA3B3-B420-410B-94F3-C68C0901F08E}" destId="{81BC57DB-3DA2-44F6-8FE5-61D5B9B9C772}" srcOrd="0" destOrd="0" presId="urn:microsoft.com/office/officeart/2009/3/layout/HorizontalOrganizationChart"/>
    <dgm:cxn modelId="{FA463072-A769-4BC2-9DFC-D88A95D2D30D}" srcId="{AFD4CF62-ECA6-415D-A6E6-87077E59D94C}" destId="{90FB0B16-45F2-486D-AF24-7A8A3F66E757}" srcOrd="3" destOrd="0" parTransId="{2D09A576-DF64-4ACE-A33B-B4FAFFFFC1C9}" sibTransId="{075FAF4B-516F-4A15-9754-50951319A77B}"/>
    <dgm:cxn modelId="{33ACB452-43BD-47D5-92A8-B68F1246B67D}" srcId="{AFD4CF62-ECA6-415D-A6E6-87077E59D94C}" destId="{56FA688B-1F19-49B3-93AB-10A55E660664}" srcOrd="2" destOrd="0" parTransId="{CF0D0994-5035-41DE-B7BF-E71A7FF97021}" sibTransId="{1164A5C5-DAAB-4FE3-BC27-8AD013564791}"/>
    <dgm:cxn modelId="{D3A9E556-E18D-45FD-A766-FB740AD5FFB5}" type="presOf" srcId="{4053913B-D6A7-40F8-B566-4BD8F0F6F9AA}" destId="{51C25AB9-EC8C-4D22-A0F8-2017A22D2475}" srcOrd="0" destOrd="0" presId="urn:microsoft.com/office/officeart/2009/3/layout/HorizontalOrganizationChart"/>
    <dgm:cxn modelId="{9D9C175A-2CC2-456A-9E88-53EC88DAEAF3}" type="presOf" srcId="{01521095-4BE0-4B14-A481-01F7AAE3B912}" destId="{57408E57-7CB5-45C9-BA16-08EBE4305AAA}" srcOrd="0" destOrd="0" presId="urn:microsoft.com/office/officeart/2009/3/layout/HorizontalOrganizationChart"/>
    <dgm:cxn modelId="{DE282480-EFCA-40EB-BC43-F31AEE3A41F9}" type="presOf" srcId="{82984362-C9A2-40B0-BEC6-80B6591EE747}" destId="{D79EBDE2-4341-4065-BF77-789D8D1B2EC0}" srcOrd="0" destOrd="0" presId="urn:microsoft.com/office/officeart/2009/3/layout/HorizontalOrganizationChart"/>
    <dgm:cxn modelId="{2F6F1D81-5FC6-4BF5-9B47-F641692857FB}" type="presOf" srcId="{56FA688B-1F19-49B3-93AB-10A55E660664}" destId="{7A5CA082-60BB-4774-AD54-4818EC08F992}" srcOrd="1" destOrd="0" presId="urn:microsoft.com/office/officeart/2009/3/layout/HorizontalOrganizationChart"/>
    <dgm:cxn modelId="{742CCD81-D7E0-4FA9-A5E8-77C482569031}" type="presOf" srcId="{26737540-A0E6-462D-9938-1C381955626C}" destId="{69814E8D-7362-445E-81F9-F0449E2913F5}" srcOrd="0" destOrd="0" presId="urn:microsoft.com/office/officeart/2009/3/layout/HorizontalOrganizationChart"/>
    <dgm:cxn modelId="{3718EC8F-8F7B-4CE2-83D2-25F8497F32ED}" type="presOf" srcId="{D0E30839-A8B4-4D46-8ABC-04757497F97F}" destId="{4CA3BBB0-4136-4D45-96FF-8214CB9B94E7}" srcOrd="0" destOrd="0" presId="urn:microsoft.com/office/officeart/2009/3/layout/HorizontalOrganizationChart"/>
    <dgm:cxn modelId="{1E1B4D97-63EB-46CA-BA6A-B4AAE12AACF6}" type="presOf" srcId="{3475A947-8FDD-45C1-A83B-41561AA9DE02}" destId="{BEEA1980-D608-4CEA-AAC1-A21B62A4236F}" srcOrd="1" destOrd="0" presId="urn:microsoft.com/office/officeart/2009/3/layout/HorizontalOrganizationChart"/>
    <dgm:cxn modelId="{19482DA0-43C9-43ED-BB5E-17F9DCCB25BA}" type="presOf" srcId="{4053913B-D6A7-40F8-B566-4BD8F0F6F9AA}" destId="{46705D2F-311A-42D4-BB63-B22836EF561C}" srcOrd="1" destOrd="0" presId="urn:microsoft.com/office/officeart/2009/3/layout/HorizontalOrganizationChart"/>
    <dgm:cxn modelId="{99B85FA3-B041-4879-9E45-790DFFBC4369}" type="presOf" srcId="{E482B474-6432-4322-903E-173DC1F88909}" destId="{6671CB24-5C3D-48B0-BDBD-B41D4DB4908D}" srcOrd="0" destOrd="0" presId="urn:microsoft.com/office/officeart/2009/3/layout/HorizontalOrganizationChart"/>
    <dgm:cxn modelId="{55F6CCA6-B791-4CCE-9E75-0082D9AC42F9}" srcId="{F822B712-9F42-4E19-BB63-9ED8CBE99147}" destId="{AFD4CF62-ECA6-415D-A6E6-87077E59D94C}" srcOrd="0" destOrd="0" parTransId="{DB23AD48-2BB5-4853-B30E-AC6E9EAE298A}" sibTransId="{CC765CBB-08C1-4032-A462-CF601C860BFD}"/>
    <dgm:cxn modelId="{509798AF-4952-40D0-9F00-FB2506525D84}" type="presOf" srcId="{2D09A576-DF64-4ACE-A33B-B4FAFFFFC1C9}" destId="{A0DBB74F-19F5-4B00-A231-26953C6728F3}" srcOrd="0" destOrd="0" presId="urn:microsoft.com/office/officeart/2009/3/layout/HorizontalOrganizationChart"/>
    <dgm:cxn modelId="{B7C39BB3-BAC9-41BF-88A4-1A5FD85143AB}" type="presOf" srcId="{AFD4CF62-ECA6-415D-A6E6-87077E59D94C}" destId="{9BE41F46-CB78-4753-BBA4-0C0EC3DEC6D4}" srcOrd="1" destOrd="0" presId="urn:microsoft.com/office/officeart/2009/3/layout/HorizontalOrganizationChart"/>
    <dgm:cxn modelId="{BB1AB0B4-6494-44EF-B776-569C0A2C8361}" type="presOf" srcId="{401D0670-972F-41A5-B1B8-79E1AAA8BBC8}" destId="{399A8CE6-2D56-4613-8B34-A0484CCE48EE}" srcOrd="0" destOrd="0" presId="urn:microsoft.com/office/officeart/2009/3/layout/HorizontalOrganizationChart"/>
    <dgm:cxn modelId="{9C7168C1-7B9C-476D-A3DC-57D46D7F01F7}" srcId="{4053913B-D6A7-40F8-B566-4BD8F0F6F9AA}" destId="{70D3E9D6-7A42-43AD-B2FD-B02A069E5937}" srcOrd="4" destOrd="0" parTransId="{D0E30839-A8B4-4D46-8ABC-04757497F97F}" sibTransId="{DBEDE762-F20D-4311-AF20-6D4D243E1696}"/>
    <dgm:cxn modelId="{4DE9E2C9-D56E-492E-91D8-35BFA590C948}" srcId="{AFD4CF62-ECA6-415D-A6E6-87077E59D94C}" destId="{65EB3058-2972-4960-99BA-076DF91EC087}" srcOrd="1" destOrd="0" parTransId="{87735CDC-C9FD-4066-B67F-0377AD712728}" sibTransId="{B959BA70-8F8E-47FB-952E-28EB615E920E}"/>
    <dgm:cxn modelId="{C89CB7CE-C093-427C-84EE-397A7A369165}" srcId="{F822B712-9F42-4E19-BB63-9ED8CBE99147}" destId="{4053913B-D6A7-40F8-B566-4BD8F0F6F9AA}" srcOrd="1" destOrd="0" parTransId="{7D259ED4-9B53-4CD0-A0EF-C96EEECA8794}" sibTransId="{5F50393A-7134-4CC1-B657-EA4F45185896}"/>
    <dgm:cxn modelId="{E40522D0-843B-40CA-BFC7-16AAEE3ED57B}" type="presOf" srcId="{EAAD93C4-6D9A-4E0F-875D-53867C4EBDAA}" destId="{9090F9C0-F461-4866-9455-1BFBBFE5437A}" srcOrd="0" destOrd="0" presId="urn:microsoft.com/office/officeart/2009/3/layout/HorizontalOrganizationChart"/>
    <dgm:cxn modelId="{A69D6DD7-2E5E-463B-955C-7561D86B6A13}" type="presOf" srcId="{65EB3058-2972-4960-99BA-076DF91EC087}" destId="{9C8618F2-FC3D-413A-9B96-B72EE66D24BC}" srcOrd="1" destOrd="0" presId="urn:microsoft.com/office/officeart/2009/3/layout/HorizontalOrganizationChart"/>
    <dgm:cxn modelId="{8508C2E7-DA18-4AD9-8F22-25DE12D45FE8}" srcId="{AFD4CF62-ECA6-415D-A6E6-87077E59D94C}" destId="{E81384C5-8405-4173-A960-6C946CA91E40}" srcOrd="0" destOrd="0" parTransId="{E482B474-6432-4322-903E-173DC1F88909}" sibTransId="{5DF8506F-FEB3-4D6C-86BB-A25AC7574AAC}"/>
    <dgm:cxn modelId="{129881B9-9E71-4D24-A166-CE50881B6C5E}" type="presParOf" srcId="{5FAEB133-5275-494C-9AC2-1D85F0F77485}" destId="{AF71F36C-204E-4189-B57D-B2337FE50000}" srcOrd="0" destOrd="0" presId="urn:microsoft.com/office/officeart/2009/3/layout/HorizontalOrganizationChart"/>
    <dgm:cxn modelId="{A65BCB65-3C28-487F-B3D9-37128CBC6B62}" type="presParOf" srcId="{AF71F36C-204E-4189-B57D-B2337FE50000}" destId="{E18E765B-54A6-4AA0-AE74-A712961856D0}" srcOrd="0" destOrd="0" presId="urn:microsoft.com/office/officeart/2009/3/layout/HorizontalOrganizationChart"/>
    <dgm:cxn modelId="{F7A76148-5990-4B39-A842-F9F002FFC0DB}" type="presParOf" srcId="{E18E765B-54A6-4AA0-AE74-A712961856D0}" destId="{1BE0C8C1-EC4C-4BBD-9EAF-146CE05D34FD}" srcOrd="0" destOrd="0" presId="urn:microsoft.com/office/officeart/2009/3/layout/HorizontalOrganizationChart"/>
    <dgm:cxn modelId="{2EDDCDA5-800E-4E76-987D-AF0E52E8B3B4}" type="presParOf" srcId="{E18E765B-54A6-4AA0-AE74-A712961856D0}" destId="{9BE41F46-CB78-4753-BBA4-0C0EC3DEC6D4}" srcOrd="1" destOrd="0" presId="urn:microsoft.com/office/officeart/2009/3/layout/HorizontalOrganizationChart"/>
    <dgm:cxn modelId="{7578419C-7A20-466F-94CC-96F0A0D69907}" type="presParOf" srcId="{AF71F36C-204E-4189-B57D-B2337FE50000}" destId="{8C824632-F0F4-4E68-8DDE-6F659A043900}" srcOrd="1" destOrd="0" presId="urn:microsoft.com/office/officeart/2009/3/layout/HorizontalOrganizationChart"/>
    <dgm:cxn modelId="{371DE38E-BFC9-432D-9F12-770975219094}" type="presParOf" srcId="{8C824632-F0F4-4E68-8DDE-6F659A043900}" destId="{6671CB24-5C3D-48B0-BDBD-B41D4DB4908D}" srcOrd="0" destOrd="0" presId="urn:microsoft.com/office/officeart/2009/3/layout/HorizontalOrganizationChart"/>
    <dgm:cxn modelId="{E1448015-FFEF-4248-B6A5-4CD6E6C6734B}" type="presParOf" srcId="{8C824632-F0F4-4E68-8DDE-6F659A043900}" destId="{F03F3D8C-F3A8-4729-8450-5A826646EC3E}" srcOrd="1" destOrd="0" presId="urn:microsoft.com/office/officeart/2009/3/layout/HorizontalOrganizationChart"/>
    <dgm:cxn modelId="{5B21AE09-C7D9-4ABE-B367-A7D09D7DC437}" type="presParOf" srcId="{F03F3D8C-F3A8-4729-8450-5A826646EC3E}" destId="{926F72AC-686F-4FDA-A5FF-F2C227F2E7DE}" srcOrd="0" destOrd="0" presId="urn:microsoft.com/office/officeart/2009/3/layout/HorizontalOrganizationChart"/>
    <dgm:cxn modelId="{08A77C30-2A0E-4B0B-8281-DA61D76C0160}" type="presParOf" srcId="{926F72AC-686F-4FDA-A5FF-F2C227F2E7DE}" destId="{6F20E868-0BB0-436F-8A8D-C60D8BCAD20D}" srcOrd="0" destOrd="0" presId="urn:microsoft.com/office/officeart/2009/3/layout/HorizontalOrganizationChart"/>
    <dgm:cxn modelId="{998AD2B8-A9CB-4D6C-964C-1B277F0C7734}" type="presParOf" srcId="{926F72AC-686F-4FDA-A5FF-F2C227F2E7DE}" destId="{BD149A4E-9645-4AB8-A21C-E5E9993CEF3A}" srcOrd="1" destOrd="0" presId="urn:microsoft.com/office/officeart/2009/3/layout/HorizontalOrganizationChart"/>
    <dgm:cxn modelId="{3CE7581E-746F-4754-82C4-464939DFD46A}" type="presParOf" srcId="{F03F3D8C-F3A8-4729-8450-5A826646EC3E}" destId="{A685FDEC-FD0E-46BF-91B5-D19308EF7D4A}" srcOrd="1" destOrd="0" presId="urn:microsoft.com/office/officeart/2009/3/layout/HorizontalOrganizationChart"/>
    <dgm:cxn modelId="{76575126-4DA4-4F87-8583-9A708349E7BB}" type="presParOf" srcId="{F03F3D8C-F3A8-4729-8450-5A826646EC3E}" destId="{1761E629-1E12-4D57-9CE6-797E6019335D}" srcOrd="2" destOrd="0" presId="urn:microsoft.com/office/officeart/2009/3/layout/HorizontalOrganizationChart"/>
    <dgm:cxn modelId="{7076FD40-E914-4469-9E2F-105821B9B6BB}" type="presParOf" srcId="{8C824632-F0F4-4E68-8DDE-6F659A043900}" destId="{DE214F7C-7D9D-489D-BC6C-ADD8B75AD508}" srcOrd="2" destOrd="0" presId="urn:microsoft.com/office/officeart/2009/3/layout/HorizontalOrganizationChart"/>
    <dgm:cxn modelId="{9424B555-3707-47EE-A180-AA1D0E96C685}" type="presParOf" srcId="{8C824632-F0F4-4E68-8DDE-6F659A043900}" destId="{C403C36E-1513-48C1-A4F8-70313E29A007}" srcOrd="3" destOrd="0" presId="urn:microsoft.com/office/officeart/2009/3/layout/HorizontalOrganizationChart"/>
    <dgm:cxn modelId="{CD67C33D-2F25-4C01-8D58-A0F7FB1D2C1D}" type="presParOf" srcId="{C403C36E-1513-48C1-A4F8-70313E29A007}" destId="{980BF947-85D1-4A65-BEE0-A299046EE029}" srcOrd="0" destOrd="0" presId="urn:microsoft.com/office/officeart/2009/3/layout/HorizontalOrganizationChart"/>
    <dgm:cxn modelId="{3AEF84E3-8C6F-4E78-B24E-3DE8C591163C}" type="presParOf" srcId="{980BF947-85D1-4A65-BEE0-A299046EE029}" destId="{F3C09BA7-5B45-4F48-9032-B2918606DD74}" srcOrd="0" destOrd="0" presId="urn:microsoft.com/office/officeart/2009/3/layout/HorizontalOrganizationChart"/>
    <dgm:cxn modelId="{5A82F4FF-BF79-4562-8AEA-8178843A2E99}" type="presParOf" srcId="{980BF947-85D1-4A65-BEE0-A299046EE029}" destId="{9C8618F2-FC3D-413A-9B96-B72EE66D24BC}" srcOrd="1" destOrd="0" presId="urn:microsoft.com/office/officeart/2009/3/layout/HorizontalOrganizationChart"/>
    <dgm:cxn modelId="{6322C2A7-CDCB-4C50-B0C1-259EA8139625}" type="presParOf" srcId="{C403C36E-1513-48C1-A4F8-70313E29A007}" destId="{712CFD4B-7DE7-4C75-BD12-D26BB411377D}" srcOrd="1" destOrd="0" presId="urn:microsoft.com/office/officeart/2009/3/layout/HorizontalOrganizationChart"/>
    <dgm:cxn modelId="{860B8265-5A0C-4CFC-B6D1-16104DD3F45B}" type="presParOf" srcId="{C403C36E-1513-48C1-A4F8-70313E29A007}" destId="{1651387D-5F27-4DC9-AA96-B0648F618614}" srcOrd="2" destOrd="0" presId="urn:microsoft.com/office/officeart/2009/3/layout/HorizontalOrganizationChart"/>
    <dgm:cxn modelId="{8967725A-C9CF-45EA-8599-9FDC95091524}" type="presParOf" srcId="{8C824632-F0F4-4E68-8DDE-6F659A043900}" destId="{05EF37A6-0C63-4020-837D-E9F95545DD21}" srcOrd="4" destOrd="0" presId="urn:microsoft.com/office/officeart/2009/3/layout/HorizontalOrganizationChart"/>
    <dgm:cxn modelId="{470BF36E-0EE2-44C8-8505-F92EF40CF7E7}" type="presParOf" srcId="{8C824632-F0F4-4E68-8DDE-6F659A043900}" destId="{BFE5541B-D7BB-4C45-ACA6-2D4EDFE385D1}" srcOrd="5" destOrd="0" presId="urn:microsoft.com/office/officeart/2009/3/layout/HorizontalOrganizationChart"/>
    <dgm:cxn modelId="{FCF6DC24-FA3C-4BD4-9653-D3E9D6E5F3AF}" type="presParOf" srcId="{BFE5541B-D7BB-4C45-ACA6-2D4EDFE385D1}" destId="{96939DF2-0B8A-4FA4-9967-25B514DB9BF5}" srcOrd="0" destOrd="0" presId="urn:microsoft.com/office/officeart/2009/3/layout/HorizontalOrganizationChart"/>
    <dgm:cxn modelId="{F254D29F-305E-40B5-84A0-3DED45CCD884}" type="presParOf" srcId="{96939DF2-0B8A-4FA4-9967-25B514DB9BF5}" destId="{2882C707-0C5E-4BF1-9966-231FBC9D261A}" srcOrd="0" destOrd="0" presId="urn:microsoft.com/office/officeart/2009/3/layout/HorizontalOrganizationChart"/>
    <dgm:cxn modelId="{9148E3D7-537B-4F39-A2C9-17B0E2E8446C}" type="presParOf" srcId="{96939DF2-0B8A-4FA4-9967-25B514DB9BF5}" destId="{7A5CA082-60BB-4774-AD54-4818EC08F992}" srcOrd="1" destOrd="0" presId="urn:microsoft.com/office/officeart/2009/3/layout/HorizontalOrganizationChart"/>
    <dgm:cxn modelId="{7B9B32F9-63CF-428F-85DE-C0DF1C4699F1}" type="presParOf" srcId="{BFE5541B-D7BB-4C45-ACA6-2D4EDFE385D1}" destId="{4E6B3FC7-1144-42AF-9678-86DF8EDC6927}" srcOrd="1" destOrd="0" presId="urn:microsoft.com/office/officeart/2009/3/layout/HorizontalOrganizationChart"/>
    <dgm:cxn modelId="{F3E8EB79-EBA5-49A9-9D39-10E69F78F0CE}" type="presParOf" srcId="{BFE5541B-D7BB-4C45-ACA6-2D4EDFE385D1}" destId="{2068AD98-AE4B-4EE8-B2F1-6CEE14EE643B}" srcOrd="2" destOrd="0" presId="urn:microsoft.com/office/officeart/2009/3/layout/HorizontalOrganizationChart"/>
    <dgm:cxn modelId="{96213808-6785-417B-A231-78DFCB426137}" type="presParOf" srcId="{8C824632-F0F4-4E68-8DDE-6F659A043900}" destId="{A0DBB74F-19F5-4B00-A231-26953C6728F3}" srcOrd="6" destOrd="0" presId="urn:microsoft.com/office/officeart/2009/3/layout/HorizontalOrganizationChart"/>
    <dgm:cxn modelId="{025CF926-59E2-473C-97F3-FCCA3599BEBF}" type="presParOf" srcId="{8C824632-F0F4-4E68-8DDE-6F659A043900}" destId="{505893EE-3839-4282-AB75-3EF741ACE037}" srcOrd="7" destOrd="0" presId="urn:microsoft.com/office/officeart/2009/3/layout/HorizontalOrganizationChart"/>
    <dgm:cxn modelId="{4DDD9D2A-C622-4300-87D4-9668B122FDE1}" type="presParOf" srcId="{505893EE-3839-4282-AB75-3EF741ACE037}" destId="{BB62B922-E3F0-429D-A76A-6DED5E34AD2D}" srcOrd="0" destOrd="0" presId="urn:microsoft.com/office/officeart/2009/3/layout/HorizontalOrganizationChart"/>
    <dgm:cxn modelId="{B9A173A1-900D-4043-9FE8-DB3DA85D815D}" type="presParOf" srcId="{BB62B922-E3F0-429D-A76A-6DED5E34AD2D}" destId="{67E85256-C45B-403D-B4A4-D55C976118C7}" srcOrd="0" destOrd="0" presId="urn:microsoft.com/office/officeart/2009/3/layout/HorizontalOrganizationChart"/>
    <dgm:cxn modelId="{22556E6A-5ECB-4625-BE71-F7F312B44638}" type="presParOf" srcId="{BB62B922-E3F0-429D-A76A-6DED5E34AD2D}" destId="{C28AEFC0-CA77-4D8C-9859-8B0B73B34B68}" srcOrd="1" destOrd="0" presId="urn:microsoft.com/office/officeart/2009/3/layout/HorizontalOrganizationChart"/>
    <dgm:cxn modelId="{9FF5130C-475B-40B6-9E4C-0047226093AF}" type="presParOf" srcId="{505893EE-3839-4282-AB75-3EF741ACE037}" destId="{E2201D14-9FAA-4793-A30C-0BC9B747C212}" srcOrd="1" destOrd="0" presId="urn:microsoft.com/office/officeart/2009/3/layout/HorizontalOrganizationChart"/>
    <dgm:cxn modelId="{D6BFA8E0-C67A-4A41-814C-FE566094930E}" type="presParOf" srcId="{505893EE-3839-4282-AB75-3EF741ACE037}" destId="{797C1046-1F5E-4446-A4B7-1CE4AF97FB88}" srcOrd="2" destOrd="0" presId="urn:microsoft.com/office/officeart/2009/3/layout/HorizontalOrganizationChart"/>
    <dgm:cxn modelId="{B0542D07-75D2-479F-94F5-DDBCC9C1C81D}" type="presParOf" srcId="{8C824632-F0F4-4E68-8DDE-6F659A043900}" destId="{289DF4B7-115A-4EDD-9F0C-CC477F59A81C}" srcOrd="8" destOrd="0" presId="urn:microsoft.com/office/officeart/2009/3/layout/HorizontalOrganizationChart"/>
    <dgm:cxn modelId="{D7EAB433-1164-4CD4-991D-376642874D93}" type="presParOf" srcId="{8C824632-F0F4-4E68-8DDE-6F659A043900}" destId="{83781D29-4CEC-4419-AA05-02ACA1DD7842}" srcOrd="9" destOrd="0" presId="urn:microsoft.com/office/officeart/2009/3/layout/HorizontalOrganizationChart"/>
    <dgm:cxn modelId="{F3240BAF-1589-49F1-94C9-4963C1FC8A73}" type="presParOf" srcId="{83781D29-4CEC-4419-AA05-02ACA1DD7842}" destId="{0DCC7AD0-3797-4621-93FB-9A1654A48AEF}" srcOrd="0" destOrd="0" presId="urn:microsoft.com/office/officeart/2009/3/layout/HorizontalOrganizationChart"/>
    <dgm:cxn modelId="{AC308C22-C1E1-4607-B360-C2D86EB90370}" type="presParOf" srcId="{0DCC7AD0-3797-4621-93FB-9A1654A48AEF}" destId="{06C02948-0D2F-4AF4-82FD-AEA50128E910}" srcOrd="0" destOrd="0" presId="urn:microsoft.com/office/officeart/2009/3/layout/HorizontalOrganizationChart"/>
    <dgm:cxn modelId="{CD7BE73A-74BB-4419-9CBF-CA38A962C83D}" type="presParOf" srcId="{0DCC7AD0-3797-4621-93FB-9A1654A48AEF}" destId="{BEEA1980-D608-4CEA-AAC1-A21B62A4236F}" srcOrd="1" destOrd="0" presId="urn:microsoft.com/office/officeart/2009/3/layout/HorizontalOrganizationChart"/>
    <dgm:cxn modelId="{98C2CD7B-4133-4D42-AE7A-DE2D5D20F9CD}" type="presParOf" srcId="{83781D29-4CEC-4419-AA05-02ACA1DD7842}" destId="{02BDFC61-DDD7-4A1B-858C-08EAF842E0AE}" srcOrd="1" destOrd="0" presId="urn:microsoft.com/office/officeart/2009/3/layout/HorizontalOrganizationChart"/>
    <dgm:cxn modelId="{C219F8C1-09B8-4FC3-9147-0D98B3F9B195}" type="presParOf" srcId="{83781D29-4CEC-4419-AA05-02ACA1DD7842}" destId="{C57BB3AC-52FE-4D9C-B14A-68611F69A880}" srcOrd="2" destOrd="0" presId="urn:microsoft.com/office/officeart/2009/3/layout/HorizontalOrganizationChart"/>
    <dgm:cxn modelId="{BBC02E67-DEC3-46FC-A2EF-8271E2B7516C}" type="presParOf" srcId="{AF71F36C-204E-4189-B57D-B2337FE50000}" destId="{B270A21C-3541-478A-A056-6BAE7F9DDE59}" srcOrd="2" destOrd="0" presId="urn:microsoft.com/office/officeart/2009/3/layout/HorizontalOrganizationChart"/>
    <dgm:cxn modelId="{4F0D5F19-41B9-4D02-B935-0E09C423041A}" type="presParOf" srcId="{5FAEB133-5275-494C-9AC2-1D85F0F77485}" destId="{601FC1F5-6EC8-44A2-AE06-268830BBB361}" srcOrd="1" destOrd="0" presId="urn:microsoft.com/office/officeart/2009/3/layout/HorizontalOrganizationChart"/>
    <dgm:cxn modelId="{9A48A033-BE83-4996-9FD8-C4D25AC39F36}" type="presParOf" srcId="{601FC1F5-6EC8-44A2-AE06-268830BBB361}" destId="{53F6F04D-1F9A-4C14-A3FD-D5DA10903DD1}" srcOrd="0" destOrd="0" presId="urn:microsoft.com/office/officeart/2009/3/layout/HorizontalOrganizationChart"/>
    <dgm:cxn modelId="{99F303AF-FAA8-4EFB-981A-54B34F84F316}" type="presParOf" srcId="{53F6F04D-1F9A-4C14-A3FD-D5DA10903DD1}" destId="{51C25AB9-EC8C-4D22-A0F8-2017A22D2475}" srcOrd="0" destOrd="0" presId="urn:microsoft.com/office/officeart/2009/3/layout/HorizontalOrganizationChart"/>
    <dgm:cxn modelId="{6880419C-4EDA-43F2-845B-C151D3B7C846}" type="presParOf" srcId="{53F6F04D-1F9A-4C14-A3FD-D5DA10903DD1}" destId="{46705D2F-311A-42D4-BB63-B22836EF561C}" srcOrd="1" destOrd="0" presId="urn:microsoft.com/office/officeart/2009/3/layout/HorizontalOrganizationChart"/>
    <dgm:cxn modelId="{D76EEC00-8903-4170-8997-927DD0B9CF72}" type="presParOf" srcId="{601FC1F5-6EC8-44A2-AE06-268830BBB361}" destId="{CBC30913-8BFC-4134-8F29-02DE50821FBD}" srcOrd="1" destOrd="0" presId="urn:microsoft.com/office/officeart/2009/3/layout/HorizontalOrganizationChart"/>
    <dgm:cxn modelId="{230FEA13-A5F5-47FC-AA20-082122BF005A}" type="presParOf" srcId="{CBC30913-8BFC-4134-8F29-02DE50821FBD}" destId="{2796E817-36C7-44C5-8EEE-9649017122FA}" srcOrd="0" destOrd="0" presId="urn:microsoft.com/office/officeart/2009/3/layout/HorizontalOrganizationChart"/>
    <dgm:cxn modelId="{64E25195-4AC6-40EC-9E7F-0D7BA7E712B3}" type="presParOf" srcId="{CBC30913-8BFC-4134-8F29-02DE50821FBD}" destId="{D46F5D0D-3422-4029-84A1-57C4A06D36A9}" srcOrd="1" destOrd="0" presId="urn:microsoft.com/office/officeart/2009/3/layout/HorizontalOrganizationChart"/>
    <dgm:cxn modelId="{386FB707-6487-4ECE-B78C-FAFA3235FA5F}" type="presParOf" srcId="{D46F5D0D-3422-4029-84A1-57C4A06D36A9}" destId="{32D106A9-9D9F-4304-91F2-BD5EB33F2476}" srcOrd="0" destOrd="0" presId="urn:microsoft.com/office/officeart/2009/3/layout/HorizontalOrganizationChart"/>
    <dgm:cxn modelId="{021C2797-42E7-4E39-B589-C4743EFE7D24}" type="presParOf" srcId="{32D106A9-9D9F-4304-91F2-BD5EB33F2476}" destId="{57408E57-7CB5-45C9-BA16-08EBE4305AAA}" srcOrd="0" destOrd="0" presId="urn:microsoft.com/office/officeart/2009/3/layout/HorizontalOrganizationChart"/>
    <dgm:cxn modelId="{AF456765-53D9-431C-A1EB-26BA54F28827}" type="presParOf" srcId="{32D106A9-9D9F-4304-91F2-BD5EB33F2476}" destId="{1629BC33-DD6C-4217-B40A-64642257998B}" srcOrd="1" destOrd="0" presId="urn:microsoft.com/office/officeart/2009/3/layout/HorizontalOrganizationChart"/>
    <dgm:cxn modelId="{F25B261B-C732-42C6-A0F0-52201C9D9344}" type="presParOf" srcId="{D46F5D0D-3422-4029-84A1-57C4A06D36A9}" destId="{5FC610E4-2A7B-49CD-88EF-C1CEFC900C8A}" srcOrd="1" destOrd="0" presId="urn:microsoft.com/office/officeart/2009/3/layout/HorizontalOrganizationChart"/>
    <dgm:cxn modelId="{E8F8EA6B-3B2B-46BC-9990-B7B29080EF7C}" type="presParOf" srcId="{D46F5D0D-3422-4029-84A1-57C4A06D36A9}" destId="{3AEA0DA7-7C8C-448F-85CB-C00692780061}" srcOrd="2" destOrd="0" presId="urn:microsoft.com/office/officeart/2009/3/layout/HorizontalOrganizationChart"/>
    <dgm:cxn modelId="{EE7B311E-38B6-4916-95A6-56F3856E4484}" type="presParOf" srcId="{CBC30913-8BFC-4134-8F29-02DE50821FBD}" destId="{D79EBDE2-4341-4065-BF77-789D8D1B2EC0}" srcOrd="2" destOrd="0" presId="urn:microsoft.com/office/officeart/2009/3/layout/HorizontalOrganizationChart"/>
    <dgm:cxn modelId="{99A92D82-8892-4811-95C3-8412EAEC97D1}" type="presParOf" srcId="{CBC30913-8BFC-4134-8F29-02DE50821FBD}" destId="{681A8CDD-C536-4543-8F2F-2DC27B8C795A}" srcOrd="3" destOrd="0" presId="urn:microsoft.com/office/officeart/2009/3/layout/HorizontalOrganizationChart"/>
    <dgm:cxn modelId="{25C1C08A-BFD1-408E-ABC1-4C8E1A3E4477}" type="presParOf" srcId="{681A8CDD-C536-4543-8F2F-2DC27B8C795A}" destId="{72219ABC-9307-4548-B944-F4C14430208A}" srcOrd="0" destOrd="0" presId="urn:microsoft.com/office/officeart/2009/3/layout/HorizontalOrganizationChart"/>
    <dgm:cxn modelId="{A5F6DE5F-2D02-4EB8-AC2E-A721CBE51FC8}" type="presParOf" srcId="{72219ABC-9307-4548-B944-F4C14430208A}" destId="{81BC57DB-3DA2-44F6-8FE5-61D5B9B9C772}" srcOrd="0" destOrd="0" presId="urn:microsoft.com/office/officeart/2009/3/layout/HorizontalOrganizationChart"/>
    <dgm:cxn modelId="{C4505101-99A5-4FAD-A819-447D879D43FB}" type="presParOf" srcId="{72219ABC-9307-4548-B944-F4C14430208A}" destId="{E6CE0010-B74B-4A28-898E-DB874AEF189E}" srcOrd="1" destOrd="0" presId="urn:microsoft.com/office/officeart/2009/3/layout/HorizontalOrganizationChart"/>
    <dgm:cxn modelId="{BF8F1B95-8E75-485A-9EF2-4B9F75AD3120}" type="presParOf" srcId="{681A8CDD-C536-4543-8F2F-2DC27B8C795A}" destId="{991CF729-A305-4A62-89DE-C9E2D9B496B6}" srcOrd="1" destOrd="0" presId="urn:microsoft.com/office/officeart/2009/3/layout/HorizontalOrganizationChart"/>
    <dgm:cxn modelId="{67D6A85D-621F-449F-9A71-C1D91D34F9A2}" type="presParOf" srcId="{681A8CDD-C536-4543-8F2F-2DC27B8C795A}" destId="{526209D3-0F7F-4D6D-8902-EBB2BF7C270A}" srcOrd="2" destOrd="0" presId="urn:microsoft.com/office/officeart/2009/3/layout/HorizontalOrganizationChart"/>
    <dgm:cxn modelId="{6E4E537F-D4D1-409C-A11F-14CF98D7909E}" type="presParOf" srcId="{CBC30913-8BFC-4134-8F29-02DE50821FBD}" destId="{9090F9C0-F461-4866-9455-1BFBBFE5437A}" srcOrd="4" destOrd="0" presId="urn:microsoft.com/office/officeart/2009/3/layout/HorizontalOrganizationChart"/>
    <dgm:cxn modelId="{F04EC2E6-4769-4FF6-8CB2-23D9679CE8A2}" type="presParOf" srcId="{CBC30913-8BFC-4134-8F29-02DE50821FBD}" destId="{BDAD35ED-8112-42B8-9BE3-543838F8CEE7}" srcOrd="5" destOrd="0" presId="urn:microsoft.com/office/officeart/2009/3/layout/HorizontalOrganizationChart"/>
    <dgm:cxn modelId="{11D00735-C710-4BDD-8916-9EE18FE1A527}" type="presParOf" srcId="{BDAD35ED-8112-42B8-9BE3-543838F8CEE7}" destId="{9F3CB8AE-5972-4E94-AF81-F1A0AC7DC6AC}" srcOrd="0" destOrd="0" presId="urn:microsoft.com/office/officeart/2009/3/layout/HorizontalOrganizationChart"/>
    <dgm:cxn modelId="{053AFEBB-251A-4365-B773-3329068D1292}" type="presParOf" srcId="{9F3CB8AE-5972-4E94-AF81-F1A0AC7DC6AC}" destId="{7E0D90CC-4767-4C57-AB2F-F1F0CDAA352B}" srcOrd="0" destOrd="0" presId="urn:microsoft.com/office/officeart/2009/3/layout/HorizontalOrganizationChart"/>
    <dgm:cxn modelId="{CF93D75F-3614-42BE-BFFE-F1DDA311CFEF}" type="presParOf" srcId="{9F3CB8AE-5972-4E94-AF81-F1A0AC7DC6AC}" destId="{665C040F-84C4-4B50-8BBD-4A2C405DB073}" srcOrd="1" destOrd="0" presId="urn:microsoft.com/office/officeart/2009/3/layout/HorizontalOrganizationChart"/>
    <dgm:cxn modelId="{BAEBB3BE-47CF-4E1D-A98A-55CC64D5D704}" type="presParOf" srcId="{BDAD35ED-8112-42B8-9BE3-543838F8CEE7}" destId="{EE646444-2717-40B2-9B63-CF7AD4D66F8C}" srcOrd="1" destOrd="0" presId="urn:microsoft.com/office/officeart/2009/3/layout/HorizontalOrganizationChart"/>
    <dgm:cxn modelId="{5CB2BFCA-F3EC-4C8D-ADE9-B111A426592D}" type="presParOf" srcId="{BDAD35ED-8112-42B8-9BE3-543838F8CEE7}" destId="{394905F6-362D-4029-A57C-6349DC71AAE7}" srcOrd="2" destOrd="0" presId="urn:microsoft.com/office/officeart/2009/3/layout/HorizontalOrganizationChart"/>
    <dgm:cxn modelId="{A8ECB644-92C7-49A8-A72A-A4F6D25E58AB}" type="presParOf" srcId="{CBC30913-8BFC-4134-8F29-02DE50821FBD}" destId="{399A8CE6-2D56-4613-8B34-A0484CCE48EE}" srcOrd="6" destOrd="0" presId="urn:microsoft.com/office/officeart/2009/3/layout/HorizontalOrganizationChart"/>
    <dgm:cxn modelId="{707A0FA9-26A6-424C-9C0F-593140023DF5}" type="presParOf" srcId="{CBC30913-8BFC-4134-8F29-02DE50821FBD}" destId="{1A649375-FEAA-49F9-992B-1A0C170553FA}" srcOrd="7" destOrd="0" presId="urn:microsoft.com/office/officeart/2009/3/layout/HorizontalOrganizationChart"/>
    <dgm:cxn modelId="{01B57339-A9DC-4963-B9CD-5E110F6252C7}" type="presParOf" srcId="{1A649375-FEAA-49F9-992B-1A0C170553FA}" destId="{F1A3BF09-9C8C-4F46-B5ED-98DCEDF301BA}" srcOrd="0" destOrd="0" presId="urn:microsoft.com/office/officeart/2009/3/layout/HorizontalOrganizationChart"/>
    <dgm:cxn modelId="{225026E4-2B23-436D-9D7B-080CBE95BD94}" type="presParOf" srcId="{F1A3BF09-9C8C-4F46-B5ED-98DCEDF301BA}" destId="{69814E8D-7362-445E-81F9-F0449E2913F5}" srcOrd="0" destOrd="0" presId="urn:microsoft.com/office/officeart/2009/3/layout/HorizontalOrganizationChart"/>
    <dgm:cxn modelId="{E20B9272-8D8E-45F0-BD85-B3C2D92CE11C}" type="presParOf" srcId="{F1A3BF09-9C8C-4F46-B5ED-98DCEDF301BA}" destId="{CA941AD8-B68D-4DF4-A0A0-8BC5E7E6AD29}" srcOrd="1" destOrd="0" presId="urn:microsoft.com/office/officeart/2009/3/layout/HorizontalOrganizationChart"/>
    <dgm:cxn modelId="{160E54A2-6DF5-4678-9BBE-B4C513947133}" type="presParOf" srcId="{1A649375-FEAA-49F9-992B-1A0C170553FA}" destId="{344BEAC4-509D-4893-8BB7-73006E052D34}" srcOrd="1" destOrd="0" presId="urn:microsoft.com/office/officeart/2009/3/layout/HorizontalOrganizationChart"/>
    <dgm:cxn modelId="{9C22FC4C-D433-439F-AFDA-5FA663F76A11}" type="presParOf" srcId="{1A649375-FEAA-49F9-992B-1A0C170553FA}" destId="{EA3E091E-6B97-469A-8D9F-4914A65D2B50}" srcOrd="2" destOrd="0" presId="urn:microsoft.com/office/officeart/2009/3/layout/HorizontalOrganizationChart"/>
    <dgm:cxn modelId="{9E145548-734B-4DE3-AF2C-39284289C509}" type="presParOf" srcId="{CBC30913-8BFC-4134-8F29-02DE50821FBD}" destId="{4CA3BBB0-4136-4D45-96FF-8214CB9B94E7}" srcOrd="8" destOrd="0" presId="urn:microsoft.com/office/officeart/2009/3/layout/HorizontalOrganizationChart"/>
    <dgm:cxn modelId="{FC3D9CEF-66C5-476A-A43D-838B3F995023}" type="presParOf" srcId="{CBC30913-8BFC-4134-8F29-02DE50821FBD}" destId="{3DE20F74-5D4D-479B-B192-9D8109AA6A0E}" srcOrd="9" destOrd="0" presId="urn:microsoft.com/office/officeart/2009/3/layout/HorizontalOrganizationChart"/>
    <dgm:cxn modelId="{B54C5296-1200-45EB-9350-DCC947618D71}" type="presParOf" srcId="{3DE20F74-5D4D-479B-B192-9D8109AA6A0E}" destId="{34BFF767-BA2C-49AB-8A76-233837DF6D24}" srcOrd="0" destOrd="0" presId="urn:microsoft.com/office/officeart/2009/3/layout/HorizontalOrganizationChart"/>
    <dgm:cxn modelId="{5BF921F8-9685-43D2-B39B-ABA27C1EAEAF}" type="presParOf" srcId="{34BFF767-BA2C-49AB-8A76-233837DF6D24}" destId="{B48F6005-2FC5-4F1B-9513-603F24758C3E}" srcOrd="0" destOrd="0" presId="urn:microsoft.com/office/officeart/2009/3/layout/HorizontalOrganizationChart"/>
    <dgm:cxn modelId="{63B6AC18-EFAE-4E0D-B0E1-957F4900A672}" type="presParOf" srcId="{34BFF767-BA2C-49AB-8A76-233837DF6D24}" destId="{1ECA99C4-DA6C-4A17-9FAA-397B52EB3DD8}" srcOrd="1" destOrd="0" presId="urn:microsoft.com/office/officeart/2009/3/layout/HorizontalOrganizationChart"/>
    <dgm:cxn modelId="{7BEBDC3F-0BF4-40DD-B490-119478E5BF65}" type="presParOf" srcId="{3DE20F74-5D4D-479B-B192-9D8109AA6A0E}" destId="{E9F2FDEC-D045-4B9A-BF22-E93A3F4C1303}" srcOrd="1" destOrd="0" presId="urn:microsoft.com/office/officeart/2009/3/layout/HorizontalOrganizationChart"/>
    <dgm:cxn modelId="{3C242498-9EC3-4E2E-BAAA-439B1F2F2037}" type="presParOf" srcId="{3DE20F74-5D4D-479B-B192-9D8109AA6A0E}" destId="{A858176E-4920-4A39-BC1C-FEA1E5EA173E}" srcOrd="2" destOrd="0" presId="urn:microsoft.com/office/officeart/2009/3/layout/HorizontalOrganizationChart"/>
    <dgm:cxn modelId="{CE1BCE92-74B1-4AB0-B40A-5EB157215268}" type="presParOf" srcId="{601FC1F5-6EC8-44A2-AE06-268830BBB361}" destId="{376FD9E1-64E1-4B45-900C-2D3EF94D499F}"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A3BBB0-4136-4D45-96FF-8214CB9B94E7}">
      <dsp:nvSpPr>
        <dsp:cNvPr id="0" name=""/>
        <dsp:cNvSpPr/>
      </dsp:nvSpPr>
      <dsp:spPr>
        <a:xfrm>
          <a:off x="7596145" y="4367686"/>
          <a:ext cx="242863" cy="1355862"/>
        </a:xfrm>
        <a:custGeom>
          <a:avLst/>
          <a:gdLst/>
          <a:ahLst/>
          <a:cxnLst/>
          <a:rect l="0" t="0" r="0" b="0"/>
          <a:pathLst>
            <a:path>
              <a:moveTo>
                <a:pt x="242863" y="0"/>
              </a:moveTo>
              <a:lnTo>
                <a:pt x="121431" y="0"/>
              </a:lnTo>
              <a:lnTo>
                <a:pt x="121431" y="1355862"/>
              </a:lnTo>
              <a:lnTo>
                <a:pt x="0" y="1355862"/>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99A8CE6-2D56-4613-8B34-A0484CCE48EE}">
      <dsp:nvSpPr>
        <dsp:cNvPr id="0" name=""/>
        <dsp:cNvSpPr/>
      </dsp:nvSpPr>
      <dsp:spPr>
        <a:xfrm>
          <a:off x="7596145" y="4367686"/>
          <a:ext cx="242863" cy="707613"/>
        </a:xfrm>
        <a:custGeom>
          <a:avLst/>
          <a:gdLst/>
          <a:ahLst/>
          <a:cxnLst/>
          <a:rect l="0" t="0" r="0" b="0"/>
          <a:pathLst>
            <a:path>
              <a:moveTo>
                <a:pt x="242863" y="0"/>
              </a:moveTo>
              <a:lnTo>
                <a:pt x="121431" y="0"/>
              </a:lnTo>
              <a:lnTo>
                <a:pt x="121431" y="707613"/>
              </a:lnTo>
              <a:lnTo>
                <a:pt x="0" y="707613"/>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090F9C0-F461-4866-9455-1BFBBFE5437A}">
      <dsp:nvSpPr>
        <dsp:cNvPr id="0" name=""/>
        <dsp:cNvSpPr/>
      </dsp:nvSpPr>
      <dsp:spPr>
        <a:xfrm>
          <a:off x="7596145" y="4278561"/>
          <a:ext cx="242863" cy="91440"/>
        </a:xfrm>
        <a:custGeom>
          <a:avLst/>
          <a:gdLst/>
          <a:ahLst/>
          <a:cxnLst/>
          <a:rect l="0" t="0" r="0" b="0"/>
          <a:pathLst>
            <a:path>
              <a:moveTo>
                <a:pt x="242863" y="89125"/>
              </a:moveTo>
              <a:lnTo>
                <a:pt x="121431" y="89125"/>
              </a:lnTo>
              <a:lnTo>
                <a:pt x="121431" y="45720"/>
              </a:lnTo>
              <a:lnTo>
                <a:pt x="0" y="4572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9EBDE2-4341-4065-BF77-789D8D1B2EC0}">
      <dsp:nvSpPr>
        <dsp:cNvPr id="0" name=""/>
        <dsp:cNvSpPr/>
      </dsp:nvSpPr>
      <dsp:spPr>
        <a:xfrm>
          <a:off x="7596145" y="3616667"/>
          <a:ext cx="242863" cy="751018"/>
        </a:xfrm>
        <a:custGeom>
          <a:avLst/>
          <a:gdLst/>
          <a:ahLst/>
          <a:cxnLst/>
          <a:rect l="0" t="0" r="0" b="0"/>
          <a:pathLst>
            <a:path>
              <a:moveTo>
                <a:pt x="242863" y="751018"/>
              </a:moveTo>
              <a:lnTo>
                <a:pt x="121431" y="751018"/>
              </a:lnTo>
              <a:lnTo>
                <a:pt x="121431" y="0"/>
              </a:lnTo>
              <a:lnTo>
                <a:pt x="0" y="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96E817-36C7-44C5-8EEE-9649017122FA}">
      <dsp:nvSpPr>
        <dsp:cNvPr id="0" name=""/>
        <dsp:cNvSpPr/>
      </dsp:nvSpPr>
      <dsp:spPr>
        <a:xfrm>
          <a:off x="7596145" y="3011823"/>
          <a:ext cx="242863" cy="1355862"/>
        </a:xfrm>
        <a:custGeom>
          <a:avLst/>
          <a:gdLst/>
          <a:ahLst/>
          <a:cxnLst/>
          <a:rect l="0" t="0" r="0" b="0"/>
          <a:pathLst>
            <a:path>
              <a:moveTo>
                <a:pt x="242863" y="1355862"/>
              </a:moveTo>
              <a:lnTo>
                <a:pt x="121431" y="1355862"/>
              </a:lnTo>
              <a:lnTo>
                <a:pt x="121431" y="0"/>
              </a:lnTo>
              <a:lnTo>
                <a:pt x="0" y="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9DF4B7-115A-4EDD-9F0C-CC477F59A81C}">
      <dsp:nvSpPr>
        <dsp:cNvPr id="0" name=""/>
        <dsp:cNvSpPr/>
      </dsp:nvSpPr>
      <dsp:spPr>
        <a:xfrm>
          <a:off x="7634505" y="1337798"/>
          <a:ext cx="242863" cy="1118478"/>
        </a:xfrm>
        <a:custGeom>
          <a:avLst/>
          <a:gdLst/>
          <a:ahLst/>
          <a:cxnLst/>
          <a:rect l="0" t="0" r="0" b="0"/>
          <a:pathLst>
            <a:path>
              <a:moveTo>
                <a:pt x="242863" y="0"/>
              </a:moveTo>
              <a:lnTo>
                <a:pt x="121431" y="0"/>
              </a:lnTo>
              <a:lnTo>
                <a:pt x="121431" y="1118478"/>
              </a:lnTo>
              <a:lnTo>
                <a:pt x="0" y="1118478"/>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DBB74F-19F5-4B00-A231-26953C6728F3}">
      <dsp:nvSpPr>
        <dsp:cNvPr id="0" name=""/>
        <dsp:cNvSpPr/>
      </dsp:nvSpPr>
      <dsp:spPr>
        <a:xfrm>
          <a:off x="7634505" y="1337798"/>
          <a:ext cx="242863" cy="564807"/>
        </a:xfrm>
        <a:custGeom>
          <a:avLst/>
          <a:gdLst/>
          <a:ahLst/>
          <a:cxnLst/>
          <a:rect l="0" t="0" r="0" b="0"/>
          <a:pathLst>
            <a:path>
              <a:moveTo>
                <a:pt x="242863" y="0"/>
              </a:moveTo>
              <a:lnTo>
                <a:pt x="121431" y="0"/>
              </a:lnTo>
              <a:lnTo>
                <a:pt x="121431" y="564807"/>
              </a:lnTo>
              <a:lnTo>
                <a:pt x="0" y="564807"/>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5EF37A6-0C63-4020-837D-E9F95545DD21}">
      <dsp:nvSpPr>
        <dsp:cNvPr id="0" name=""/>
        <dsp:cNvSpPr/>
      </dsp:nvSpPr>
      <dsp:spPr>
        <a:xfrm>
          <a:off x="7634505" y="1292078"/>
          <a:ext cx="242863" cy="91440"/>
        </a:xfrm>
        <a:custGeom>
          <a:avLst/>
          <a:gdLst/>
          <a:ahLst/>
          <a:cxnLst/>
          <a:rect l="0" t="0" r="0" b="0"/>
          <a:pathLst>
            <a:path>
              <a:moveTo>
                <a:pt x="242863" y="45720"/>
              </a:moveTo>
              <a:lnTo>
                <a:pt x="121431" y="45720"/>
              </a:lnTo>
              <a:lnTo>
                <a:pt x="121431" y="68867"/>
              </a:lnTo>
              <a:lnTo>
                <a:pt x="0" y="68867"/>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214F7C-7D9D-489D-BC6C-ADD8B75AD508}">
      <dsp:nvSpPr>
        <dsp:cNvPr id="0" name=""/>
        <dsp:cNvSpPr/>
      </dsp:nvSpPr>
      <dsp:spPr>
        <a:xfrm>
          <a:off x="7634505" y="791387"/>
          <a:ext cx="242863" cy="546411"/>
        </a:xfrm>
        <a:custGeom>
          <a:avLst/>
          <a:gdLst/>
          <a:ahLst/>
          <a:cxnLst/>
          <a:rect l="0" t="0" r="0" b="0"/>
          <a:pathLst>
            <a:path>
              <a:moveTo>
                <a:pt x="242863" y="546411"/>
              </a:moveTo>
              <a:lnTo>
                <a:pt x="121431" y="546411"/>
              </a:lnTo>
              <a:lnTo>
                <a:pt x="121431" y="0"/>
              </a:lnTo>
              <a:lnTo>
                <a:pt x="0" y="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71CB24-5C3D-48B0-BDBD-B41D4DB4908D}">
      <dsp:nvSpPr>
        <dsp:cNvPr id="0" name=""/>
        <dsp:cNvSpPr/>
      </dsp:nvSpPr>
      <dsp:spPr>
        <a:xfrm>
          <a:off x="7634505" y="214568"/>
          <a:ext cx="242863" cy="1123230"/>
        </a:xfrm>
        <a:custGeom>
          <a:avLst/>
          <a:gdLst/>
          <a:ahLst/>
          <a:cxnLst/>
          <a:rect l="0" t="0" r="0" b="0"/>
          <a:pathLst>
            <a:path>
              <a:moveTo>
                <a:pt x="242863" y="1123230"/>
              </a:moveTo>
              <a:lnTo>
                <a:pt x="121431" y="1123230"/>
              </a:lnTo>
              <a:lnTo>
                <a:pt x="121431" y="0"/>
              </a:lnTo>
              <a:lnTo>
                <a:pt x="0" y="0"/>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E0C8C1-EC4C-4BBD-9EAF-146CE05D34FD}">
      <dsp:nvSpPr>
        <dsp:cNvPr id="0" name=""/>
        <dsp:cNvSpPr/>
      </dsp:nvSpPr>
      <dsp:spPr>
        <a:xfrm>
          <a:off x="7877368" y="1047982"/>
          <a:ext cx="2174197" cy="579631"/>
        </a:xfrm>
        <a:prstGeom prst="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highlight>
                <a:srgbClr val="FFFFFF"/>
              </a:highlight>
              <a:latin typeface="Alexandria" pitchFamily="2" charset="-78"/>
              <a:cs typeface="Alexandria" pitchFamily="2" charset="-78"/>
            </a:rPr>
            <a:t>الكتابة العلمية</a:t>
          </a:r>
        </a:p>
      </dsp:txBody>
      <dsp:txXfrm>
        <a:off x="7877368" y="1047982"/>
        <a:ext cx="2174197" cy="579631"/>
      </dsp:txXfrm>
    </dsp:sp>
    <dsp:sp modelId="{6F20E868-0BB0-436F-8A8D-C60D8BCAD20D}">
      <dsp:nvSpPr>
        <dsp:cNvPr id="0" name=""/>
        <dsp:cNvSpPr/>
      </dsp:nvSpPr>
      <dsp:spPr>
        <a:xfrm>
          <a:off x="362472" y="746"/>
          <a:ext cx="7272032" cy="427643"/>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just" defTabSz="711200" rtl="1">
            <a:lnSpc>
              <a:spcPct val="90000"/>
            </a:lnSpc>
            <a:spcBef>
              <a:spcPct val="0"/>
            </a:spcBef>
            <a:spcAft>
              <a:spcPct val="35000"/>
            </a:spcAft>
            <a:buNone/>
          </a:pPr>
          <a:r>
            <a:rPr lang="ar-EG" sz="1600" kern="1200" dirty="0">
              <a:latin typeface="Alexandria" pitchFamily="2" charset="-78"/>
              <a:cs typeface="Alexandria" pitchFamily="2" charset="-78"/>
            </a:rPr>
            <a:t>المحاضرة الأولى: الإعداد للكتابة العلمية ، وأهم خصائصها. </a:t>
          </a:r>
        </a:p>
      </dsp:txBody>
      <dsp:txXfrm>
        <a:off x="362472" y="746"/>
        <a:ext cx="7272032" cy="427643"/>
      </dsp:txXfrm>
    </dsp:sp>
    <dsp:sp modelId="{F3C09BA7-5B45-4F48-9032-B2918606DD74}">
      <dsp:nvSpPr>
        <dsp:cNvPr id="0" name=""/>
        <dsp:cNvSpPr/>
      </dsp:nvSpPr>
      <dsp:spPr>
        <a:xfrm>
          <a:off x="362472" y="580179"/>
          <a:ext cx="7272032" cy="422414"/>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pitchFamily="2" charset="-78"/>
              <a:cs typeface="Alexandria" pitchFamily="2" charset="-78"/>
            </a:rPr>
            <a:t>المحاضرة الثانية: مراحل كتابة البحث العلمي ، وكيفية ترتيب أجزائه.</a:t>
          </a:r>
        </a:p>
      </dsp:txBody>
      <dsp:txXfrm>
        <a:off x="362472" y="580179"/>
        <a:ext cx="7272032" cy="422414"/>
      </dsp:txXfrm>
    </dsp:sp>
    <dsp:sp modelId="{2882C707-0C5E-4BF1-9966-231FBC9D261A}">
      <dsp:nvSpPr>
        <dsp:cNvPr id="0" name=""/>
        <dsp:cNvSpPr/>
      </dsp:nvSpPr>
      <dsp:spPr>
        <a:xfrm>
          <a:off x="362472" y="1154383"/>
          <a:ext cx="7272032" cy="413125"/>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pitchFamily="2" charset="-78"/>
              <a:cs typeface="Alexandria" pitchFamily="2" charset="-78"/>
            </a:rPr>
            <a:t>المحاضرة الثالثة: المواصفات الفنية لكتابة الرسالة العلمية والورقة البحثية.</a:t>
          </a:r>
        </a:p>
      </dsp:txBody>
      <dsp:txXfrm>
        <a:off x="362472" y="1154383"/>
        <a:ext cx="7272032" cy="413125"/>
      </dsp:txXfrm>
    </dsp:sp>
    <dsp:sp modelId="{67E85256-C45B-403D-B4A4-D55C976118C7}">
      <dsp:nvSpPr>
        <dsp:cNvPr id="0" name=""/>
        <dsp:cNvSpPr/>
      </dsp:nvSpPr>
      <dsp:spPr>
        <a:xfrm>
          <a:off x="362472" y="1719298"/>
          <a:ext cx="7272032" cy="366614"/>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pitchFamily="2" charset="-78"/>
              <a:cs typeface="Alexandria" pitchFamily="2" charset="-78"/>
            </a:rPr>
            <a:t>المحاضرة الرابعة: القواعد التنظيمية للكتابة العلمية، وأهمية المراجعة اللغوية. </a:t>
          </a:r>
        </a:p>
      </dsp:txBody>
      <dsp:txXfrm>
        <a:off x="362472" y="1719298"/>
        <a:ext cx="7272032" cy="366614"/>
      </dsp:txXfrm>
    </dsp:sp>
    <dsp:sp modelId="{06C02948-0D2F-4AF4-82FD-AEA50128E910}">
      <dsp:nvSpPr>
        <dsp:cNvPr id="0" name=""/>
        <dsp:cNvSpPr/>
      </dsp:nvSpPr>
      <dsp:spPr>
        <a:xfrm>
          <a:off x="362472" y="2237703"/>
          <a:ext cx="7272032" cy="43714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pitchFamily="2" charset="-78"/>
              <a:cs typeface="Alexandria" pitchFamily="2" charset="-78"/>
            </a:rPr>
            <a:t>المحاضرة الخامسة: ضوابط الطباعة والإخراج للرسائل العلمية.</a:t>
          </a:r>
        </a:p>
      </dsp:txBody>
      <dsp:txXfrm>
        <a:off x="362472" y="2237703"/>
        <a:ext cx="7272032" cy="437147"/>
      </dsp:txXfrm>
    </dsp:sp>
    <dsp:sp modelId="{51C25AB9-EC8C-4D22-A0F8-2017A22D2475}">
      <dsp:nvSpPr>
        <dsp:cNvPr id="0" name=""/>
        <dsp:cNvSpPr/>
      </dsp:nvSpPr>
      <dsp:spPr>
        <a:xfrm>
          <a:off x="7839008" y="4037885"/>
          <a:ext cx="2212557" cy="659600"/>
        </a:xfrm>
        <a:prstGeom prst="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latin typeface="Alexandria" pitchFamily="2" charset="-78"/>
              <a:cs typeface="Alexandria" pitchFamily="2" charset="-78"/>
            </a:rPr>
            <a:t>النشر العلمي</a:t>
          </a:r>
        </a:p>
      </dsp:txBody>
      <dsp:txXfrm>
        <a:off x="7839008" y="4037885"/>
        <a:ext cx="2212557" cy="659600"/>
      </dsp:txXfrm>
    </dsp:sp>
    <dsp:sp modelId="{57408E57-7CB5-45C9-BA16-08EBE4305AAA}">
      <dsp:nvSpPr>
        <dsp:cNvPr id="0" name=""/>
        <dsp:cNvSpPr/>
      </dsp:nvSpPr>
      <dsp:spPr>
        <a:xfrm>
          <a:off x="324112" y="2826640"/>
          <a:ext cx="7272032" cy="37036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pitchFamily="2" charset="-78"/>
              <a:cs typeface="Alexandria" pitchFamily="2" charset="-78"/>
            </a:rPr>
            <a:t>المحاضرة السادسة: مفهوم النشر العلمي وأهدافه وأنواعه.</a:t>
          </a:r>
        </a:p>
      </dsp:txBody>
      <dsp:txXfrm>
        <a:off x="324112" y="2826640"/>
        <a:ext cx="7272032" cy="370366"/>
      </dsp:txXfrm>
    </dsp:sp>
    <dsp:sp modelId="{81BC57DB-3DA2-44F6-8FE5-61D5B9B9C772}">
      <dsp:nvSpPr>
        <dsp:cNvPr id="0" name=""/>
        <dsp:cNvSpPr/>
      </dsp:nvSpPr>
      <dsp:spPr>
        <a:xfrm>
          <a:off x="324112" y="3348796"/>
          <a:ext cx="7272032" cy="53574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just" defTabSz="711200" rtl="1">
            <a:lnSpc>
              <a:spcPct val="90000"/>
            </a:lnSpc>
            <a:spcBef>
              <a:spcPct val="0"/>
            </a:spcBef>
            <a:spcAft>
              <a:spcPct val="35000"/>
            </a:spcAft>
            <a:buNone/>
          </a:pPr>
          <a:r>
            <a:rPr lang="ar-EG" sz="1600" kern="1200" dirty="0">
              <a:latin typeface="Alexandria" pitchFamily="2" charset="-78"/>
              <a:cs typeface="Alexandria" pitchFamily="2" charset="-78"/>
            </a:rPr>
            <a:t>المحاضرة السابعة: أهمية النشر الدولي للأبحاث وكيفية التعامل مع المحررين وتعليقات المراجعين.</a:t>
          </a:r>
        </a:p>
      </dsp:txBody>
      <dsp:txXfrm>
        <a:off x="324112" y="3348796"/>
        <a:ext cx="7272032" cy="535742"/>
      </dsp:txXfrm>
    </dsp:sp>
    <dsp:sp modelId="{7E0D90CC-4767-4C57-AB2F-F1F0CDAA352B}">
      <dsp:nvSpPr>
        <dsp:cNvPr id="0" name=""/>
        <dsp:cNvSpPr/>
      </dsp:nvSpPr>
      <dsp:spPr>
        <a:xfrm>
          <a:off x="324112" y="4036328"/>
          <a:ext cx="7272032" cy="575905"/>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just" defTabSz="711200" rtl="1">
            <a:lnSpc>
              <a:spcPct val="90000"/>
            </a:lnSpc>
            <a:spcBef>
              <a:spcPct val="0"/>
            </a:spcBef>
            <a:spcAft>
              <a:spcPct val="35000"/>
            </a:spcAft>
            <a:buNone/>
          </a:pPr>
          <a:r>
            <a:rPr lang="ar-EG" sz="1600" kern="1200" dirty="0">
              <a:latin typeface="Alexandria" pitchFamily="2" charset="-78"/>
              <a:cs typeface="Alexandria" pitchFamily="2" charset="-78"/>
            </a:rPr>
            <a:t>المحاضرة الثامنة: الاقتباس والتوثيق، والتحقق من نسبة الاقتباس عبر استخدام برنامج </a:t>
          </a:r>
          <a:r>
            <a:rPr lang="en-US" sz="1600" kern="1200" dirty="0">
              <a:latin typeface="Alexandria" pitchFamily="2" charset="-78"/>
              <a:cs typeface="Alexandria" pitchFamily="2" charset="-78"/>
            </a:rPr>
            <a:t>Plagiarism</a:t>
          </a:r>
          <a:r>
            <a:rPr lang="ar-EG" sz="1600" kern="1200" dirty="0">
              <a:latin typeface="Alexandria" pitchFamily="2" charset="-78"/>
              <a:cs typeface="Alexandria" pitchFamily="2" charset="-78"/>
            </a:rPr>
            <a:t> .</a:t>
          </a:r>
        </a:p>
      </dsp:txBody>
      <dsp:txXfrm>
        <a:off x="324112" y="4036328"/>
        <a:ext cx="7272032" cy="575905"/>
      </dsp:txXfrm>
    </dsp:sp>
    <dsp:sp modelId="{69814E8D-7362-445E-81F9-F0449E2913F5}">
      <dsp:nvSpPr>
        <dsp:cNvPr id="0" name=""/>
        <dsp:cNvSpPr/>
      </dsp:nvSpPr>
      <dsp:spPr>
        <a:xfrm>
          <a:off x="324112" y="4764023"/>
          <a:ext cx="7272032" cy="62255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pitchFamily="2" charset="-78"/>
              <a:cs typeface="Alexandria" pitchFamily="2" charset="-78"/>
            </a:rPr>
            <a:t>المحاضرة التاسعة: أنواع المراجع وكيفية تنظيمها وتوثيقها، وتحقيق متطلبات النشر في المجلات العلمية. </a:t>
          </a:r>
        </a:p>
      </dsp:txBody>
      <dsp:txXfrm>
        <a:off x="324112" y="4764023"/>
        <a:ext cx="7272032" cy="622552"/>
      </dsp:txXfrm>
    </dsp:sp>
    <dsp:sp modelId="{B48F6005-2FC5-4F1B-9513-603F24758C3E}">
      <dsp:nvSpPr>
        <dsp:cNvPr id="0" name=""/>
        <dsp:cNvSpPr/>
      </dsp:nvSpPr>
      <dsp:spPr>
        <a:xfrm>
          <a:off x="324112" y="5538365"/>
          <a:ext cx="7272032" cy="37036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pitchFamily="2" charset="-78"/>
              <a:cs typeface="Alexandria" pitchFamily="2" charset="-78"/>
            </a:rPr>
            <a:t>المحاضرة العاشرة: تطبيق عملي على أحد برامج توثيق المراجع </a:t>
          </a:r>
          <a:r>
            <a:rPr lang="en-US" sz="1600" kern="1200" dirty="0">
              <a:latin typeface="Alexandria" pitchFamily="2" charset="-78"/>
              <a:cs typeface="Alexandria" pitchFamily="2" charset="-78"/>
            </a:rPr>
            <a:t>Endnote</a:t>
          </a:r>
          <a:endParaRPr lang="ar-EG" sz="1600" kern="1200" dirty="0">
            <a:latin typeface="Alexandria" pitchFamily="2" charset="-78"/>
            <a:cs typeface="Alexandria" pitchFamily="2" charset="-78"/>
          </a:endParaRPr>
        </a:p>
      </dsp:txBody>
      <dsp:txXfrm>
        <a:off x="324112" y="5538365"/>
        <a:ext cx="7272032" cy="370366"/>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65029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9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mawdoo3.com/%D9%83%D9%8A%D9%81%D9%8A%D8%A9_%D9%83%D8%AA%D8%A7%D8%A8%D8%A9_%D9%85%D8%B4%D9%83%D9%84%D8%A9_%D8%A7%D9%84%D8%A8%D8%AD%D8%AB"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new-educ.com/outils-remue-meninges" TargetMode="External"/><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604340" y="2392974"/>
            <a:ext cx="5347939" cy="523220"/>
          </a:xfrm>
          <a:prstGeom prst="rect">
            <a:avLst/>
          </a:prstGeom>
        </p:spPr>
        <p:style>
          <a:lnRef idx="2">
            <a:schemeClr val="dk1"/>
          </a:lnRef>
          <a:fillRef idx="1">
            <a:schemeClr val="lt1"/>
          </a:fillRef>
          <a:effectRef idx="0">
            <a:schemeClr val="dk1"/>
          </a:effectRef>
          <a:fontRef idx="minor">
            <a:schemeClr val="dk1"/>
          </a:fontRef>
        </p:style>
        <p:txBody>
          <a:bodyPr wrap="none" rtlCol="0" anchor="ctr">
            <a:spAutoFit/>
          </a:bodyPr>
          <a:lstStyle/>
          <a:p>
            <a:r>
              <a:rPr lang="ar-EG" sz="2800" b="1" dirty="0">
                <a:solidFill>
                  <a:srgbClr val="00B0F0"/>
                </a:solidFill>
                <a:latin typeface="Alexandria" pitchFamily="2" charset="-78"/>
                <a:cs typeface="Alexandria" pitchFamily="2" charset="-78"/>
              </a:rPr>
              <a:t>الكتابة العلمية والنشر العلمي</a:t>
            </a:r>
            <a:endParaRPr lang="en-US" sz="2800" b="1" dirty="0">
              <a:solidFill>
                <a:srgbClr val="00B0F0"/>
              </a:solidFill>
              <a:latin typeface="Alexandria" pitchFamily="2" charset="-78"/>
              <a:cs typeface="Alexandria" pitchFamily="2" charset="-78"/>
            </a:endParaRPr>
          </a:p>
        </p:txBody>
      </p:sp>
      <p:sp>
        <p:nvSpPr>
          <p:cNvPr id="34" name="Rectangle: Rounded Corners 33"/>
          <p:cNvSpPr/>
          <p:nvPr/>
        </p:nvSpPr>
        <p:spPr>
          <a:xfrm>
            <a:off x="8874564" y="5473140"/>
            <a:ext cx="3516608" cy="76944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pitchFamily="2" charset="-78"/>
                <a:cs typeface="Alexandria" pitchFamily="2" charset="-78"/>
              </a:rPr>
              <a:t>المحاضرة التعريفية</a:t>
            </a:r>
            <a:endParaRPr lang="en-US" sz="2400" b="1" dirty="0">
              <a:solidFill>
                <a:schemeClr val="bg1"/>
              </a:solidFill>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6840" y="82019"/>
            <a:ext cx="2954655" cy="1379622"/>
          </a:xfrm>
          <a:prstGeom prst="rect">
            <a:avLst/>
          </a:prstGeom>
        </p:spPr>
      </p:pic>
      <p:sp>
        <p:nvSpPr>
          <p:cNvPr id="2" name="Oval 1">
            <a:extLst>
              <a:ext uri="{FF2B5EF4-FFF2-40B4-BE49-F238E27FC236}">
                <a16:creationId xmlns:a16="http://schemas.microsoft.com/office/drawing/2014/main" id="{C2EBB5C5-1CE5-3472-6862-DF1980C4B1DD}"/>
              </a:ext>
            </a:extLst>
          </p:cNvPr>
          <p:cNvSpPr/>
          <p:nvPr/>
        </p:nvSpPr>
        <p:spPr>
          <a:xfrm>
            <a:off x="-171449" y="-152399"/>
            <a:ext cx="6515100" cy="70104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Oval 2">
            <a:extLst>
              <a:ext uri="{FF2B5EF4-FFF2-40B4-BE49-F238E27FC236}">
                <a16:creationId xmlns:a16="http://schemas.microsoft.com/office/drawing/2014/main" id="{A238284D-D820-AB88-9BC1-D1F15432EA7F}"/>
              </a:ext>
            </a:extLst>
          </p:cNvPr>
          <p:cNvSpPr/>
          <p:nvPr/>
        </p:nvSpPr>
        <p:spPr>
          <a:xfrm>
            <a:off x="1" y="82019"/>
            <a:ext cx="6096000" cy="6775982"/>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6F7CFEB-4089-6A08-4946-6CDD437AD8AD}"/>
              </a:ext>
            </a:extLst>
          </p:cNvPr>
          <p:cNvSpPr txBox="1"/>
          <p:nvPr/>
        </p:nvSpPr>
        <p:spPr>
          <a:xfrm>
            <a:off x="7355641" y="4106976"/>
            <a:ext cx="3901971" cy="892552"/>
          </a:xfrm>
          <a:prstGeom prst="rect">
            <a:avLst/>
          </a:prstGeom>
        </p:spPr>
        <p:style>
          <a:lnRef idx="2">
            <a:schemeClr val="dk1"/>
          </a:lnRef>
          <a:fillRef idx="1">
            <a:schemeClr val="lt1"/>
          </a:fillRef>
          <a:effectRef idx="0">
            <a:schemeClr val="dk1"/>
          </a:effectRef>
          <a:fontRef idx="minor">
            <a:schemeClr val="dk1"/>
          </a:fontRef>
        </p:style>
        <p:txBody>
          <a:bodyPr wrap="square" rtlCol="1" anchor="ctr">
            <a:spAutoFit/>
          </a:bodyPr>
          <a:lstStyle/>
          <a:p>
            <a:pPr algn="ctr" rtl="1"/>
            <a:r>
              <a:rPr lang="ar-EG" sz="2000" b="1" dirty="0">
                <a:solidFill>
                  <a:srgbClr val="00B0F0"/>
                </a:solidFill>
                <a:latin typeface="Alexandria" pitchFamily="2" charset="-78"/>
                <a:cs typeface="Alexandria" pitchFamily="2" charset="-78"/>
              </a:rPr>
              <a:t>إعداد/</a:t>
            </a:r>
          </a:p>
          <a:p>
            <a:pPr algn="ctr" rtl="1"/>
            <a:r>
              <a:rPr lang="ar-EG" sz="1000" b="1" dirty="0">
                <a:solidFill>
                  <a:srgbClr val="00B0F0"/>
                </a:solidFill>
                <a:latin typeface="Alexandria" pitchFamily="2" charset="-78"/>
                <a:cs typeface="Alexandria" pitchFamily="2" charset="-78"/>
              </a:rPr>
              <a:t> </a:t>
            </a:r>
            <a:endParaRPr lang="ar-EG" sz="2000" b="1" dirty="0">
              <a:solidFill>
                <a:srgbClr val="00B0F0"/>
              </a:solidFill>
              <a:latin typeface="Alexandria" pitchFamily="2" charset="-78"/>
              <a:cs typeface="Alexandria" pitchFamily="2" charset="-78"/>
            </a:endParaRPr>
          </a:p>
          <a:p>
            <a:pPr algn="ctr" rtl="1"/>
            <a:r>
              <a:rPr lang="ar-EG" sz="2000" b="1" dirty="0">
                <a:latin typeface="Alexandria" pitchFamily="2" charset="-78"/>
                <a:cs typeface="Alexandria" pitchFamily="2" charset="-78"/>
              </a:rPr>
              <a:t>د. فاطمة الزهراء مصطفي</a:t>
            </a:r>
          </a:p>
        </p:txBody>
      </p:sp>
    </p:spTree>
    <p:extLst>
      <p:ext uri="{BB962C8B-B14F-4D97-AF65-F5344CB8AC3E}">
        <p14:creationId xmlns:p14="http://schemas.microsoft.com/office/powerpoint/2010/main" val="2300055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03860" y="135311"/>
            <a:ext cx="8659664" cy="5300798"/>
          </a:xfrm>
        </p:spPr>
      </p:pic>
      <p:sp>
        <p:nvSpPr>
          <p:cNvPr id="9" name="TextBox 8"/>
          <p:cNvSpPr txBox="1"/>
          <p:nvPr/>
        </p:nvSpPr>
        <p:spPr>
          <a:xfrm>
            <a:off x="6440447" y="2785710"/>
            <a:ext cx="5554726" cy="584775"/>
          </a:xfrm>
          <a:prstGeom prst="rect">
            <a:avLst/>
          </a:prstGeom>
          <a:noFill/>
        </p:spPr>
        <p:txBody>
          <a:bodyPr wrap="none" rtlCol="0">
            <a:spAutoFit/>
          </a:bodyPr>
          <a:lstStyle/>
          <a:p>
            <a:pPr algn="r" rtl="1"/>
            <a:r>
              <a:rPr lang="ar-EG" sz="3200" b="1" dirty="0">
                <a:solidFill>
                  <a:srgbClr val="00B0F0"/>
                </a:solidFill>
                <a:latin typeface="Alexandria" pitchFamily="2" charset="-78"/>
                <a:cs typeface="Alexandria" pitchFamily="2" charset="-78"/>
              </a:rPr>
              <a:t>الكتابة العلمية والنشر العلمي</a:t>
            </a:r>
            <a:endParaRPr lang="en-US" sz="3200" b="1" dirty="0">
              <a:solidFill>
                <a:srgbClr val="00B0F0"/>
              </a:solidFill>
              <a:latin typeface="Alexandria" pitchFamily="2" charset="-78"/>
              <a:cs typeface="Alexandria" pitchFamily="2" charset="-78"/>
            </a:endParaRPr>
          </a:p>
        </p:txBody>
      </p:sp>
      <p:sp>
        <p:nvSpPr>
          <p:cNvPr id="10" name="Rectangle: Rounded Corners 9"/>
          <p:cNvSpPr/>
          <p:nvPr/>
        </p:nvSpPr>
        <p:spPr>
          <a:xfrm>
            <a:off x="7211101" y="485275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0000"/>
                </a:solidFill>
                <a:latin typeface="Alexandria" pitchFamily="2" charset="-78"/>
                <a:cs typeface="Alexandria" pitchFamily="2" charset="-78"/>
              </a:rPr>
              <a:t>المحاضرة التعريفية</a:t>
            </a:r>
            <a:endParaRPr lang="en-US" sz="2400" b="1" dirty="0">
              <a:solidFill>
                <a:srgbClr val="000000"/>
              </a:solidFill>
              <a:latin typeface="Alexandria" pitchFamily="2" charset="-78"/>
              <a:cs typeface="Alexandria" pitchFamily="2" charset="-78"/>
            </a:endParaRPr>
          </a:p>
        </p:txBody>
      </p:sp>
      <p:sp>
        <p:nvSpPr>
          <p:cNvPr id="12" name="TextBox 11"/>
          <p:cNvSpPr txBox="1"/>
          <p:nvPr/>
        </p:nvSpPr>
        <p:spPr>
          <a:xfrm>
            <a:off x="440135" y="62256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Fatma </a:t>
            </a:r>
            <a:r>
              <a:rPr lang="en-US" sz="2800" b="1" dirty="0" err="1">
                <a:solidFill>
                  <a:srgbClr val="00B0F0"/>
                </a:solidFill>
                <a:latin typeface="Times New Roman" panose="02020603050405020304" pitchFamily="18" charset="0"/>
                <a:cs typeface="Times New Roman" panose="02020603050405020304" pitchFamily="18" charset="0"/>
              </a:rPr>
              <a:t>ElZahraa</a:t>
            </a:r>
            <a:r>
              <a:rPr lang="en-US" sz="2800" b="1" dirty="0">
                <a:solidFill>
                  <a:srgbClr val="00B0F0"/>
                </a:solidFill>
                <a:latin typeface="Times New Roman" panose="02020603050405020304" pitchFamily="18" charset="0"/>
                <a:cs typeface="Times New Roman" panose="02020603050405020304" pitchFamily="18" charset="0"/>
              </a:rPr>
              <a:t> Mostafa</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19F8F4E-2C57-6161-53B9-09E1C70DA765}"/>
              </a:ext>
            </a:extLst>
          </p:cNvPr>
          <p:cNvSpPr txBox="1"/>
          <p:nvPr/>
        </p:nvSpPr>
        <p:spPr>
          <a:xfrm>
            <a:off x="7585851" y="3791615"/>
            <a:ext cx="2875071"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ar-EG" sz="2400" b="1" dirty="0">
                <a:latin typeface="Alexandria" pitchFamily="2" charset="-78"/>
                <a:cs typeface="Alexandria" pitchFamily="2" charset="-78"/>
              </a:rPr>
              <a:t>مهارات بحثية (3)</a:t>
            </a:r>
            <a:endParaRPr lang="en-US" sz="2400" b="1" dirty="0">
              <a:latin typeface="Alexandria" pitchFamily="2" charset="-78"/>
              <a:cs typeface="Alexandria" pitchFamily="2" charset="-78"/>
            </a:endParaRPr>
          </a:p>
          <a:p>
            <a:pPr algn="ctr"/>
            <a:r>
              <a:rPr lang="en-US" sz="2400" b="1" dirty="0">
                <a:solidFill>
                  <a:srgbClr val="00B0F0"/>
                </a:solidFill>
                <a:latin typeface="Alexandria" pitchFamily="2" charset="-78"/>
                <a:cs typeface="Alexandria" pitchFamily="2" charset="-78"/>
              </a:rPr>
              <a:t>Rsc777-3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251362"/>
            <a:ext cx="4594645" cy="67185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lnSpc>
                <a:spcPct val="150000"/>
              </a:lnSpc>
            </a:pPr>
            <a:r>
              <a:rPr lang="en-US" sz="2800" b="1" dirty="0">
                <a:solidFill>
                  <a:srgbClr val="00B0F0"/>
                </a:solidFill>
                <a:latin typeface="Alexandria" panose="020F0502020204030204" pitchFamily="2" charset="-78"/>
                <a:cs typeface="Alexandria" panose="020F0502020204030204" pitchFamily="2" charset="-78"/>
              </a:rPr>
              <a:t>General Information:</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D43A5774-C14C-6FAE-7E53-2BF621314EB4}"/>
              </a:ext>
            </a:extLst>
          </p:cNvPr>
          <p:cNvSpPr txBox="1"/>
          <p:nvPr/>
        </p:nvSpPr>
        <p:spPr>
          <a:xfrm>
            <a:off x="2686050" y="3312775"/>
            <a:ext cx="9505949" cy="2522870"/>
          </a:xfrm>
          <a:prstGeom prst="rect">
            <a:avLst/>
          </a:prstGeom>
          <a:noFill/>
        </p:spPr>
        <p:txBody>
          <a:bodyPr wrap="square" rtlCol="1">
            <a:spAutoFit/>
          </a:bodyPr>
          <a:lstStyle/>
          <a:p>
            <a:r>
              <a:rPr lang="en-US" sz="2400" b="1" dirty="0">
                <a:latin typeface="Alexandria" panose="020F0502020204030204" pitchFamily="2" charset="-78"/>
                <a:cs typeface="Alexandria" panose="020F0502020204030204" pitchFamily="2" charset="-78"/>
              </a:rPr>
              <a:t>Course Name : Scientific writing and scientific publishing</a:t>
            </a:r>
          </a:p>
          <a:p>
            <a:pPr algn="ctr"/>
            <a:r>
              <a:rPr lang="en-US" sz="2400" b="1" dirty="0">
                <a:latin typeface="Alexandria" panose="020F0502020204030204" pitchFamily="2" charset="-78"/>
                <a:cs typeface="Alexandria" panose="020F0502020204030204" pitchFamily="2" charset="-78"/>
              </a:rPr>
              <a:t>(</a:t>
            </a:r>
            <a:r>
              <a:rPr lang="en-US" sz="2400" b="1" dirty="0">
                <a:solidFill>
                  <a:srgbClr val="00B0F0"/>
                </a:solidFill>
                <a:latin typeface="Alexandria" pitchFamily="2" charset="-78"/>
                <a:cs typeface="Alexandria" pitchFamily="2" charset="-78"/>
              </a:rPr>
              <a:t>Rsc777-3</a:t>
            </a:r>
            <a:r>
              <a:rPr lang="en-US" sz="2400" b="1" dirty="0">
                <a:solidFill>
                  <a:srgbClr val="000000"/>
                </a:solidFill>
                <a:latin typeface="Alexandria" pitchFamily="2" charset="-78"/>
                <a:cs typeface="Alexandria" pitchFamily="2" charset="-78"/>
              </a:rPr>
              <a:t>)</a:t>
            </a:r>
          </a:p>
          <a:p>
            <a:pPr>
              <a:lnSpc>
                <a:spcPct val="250000"/>
              </a:lnSpc>
            </a:pPr>
            <a:r>
              <a:rPr lang="en-US" sz="2400" b="1" dirty="0">
                <a:latin typeface="Alexandria" pitchFamily="2" charset="-78"/>
                <a:cs typeface="Alexandria" panose="020F0502020204030204" pitchFamily="2" charset="-78"/>
              </a:rPr>
              <a:t>Course Instructor : Dr. Fatma Mostafa</a:t>
            </a:r>
          </a:p>
          <a:p>
            <a:pPr>
              <a:lnSpc>
                <a:spcPct val="250000"/>
              </a:lnSpc>
            </a:pPr>
            <a:r>
              <a:rPr lang="en-US" sz="2400" b="1" dirty="0">
                <a:latin typeface="Alexandria" pitchFamily="2" charset="-78"/>
                <a:cs typeface="Alexandria" panose="020F0502020204030204" pitchFamily="2" charset="-78"/>
              </a:rPr>
              <a:t>Instructor E-mail: fatma.Mostafa@midocean.edu.km</a:t>
            </a:r>
            <a:endParaRPr lang="ar-EG" sz="2400" b="1" dirty="0">
              <a:latin typeface="Alexandria" pitchFamily="2" charset="-78"/>
              <a:cs typeface="Alexandria" panose="020F0502020204030204"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dirty="0"/>
              <a:t>{</a:t>
            </a:r>
            <a:endParaRPr lang="en-US" dirty="0"/>
          </a:p>
        </p:txBody>
      </p:sp>
      <p:sp>
        <p:nvSpPr>
          <p:cNvPr id="5" name="Rectangle 4"/>
          <p:cNvSpPr/>
          <p:nvPr/>
        </p:nvSpPr>
        <p:spPr>
          <a:xfrm>
            <a:off x="942309" y="971550"/>
            <a:ext cx="1404456" cy="11298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21E5F89-6BE8-A05D-7C86-4DAB6D86BF27}"/>
              </a:ext>
            </a:extLst>
          </p:cNvPr>
          <p:cNvSpPr txBox="1"/>
          <p:nvPr/>
        </p:nvSpPr>
        <p:spPr>
          <a:xfrm>
            <a:off x="4231492" y="824714"/>
            <a:ext cx="4594645" cy="67185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lnSpc>
                <a:spcPct val="150000"/>
              </a:lnSpc>
            </a:pPr>
            <a:r>
              <a:rPr lang="en-US" sz="2800" b="1" dirty="0">
                <a:solidFill>
                  <a:srgbClr val="00B0F0"/>
                </a:solidFill>
                <a:latin typeface="Alexandria" panose="020F0502020204030204" pitchFamily="2" charset="-78"/>
                <a:cs typeface="Alexandria" panose="020F0502020204030204" pitchFamily="2" charset="-78"/>
              </a:rPr>
              <a:t>General Information</a:t>
            </a:r>
          </a:p>
        </p:txBody>
      </p:sp>
      <p:sp>
        <p:nvSpPr>
          <p:cNvPr id="8" name="Content Placeholder 2">
            <a:extLst>
              <a:ext uri="{FF2B5EF4-FFF2-40B4-BE49-F238E27FC236}">
                <a16:creationId xmlns:a16="http://schemas.microsoft.com/office/drawing/2014/main" id="{8F688443-DCF2-D9F4-43D4-E5FCD55B24ED}"/>
              </a:ext>
            </a:extLst>
          </p:cNvPr>
          <p:cNvSpPr txBox="1">
            <a:spLocks/>
          </p:cNvSpPr>
          <p:nvPr/>
        </p:nvSpPr>
        <p:spPr>
          <a:xfrm>
            <a:off x="1041700" y="1930071"/>
            <a:ext cx="10297192" cy="3865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rtl="1">
              <a:lnSpc>
                <a:spcPct val="250000"/>
              </a:lnSpc>
            </a:pPr>
            <a:r>
              <a:rPr lang="ar-EG" sz="1800" dirty="0">
                <a:latin typeface="Alexandria" pitchFamily="2" charset="-78"/>
                <a:cs typeface="Alexandria" pitchFamily="2" charset="-78"/>
              </a:rPr>
              <a:t>ترفع المحاضرات الأسبوعية على المنصة التعليمية </a:t>
            </a:r>
            <a:r>
              <a:rPr lang="en-US" sz="1800" dirty="0">
                <a:latin typeface="Alexandria" pitchFamily="2" charset="-78"/>
                <a:cs typeface="Alexandria" pitchFamily="2" charset="-78"/>
              </a:rPr>
              <a:t> </a:t>
            </a:r>
            <a:r>
              <a:rPr lang="en-US" sz="1800" dirty="0">
                <a:solidFill>
                  <a:srgbClr val="00B0F0"/>
                </a:solidFill>
                <a:latin typeface="Alexandria" pitchFamily="2" charset="-78"/>
                <a:cs typeface="Alexandria" pitchFamily="2" charset="-78"/>
              </a:rPr>
              <a:t>Moodle</a:t>
            </a:r>
            <a:r>
              <a:rPr lang="ar-EG" sz="1800" dirty="0">
                <a:latin typeface="Alexandria" pitchFamily="2" charset="-78"/>
                <a:cs typeface="Alexandria" pitchFamily="2" charset="-78"/>
              </a:rPr>
              <a:t>يوم السبت من كل أسبوع في تمام الساعة</a:t>
            </a:r>
            <a:r>
              <a:rPr lang="ar-EG" sz="1800" u="sng" dirty="0">
                <a:solidFill>
                  <a:srgbClr val="00B0F0"/>
                </a:solidFill>
                <a:latin typeface="Alexandria" pitchFamily="2" charset="-78"/>
                <a:cs typeface="Alexandria" pitchFamily="2" charset="-78"/>
              </a:rPr>
              <a:t> 12 ظهراً </a:t>
            </a:r>
            <a:r>
              <a:rPr lang="ar-EG" sz="1800" dirty="0">
                <a:latin typeface="Alexandria" pitchFamily="2" charset="-78"/>
                <a:cs typeface="Alexandria" pitchFamily="2" charset="-78"/>
              </a:rPr>
              <a:t>بتوقيت مكة المكرمة.</a:t>
            </a:r>
            <a:endParaRPr lang="ar-EG" sz="3200" dirty="0"/>
          </a:p>
          <a:p>
            <a:pPr marL="0" algn="just" rtl="1">
              <a:lnSpc>
                <a:spcPct val="250000"/>
              </a:lnSpc>
            </a:pPr>
            <a:r>
              <a:rPr lang="ar-EG" sz="1800" dirty="0">
                <a:latin typeface="Alexandria" pitchFamily="2" charset="-78"/>
                <a:cs typeface="Alexandria" pitchFamily="2" charset="-78"/>
              </a:rPr>
              <a:t>حلقات النقاش : حلقة أسبوعية مباشرة مع الباحثين، وغرضها مناقشة ما تم طرحه خلال المحاضرة المسجلة لكل أسبوع وسوف تكون على رابط </a:t>
            </a:r>
            <a:r>
              <a:rPr lang="en-US" sz="1800" b="1" u="sng" dirty="0">
                <a:solidFill>
                  <a:srgbClr val="00B0F0"/>
                </a:solidFill>
                <a:latin typeface="Alexandria" pitchFamily="2" charset="-78"/>
                <a:cs typeface="Alexandria" pitchFamily="2" charset="-78"/>
              </a:rPr>
              <a:t>Vimeo</a:t>
            </a:r>
            <a:r>
              <a:rPr lang="ar-EG" sz="1800" b="1" u="sng" dirty="0">
                <a:solidFill>
                  <a:srgbClr val="00B0F0"/>
                </a:solidFill>
                <a:latin typeface="Alexandria" pitchFamily="2" charset="-78"/>
                <a:cs typeface="Alexandria" pitchFamily="2" charset="-78"/>
              </a:rPr>
              <a:t> </a:t>
            </a:r>
            <a:r>
              <a:rPr lang="ar-EG" sz="1800" dirty="0">
                <a:latin typeface="Alexandria" pitchFamily="2" charset="-78"/>
                <a:cs typeface="Alexandria" pitchFamily="2" charset="-78"/>
              </a:rPr>
              <a:t>والذي سوف يتم الإعلان عنه على المنصة التعليمية</a:t>
            </a:r>
            <a:r>
              <a:rPr lang="en-US" sz="1800" dirty="0">
                <a:latin typeface="Alexandria" pitchFamily="2" charset="-78"/>
                <a:cs typeface="Alexandria" pitchFamily="2" charset="-78"/>
              </a:rPr>
              <a:t> </a:t>
            </a:r>
            <a:r>
              <a:rPr lang="en-US" sz="1800" dirty="0">
                <a:solidFill>
                  <a:srgbClr val="00B0F0"/>
                </a:solidFill>
                <a:latin typeface="Alexandria" pitchFamily="2" charset="-78"/>
                <a:cs typeface="Alexandria" pitchFamily="2" charset="-78"/>
              </a:rPr>
              <a:t>Moodle</a:t>
            </a:r>
            <a:r>
              <a:rPr lang="en-US" sz="1800" dirty="0">
                <a:latin typeface="Alexandria" pitchFamily="2" charset="-78"/>
                <a:cs typeface="Alexandria" pitchFamily="2" charset="-78"/>
              </a:rPr>
              <a:t> </a:t>
            </a:r>
          </a:p>
          <a:p>
            <a:pPr algn="just" rtl="1"/>
            <a:endParaRPr lang="ar-EG" sz="3200" dirty="0"/>
          </a:p>
          <a:p>
            <a:pPr algn="just" rtl="1"/>
            <a:endParaRPr lang="ar-EG" sz="3200" dirty="0"/>
          </a:p>
          <a:p>
            <a:pPr algn="just" rtl="1"/>
            <a:endParaRPr lang="en-US" sz="3200" dirty="0"/>
          </a:p>
          <a:p>
            <a:pPr marL="0" indent="0" algn="r" rtl="1">
              <a:buNone/>
            </a:pPr>
            <a:endParaRPr lang="ar-EG" dirty="0"/>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293464" y="131479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none" strike="noStrike" baseline="0" dirty="0">
                <a:solidFill>
                  <a:srgbClr val="FFFFFF"/>
                </a:solidFill>
                <a:latin typeface="Alexandria" pitchFamily="2" charset="-78"/>
                <a:cs typeface="Alexandria" pitchFamily="2" charset="-78"/>
              </a:rPr>
              <a:t>مخطط الأسابيع الدراسية للفصل الدراسي الأول 2024</a:t>
            </a:r>
            <a:endParaRPr lang="en-US" sz="28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D3D2555-ACD4-0002-8719-2E37F45AB71B}"/>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7200"/>
                    </a14:imgEffect>
                  </a14:imgLayer>
                </a14:imgProps>
              </a:ext>
            </a:extLst>
          </a:blip>
          <a:srcRect l="27793" t="12138" r="32554" b="6962"/>
          <a:stretch/>
        </p:blipFill>
        <p:spPr>
          <a:xfrm>
            <a:off x="599612" y="971064"/>
            <a:ext cx="5629738" cy="58869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69962694-0598-25DA-AB1F-EE7C8718E8EF}"/>
              </a:ext>
            </a:extLst>
          </p:cNvPr>
          <p:cNvPicPr>
            <a:picLocks noChangeAspect="1"/>
          </p:cNvPicPr>
          <p:nvPr/>
        </p:nvPicPr>
        <p:blipFill rotWithShape="1">
          <a:blip r:embed="rId3"/>
          <a:srcRect l="26278" t="34090" r="31169" b="45126"/>
          <a:stretch/>
        </p:blipFill>
        <p:spPr>
          <a:xfrm>
            <a:off x="1028700" y="2974091"/>
            <a:ext cx="10325100" cy="28414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a:extLst>
              <a:ext uri="{FF2B5EF4-FFF2-40B4-BE49-F238E27FC236}">
                <a16:creationId xmlns:a16="http://schemas.microsoft.com/office/drawing/2014/main" id="{AE1B92F3-8F22-DD88-91FB-7C2F089EF449}"/>
              </a:ext>
            </a:extLst>
          </p:cNvPr>
          <p:cNvSpPr txBox="1"/>
          <p:nvPr/>
        </p:nvSpPr>
        <p:spPr>
          <a:xfrm>
            <a:off x="2552700" y="1743295"/>
            <a:ext cx="7086600" cy="665823"/>
          </a:xfrm>
          <a:prstGeom prst="rect">
            <a:avLst/>
          </a:prstGeom>
        </p:spPr>
        <p:style>
          <a:lnRef idx="2">
            <a:schemeClr val="dk1"/>
          </a:lnRef>
          <a:fillRef idx="1">
            <a:schemeClr val="lt1"/>
          </a:fillRef>
          <a:effectRef idx="0">
            <a:schemeClr val="dk1"/>
          </a:effectRef>
          <a:fontRef idx="minor">
            <a:schemeClr val="dk1"/>
          </a:fontRef>
        </p:style>
        <p:txBody>
          <a:bodyPr wrap="square" rtlCol="1">
            <a:spAutoFit/>
          </a:bodyPr>
          <a:lstStyle/>
          <a:p>
            <a:pPr algn="ctr" rtl="1">
              <a:lnSpc>
                <a:spcPct val="150000"/>
              </a:lnSpc>
            </a:pPr>
            <a:r>
              <a:rPr lang="ar-EG" sz="2800" b="1" i="0" u="none" strike="noStrike" baseline="0" dirty="0">
                <a:solidFill>
                  <a:srgbClr val="00B0F0"/>
                </a:solidFill>
                <a:latin typeface="Alexandria" pitchFamily="2" charset="-78"/>
                <a:cs typeface="Alexandria" pitchFamily="2" charset="-78"/>
              </a:rPr>
              <a:t>توزيع درجات الفصل الدراسي الأول 2024</a:t>
            </a:r>
          </a:p>
        </p:txBody>
      </p:sp>
    </p:spTree>
    <p:extLst>
      <p:ext uri="{BB962C8B-B14F-4D97-AF65-F5344CB8AC3E}">
        <p14:creationId xmlns:p14="http://schemas.microsoft.com/office/powerpoint/2010/main" val="3948182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BB32550-6274-4143-447A-7212B6D72C74}"/>
              </a:ext>
            </a:extLst>
          </p:cNvPr>
          <p:cNvSpPr txBox="1"/>
          <p:nvPr/>
        </p:nvSpPr>
        <p:spPr>
          <a:xfrm>
            <a:off x="10253275" y="956213"/>
            <a:ext cx="1729961" cy="400110"/>
          </a:xfrm>
          <a:prstGeom prst="rect">
            <a:avLst/>
          </a:prstGeom>
          <a:noFill/>
        </p:spPr>
        <p:txBody>
          <a:bodyPr wrap="none" rtlCol="1">
            <a:spAutoFit/>
          </a:bodyPr>
          <a:lstStyle/>
          <a:p>
            <a:r>
              <a:rPr lang="ar-EG" sz="2000" b="1" u="sng" dirty="0">
                <a:solidFill>
                  <a:srgbClr val="00B0F0"/>
                </a:solidFill>
                <a:latin typeface="Alexandria" pitchFamily="2" charset="-78"/>
                <a:cs typeface="Alexandria" pitchFamily="2" charset="-78"/>
              </a:rPr>
              <a:t>أهداف المقرر:</a:t>
            </a:r>
          </a:p>
        </p:txBody>
      </p:sp>
      <p:sp>
        <p:nvSpPr>
          <p:cNvPr id="8" name="TextBox 7">
            <a:extLst>
              <a:ext uri="{FF2B5EF4-FFF2-40B4-BE49-F238E27FC236}">
                <a16:creationId xmlns:a16="http://schemas.microsoft.com/office/drawing/2014/main" id="{176C5FD4-0F36-3C33-CFB1-90C026C84774}"/>
              </a:ext>
            </a:extLst>
          </p:cNvPr>
          <p:cNvSpPr txBox="1"/>
          <p:nvPr/>
        </p:nvSpPr>
        <p:spPr>
          <a:xfrm>
            <a:off x="630682" y="1471491"/>
            <a:ext cx="11352554" cy="5550879"/>
          </a:xfrm>
          <a:prstGeom prst="rect">
            <a:avLst/>
          </a:prstGeom>
          <a:noFill/>
        </p:spPr>
        <p:txBody>
          <a:bodyPr wrap="square" rtlCol="1">
            <a:spAutoFit/>
          </a:bodyPr>
          <a:lstStyle/>
          <a:p>
            <a:pPr marL="342900" indent="-342900" algn="just" rtl="1">
              <a:lnSpc>
                <a:spcPct val="200000"/>
              </a:lnSpc>
              <a:buAutoNum type="arabicParenR"/>
            </a:pPr>
            <a:r>
              <a:rPr lang="ar-EG" dirty="0">
                <a:latin typeface="Alexandria" pitchFamily="2" charset="-78"/>
                <a:cs typeface="Alexandria" pitchFamily="2" charset="-78"/>
              </a:rPr>
              <a:t>تعريف ماهية الكتابة العلمية والفرق بينها وبين الكتابة الأخرى.</a:t>
            </a:r>
          </a:p>
          <a:p>
            <a:pPr marL="342900" indent="-342900" algn="just" rtl="1">
              <a:lnSpc>
                <a:spcPct val="200000"/>
              </a:lnSpc>
              <a:buAutoNum type="arabicParenR"/>
            </a:pPr>
            <a:r>
              <a:rPr lang="ar-EG" dirty="0">
                <a:latin typeface="Alexandria" pitchFamily="2" charset="-78"/>
                <a:cs typeface="Alexandria" pitchFamily="2" charset="-78"/>
              </a:rPr>
              <a:t>مساعدة الباحث على انتاج نص علمي منضبط وفقاً لأنواع المؤلفات العلمية المختلفة:</a:t>
            </a:r>
          </a:p>
          <a:p>
            <a:pPr algn="just" rtl="1">
              <a:lnSpc>
                <a:spcPct val="200000"/>
              </a:lnSpc>
            </a:pPr>
            <a:r>
              <a:rPr lang="ar-EG" dirty="0">
                <a:latin typeface="Alexandria" pitchFamily="2" charset="-78"/>
                <a:cs typeface="Alexandria" pitchFamily="2" charset="-78"/>
              </a:rPr>
              <a:t>          - رسالة علمية ( ماجستير أو دكتوراة).</a:t>
            </a:r>
          </a:p>
          <a:p>
            <a:pPr algn="just" rtl="1">
              <a:lnSpc>
                <a:spcPct val="200000"/>
              </a:lnSpc>
            </a:pPr>
            <a:r>
              <a:rPr lang="ar-EG" dirty="0">
                <a:latin typeface="Alexandria" pitchFamily="2" charset="-78"/>
                <a:cs typeface="Alexandria" pitchFamily="2" charset="-78"/>
              </a:rPr>
              <a:t>          - بحث علمي.</a:t>
            </a:r>
          </a:p>
          <a:p>
            <a:pPr marL="342900" indent="-342900" algn="just" rtl="1">
              <a:lnSpc>
                <a:spcPct val="200000"/>
              </a:lnSpc>
              <a:buAutoNum type="arabicParenR" startAt="3"/>
            </a:pPr>
            <a:r>
              <a:rPr lang="ar-EG" dirty="0">
                <a:latin typeface="Alexandria" pitchFamily="2" charset="-78"/>
                <a:cs typeface="Alexandria" pitchFamily="2" charset="-78"/>
              </a:rPr>
              <a:t>اكساب الباحث الأدوات البحثية الكتابية التي تساعده على انتاج نص علمي محكم.</a:t>
            </a:r>
          </a:p>
          <a:p>
            <a:pPr marL="342900" indent="-342900" algn="just" rtl="1">
              <a:lnSpc>
                <a:spcPct val="200000"/>
              </a:lnSpc>
              <a:buAutoNum type="arabicParenR" startAt="3"/>
            </a:pPr>
            <a:r>
              <a:rPr lang="ar-EG" dirty="0">
                <a:latin typeface="Alexandria" pitchFamily="2" charset="-78"/>
                <a:cs typeface="Alexandria" pitchFamily="2" charset="-78"/>
              </a:rPr>
              <a:t>تعريف الطالب بالنشر العلمي وأنواعه.</a:t>
            </a:r>
          </a:p>
          <a:p>
            <a:pPr marL="342900" indent="-342900" algn="just" rtl="1">
              <a:lnSpc>
                <a:spcPct val="200000"/>
              </a:lnSpc>
              <a:buAutoNum type="arabicParenR" startAt="3"/>
            </a:pPr>
            <a:r>
              <a:rPr lang="ar-EG" dirty="0">
                <a:latin typeface="Alexandria" pitchFamily="2" charset="-78"/>
                <a:cs typeface="Alexandria" pitchFamily="2" charset="-78"/>
              </a:rPr>
              <a:t>تعريف الطالب بأنواع المراجع وكيفية الاقتباس منها والتوظيف داخل البحث. </a:t>
            </a:r>
          </a:p>
          <a:p>
            <a:pPr marL="342900" indent="-342900" algn="just" rtl="1">
              <a:lnSpc>
                <a:spcPct val="200000"/>
              </a:lnSpc>
              <a:buFontTx/>
              <a:buAutoNum type="arabicParenR" startAt="3"/>
            </a:pPr>
            <a:r>
              <a:rPr lang="ar-EG" dirty="0">
                <a:latin typeface="Alexandria" pitchFamily="2" charset="-78"/>
                <a:cs typeface="Alexandria" pitchFamily="2" charset="-78"/>
              </a:rPr>
              <a:t>توضيح الفرق بين النشر المحلي والنشر الدولي، ثُمَّ التعريف بكيفية إعداد ورقة بحثية للنشر في مجلة دولية، وكيفية التواصل مع المجلات الدولية، والالتزام بالمعايير الخاصة بها.</a:t>
            </a:r>
          </a:p>
          <a:p>
            <a:pPr marL="342900" indent="-342900" algn="just" rtl="1">
              <a:lnSpc>
                <a:spcPct val="200000"/>
              </a:lnSpc>
              <a:buAutoNum type="arabicParenR"/>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203201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BB32550-6274-4143-447A-7212B6D72C74}"/>
              </a:ext>
            </a:extLst>
          </p:cNvPr>
          <p:cNvSpPr txBox="1"/>
          <p:nvPr/>
        </p:nvSpPr>
        <p:spPr>
          <a:xfrm>
            <a:off x="10253275" y="956213"/>
            <a:ext cx="1729961" cy="400110"/>
          </a:xfrm>
          <a:prstGeom prst="rect">
            <a:avLst/>
          </a:prstGeom>
          <a:noFill/>
        </p:spPr>
        <p:txBody>
          <a:bodyPr wrap="none" rtlCol="1">
            <a:spAutoFit/>
          </a:bodyPr>
          <a:lstStyle/>
          <a:p>
            <a:r>
              <a:rPr lang="ar-EG" sz="2000" b="1" u="sng" dirty="0">
                <a:solidFill>
                  <a:srgbClr val="00B0F0"/>
                </a:solidFill>
                <a:latin typeface="Alexandria" pitchFamily="2" charset="-78"/>
                <a:cs typeface="Alexandria" pitchFamily="2" charset="-78"/>
              </a:rPr>
              <a:t>أهداف المقرر:</a:t>
            </a:r>
          </a:p>
        </p:txBody>
      </p:sp>
      <p:sp>
        <p:nvSpPr>
          <p:cNvPr id="8" name="TextBox 7">
            <a:extLst>
              <a:ext uri="{FF2B5EF4-FFF2-40B4-BE49-F238E27FC236}">
                <a16:creationId xmlns:a16="http://schemas.microsoft.com/office/drawing/2014/main" id="{176C5FD4-0F36-3C33-CFB1-90C026C84774}"/>
              </a:ext>
            </a:extLst>
          </p:cNvPr>
          <p:cNvSpPr txBox="1"/>
          <p:nvPr/>
        </p:nvSpPr>
        <p:spPr>
          <a:xfrm>
            <a:off x="630682" y="1521186"/>
            <a:ext cx="11352554" cy="3923510"/>
          </a:xfrm>
          <a:prstGeom prst="rect">
            <a:avLst/>
          </a:prstGeom>
          <a:noFill/>
        </p:spPr>
        <p:txBody>
          <a:bodyPr wrap="square" rtlCol="1">
            <a:spAutoFit/>
          </a:bodyPr>
          <a:lstStyle/>
          <a:p>
            <a:pPr marL="342900" indent="-342900" algn="just" rtl="1">
              <a:lnSpc>
                <a:spcPct val="250000"/>
              </a:lnSpc>
              <a:buFont typeface="+mj-lt"/>
              <a:buAutoNum type="arabicParenR" startAt="7"/>
            </a:pPr>
            <a:r>
              <a:rPr lang="ar-EG" dirty="0">
                <a:latin typeface="Alexandria" pitchFamily="2" charset="-78"/>
                <a:cs typeface="Alexandria" pitchFamily="2" charset="-78"/>
              </a:rPr>
              <a:t>التعريف بكيفية التعامل مع المصادر والمراجع واستخراج الاقتباسات منها وطرق توظيفها داخل النص، ومراعاة النسب المحددة للاقتباس من خلال الاستعانة ببرنامج مدقق الاقتباس /الانتحال (</a:t>
            </a:r>
            <a:r>
              <a:rPr lang="en-US" dirty="0">
                <a:latin typeface="Alexandria" pitchFamily="2" charset="-78"/>
                <a:cs typeface="Alexandria" pitchFamily="2" charset="-78"/>
              </a:rPr>
              <a:t>Plagiarism</a:t>
            </a:r>
            <a:r>
              <a:rPr lang="ar-EG" dirty="0">
                <a:latin typeface="Alexandria" pitchFamily="2" charset="-78"/>
                <a:cs typeface="Alexandria" pitchFamily="2" charset="-78"/>
              </a:rPr>
              <a:t>).</a:t>
            </a:r>
          </a:p>
          <a:p>
            <a:pPr marL="342900" indent="-342900" algn="just" rtl="1">
              <a:lnSpc>
                <a:spcPct val="250000"/>
              </a:lnSpc>
              <a:buFont typeface="+mj-lt"/>
              <a:buAutoNum type="arabicParenR" startAt="7"/>
            </a:pPr>
            <a:r>
              <a:rPr lang="ar-EG" dirty="0">
                <a:latin typeface="Alexandria" pitchFamily="2" charset="-78"/>
                <a:cs typeface="Alexandria" pitchFamily="2" charset="-78"/>
              </a:rPr>
              <a:t>التعرف على الطرق المختلفة للتعامل مع المراجع والمصادر وكيفية البحث عنها في قواعد البحث العلمي العالمية، وإضافة الاقتباسات منها، وكيفية ترتيبها وتنسيقها، ومعرفة البرامج التي تقوم بهذه الوظائف، ثم التطبيق العملي على أحد هذه البرامج ( برنامج </a:t>
            </a:r>
            <a:r>
              <a:rPr lang="en-US" b="1" u="sng" dirty="0">
                <a:solidFill>
                  <a:srgbClr val="00B0F0"/>
                </a:solidFill>
                <a:latin typeface="Alexandria" pitchFamily="2" charset="-78"/>
                <a:cs typeface="Alexandria" pitchFamily="2" charset="-78"/>
              </a:rPr>
              <a:t>Endnote</a:t>
            </a:r>
            <a:r>
              <a:rPr lang="ar-EG" dirty="0">
                <a:latin typeface="Alexandria" pitchFamily="2" charset="-78"/>
                <a:cs typeface="Alexandria" pitchFamily="2" charset="-78"/>
              </a:rPr>
              <a:t> )</a:t>
            </a:r>
          </a:p>
          <a:p>
            <a:pPr marL="342900" indent="-342900" algn="just" rtl="1">
              <a:lnSpc>
                <a:spcPct val="150000"/>
              </a:lnSpc>
              <a:buAutoNum type="arabicParenR"/>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140519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E85E67-4308-139E-8E3E-116E5ED5822D}"/>
              </a:ext>
            </a:extLst>
          </p:cNvPr>
          <p:cNvSpPr txBox="1"/>
          <p:nvPr/>
        </p:nvSpPr>
        <p:spPr>
          <a:xfrm>
            <a:off x="4309930" y="1717466"/>
            <a:ext cx="4140000" cy="792000"/>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rtl="1"/>
            <a:r>
              <a:rPr lang="ar-EG" sz="3200" b="1" dirty="0">
                <a:solidFill>
                  <a:srgbClr val="00B0F0"/>
                </a:solidFill>
                <a:latin typeface="Alexandria" pitchFamily="2" charset="-78"/>
                <a:cs typeface="Alexandria" pitchFamily="2" charset="-78"/>
              </a:rPr>
              <a:t>محتويات المقرر</a:t>
            </a:r>
            <a:endParaRPr lang="en-US" sz="3200" b="1" dirty="0">
              <a:solidFill>
                <a:srgbClr val="00B0F0"/>
              </a:solidFill>
              <a:latin typeface="Alexandria" pitchFamily="2" charset="-78"/>
              <a:cs typeface="Alexandria" pitchFamily="2" charset="-78"/>
            </a:endParaRPr>
          </a:p>
        </p:txBody>
      </p:sp>
      <p:sp>
        <p:nvSpPr>
          <p:cNvPr id="4" name="Left Brace 3">
            <a:extLst>
              <a:ext uri="{FF2B5EF4-FFF2-40B4-BE49-F238E27FC236}">
                <a16:creationId xmlns:a16="http://schemas.microsoft.com/office/drawing/2014/main" id="{4ED5C63E-3C4A-1F0D-4B6A-1F79F4878E20}"/>
              </a:ext>
            </a:extLst>
          </p:cNvPr>
          <p:cNvSpPr/>
          <p:nvPr/>
        </p:nvSpPr>
        <p:spPr>
          <a:xfrm rot="5400000">
            <a:off x="5746146" y="-104361"/>
            <a:ext cx="1267568" cy="6495222"/>
          </a:xfrm>
          <a:prstGeom prst="leftBrace">
            <a:avLst>
              <a:gd name="adj1" fmla="val 0"/>
              <a:gd name="adj2" fmla="val 50000"/>
            </a:avLst>
          </a:prstGeom>
          <a:ln w="38100"/>
        </p:spPr>
        <p:style>
          <a:lnRef idx="3">
            <a:schemeClr val="dk1"/>
          </a:lnRef>
          <a:fillRef idx="0">
            <a:schemeClr val="dk1"/>
          </a:fillRef>
          <a:effectRef idx="2">
            <a:schemeClr val="dk1"/>
          </a:effectRef>
          <a:fontRef idx="minor">
            <a:schemeClr val="tx1"/>
          </a:fontRef>
        </p:style>
        <p:txBody>
          <a:bodyPr rtlCol="1" anchor="ctr"/>
          <a:lstStyle/>
          <a:p>
            <a:pPr algn="ctr"/>
            <a:endParaRPr lang="ar-EG"/>
          </a:p>
        </p:txBody>
      </p:sp>
      <p:sp>
        <p:nvSpPr>
          <p:cNvPr id="6" name="TextBox 5">
            <a:extLst>
              <a:ext uri="{FF2B5EF4-FFF2-40B4-BE49-F238E27FC236}">
                <a16:creationId xmlns:a16="http://schemas.microsoft.com/office/drawing/2014/main" id="{8451F5BB-D323-0D5B-4905-EB001A04B082}"/>
              </a:ext>
            </a:extLst>
          </p:cNvPr>
          <p:cNvSpPr txBox="1"/>
          <p:nvPr/>
        </p:nvSpPr>
        <p:spPr>
          <a:xfrm>
            <a:off x="7906665" y="3746889"/>
            <a:ext cx="3419061" cy="892552"/>
          </a:xfrm>
          <a:prstGeom prst="rect">
            <a:avLst/>
          </a:prstGeom>
        </p:spPr>
        <p:style>
          <a:lnRef idx="3">
            <a:schemeClr val="lt1"/>
          </a:lnRef>
          <a:fillRef idx="1">
            <a:schemeClr val="accent1"/>
          </a:fillRef>
          <a:effectRef idx="1">
            <a:schemeClr val="accent1"/>
          </a:effectRef>
          <a:fontRef idx="minor">
            <a:schemeClr val="lt1"/>
          </a:fontRef>
        </p:style>
        <p:txBody>
          <a:bodyPr wrap="square" rtlCol="1" anchor="ctr">
            <a:spAutoFit/>
          </a:bodyPr>
          <a:lstStyle/>
          <a:p>
            <a:pPr algn="ctr"/>
            <a:endParaRPr lang="ar-EG" sz="1400" b="1" dirty="0">
              <a:latin typeface="Alexandria" pitchFamily="2" charset="-78"/>
              <a:cs typeface="Alexandria" pitchFamily="2" charset="-78"/>
            </a:endParaRPr>
          </a:p>
          <a:p>
            <a:pPr algn="ctr"/>
            <a:r>
              <a:rPr lang="ar-EG" sz="2400" b="1" dirty="0">
                <a:latin typeface="Alexandria" pitchFamily="2" charset="-78"/>
                <a:cs typeface="Alexandria" pitchFamily="2" charset="-78"/>
              </a:rPr>
              <a:t>الكتابة العلمية</a:t>
            </a:r>
          </a:p>
          <a:p>
            <a:pPr algn="ctr"/>
            <a:r>
              <a:rPr lang="ar-EG" sz="1400" b="1" dirty="0">
                <a:latin typeface="Alexandria" pitchFamily="2" charset="-78"/>
                <a:cs typeface="Alexandria" pitchFamily="2" charset="-78"/>
              </a:rPr>
              <a:t> </a:t>
            </a:r>
          </a:p>
        </p:txBody>
      </p:sp>
      <p:sp>
        <p:nvSpPr>
          <p:cNvPr id="7" name="TextBox 6">
            <a:extLst>
              <a:ext uri="{FF2B5EF4-FFF2-40B4-BE49-F238E27FC236}">
                <a16:creationId xmlns:a16="http://schemas.microsoft.com/office/drawing/2014/main" id="{5A559DC2-6729-E199-125D-DCD87AB8F646}"/>
              </a:ext>
            </a:extLst>
          </p:cNvPr>
          <p:cNvSpPr txBox="1"/>
          <p:nvPr/>
        </p:nvSpPr>
        <p:spPr>
          <a:xfrm>
            <a:off x="1422788" y="3710335"/>
            <a:ext cx="3419061" cy="892552"/>
          </a:xfrm>
          <a:prstGeom prst="rect">
            <a:avLst/>
          </a:prstGeom>
        </p:spPr>
        <p:style>
          <a:lnRef idx="3">
            <a:schemeClr val="lt1"/>
          </a:lnRef>
          <a:fillRef idx="1">
            <a:schemeClr val="accent1"/>
          </a:fillRef>
          <a:effectRef idx="1">
            <a:schemeClr val="accent1"/>
          </a:effectRef>
          <a:fontRef idx="minor">
            <a:schemeClr val="lt1"/>
          </a:fontRef>
        </p:style>
        <p:txBody>
          <a:bodyPr wrap="square" rtlCol="1" anchor="ctr">
            <a:spAutoFit/>
          </a:bodyPr>
          <a:lstStyle/>
          <a:p>
            <a:pPr algn="ctr"/>
            <a:endParaRPr lang="ar-EG" sz="1400" b="1" dirty="0">
              <a:latin typeface="Alexandria" pitchFamily="2" charset="-78"/>
              <a:cs typeface="Alexandria" pitchFamily="2" charset="-78"/>
            </a:endParaRPr>
          </a:p>
          <a:p>
            <a:pPr algn="ctr"/>
            <a:r>
              <a:rPr lang="ar-EG" sz="2400" b="1" dirty="0">
                <a:latin typeface="Alexandria" pitchFamily="2" charset="-78"/>
                <a:cs typeface="Alexandria" pitchFamily="2" charset="-78"/>
              </a:rPr>
              <a:t>النشر العلمي</a:t>
            </a:r>
          </a:p>
          <a:p>
            <a:pPr algn="ctr"/>
            <a:endParaRPr lang="ar-EG" sz="1400" b="1" dirty="0">
              <a:latin typeface="Alexandria" pitchFamily="2" charset="-78"/>
              <a:cs typeface="Alexandria" pitchFamily="2" charset="-78"/>
            </a:endParaRPr>
          </a:p>
        </p:txBody>
      </p:sp>
    </p:spTree>
    <p:extLst>
      <p:ext uri="{BB962C8B-B14F-4D97-AF65-F5344CB8AC3E}">
        <p14:creationId xmlns:p14="http://schemas.microsoft.com/office/powerpoint/2010/main" val="4077737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EBA96B9E-9D79-DC2C-3F59-E249EE4B896B}"/>
              </a:ext>
            </a:extLst>
          </p:cNvPr>
          <p:cNvGraphicFramePr/>
          <p:nvPr>
            <p:extLst>
              <p:ext uri="{D42A27DB-BD31-4B8C-83A1-F6EECF244321}">
                <p14:modId xmlns:p14="http://schemas.microsoft.com/office/powerpoint/2010/main" val="2500309834"/>
              </p:ext>
            </p:extLst>
          </p:nvPr>
        </p:nvGraphicFramePr>
        <p:xfrm>
          <a:off x="1961897" y="764275"/>
          <a:ext cx="10375679" cy="59094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21">
            <a:extLst>
              <a:ext uri="{FF2B5EF4-FFF2-40B4-BE49-F238E27FC236}">
                <a16:creationId xmlns:a16="http://schemas.microsoft.com/office/drawing/2014/main" id="{128FA032-3A7A-A7A0-6D60-0F3A9F089EFA}"/>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C18AA88F-4B53-D9A6-0DD2-3500C202A138}"/>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BF31DB6-2E88-3603-35A2-1AF864FBD216}"/>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80593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2BC188-5394-A053-8F57-13E8D26BDFB0}"/>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A902507-1148-275B-5C75-A84F53DC5CA6}"/>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DAB665F-9DC7-1F40-8759-1333D32FAF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CC4598-A7E0-4724-8294-D1B7BADD27DE}"/>
              </a:ext>
            </a:extLst>
          </p:cNvPr>
          <p:cNvSpPr txBox="1"/>
          <p:nvPr/>
        </p:nvSpPr>
        <p:spPr>
          <a:xfrm>
            <a:off x="9991224" y="971203"/>
            <a:ext cx="1869423" cy="400110"/>
          </a:xfrm>
          <a:prstGeom prst="rect">
            <a:avLst/>
          </a:prstGeom>
          <a:noFill/>
        </p:spPr>
        <p:txBody>
          <a:bodyPr wrap="none" rtlCol="1">
            <a:spAutoFit/>
          </a:bodyPr>
          <a:lstStyle/>
          <a:p>
            <a:r>
              <a:rPr lang="ar-EG" sz="2000" b="1" u="sng" dirty="0">
                <a:solidFill>
                  <a:srgbClr val="00B0F0"/>
                </a:solidFill>
                <a:latin typeface="Alexandria" pitchFamily="2" charset="-78"/>
                <a:cs typeface="Alexandria" pitchFamily="2" charset="-78"/>
              </a:rPr>
              <a:t>مفهوم الكتابة:</a:t>
            </a:r>
          </a:p>
        </p:txBody>
      </p:sp>
      <p:sp>
        <p:nvSpPr>
          <p:cNvPr id="8" name="TextBox 7">
            <a:extLst>
              <a:ext uri="{FF2B5EF4-FFF2-40B4-BE49-F238E27FC236}">
                <a16:creationId xmlns:a16="http://schemas.microsoft.com/office/drawing/2014/main" id="{274C5B84-B573-5D86-8AE7-11AF22EEDBD9}"/>
              </a:ext>
            </a:extLst>
          </p:cNvPr>
          <p:cNvSpPr txBox="1"/>
          <p:nvPr/>
        </p:nvSpPr>
        <p:spPr>
          <a:xfrm>
            <a:off x="10213043" y="2886526"/>
            <a:ext cx="1550424" cy="400110"/>
          </a:xfrm>
          <a:prstGeom prst="rect">
            <a:avLst/>
          </a:prstGeom>
          <a:noFill/>
        </p:spPr>
        <p:txBody>
          <a:bodyPr wrap="none" rtlCol="1">
            <a:spAutoFit/>
          </a:bodyPr>
          <a:lstStyle/>
          <a:p>
            <a:r>
              <a:rPr lang="ar-EG" sz="2000" b="1" u="sng" dirty="0">
                <a:solidFill>
                  <a:srgbClr val="00B0F0"/>
                </a:solidFill>
                <a:latin typeface="Alexandria" pitchFamily="2" charset="-78"/>
                <a:cs typeface="Alexandria" pitchFamily="2" charset="-78"/>
              </a:rPr>
              <a:t>أنواع الكتابة:</a:t>
            </a:r>
          </a:p>
        </p:txBody>
      </p:sp>
      <p:sp>
        <p:nvSpPr>
          <p:cNvPr id="9" name="TextBox 8">
            <a:extLst>
              <a:ext uri="{FF2B5EF4-FFF2-40B4-BE49-F238E27FC236}">
                <a16:creationId xmlns:a16="http://schemas.microsoft.com/office/drawing/2014/main" id="{29F78AAA-FACB-D77C-21E8-2851BA82461F}"/>
              </a:ext>
            </a:extLst>
          </p:cNvPr>
          <p:cNvSpPr txBox="1"/>
          <p:nvPr/>
        </p:nvSpPr>
        <p:spPr>
          <a:xfrm>
            <a:off x="8375246" y="3603449"/>
            <a:ext cx="2228495" cy="40011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rtlCol="1">
            <a:spAutoFit/>
          </a:bodyPr>
          <a:lstStyle/>
          <a:p>
            <a:pPr marL="457200" indent="-457200" algn="r" rtl="1">
              <a:buFont typeface="+mj-lt"/>
              <a:buAutoNum type="arabicParenR"/>
            </a:pPr>
            <a:r>
              <a:rPr lang="ar-EG" sz="2000" dirty="0">
                <a:latin typeface="Alexandria" pitchFamily="2" charset="-78"/>
                <a:cs typeface="Alexandria" pitchFamily="2" charset="-78"/>
              </a:rPr>
              <a:t>الكتابة العادية</a:t>
            </a:r>
          </a:p>
        </p:txBody>
      </p:sp>
      <p:sp>
        <p:nvSpPr>
          <p:cNvPr id="10" name="TextBox 9">
            <a:extLst>
              <a:ext uri="{FF2B5EF4-FFF2-40B4-BE49-F238E27FC236}">
                <a16:creationId xmlns:a16="http://schemas.microsoft.com/office/drawing/2014/main" id="{CD79F444-5E36-868F-DB62-EC16E9DFEC99}"/>
              </a:ext>
            </a:extLst>
          </p:cNvPr>
          <p:cNvSpPr txBox="1"/>
          <p:nvPr/>
        </p:nvSpPr>
        <p:spPr>
          <a:xfrm>
            <a:off x="8364037" y="4514060"/>
            <a:ext cx="2255746" cy="40011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sz="2000" dirty="0">
                <a:latin typeface="Alexandria" pitchFamily="2" charset="-78"/>
                <a:cs typeface="Alexandria" pitchFamily="2" charset="-78"/>
              </a:rPr>
              <a:t>2)    الكتابة الأدبية</a:t>
            </a:r>
          </a:p>
        </p:txBody>
      </p:sp>
      <p:sp>
        <p:nvSpPr>
          <p:cNvPr id="11" name="TextBox 10">
            <a:extLst>
              <a:ext uri="{FF2B5EF4-FFF2-40B4-BE49-F238E27FC236}">
                <a16:creationId xmlns:a16="http://schemas.microsoft.com/office/drawing/2014/main" id="{1734237A-DBF9-F41D-5876-D49415B8F943}"/>
              </a:ext>
            </a:extLst>
          </p:cNvPr>
          <p:cNvSpPr txBox="1"/>
          <p:nvPr/>
        </p:nvSpPr>
        <p:spPr>
          <a:xfrm>
            <a:off x="8077123" y="5359227"/>
            <a:ext cx="2574744" cy="40011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sz="2000" dirty="0">
                <a:latin typeface="Alexandria" pitchFamily="2" charset="-78"/>
                <a:cs typeface="Alexandria" pitchFamily="2" charset="-78"/>
              </a:rPr>
              <a:t>3)   الكتابة الأكاديمية</a:t>
            </a:r>
          </a:p>
        </p:txBody>
      </p:sp>
      <p:sp>
        <p:nvSpPr>
          <p:cNvPr id="2" name="TextBox 1">
            <a:extLst>
              <a:ext uri="{FF2B5EF4-FFF2-40B4-BE49-F238E27FC236}">
                <a16:creationId xmlns:a16="http://schemas.microsoft.com/office/drawing/2014/main" id="{7001F27D-D1E3-F784-F0F4-D5C583B8D36E}"/>
              </a:ext>
            </a:extLst>
          </p:cNvPr>
          <p:cNvSpPr txBox="1"/>
          <p:nvPr/>
        </p:nvSpPr>
        <p:spPr>
          <a:xfrm>
            <a:off x="574623" y="1371313"/>
            <a:ext cx="11042754" cy="1118896"/>
          </a:xfrm>
          <a:prstGeom prst="rect">
            <a:avLst/>
          </a:prstGeom>
          <a:noFill/>
        </p:spPr>
        <p:txBody>
          <a:bodyPr wrap="square" rtlCol="1">
            <a:spAutoFit/>
          </a:bodyPr>
          <a:lstStyle/>
          <a:p>
            <a:pPr algn="just" rtl="1">
              <a:lnSpc>
                <a:spcPct val="200000"/>
              </a:lnSpc>
            </a:pPr>
            <a:r>
              <a:rPr lang="ar-EG" dirty="0">
                <a:latin typeface="Alexandria" pitchFamily="2" charset="-78"/>
                <a:cs typeface="Alexandria" pitchFamily="2" charset="-78"/>
              </a:rPr>
              <a:t>تُعَدُّ الكتابة وسيلة تواصل بشري تمثل لغةً ما عن طريق علامات ورموز معينة ، ووفقا لهذا، فالكتابة ليست لغة في حد ذاتها، ولكنها أداة تستخدم لجعل اللغات قابلة للقراءة، وأحد أشكال اللغة (اللغة المكتوبة).</a:t>
            </a:r>
          </a:p>
        </p:txBody>
      </p:sp>
    </p:spTree>
    <p:extLst>
      <p:ext uri="{BB962C8B-B14F-4D97-AF65-F5344CB8AC3E}">
        <p14:creationId xmlns:p14="http://schemas.microsoft.com/office/powerpoint/2010/main" val="2496619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ACC9332-4412-FD73-8780-DEDE08C4D3FD}"/>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C42F634-6692-99AE-CDFB-83BB75995194}"/>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72DCC08-7592-55A3-3831-3285CC0D5E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EBAA471-B01A-A5B6-3E20-5BAE0599A531}"/>
              </a:ext>
            </a:extLst>
          </p:cNvPr>
          <p:cNvSpPr txBox="1"/>
          <p:nvPr/>
        </p:nvSpPr>
        <p:spPr>
          <a:xfrm>
            <a:off x="9560119" y="1300584"/>
            <a:ext cx="2287806" cy="40011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rtlCol="1">
            <a:spAutoFit/>
          </a:bodyPr>
          <a:lstStyle/>
          <a:p>
            <a:pPr marL="457200" indent="-457200" algn="r" rtl="1">
              <a:buFont typeface="+mj-lt"/>
              <a:buAutoNum type="arabicParenR"/>
            </a:pPr>
            <a:r>
              <a:rPr lang="ar-EG" sz="2000" b="1" u="sng" dirty="0">
                <a:solidFill>
                  <a:srgbClr val="00B0F0"/>
                </a:solidFill>
                <a:latin typeface="Alexandria" pitchFamily="2" charset="-78"/>
                <a:cs typeface="Alexandria" pitchFamily="2" charset="-78"/>
              </a:rPr>
              <a:t>الكتابة العادية:</a:t>
            </a:r>
          </a:p>
        </p:txBody>
      </p:sp>
      <p:pic>
        <p:nvPicPr>
          <p:cNvPr id="1026" name="Picture 2" descr="عرب هاردوير | ما هي كتابة الفرانكو وأفضل موقع ترجمة فرانكو عربي">
            <a:extLst>
              <a:ext uri="{FF2B5EF4-FFF2-40B4-BE49-F238E27FC236}">
                <a16:creationId xmlns:a16="http://schemas.microsoft.com/office/drawing/2014/main" id="{FBDC154C-D6FA-288E-5F37-86283D60F24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4075" y="2059266"/>
            <a:ext cx="4407807" cy="31697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96243DC-8D73-1F17-5B90-8762CD3238BE}"/>
              </a:ext>
            </a:extLst>
          </p:cNvPr>
          <p:cNvSpPr txBox="1"/>
          <p:nvPr/>
        </p:nvSpPr>
        <p:spPr>
          <a:xfrm>
            <a:off x="4961744" y="1861119"/>
            <a:ext cx="6886181" cy="4996881"/>
          </a:xfrm>
          <a:prstGeom prst="rect">
            <a:avLst/>
          </a:prstGeom>
          <a:noFill/>
        </p:spPr>
        <p:txBody>
          <a:bodyPr wrap="square" rtlCol="1">
            <a:spAutoFit/>
          </a:bodyPr>
          <a:lstStyle/>
          <a:p>
            <a:pPr algn="just" rtl="1">
              <a:lnSpc>
                <a:spcPct val="200000"/>
              </a:lnSpc>
            </a:pPr>
            <a:r>
              <a:rPr lang="ar-EG" dirty="0">
                <a:latin typeface="Alexandria" pitchFamily="2" charset="-78"/>
                <a:cs typeface="Alexandria" pitchFamily="2" charset="-78"/>
              </a:rPr>
              <a:t>- تستخدم في الاستعمالات اليومية دون الحاجة إلى التحضير.</a:t>
            </a:r>
          </a:p>
          <a:p>
            <a:pPr algn="just" rtl="1">
              <a:lnSpc>
                <a:spcPct val="200000"/>
              </a:lnSpc>
            </a:pPr>
            <a:r>
              <a:rPr lang="ar-EG" dirty="0">
                <a:latin typeface="Alexandria" pitchFamily="2" charset="-78"/>
                <a:cs typeface="Alexandria" pitchFamily="2" charset="-78"/>
              </a:rPr>
              <a:t>- تستخدمها فئات مختلفة داخل المجتمع تتفاوت في المستوى التعليمي.</a:t>
            </a:r>
          </a:p>
          <a:p>
            <a:pPr algn="just" rtl="1">
              <a:lnSpc>
                <a:spcPct val="200000"/>
              </a:lnSpc>
            </a:pPr>
            <a:r>
              <a:rPr lang="ar-EG" dirty="0">
                <a:latin typeface="Alexandria" pitchFamily="2" charset="-78"/>
                <a:cs typeface="Alexandria" pitchFamily="2" charset="-78"/>
              </a:rPr>
              <a:t>- لا تخضع لقواعد اللغة.</a:t>
            </a:r>
          </a:p>
          <a:p>
            <a:pPr algn="just" rtl="1">
              <a:lnSpc>
                <a:spcPct val="200000"/>
              </a:lnSpc>
            </a:pPr>
            <a:r>
              <a:rPr lang="ar-EG" dirty="0">
                <a:latin typeface="Alexandria" pitchFamily="2" charset="-78"/>
                <a:cs typeface="Alexandria" pitchFamily="2" charset="-78"/>
              </a:rPr>
              <a:t>- لا تقتصر على الشكل الكتابي داخل اللغة ، بل قد تستخدم رموز لغة محددة للتعبير عن مفردات لغة </a:t>
            </a:r>
            <a:r>
              <a:rPr lang="ar-EG" dirty="0" err="1">
                <a:latin typeface="Alexandria" pitchFamily="2" charset="-78"/>
                <a:cs typeface="Alexandria" pitchFamily="2" charset="-78"/>
              </a:rPr>
              <a:t>آخرى</a:t>
            </a:r>
            <a:r>
              <a:rPr lang="ar-EG" dirty="0">
                <a:latin typeface="Alexandria" pitchFamily="2" charset="-78"/>
                <a:cs typeface="Alexandria" pitchFamily="2" charset="-78"/>
              </a:rPr>
              <a:t> للمتكلم </a:t>
            </a:r>
          </a:p>
          <a:p>
            <a:pPr algn="just" rtl="1">
              <a:lnSpc>
                <a:spcPct val="200000"/>
              </a:lnSpc>
            </a:pPr>
            <a:r>
              <a:rPr lang="ar-EG" dirty="0">
                <a:latin typeface="Alexandria" pitchFamily="2" charset="-78"/>
                <a:cs typeface="Alexandria" pitchFamily="2" charset="-78"/>
              </a:rPr>
              <a:t>( بيس ، مان ، </a:t>
            </a:r>
            <a:r>
              <a:rPr lang="ar-EG" dirty="0" err="1">
                <a:latin typeface="Alexandria" pitchFamily="2" charset="-78"/>
                <a:cs typeface="Alexandria" pitchFamily="2" charset="-78"/>
              </a:rPr>
              <a:t>سورى</a:t>
            </a:r>
            <a:r>
              <a:rPr lang="ar-EG" dirty="0">
                <a:latin typeface="Alexandria" pitchFamily="2" charset="-78"/>
                <a:cs typeface="Alexandria" pitchFamily="2" charset="-78"/>
              </a:rPr>
              <a:t> )</a:t>
            </a:r>
          </a:p>
          <a:p>
            <a:pPr algn="just" rtl="1">
              <a:lnSpc>
                <a:spcPct val="200000"/>
              </a:lnSpc>
            </a:pPr>
            <a:r>
              <a:rPr lang="ar-EG" dirty="0">
                <a:latin typeface="Alexandria" pitchFamily="2" charset="-78"/>
                <a:cs typeface="Alexandria" pitchFamily="2" charset="-78"/>
              </a:rPr>
              <a:t>أيضا ال</a:t>
            </a:r>
            <a:r>
              <a:rPr lang="en-US" dirty="0" err="1">
                <a:latin typeface="Alexandria" pitchFamily="2" charset="-78"/>
                <a:cs typeface="Alexandria" pitchFamily="2" charset="-78"/>
              </a:rPr>
              <a:t>franko</a:t>
            </a:r>
            <a:r>
              <a:rPr lang="en-US" dirty="0">
                <a:latin typeface="Alexandria" pitchFamily="2" charset="-78"/>
                <a:cs typeface="Alexandria" pitchFamily="2" charset="-78"/>
              </a:rPr>
              <a:t> </a:t>
            </a:r>
            <a:r>
              <a:rPr lang="en-US" dirty="0" err="1">
                <a:latin typeface="Alexandria" pitchFamily="2" charset="-78"/>
                <a:cs typeface="Alexandria" pitchFamily="2" charset="-78"/>
              </a:rPr>
              <a:t>arab</a:t>
            </a:r>
            <a:r>
              <a:rPr lang="en-US" dirty="0">
                <a:latin typeface="Alexandria" pitchFamily="2" charset="-78"/>
                <a:cs typeface="Alexandria" pitchFamily="2" charset="-78"/>
              </a:rPr>
              <a:t> </a:t>
            </a:r>
            <a:r>
              <a:rPr lang="ar-EG" dirty="0">
                <a:latin typeface="Alexandria" pitchFamily="2" charset="-78"/>
                <a:cs typeface="Alexandria" pitchFamily="2" charset="-78"/>
              </a:rPr>
              <a:t>  </a:t>
            </a:r>
            <a:r>
              <a:rPr lang="ar-EG" u="sng" dirty="0">
                <a:solidFill>
                  <a:srgbClr val="00B0F0"/>
                </a:solidFill>
                <a:latin typeface="Alexandria" pitchFamily="2" charset="-78"/>
                <a:cs typeface="Alexandria" pitchFamily="2" charset="-78"/>
              </a:rPr>
              <a:t>مثال :</a:t>
            </a:r>
            <a:r>
              <a:rPr lang="ar-EG" dirty="0">
                <a:latin typeface="Alexandria" pitchFamily="2" charset="-78"/>
                <a:cs typeface="Alexandria" pitchFamily="2" charset="-78"/>
              </a:rPr>
              <a:t>(</a:t>
            </a:r>
            <a:r>
              <a:rPr lang="ar-SA" dirty="0">
                <a:latin typeface="Alexandria" pitchFamily="2" charset="-78"/>
                <a:cs typeface="Alexandria" pitchFamily="2" charset="-78"/>
              </a:rPr>
              <a:t> </a:t>
            </a:r>
            <a:r>
              <a:rPr lang="en-US" dirty="0" err="1">
                <a:latin typeface="Alexandria" pitchFamily="2" charset="-78"/>
                <a:cs typeface="Alexandria" pitchFamily="2" charset="-78"/>
              </a:rPr>
              <a:t>assalamo</a:t>
            </a:r>
            <a:r>
              <a:rPr lang="en-US" dirty="0">
                <a:latin typeface="Alexandria" pitchFamily="2" charset="-78"/>
                <a:cs typeface="Alexandria" pitchFamily="2" charset="-78"/>
              </a:rPr>
              <a:t> </a:t>
            </a:r>
            <a:r>
              <a:rPr lang="en-US" dirty="0" err="1">
                <a:latin typeface="Alexandria" pitchFamily="2" charset="-78"/>
                <a:cs typeface="Alexandria" pitchFamily="2" charset="-78"/>
              </a:rPr>
              <a:t>alikom</a:t>
            </a:r>
            <a:r>
              <a:rPr lang="en-US" dirty="0">
                <a:latin typeface="Alexandria" pitchFamily="2" charset="-78"/>
                <a:cs typeface="Alexandria" pitchFamily="2" charset="-78"/>
              </a:rPr>
              <a:t> </a:t>
            </a:r>
            <a:r>
              <a:rPr lang="ar-EG" dirty="0">
                <a:latin typeface="Alexandria" pitchFamily="2" charset="-78"/>
                <a:cs typeface="Alexandria" pitchFamily="2" charset="-78"/>
              </a:rPr>
              <a:t>).</a:t>
            </a:r>
          </a:p>
          <a:p>
            <a:pPr algn="just"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934395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0EBE5D6-B154-0BE0-4BFC-5F450025099E}"/>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A9264E9-78F1-4B5F-0C20-D563313DCA93}"/>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D531866-6162-A452-199E-A984655671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C39461A-9931-F224-E339-28A2E1FD7FFD}"/>
              </a:ext>
            </a:extLst>
          </p:cNvPr>
          <p:cNvSpPr txBox="1"/>
          <p:nvPr/>
        </p:nvSpPr>
        <p:spPr>
          <a:xfrm>
            <a:off x="9548260" y="1155869"/>
            <a:ext cx="2255746" cy="400110"/>
          </a:xfrm>
          <a:prstGeom prst="rect">
            <a:avLst/>
          </a:prstGeom>
          <a:ln>
            <a:noFill/>
          </a:ln>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sz="2000" u="sng" dirty="0">
                <a:solidFill>
                  <a:srgbClr val="00B0F0"/>
                </a:solidFill>
                <a:latin typeface="Alexandria" pitchFamily="2" charset="-78"/>
                <a:cs typeface="Alexandria" pitchFamily="2" charset="-78"/>
              </a:rPr>
              <a:t>2)    الكتابة الأدبية</a:t>
            </a:r>
          </a:p>
        </p:txBody>
      </p:sp>
      <p:sp>
        <p:nvSpPr>
          <p:cNvPr id="8" name="TextBox 7">
            <a:extLst>
              <a:ext uri="{FF2B5EF4-FFF2-40B4-BE49-F238E27FC236}">
                <a16:creationId xmlns:a16="http://schemas.microsoft.com/office/drawing/2014/main" id="{D8FBC87A-0CF6-4D97-2D4C-6E42D0639FDB}"/>
              </a:ext>
            </a:extLst>
          </p:cNvPr>
          <p:cNvSpPr txBox="1"/>
          <p:nvPr/>
        </p:nvSpPr>
        <p:spPr>
          <a:xfrm>
            <a:off x="824459" y="1963711"/>
            <a:ext cx="10972800" cy="3334887"/>
          </a:xfrm>
          <a:prstGeom prst="rect">
            <a:avLst/>
          </a:prstGeom>
          <a:noFill/>
        </p:spPr>
        <p:txBody>
          <a:bodyPr wrap="square" rtlCol="1">
            <a:spAutoFit/>
          </a:bodyPr>
          <a:lstStyle/>
          <a:p>
            <a:pPr algn="just" rtl="1">
              <a:lnSpc>
                <a:spcPct val="200000"/>
              </a:lnSpc>
            </a:pPr>
            <a:r>
              <a:rPr lang="ar-EG" dirty="0">
                <a:latin typeface="Alexandria" pitchFamily="2" charset="-78"/>
                <a:cs typeface="Alexandria" pitchFamily="2" charset="-78"/>
              </a:rPr>
              <a:t>- هي كتابة إنشائية تعتمد على التخييل والتصوير للتعبير عن مشاعر وأحاسيس ذاتية عند الأديب.</a:t>
            </a:r>
          </a:p>
          <a:p>
            <a:pPr algn="just" rtl="1">
              <a:lnSpc>
                <a:spcPct val="200000"/>
              </a:lnSpc>
            </a:pPr>
            <a:r>
              <a:rPr lang="ar-EG" dirty="0">
                <a:latin typeface="Alexandria" pitchFamily="2" charset="-78"/>
                <a:cs typeface="Alexandria" pitchFamily="2" charset="-78"/>
              </a:rPr>
              <a:t>- اللغة الأدبية تخاطب العاطفة والمشاعر.</a:t>
            </a:r>
          </a:p>
          <a:p>
            <a:pPr algn="just" rtl="1">
              <a:lnSpc>
                <a:spcPct val="200000"/>
              </a:lnSpc>
            </a:pPr>
            <a:r>
              <a:rPr lang="ar-EG" dirty="0">
                <a:latin typeface="Alexandria" pitchFamily="2" charset="-78"/>
                <a:cs typeface="Alexandria" pitchFamily="2" charset="-78"/>
              </a:rPr>
              <a:t>- كتابة ذاتية ولا تتسم بالموضوعية أو التجرد ، وتعبر عن رؤية الأديب الذاتية تجاه إحدى القضايا .</a:t>
            </a:r>
          </a:p>
          <a:p>
            <a:pPr algn="just" rtl="1">
              <a:lnSpc>
                <a:spcPct val="200000"/>
              </a:lnSpc>
            </a:pPr>
            <a:r>
              <a:rPr lang="ar-EG" dirty="0">
                <a:latin typeface="Alexandria" pitchFamily="2" charset="-78"/>
                <a:cs typeface="Alexandria" pitchFamily="2" charset="-78"/>
              </a:rPr>
              <a:t>- لا تخضع للإجراءات البحثية ولا القواعد المنطقية في إنتاج العمل الأدبي.</a:t>
            </a:r>
          </a:p>
          <a:p>
            <a:pPr algn="just" rtl="1">
              <a:lnSpc>
                <a:spcPct val="200000"/>
              </a:lnSpc>
            </a:pPr>
            <a:r>
              <a:rPr lang="ar-EG" dirty="0">
                <a:latin typeface="Alexandria" pitchFamily="2" charset="-78"/>
                <a:cs typeface="Alexandria" pitchFamily="2" charset="-78"/>
              </a:rPr>
              <a:t>- لا يشترط فيها الالتزام بقواعد اللغة الفصحى، بل قد تتداخل العامية مع الفصحى.</a:t>
            </a:r>
          </a:p>
          <a:p>
            <a:pPr algn="just"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137599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BC09836-E5A3-0623-22BC-7B49CC7E1268}"/>
              </a:ext>
            </a:extLst>
          </p:cNvPr>
          <p:cNvSpPr txBox="1"/>
          <p:nvPr/>
        </p:nvSpPr>
        <p:spPr>
          <a:xfrm>
            <a:off x="529103" y="757612"/>
            <a:ext cx="11482466" cy="5546390"/>
          </a:xfrm>
          <a:prstGeom prst="rect">
            <a:avLst/>
          </a:prstGeom>
          <a:noFill/>
        </p:spPr>
        <p:txBody>
          <a:bodyPr wrap="square" rtlCol="1">
            <a:spAutoFit/>
          </a:bodyPr>
          <a:lstStyle/>
          <a:p>
            <a:pPr algn="just" rtl="1">
              <a:lnSpc>
                <a:spcPct val="200000"/>
              </a:lnSpc>
            </a:pPr>
            <a:r>
              <a:rPr lang="ar-EG" b="1" i="0" u="sng" dirty="0">
                <a:solidFill>
                  <a:srgbClr val="00B0F0"/>
                </a:solidFill>
                <a:effectLst/>
                <a:latin typeface="Alexandria" pitchFamily="2" charset="-78"/>
                <a:cs typeface="Alexandria" pitchFamily="2" charset="-78"/>
              </a:rPr>
              <a:t>الكتابة الأكاديمية :</a:t>
            </a:r>
          </a:p>
          <a:p>
            <a:pPr marL="285750" indent="-285750" algn="just" rtl="1">
              <a:lnSpc>
                <a:spcPct val="200000"/>
              </a:lnSpc>
              <a:buFont typeface="Wingdings" panose="05000000000000000000" pitchFamily="2" charset="2"/>
              <a:buChar char="q"/>
            </a:pPr>
            <a:r>
              <a:rPr lang="ar-EG" b="0" i="0" dirty="0">
                <a:effectLst/>
                <a:latin typeface="Alexandria" pitchFamily="2" charset="-78"/>
                <a:cs typeface="Alexandria" pitchFamily="2" charset="-78"/>
              </a:rPr>
              <a:t>هي نوع خاص من الكتابة ، الذي يقوم الباحث العلمي بالاعتماد عليه في كتابة كل ما يتعلق بنشاطه الأكاديمي ( البحث العلمي ) ، متبعا في ذلك كل ما يلزم من اشتراطات الكتابة الأكاديمية السليمة.</a:t>
            </a:r>
          </a:p>
          <a:p>
            <a:pPr marL="285750" indent="-285750" algn="just" rtl="1">
              <a:lnSpc>
                <a:spcPct val="200000"/>
              </a:lnSpc>
              <a:buFont typeface="Wingdings" panose="05000000000000000000" pitchFamily="2" charset="2"/>
              <a:buChar char="q"/>
            </a:pPr>
            <a:r>
              <a:rPr lang="ar-EG" dirty="0">
                <a:latin typeface="Alexandria" pitchFamily="2" charset="-78"/>
                <a:cs typeface="Alexandria" pitchFamily="2" charset="-78"/>
              </a:rPr>
              <a:t>هي الصياغة الكتابية لفكرة البحث العلمي التي تعالج البحث العلمي بدءاً  </a:t>
            </a:r>
            <a:r>
              <a:rPr lang="ar-EG" b="0" i="0" dirty="0">
                <a:effectLst/>
                <a:latin typeface="Alexandria" pitchFamily="2" charset="-78"/>
                <a:cs typeface="Alexandria" pitchFamily="2" charset="-78"/>
              </a:rPr>
              <a:t>من نقطة السؤال </a:t>
            </a:r>
            <a:r>
              <a:rPr lang="ar-EG" b="0" i="0" dirty="0">
                <a:effectLst/>
                <a:latin typeface="Alexandria" pitchFamily="2" charset="-78"/>
                <a:cs typeface="Alexandria" pitchFamily="2" charset="-78"/>
                <a:hlinkClick r:id="rId2">
                  <a:extLst>
                    <a:ext uri="{A12FA001-AC4F-418D-AE19-62706E023703}">
                      <ahyp:hlinkClr xmlns:ahyp="http://schemas.microsoft.com/office/drawing/2018/hyperlinkcolor" val="tx"/>
                    </a:ext>
                  </a:extLst>
                </a:hlinkClick>
              </a:rPr>
              <a:t>والمشكلة</a:t>
            </a:r>
            <a:r>
              <a:rPr lang="ar-EG" b="0" i="0" u="none" strike="noStrike" dirty="0">
                <a:effectLst/>
                <a:latin typeface="Alexandria" pitchFamily="2" charset="-78"/>
                <a:cs typeface="Alexandria" pitchFamily="2" charset="-78"/>
                <a:hlinkClick r:id="rId2">
                  <a:extLst>
                    <a:ext uri="{A12FA001-AC4F-418D-AE19-62706E023703}">
                      <ahyp:hlinkClr xmlns:ahyp="http://schemas.microsoft.com/office/drawing/2018/hyperlinkcolor" val="tx"/>
                    </a:ext>
                  </a:extLst>
                </a:hlinkClick>
              </a:rPr>
              <a:t> العلمية</a:t>
            </a:r>
            <a:r>
              <a:rPr lang="ar-EG" b="0" i="0" dirty="0">
                <a:effectLst/>
                <a:latin typeface="Alexandria" pitchFamily="2" charset="-78"/>
                <a:cs typeface="Alexandria" pitchFamily="2" charset="-78"/>
              </a:rPr>
              <a:t> وصولاً إلى النتائج العلمية المرجوة أو المفترضة في هيئة فروض علمية في البحث العلمي.</a:t>
            </a:r>
          </a:p>
          <a:p>
            <a:pPr marL="285750" indent="-285750" algn="just" rtl="1">
              <a:lnSpc>
                <a:spcPct val="200000"/>
              </a:lnSpc>
              <a:buFont typeface="Wingdings" panose="05000000000000000000" pitchFamily="2" charset="2"/>
              <a:buChar char="q"/>
            </a:pPr>
            <a:r>
              <a:rPr lang="ar-EG" i="0" dirty="0">
                <a:effectLst/>
                <a:latin typeface="Alexandria" pitchFamily="2" charset="-78"/>
                <a:cs typeface="Alexandria" pitchFamily="2" charset="-78"/>
              </a:rPr>
              <a:t>تستخدم الكتابة الأكاديمية في صياغة الأبحاث والرسائل العلمية </a:t>
            </a:r>
            <a:r>
              <a:rPr lang="ar-EG" b="0" i="0" dirty="0">
                <a:effectLst/>
                <a:latin typeface="Alexandria" pitchFamily="2" charset="-78"/>
                <a:cs typeface="Alexandria" pitchFamily="2" charset="-78"/>
              </a:rPr>
              <a:t>، وأيضا الأوراق العلمية التي يصدرها الباحث العلمي.</a:t>
            </a:r>
          </a:p>
          <a:p>
            <a:pPr marL="285750" indent="-285750" algn="just" rtl="1">
              <a:lnSpc>
                <a:spcPct val="200000"/>
              </a:lnSpc>
              <a:buFont typeface="Wingdings" panose="05000000000000000000" pitchFamily="2" charset="2"/>
              <a:buChar char="q"/>
            </a:pPr>
            <a:r>
              <a:rPr lang="ar-EG" dirty="0">
                <a:latin typeface="Alexandria" pitchFamily="2" charset="-78"/>
                <a:cs typeface="Alexandria" pitchFamily="2" charset="-78"/>
              </a:rPr>
              <a:t>تخضع لقواعد اللغة الفصحى ولا يسمح فيها باستخدام العامية.</a:t>
            </a:r>
          </a:p>
          <a:p>
            <a:pPr marL="285750" indent="-285750" algn="just" rtl="1">
              <a:lnSpc>
                <a:spcPct val="200000"/>
              </a:lnSpc>
              <a:buFont typeface="Wingdings" panose="05000000000000000000" pitchFamily="2" charset="2"/>
              <a:buChar char="q"/>
            </a:pPr>
            <a:r>
              <a:rPr lang="ar-EG" b="0" i="0" dirty="0">
                <a:effectLst/>
                <a:latin typeface="Alexandria" pitchFamily="2" charset="-78"/>
                <a:cs typeface="Alexandria" pitchFamily="2" charset="-78"/>
              </a:rPr>
              <a:t>تتسم بالموضوعية والتجرد وليس مسموحاً فيها باستعمال المفردات التي تعبر عن رؤية الباحث الذاتية.</a:t>
            </a:r>
          </a:p>
          <a:p>
            <a:pPr algn="just" rtl="1">
              <a:lnSpc>
                <a:spcPct val="200000"/>
              </a:lnSpc>
            </a:pPr>
            <a:endParaRPr lang="ar-EG" dirty="0"/>
          </a:p>
        </p:txBody>
      </p:sp>
      <p:sp>
        <p:nvSpPr>
          <p:cNvPr id="5" name="Rectangle 4">
            <a:extLst>
              <a:ext uri="{FF2B5EF4-FFF2-40B4-BE49-F238E27FC236}">
                <a16:creationId xmlns:a16="http://schemas.microsoft.com/office/drawing/2014/main" id="{81B1BD5A-D67D-4E96-C9AA-8778DDDEECC6}"/>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60C00C4-7E7C-7363-354B-77CEC2918C81}"/>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4B4AA7-D1EC-EE1C-6F0D-D1473A7F5E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56730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141E97E-9A6E-B589-C1FB-20ED2A6D7E90}"/>
              </a:ext>
            </a:extLst>
          </p:cNvPr>
          <p:cNvSpPr txBox="1"/>
          <p:nvPr/>
        </p:nvSpPr>
        <p:spPr>
          <a:xfrm>
            <a:off x="1124262" y="1637677"/>
            <a:ext cx="10538085" cy="4823756"/>
          </a:xfrm>
          <a:prstGeom prst="rect">
            <a:avLst/>
          </a:prstGeom>
          <a:noFill/>
        </p:spPr>
        <p:txBody>
          <a:bodyPr wrap="square">
            <a:spAutoFit/>
          </a:bodyPr>
          <a:lstStyle/>
          <a:p>
            <a:pPr marL="285750" indent="-285750" algn="just" rtl="1">
              <a:lnSpc>
                <a:spcPct val="250000"/>
              </a:lnSpc>
              <a:buFont typeface="Wingdings" panose="05000000000000000000" pitchFamily="2" charset="2"/>
              <a:buChar char="q"/>
            </a:pPr>
            <a:r>
              <a:rPr lang="ar-EG" dirty="0">
                <a:latin typeface="Alexandria" pitchFamily="2" charset="-78"/>
                <a:cs typeface="Alexandria" pitchFamily="2" charset="-78"/>
              </a:rPr>
              <a:t>لابد فيها من </a:t>
            </a:r>
            <a:r>
              <a:rPr lang="ar-EG" b="0" i="0" dirty="0">
                <a:effectLst/>
                <a:latin typeface="Alexandria" pitchFamily="2" charset="-78"/>
                <a:cs typeface="Alexandria" pitchFamily="2" charset="-78"/>
              </a:rPr>
              <a:t>تحقيق اشتراطات أشكال الكتابة الأكاديمية السليمة .</a:t>
            </a:r>
          </a:p>
          <a:p>
            <a:pPr marL="285750" indent="-285750" algn="just" rtl="1">
              <a:lnSpc>
                <a:spcPct val="250000"/>
              </a:lnSpc>
              <a:buFont typeface="Wingdings" panose="05000000000000000000" pitchFamily="2" charset="2"/>
              <a:buChar char="q"/>
            </a:pPr>
            <a:r>
              <a:rPr lang="ar-EG" dirty="0">
                <a:latin typeface="Alexandria" pitchFamily="2" charset="-78"/>
                <a:cs typeface="Alexandria" pitchFamily="2" charset="-78"/>
              </a:rPr>
              <a:t>هي خطاب للعقل يعتمد على قواعد المنطق.</a:t>
            </a:r>
            <a:endParaRPr lang="ar-EG" b="0" i="0" dirty="0">
              <a:effectLst/>
              <a:latin typeface="Alexandria" pitchFamily="2" charset="-78"/>
              <a:cs typeface="Alexandria" pitchFamily="2" charset="-78"/>
            </a:endParaRPr>
          </a:p>
          <a:p>
            <a:pPr marL="285750" indent="-285750" algn="just" rtl="1">
              <a:lnSpc>
                <a:spcPct val="250000"/>
              </a:lnSpc>
              <a:buFont typeface="Wingdings" panose="05000000000000000000" pitchFamily="2" charset="2"/>
              <a:buChar char="q"/>
            </a:pPr>
            <a:r>
              <a:rPr lang="ar-EG" dirty="0">
                <a:latin typeface="Alexandria" pitchFamily="2" charset="-78"/>
                <a:cs typeface="Alexandria" pitchFamily="2" charset="-78"/>
              </a:rPr>
              <a:t>مهارة </a:t>
            </a:r>
            <a:r>
              <a:rPr lang="ar-EG" b="0" i="0" dirty="0">
                <a:effectLst/>
                <a:latin typeface="Alexandria" pitchFamily="2" charset="-78"/>
                <a:cs typeface="Alexandria" pitchFamily="2" charset="-78"/>
              </a:rPr>
              <a:t>الكتابة الأكاديمية هي إحدى المهارات المهمة التي يجب أن يمتلكها الباحث العلمي </a:t>
            </a:r>
            <a:r>
              <a:rPr lang="ar-EG" dirty="0">
                <a:latin typeface="Alexandria" pitchFamily="2" charset="-78"/>
                <a:cs typeface="Alexandria" pitchFamily="2" charset="-78"/>
              </a:rPr>
              <a:t>كي </a:t>
            </a:r>
            <a:r>
              <a:rPr lang="ar-EG" b="0" i="0" dirty="0">
                <a:effectLst/>
                <a:latin typeface="Alexandria" pitchFamily="2" charset="-78"/>
                <a:cs typeface="Alexandria" pitchFamily="2" charset="-78"/>
              </a:rPr>
              <a:t>يتقن </a:t>
            </a:r>
            <a:r>
              <a:rPr lang="ar-EG" dirty="0">
                <a:latin typeface="Alexandria" pitchFamily="2" charset="-78"/>
                <a:cs typeface="Alexandria" pitchFamily="2" charset="-78"/>
              </a:rPr>
              <a:t>الوصول إلى </a:t>
            </a:r>
            <a:r>
              <a:rPr lang="ar-EG" b="0" i="0" dirty="0">
                <a:effectLst/>
                <a:latin typeface="Alexandria" pitchFamily="2" charset="-78"/>
                <a:cs typeface="Alexandria" pitchFamily="2" charset="-78"/>
              </a:rPr>
              <a:t>شكل البحث العلمي بمهارة واحترافية ، كما أنها ترفع من شأن البحث العلمي الذي قام به ، وتجعله في مقدمة الأبحاث الأخرى من نفس المجال، كلما تَمَلَّكَ أدواتها، وأتقن طريقة معالجة الفكرة البحثية وفق طريقة منهجية سليمة وأجاد فيها.</a:t>
            </a:r>
          </a:p>
          <a:p>
            <a:pPr algn="just" rtl="1">
              <a:lnSpc>
                <a:spcPct val="250000"/>
              </a:lnSpc>
            </a:pPr>
            <a:endParaRPr lang="ar-EG" b="1" i="0" u="sng" dirty="0">
              <a:effectLst/>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D71B2241-80DB-E505-A26C-EA5202F04F7F}"/>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3F84FC1-EC5A-BCE4-4FB8-3428D9A50770}"/>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7309A508-D444-78B4-3A88-40FCD6B49F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3A16665-6224-0D58-1990-F401E5B72968}"/>
              </a:ext>
            </a:extLst>
          </p:cNvPr>
          <p:cNvSpPr txBox="1"/>
          <p:nvPr/>
        </p:nvSpPr>
        <p:spPr>
          <a:xfrm>
            <a:off x="5598828" y="1027734"/>
            <a:ext cx="6160956" cy="369332"/>
          </a:xfrm>
          <a:prstGeom prst="rect">
            <a:avLst/>
          </a:prstGeom>
          <a:noFill/>
        </p:spPr>
        <p:txBody>
          <a:bodyPr wrap="square">
            <a:spAutoFit/>
          </a:bodyPr>
          <a:lstStyle/>
          <a:p>
            <a:pPr algn="just" rtl="1"/>
            <a:r>
              <a:rPr lang="ar-EG" b="1" i="0" u="sng" dirty="0">
                <a:solidFill>
                  <a:srgbClr val="00B0F0"/>
                </a:solidFill>
                <a:effectLst/>
                <a:latin typeface="Alexandria" pitchFamily="2" charset="-78"/>
                <a:cs typeface="Alexandria" pitchFamily="2" charset="-78"/>
              </a:rPr>
              <a:t>الكتابة الأكاديمية :</a:t>
            </a:r>
          </a:p>
        </p:txBody>
      </p:sp>
    </p:spTree>
    <p:extLst>
      <p:ext uri="{BB962C8B-B14F-4D97-AF65-F5344CB8AC3E}">
        <p14:creationId xmlns:p14="http://schemas.microsoft.com/office/powerpoint/2010/main" val="42115920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57C3DD-213D-849B-7C81-63F17BE284FE}"/>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23B1F0A-38AB-04D5-3DE2-4C9720D67C64}"/>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6298120-42B4-2B76-818E-6B9E62E463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BA2052C-D64D-DB3A-5D05-28F33BECE309}"/>
              </a:ext>
            </a:extLst>
          </p:cNvPr>
          <p:cNvSpPr txBox="1"/>
          <p:nvPr/>
        </p:nvSpPr>
        <p:spPr>
          <a:xfrm>
            <a:off x="1906654" y="2782669"/>
            <a:ext cx="8526503" cy="707886"/>
          </a:xfrm>
          <a:prstGeom prst="rect">
            <a:avLst/>
          </a:prstGeom>
          <a:noFill/>
        </p:spPr>
        <p:txBody>
          <a:bodyPr wrap="square" rtlCol="1" anchor="ctr">
            <a:spAutoFit/>
          </a:bodyPr>
          <a:lstStyle/>
          <a:p>
            <a:pPr algn="ctr" rtl="1"/>
            <a:r>
              <a:rPr lang="ar-EG" sz="4000" dirty="0">
                <a:solidFill>
                  <a:srgbClr val="00B0F0"/>
                </a:solidFill>
                <a:latin typeface="Alexandria" pitchFamily="2" charset="-78"/>
                <a:cs typeface="Alexandria" pitchFamily="2" charset="-78"/>
              </a:rPr>
              <a:t>مراحل الكتابة العلمية</a:t>
            </a:r>
          </a:p>
        </p:txBody>
      </p:sp>
    </p:spTree>
    <p:extLst>
      <p:ext uri="{BB962C8B-B14F-4D97-AF65-F5344CB8AC3E}">
        <p14:creationId xmlns:p14="http://schemas.microsoft.com/office/powerpoint/2010/main" val="3314525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49900" y="645331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ECF24CF-3EE4-157B-692B-1753DAA8FCFF}"/>
              </a:ext>
            </a:extLst>
          </p:cNvPr>
          <p:cNvSpPr txBox="1"/>
          <p:nvPr/>
        </p:nvSpPr>
        <p:spPr>
          <a:xfrm>
            <a:off x="4239169" y="894259"/>
            <a:ext cx="7772400" cy="523220"/>
          </a:xfrm>
          <a:prstGeom prst="rect">
            <a:avLst/>
          </a:prstGeom>
        </p:spPr>
        <p:style>
          <a:lnRef idx="2">
            <a:schemeClr val="dk1"/>
          </a:lnRef>
          <a:fillRef idx="1">
            <a:schemeClr val="lt1"/>
          </a:fillRef>
          <a:effectRef idx="0">
            <a:schemeClr val="dk1"/>
          </a:effectRef>
          <a:fontRef idx="minor">
            <a:schemeClr val="dk1"/>
          </a:fontRef>
        </p:style>
        <p:txBody>
          <a:bodyPr wrap="square" rtlCol="1">
            <a:spAutoFit/>
          </a:bodyPr>
          <a:lstStyle/>
          <a:p>
            <a:pPr algn="ctr" rtl="1"/>
            <a:r>
              <a:rPr lang="ar-EG" sz="2800" dirty="0">
                <a:solidFill>
                  <a:srgbClr val="00B0F0"/>
                </a:solidFill>
                <a:latin typeface="Alexandria" pitchFamily="2" charset="-78"/>
                <a:cs typeface="Alexandria" pitchFamily="2" charset="-78"/>
              </a:rPr>
              <a:t>تمر عملية الكتابة العلمية بثلاث مراحل متتالية:</a:t>
            </a:r>
          </a:p>
        </p:txBody>
      </p:sp>
      <p:sp>
        <p:nvSpPr>
          <p:cNvPr id="6" name="Rectangle: Rounded Corners 5">
            <a:extLst>
              <a:ext uri="{FF2B5EF4-FFF2-40B4-BE49-F238E27FC236}">
                <a16:creationId xmlns:a16="http://schemas.microsoft.com/office/drawing/2014/main" id="{464A0A31-B0D7-7B0B-8B36-E1EB9164C2B9}"/>
              </a:ext>
            </a:extLst>
          </p:cNvPr>
          <p:cNvSpPr/>
          <p:nvPr/>
        </p:nvSpPr>
        <p:spPr>
          <a:xfrm>
            <a:off x="9121199" y="1720842"/>
            <a:ext cx="2438400" cy="9144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latin typeface="Alexandria" pitchFamily="2" charset="-78"/>
                <a:cs typeface="Alexandria" pitchFamily="2" charset="-78"/>
              </a:rPr>
              <a:t>ما قبل الكتابة</a:t>
            </a:r>
          </a:p>
        </p:txBody>
      </p:sp>
      <p:sp>
        <p:nvSpPr>
          <p:cNvPr id="7" name="Rectangle: Rounded Corners 6">
            <a:extLst>
              <a:ext uri="{FF2B5EF4-FFF2-40B4-BE49-F238E27FC236}">
                <a16:creationId xmlns:a16="http://schemas.microsoft.com/office/drawing/2014/main" id="{01925741-2B52-E024-7CFE-1F8382438B0A}"/>
              </a:ext>
            </a:extLst>
          </p:cNvPr>
          <p:cNvSpPr/>
          <p:nvPr/>
        </p:nvSpPr>
        <p:spPr>
          <a:xfrm>
            <a:off x="4790545" y="1720842"/>
            <a:ext cx="2438400" cy="9144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latin typeface="Alexandria" pitchFamily="2" charset="-78"/>
                <a:cs typeface="Alexandria" pitchFamily="2" charset="-78"/>
              </a:rPr>
              <a:t>أثناء الكتابة</a:t>
            </a:r>
          </a:p>
        </p:txBody>
      </p:sp>
      <p:sp>
        <p:nvSpPr>
          <p:cNvPr id="8" name="Rectangle: Rounded Corners 7">
            <a:extLst>
              <a:ext uri="{FF2B5EF4-FFF2-40B4-BE49-F238E27FC236}">
                <a16:creationId xmlns:a16="http://schemas.microsoft.com/office/drawing/2014/main" id="{AEE090D6-6157-DCCF-6F66-BC787F33786D}"/>
              </a:ext>
            </a:extLst>
          </p:cNvPr>
          <p:cNvSpPr/>
          <p:nvPr/>
        </p:nvSpPr>
        <p:spPr>
          <a:xfrm>
            <a:off x="846892" y="1720842"/>
            <a:ext cx="2305141" cy="9144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latin typeface="Alexandria" pitchFamily="2" charset="-78"/>
                <a:cs typeface="Alexandria" pitchFamily="2" charset="-78"/>
              </a:rPr>
              <a:t>ما بعد الكتابة</a:t>
            </a:r>
          </a:p>
        </p:txBody>
      </p:sp>
      <p:cxnSp>
        <p:nvCxnSpPr>
          <p:cNvPr id="10" name="Straight Connector 9">
            <a:extLst>
              <a:ext uri="{FF2B5EF4-FFF2-40B4-BE49-F238E27FC236}">
                <a16:creationId xmlns:a16="http://schemas.microsoft.com/office/drawing/2014/main" id="{0CD70962-D35C-47BE-6158-17BFCBC89CF8}"/>
              </a:ext>
            </a:extLst>
          </p:cNvPr>
          <p:cNvCxnSpPr>
            <a:cxnSpLocks/>
          </p:cNvCxnSpPr>
          <p:nvPr/>
        </p:nvCxnSpPr>
        <p:spPr>
          <a:xfrm>
            <a:off x="8472612" y="2507740"/>
            <a:ext cx="0" cy="39980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304AE09-FA1D-CA42-5A7E-2D2AFC1F754D}"/>
              </a:ext>
            </a:extLst>
          </p:cNvPr>
          <p:cNvCxnSpPr>
            <a:cxnSpLocks/>
          </p:cNvCxnSpPr>
          <p:nvPr/>
        </p:nvCxnSpPr>
        <p:spPr>
          <a:xfrm>
            <a:off x="3794642" y="2530850"/>
            <a:ext cx="0" cy="3974892"/>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C3074E91-5F38-2D5A-E964-004A5B4071A1}"/>
              </a:ext>
            </a:extLst>
          </p:cNvPr>
          <p:cNvSpPr txBox="1"/>
          <p:nvPr/>
        </p:nvSpPr>
        <p:spPr>
          <a:xfrm>
            <a:off x="8691541" y="2940780"/>
            <a:ext cx="3297717" cy="3416320"/>
          </a:xfrm>
          <a:prstGeom prst="rect">
            <a:avLst/>
          </a:prstGeom>
          <a:noFill/>
        </p:spPr>
        <p:txBody>
          <a:bodyPr wrap="square" rtlCol="1">
            <a:spAutoFit/>
          </a:bodyPr>
          <a:lstStyle/>
          <a:p>
            <a:pPr algn="justLow" rtl="1"/>
            <a:r>
              <a:rPr lang="ar-EG" b="0" i="0" dirty="0">
                <a:solidFill>
                  <a:srgbClr val="000000"/>
                </a:solidFill>
                <a:effectLst/>
                <a:latin typeface="Alexandria" pitchFamily="2" charset="-78"/>
                <a:cs typeface="Alexandria" pitchFamily="2" charset="-78"/>
              </a:rPr>
              <a:t>- هذه المرحلة هي مرحلة إعداد واستعداد للقيام بعملية الكتابة نفسها</a:t>
            </a:r>
          </a:p>
          <a:p>
            <a:pPr algn="justLow" rtl="1"/>
            <a:r>
              <a:rPr lang="ar-EG" b="0" i="0" dirty="0">
                <a:solidFill>
                  <a:srgbClr val="000000"/>
                </a:solidFill>
                <a:effectLst/>
                <a:latin typeface="Alexandria" pitchFamily="2" charset="-78"/>
                <a:cs typeface="Alexandria" pitchFamily="2" charset="-78"/>
              </a:rPr>
              <a:t>- يقوم فيها الكاتب بالتخطيط ووضع التصورات لما سيكون عليه المنتج النهائي</a:t>
            </a:r>
            <a:endParaRPr lang="ar-EG" dirty="0">
              <a:solidFill>
                <a:srgbClr val="000000"/>
              </a:solidFill>
              <a:latin typeface="Alexandria" pitchFamily="2" charset="-78"/>
              <a:cs typeface="Alexandria" pitchFamily="2" charset="-78"/>
            </a:endParaRPr>
          </a:p>
          <a:p>
            <a:pPr algn="justLow" rtl="1"/>
            <a:r>
              <a:rPr lang="ar-EG" b="0" i="0" dirty="0">
                <a:solidFill>
                  <a:srgbClr val="000000"/>
                </a:solidFill>
                <a:effectLst/>
                <a:latin typeface="Alexandria" pitchFamily="2" charset="-78"/>
                <a:cs typeface="Alexandria" pitchFamily="2" charset="-78"/>
              </a:rPr>
              <a:t>- يتم فيها تدوين الملاحظات          ( </a:t>
            </a:r>
            <a:r>
              <a:rPr lang="ar-EG" b="0" i="0" u="none" strike="noStrike" dirty="0">
                <a:solidFill>
                  <a:srgbClr val="00B0F0"/>
                </a:solidFill>
                <a:effectLst/>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العصف الذهني</a:t>
            </a:r>
            <a:r>
              <a:rPr lang="ar-EG" b="0" i="0" u="none" strike="noStrike" dirty="0">
                <a:solidFill>
                  <a:srgbClr val="00B0F0"/>
                </a:solidFill>
                <a:effectLst/>
                <a:latin typeface="Alexandria" pitchFamily="2" charset="-78"/>
                <a:cs typeface="Alexandria" pitchFamily="2" charset="-78"/>
              </a:rPr>
              <a:t> )</a:t>
            </a:r>
            <a:r>
              <a:rPr lang="ar-EG" b="0" i="0" dirty="0">
                <a:solidFill>
                  <a:srgbClr val="00B0F0"/>
                </a:solidFill>
                <a:effectLst/>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لكتابة أكبر عدد من الأفكار، الحوار والمناقشة التي يجريها الكاتب مع ذاته، إجراء المقابلات.</a:t>
            </a:r>
            <a:endParaRPr lang="ar-EG" dirty="0">
              <a:solidFill>
                <a:srgbClr val="00000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BDF2D9F4-9C98-CD4B-8DD4-5F919D1DD250}"/>
              </a:ext>
            </a:extLst>
          </p:cNvPr>
          <p:cNvSpPr txBox="1"/>
          <p:nvPr/>
        </p:nvSpPr>
        <p:spPr>
          <a:xfrm>
            <a:off x="3811348" y="2940779"/>
            <a:ext cx="4534026" cy="3693319"/>
          </a:xfrm>
          <a:prstGeom prst="rect">
            <a:avLst/>
          </a:prstGeom>
          <a:noFill/>
        </p:spPr>
        <p:txBody>
          <a:bodyPr wrap="square" rtlCol="1">
            <a:spAutoFit/>
          </a:bodyPr>
          <a:lstStyle/>
          <a:p>
            <a:pPr algn="justLow" rtl="1"/>
            <a:r>
              <a:rPr lang="ar-EG" b="0" i="0" dirty="0">
                <a:solidFill>
                  <a:srgbClr val="000000"/>
                </a:solidFill>
                <a:effectLst/>
                <a:latin typeface="Alexandria" pitchFamily="2" charset="-78"/>
                <a:cs typeface="Alexandria" pitchFamily="2" charset="-78"/>
              </a:rPr>
              <a:t>- المرحلة التي يقوم فيها الكاتب بتنفيذ الخطة المرسومة سابقاً</a:t>
            </a:r>
          </a:p>
          <a:p>
            <a:pPr algn="justLow" rtl="1"/>
            <a:r>
              <a:rPr lang="ar-EG" b="0" i="0" dirty="0">
                <a:solidFill>
                  <a:srgbClr val="000000"/>
                </a:solidFill>
                <a:effectLst/>
                <a:latin typeface="Alexandria" pitchFamily="2" charset="-78"/>
                <a:cs typeface="Alexandria" pitchFamily="2" charset="-78"/>
              </a:rPr>
              <a:t>- يتم فيها تحويل أفكاره ومعارفه إلى واقع ملموس يشاهده القارئ ويتفاعل معه.</a:t>
            </a:r>
          </a:p>
          <a:p>
            <a:pPr algn="justLow" rtl="1"/>
            <a:r>
              <a:rPr lang="ar-EG" dirty="0">
                <a:solidFill>
                  <a:srgbClr val="000000"/>
                </a:solidFill>
                <a:latin typeface="Alexandria" pitchFamily="2" charset="-78"/>
                <a:cs typeface="Alexandria" pitchFamily="2" charset="-78"/>
              </a:rPr>
              <a:t>- يقوم بتوظيف الاقتباسات والاستشهادات التي وقف عليها ويبني عليه في تطوير فكرته البحثية.</a:t>
            </a:r>
          </a:p>
          <a:p>
            <a:pPr algn="justLow" rtl="1"/>
            <a:r>
              <a:rPr lang="ar-EG" b="0" i="0" dirty="0">
                <a:solidFill>
                  <a:srgbClr val="000000"/>
                </a:solidFill>
                <a:effectLst/>
                <a:latin typeface="Alexandria" pitchFamily="2" charset="-78"/>
                <a:cs typeface="Alexandria" pitchFamily="2" charset="-78"/>
              </a:rPr>
              <a:t>- ترتيب جزئيات البحث وتبويبه في فصول ومباحث وفق أساس منهجي ومنطقي.</a:t>
            </a:r>
          </a:p>
          <a:p>
            <a:pPr algn="justLow" rtl="1"/>
            <a:r>
              <a:rPr lang="ar-EG" b="0" i="0" dirty="0">
                <a:solidFill>
                  <a:srgbClr val="000000"/>
                </a:solidFill>
                <a:effectLst/>
                <a:latin typeface="Alexandria" pitchFamily="2" charset="-78"/>
                <a:cs typeface="Alexandria" pitchFamily="2" charset="-78"/>
              </a:rPr>
              <a:t>- حيث يكتب محتوى النص الأكاديمي مستعملاً الصيغ اللغوية المناسبة، وتنظيمه في فقرات مترابطة مع الاستشهاد بالحجج والأدلة</a:t>
            </a:r>
            <a:endParaRPr lang="ar-EG" dirty="0">
              <a:solidFill>
                <a:srgbClr val="000000"/>
              </a:solidFill>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476A4787-ACB4-DA59-93FA-0F549E35CC86}"/>
              </a:ext>
            </a:extLst>
          </p:cNvPr>
          <p:cNvSpPr txBox="1"/>
          <p:nvPr/>
        </p:nvSpPr>
        <p:spPr>
          <a:xfrm>
            <a:off x="180431" y="2893321"/>
            <a:ext cx="3432198" cy="4247317"/>
          </a:xfrm>
          <a:prstGeom prst="rect">
            <a:avLst/>
          </a:prstGeom>
          <a:noFill/>
        </p:spPr>
        <p:txBody>
          <a:bodyPr wrap="square" rtlCol="1">
            <a:spAutoFit/>
          </a:bodyPr>
          <a:lstStyle/>
          <a:p>
            <a:pPr algn="justLow" rtl="1"/>
            <a:r>
              <a:rPr lang="ar-EG" i="0" u="sng" dirty="0">
                <a:solidFill>
                  <a:srgbClr val="00B0F0"/>
                </a:solidFill>
                <a:effectLst/>
                <a:latin typeface="Alexandria" pitchFamily="2" charset="-78"/>
                <a:cs typeface="Alexandria" pitchFamily="2" charset="-78"/>
              </a:rPr>
              <a:t>مرحلة المراجعة والتنقيح:</a:t>
            </a:r>
          </a:p>
          <a:p>
            <a:pPr algn="justLow" rtl="1"/>
            <a:endParaRPr lang="ar-EG" u="sng" dirty="0">
              <a:solidFill>
                <a:srgbClr val="00B0F0"/>
              </a:solidFill>
              <a:latin typeface="Alexandria" pitchFamily="2" charset="-78"/>
              <a:cs typeface="Alexandria" pitchFamily="2" charset="-78"/>
            </a:endParaRPr>
          </a:p>
          <a:p>
            <a:pPr marL="342900" indent="-342900" algn="justLow" rtl="1">
              <a:buAutoNum type="arabicParenR"/>
            </a:pPr>
            <a:r>
              <a:rPr lang="ar-EG" i="0" dirty="0">
                <a:solidFill>
                  <a:srgbClr val="000000"/>
                </a:solidFill>
                <a:effectLst/>
                <a:latin typeface="Alexandria" pitchFamily="2" charset="-78"/>
                <a:cs typeface="Alexandria" pitchFamily="2" charset="-78"/>
              </a:rPr>
              <a:t>إجراءات المراجعة اللغوية.</a:t>
            </a:r>
          </a:p>
          <a:p>
            <a:pPr marL="342900" indent="-342900" algn="justLow" rtl="1">
              <a:buAutoNum type="arabicParenR"/>
            </a:pPr>
            <a:endParaRPr lang="ar-EG" dirty="0">
              <a:solidFill>
                <a:srgbClr val="000000"/>
              </a:solidFill>
              <a:latin typeface="Alexandria" pitchFamily="2" charset="-78"/>
              <a:cs typeface="Alexandria" pitchFamily="2" charset="-78"/>
            </a:endParaRPr>
          </a:p>
          <a:p>
            <a:pPr marL="342900" indent="-342900" algn="justLow" rtl="1">
              <a:buFontTx/>
              <a:buAutoNum type="arabicParenR"/>
            </a:pPr>
            <a:r>
              <a:rPr lang="ar-EG" i="0" dirty="0">
                <a:solidFill>
                  <a:srgbClr val="000000"/>
                </a:solidFill>
                <a:effectLst/>
                <a:latin typeface="Alexandria" pitchFamily="2" charset="-78"/>
                <a:cs typeface="Alexandria" pitchFamily="2" charset="-78"/>
              </a:rPr>
              <a:t>إجراءات مراجعة الأفكار في العمل الكتابي.</a:t>
            </a:r>
          </a:p>
          <a:p>
            <a:pPr marL="342900" indent="-342900" algn="justLow" rtl="1">
              <a:buFontTx/>
              <a:buAutoNum type="arabicParenR"/>
            </a:pPr>
            <a:endParaRPr lang="ar-EG" dirty="0">
              <a:solidFill>
                <a:srgbClr val="000000"/>
              </a:solidFill>
              <a:latin typeface="Alexandria" pitchFamily="2" charset="-78"/>
              <a:cs typeface="Alexandria" pitchFamily="2" charset="-78"/>
            </a:endParaRPr>
          </a:p>
          <a:p>
            <a:pPr marL="342900" indent="-342900" algn="justLow" rtl="1">
              <a:buAutoNum type="arabicParenR" startAt="3"/>
            </a:pPr>
            <a:r>
              <a:rPr lang="ar-EG" i="0" dirty="0">
                <a:solidFill>
                  <a:srgbClr val="000000"/>
                </a:solidFill>
                <a:effectLst/>
                <a:latin typeface="Alexandria" pitchFamily="2" charset="-78"/>
                <a:cs typeface="Alexandria" pitchFamily="2" charset="-78"/>
              </a:rPr>
              <a:t>إجراءات مراجعة التنظيم والشكل.</a:t>
            </a:r>
          </a:p>
          <a:p>
            <a:pPr marL="342900" indent="-342900" algn="justLow" rtl="1">
              <a:buAutoNum type="arabicParenR" startAt="3"/>
            </a:pPr>
            <a:r>
              <a:rPr lang="ar-EG" dirty="0">
                <a:solidFill>
                  <a:srgbClr val="000000"/>
                </a:solidFill>
                <a:latin typeface="Alexandria" pitchFamily="2" charset="-78"/>
                <a:cs typeface="Alexandria" pitchFamily="2" charset="-78"/>
              </a:rPr>
              <a:t>مراجعة ترتيب المصادر والمراجع.</a:t>
            </a:r>
          </a:p>
          <a:p>
            <a:pPr marL="342900" indent="-342900" algn="justLow" rtl="1">
              <a:buAutoNum type="arabicParenR" startAt="3"/>
            </a:pPr>
            <a:r>
              <a:rPr lang="ar-EG" dirty="0">
                <a:solidFill>
                  <a:srgbClr val="000000"/>
                </a:solidFill>
                <a:latin typeface="Alexandria" pitchFamily="2" charset="-78"/>
                <a:cs typeface="Alexandria" pitchFamily="2" charset="-78"/>
              </a:rPr>
              <a:t>مراجعة تنسيق الفهرس والمحتويات</a:t>
            </a:r>
            <a:br>
              <a:rPr lang="ar-EG" dirty="0">
                <a:latin typeface="Alexandria" pitchFamily="2" charset="-78"/>
                <a:cs typeface="Alexandria" pitchFamily="2" charset="-78"/>
              </a:rPr>
            </a:br>
            <a:endParaRPr lang="ar-EG" i="0" u="sng" dirty="0">
              <a:solidFill>
                <a:srgbClr val="00B0F0"/>
              </a:solidFill>
              <a:effectLst/>
              <a:latin typeface="Alexandria" pitchFamily="2" charset="-78"/>
              <a:cs typeface="Alexandria" pitchFamily="2" charset="-78"/>
            </a:endParaRPr>
          </a:p>
          <a:p>
            <a:pPr algn="justLow" rtl="1"/>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3750935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545118B-8920-7407-53CF-8A54779B7AED}"/>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9444E2E-FCD7-33C2-3A41-D453C7BED6E5}"/>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7A7E3FE-1766-8400-B5BF-B3B4240EB6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E7BFBAF-373A-A25F-6144-6A50F17444FD}"/>
              </a:ext>
            </a:extLst>
          </p:cNvPr>
          <p:cNvSpPr txBox="1"/>
          <p:nvPr/>
        </p:nvSpPr>
        <p:spPr>
          <a:xfrm>
            <a:off x="4515260" y="2830830"/>
            <a:ext cx="3281668" cy="707886"/>
          </a:xfrm>
          <a:prstGeom prst="rect">
            <a:avLst/>
          </a:prstGeom>
          <a:noFill/>
        </p:spPr>
        <p:txBody>
          <a:bodyPr wrap="none" rtlCol="1">
            <a:spAutoFit/>
          </a:bodyPr>
          <a:lstStyle/>
          <a:p>
            <a:r>
              <a:rPr lang="ar-EG" sz="4000" b="1" dirty="0">
                <a:solidFill>
                  <a:srgbClr val="00B0F0"/>
                </a:solidFill>
                <a:latin typeface="Alexandria" pitchFamily="2" charset="-78"/>
                <a:cs typeface="Alexandria" pitchFamily="2" charset="-78"/>
              </a:rPr>
              <a:t>النشر</a:t>
            </a:r>
            <a:r>
              <a:rPr lang="ar-EG" sz="4000" b="1" dirty="0">
                <a:latin typeface="Alexandria" pitchFamily="2" charset="-78"/>
                <a:cs typeface="Alexandria" pitchFamily="2" charset="-78"/>
              </a:rPr>
              <a:t> </a:t>
            </a:r>
            <a:r>
              <a:rPr lang="ar-EG" sz="4000" b="1" dirty="0">
                <a:solidFill>
                  <a:srgbClr val="00B0F0"/>
                </a:solidFill>
                <a:latin typeface="Alexandria" pitchFamily="2" charset="-78"/>
                <a:cs typeface="Alexandria" pitchFamily="2" charset="-78"/>
              </a:rPr>
              <a:t>العلمي</a:t>
            </a:r>
            <a:r>
              <a:rPr lang="ar-EG" sz="4000" b="1" dirty="0">
                <a:latin typeface="Alexandria" pitchFamily="2" charset="-78"/>
                <a:cs typeface="Alexandria" pitchFamily="2" charset="-78"/>
              </a:rPr>
              <a:t> </a:t>
            </a:r>
          </a:p>
        </p:txBody>
      </p:sp>
      <p:sp>
        <p:nvSpPr>
          <p:cNvPr id="8" name="TextBox 7">
            <a:extLst>
              <a:ext uri="{FF2B5EF4-FFF2-40B4-BE49-F238E27FC236}">
                <a16:creationId xmlns:a16="http://schemas.microsoft.com/office/drawing/2014/main" id="{096A5D61-BCAA-79AE-91D9-AE8775DE4A50}"/>
              </a:ext>
            </a:extLst>
          </p:cNvPr>
          <p:cNvSpPr txBox="1"/>
          <p:nvPr/>
        </p:nvSpPr>
        <p:spPr>
          <a:xfrm>
            <a:off x="2626179" y="4437089"/>
            <a:ext cx="7150308" cy="400110"/>
          </a:xfrm>
          <a:prstGeom prst="rect">
            <a:avLst/>
          </a:prstGeom>
          <a:noFill/>
        </p:spPr>
        <p:txBody>
          <a:bodyPr wrap="square" rtlCol="1">
            <a:spAutoFit/>
          </a:bodyPr>
          <a:lstStyle/>
          <a:p>
            <a:r>
              <a:rPr lang="en-US" dirty="0">
                <a:latin typeface="Alexandria" pitchFamily="2" charset="-78"/>
                <a:cs typeface="Alexandria" pitchFamily="2" charset="-78"/>
              </a:rPr>
              <a:t>“</a:t>
            </a:r>
            <a:r>
              <a:rPr lang="en-US" sz="2000" b="1" dirty="0">
                <a:solidFill>
                  <a:srgbClr val="852F4A"/>
                </a:solidFill>
                <a:latin typeface="Alexandria" pitchFamily="2" charset="-78"/>
                <a:cs typeface="Alexandria" pitchFamily="2" charset="-78"/>
              </a:rPr>
              <a:t>Without publishing , science is dead</a:t>
            </a:r>
            <a:r>
              <a:rPr lang="en-US" dirty="0">
                <a:latin typeface="Alexandria" pitchFamily="2" charset="-78"/>
                <a:cs typeface="Alexandria" pitchFamily="2" charset="-78"/>
              </a:rPr>
              <a:t>” by  </a:t>
            </a:r>
            <a:r>
              <a:rPr lang="en-US" sz="2000" b="1" dirty="0">
                <a:latin typeface="Alexandria" pitchFamily="2" charset="-78"/>
                <a:cs typeface="Alexandria" pitchFamily="2" charset="-78"/>
              </a:rPr>
              <a:t>Gerard </a:t>
            </a:r>
            <a:r>
              <a:rPr lang="en-US" sz="2000" b="1" dirty="0" err="1">
                <a:latin typeface="Alexandria" pitchFamily="2" charset="-78"/>
                <a:cs typeface="Alexandria" pitchFamily="2" charset="-78"/>
              </a:rPr>
              <a:t>Piel</a:t>
            </a:r>
            <a:r>
              <a:rPr lang="en-US" sz="2000" b="1" dirty="0">
                <a:latin typeface="Alexandria" pitchFamily="2" charset="-78"/>
                <a:cs typeface="Alexandria" pitchFamily="2" charset="-78"/>
              </a:rPr>
              <a:t>.</a:t>
            </a:r>
            <a:endParaRPr lang="ar-EG" b="1" dirty="0">
              <a:latin typeface="Alexandria" pitchFamily="2" charset="-78"/>
              <a:cs typeface="Alexandria" pitchFamily="2" charset="-78"/>
            </a:endParaRPr>
          </a:p>
        </p:txBody>
      </p:sp>
    </p:spTree>
    <p:extLst>
      <p:ext uri="{BB962C8B-B14F-4D97-AF65-F5344CB8AC3E}">
        <p14:creationId xmlns:p14="http://schemas.microsoft.com/office/powerpoint/2010/main" val="2377027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87EC4A3-1905-D0E3-6C79-2687C7B3DECC}"/>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2191221-F42E-028E-0AAF-4D2CB7D98753}"/>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32FA5A4-F695-3FEE-2C9C-5E17D92E05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0C2B895-3781-D5D0-9319-7B2928C04F1B}"/>
              </a:ext>
            </a:extLst>
          </p:cNvPr>
          <p:cNvSpPr txBox="1"/>
          <p:nvPr/>
        </p:nvSpPr>
        <p:spPr>
          <a:xfrm>
            <a:off x="9418271" y="971203"/>
            <a:ext cx="2533338" cy="369332"/>
          </a:xfrm>
          <a:prstGeom prst="rect">
            <a:avLst/>
          </a:prstGeom>
          <a:noFill/>
        </p:spPr>
        <p:txBody>
          <a:bodyPr wrap="square" rtlCol="1">
            <a:spAutoFit/>
          </a:bodyPr>
          <a:lstStyle/>
          <a:p>
            <a:pPr algn="r" rtl="1"/>
            <a:r>
              <a:rPr lang="ar-EG" u="sng" dirty="0">
                <a:solidFill>
                  <a:srgbClr val="00B0F0"/>
                </a:solidFill>
                <a:latin typeface="Alexandria" pitchFamily="2" charset="-78"/>
                <a:cs typeface="Alexandria" pitchFamily="2" charset="-78"/>
              </a:rPr>
              <a:t>مفهوم النشر العلمي</a:t>
            </a:r>
          </a:p>
        </p:txBody>
      </p:sp>
      <p:sp>
        <p:nvSpPr>
          <p:cNvPr id="8" name="TextBox 7">
            <a:extLst>
              <a:ext uri="{FF2B5EF4-FFF2-40B4-BE49-F238E27FC236}">
                <a16:creationId xmlns:a16="http://schemas.microsoft.com/office/drawing/2014/main" id="{3335B106-D4FB-3427-30DB-994EFF00DE13}"/>
              </a:ext>
            </a:extLst>
          </p:cNvPr>
          <p:cNvSpPr txBox="1"/>
          <p:nvPr/>
        </p:nvSpPr>
        <p:spPr>
          <a:xfrm>
            <a:off x="9718998" y="3220599"/>
            <a:ext cx="2228495" cy="369332"/>
          </a:xfrm>
          <a:prstGeom prst="rect">
            <a:avLst/>
          </a:prstGeom>
          <a:noFill/>
        </p:spPr>
        <p:txBody>
          <a:bodyPr wrap="none" rtlCol="1">
            <a:spAutoFit/>
          </a:bodyPr>
          <a:lstStyle/>
          <a:p>
            <a:r>
              <a:rPr lang="ar-EG" u="sng" dirty="0">
                <a:solidFill>
                  <a:srgbClr val="00B0F0"/>
                </a:solidFill>
                <a:latin typeface="Alexandria" pitchFamily="2" charset="-78"/>
                <a:cs typeface="Alexandria" pitchFamily="2" charset="-78"/>
              </a:rPr>
              <a:t>أهمية النشر العلمي</a:t>
            </a:r>
          </a:p>
        </p:txBody>
      </p:sp>
      <p:sp>
        <p:nvSpPr>
          <p:cNvPr id="10" name="TextBox 9">
            <a:extLst>
              <a:ext uri="{FF2B5EF4-FFF2-40B4-BE49-F238E27FC236}">
                <a16:creationId xmlns:a16="http://schemas.microsoft.com/office/drawing/2014/main" id="{97EC2A4F-FF71-3726-6F23-A95A2474E1BE}"/>
              </a:ext>
            </a:extLst>
          </p:cNvPr>
          <p:cNvSpPr txBox="1"/>
          <p:nvPr/>
        </p:nvSpPr>
        <p:spPr>
          <a:xfrm>
            <a:off x="180431" y="1377723"/>
            <a:ext cx="11486767" cy="1672894"/>
          </a:xfrm>
          <a:prstGeom prst="rect">
            <a:avLst/>
          </a:prstGeom>
          <a:noFill/>
        </p:spPr>
        <p:txBody>
          <a:bodyPr wrap="square" rtlCol="1">
            <a:spAutoFit/>
          </a:bodyPr>
          <a:lstStyle/>
          <a:p>
            <a:pPr algn="just" rtl="1">
              <a:lnSpc>
                <a:spcPct val="200000"/>
              </a:lnSpc>
            </a:pPr>
            <a:r>
              <a:rPr lang="ar-EG" b="0" i="0" dirty="0">
                <a:solidFill>
                  <a:srgbClr val="212529"/>
                </a:solidFill>
                <a:effectLst/>
                <a:latin typeface="Alexandria" pitchFamily="2" charset="-78"/>
                <a:cs typeface="Alexandria" pitchFamily="2" charset="-78"/>
              </a:rPr>
              <a:t>يقصد به قيام الباحث أو الباحثين بعمل مجموعة من الأبحاث أو الدراسات العلمية حول مشكلة معينة تواجهه أو تواجه أفراد المجتمع، ومنها يستطيع العلماء اكتشاف أفكار الآخرين والاستفادة منها في تنفيذ هذه الدراسة لحل العديد من المشكلات، وكذلك العمل على تقدم الأمم.</a:t>
            </a:r>
          </a:p>
        </p:txBody>
      </p:sp>
      <p:sp>
        <p:nvSpPr>
          <p:cNvPr id="11" name="TextBox 10">
            <a:extLst>
              <a:ext uri="{FF2B5EF4-FFF2-40B4-BE49-F238E27FC236}">
                <a16:creationId xmlns:a16="http://schemas.microsoft.com/office/drawing/2014/main" id="{B5ACDC48-A9A2-058B-6699-3DAF0CB1F445}"/>
              </a:ext>
            </a:extLst>
          </p:cNvPr>
          <p:cNvSpPr txBox="1"/>
          <p:nvPr/>
        </p:nvSpPr>
        <p:spPr>
          <a:xfrm>
            <a:off x="0" y="3438428"/>
            <a:ext cx="11667199" cy="2780889"/>
          </a:xfrm>
          <a:prstGeom prst="rect">
            <a:avLst/>
          </a:prstGeom>
          <a:noFill/>
        </p:spPr>
        <p:txBody>
          <a:bodyPr wrap="square" rtlCol="1">
            <a:spAutoFit/>
          </a:bodyPr>
          <a:lstStyle/>
          <a:p>
            <a:pPr marL="342900" indent="-342900" algn="just" rtl="1">
              <a:lnSpc>
                <a:spcPct val="200000"/>
              </a:lnSpc>
              <a:buFont typeface="+mj-lt"/>
              <a:buAutoNum type="arabicParenR"/>
            </a:pPr>
            <a:r>
              <a:rPr lang="ar-EG" b="0" i="0" dirty="0">
                <a:effectLst/>
                <a:latin typeface="Alexandria" pitchFamily="2" charset="-78"/>
                <a:cs typeface="Alexandria" pitchFamily="2" charset="-78"/>
              </a:rPr>
              <a:t>النشر العلمي يساعد على وصول الأبحاث العلمية إلى العديد من الأشخاص المهتمين بمجال البحث.</a:t>
            </a:r>
          </a:p>
          <a:p>
            <a:pPr marL="342900" indent="-342900" algn="just" rtl="1">
              <a:lnSpc>
                <a:spcPct val="200000"/>
              </a:lnSpc>
              <a:buFont typeface="+mj-lt"/>
              <a:buAutoNum type="arabicParenR"/>
            </a:pPr>
            <a:r>
              <a:rPr lang="ar-EG" b="0" i="0" dirty="0">
                <a:effectLst/>
                <a:latin typeface="Alexandria" pitchFamily="2" charset="-78"/>
                <a:cs typeface="Alexandria" pitchFamily="2" charset="-78"/>
              </a:rPr>
              <a:t>يسهم النشر العلمي في إظهار قيمة الأبحاث العلمية وإبراز فائدتها، كما أنه يساعد على الاستمرار في البحث.</a:t>
            </a:r>
            <a:endParaRPr lang="ar-EG" dirty="0">
              <a:latin typeface="Alexandria" pitchFamily="2" charset="-78"/>
              <a:cs typeface="Alexandria" pitchFamily="2" charset="-78"/>
            </a:endParaRPr>
          </a:p>
          <a:p>
            <a:pPr marL="342900" indent="-342900" algn="just" rtl="1">
              <a:lnSpc>
                <a:spcPct val="200000"/>
              </a:lnSpc>
              <a:buFont typeface="+mj-lt"/>
              <a:buAutoNum type="arabicParenR"/>
            </a:pPr>
            <a:r>
              <a:rPr lang="ar-EG" b="0" i="0" dirty="0">
                <a:effectLst/>
                <a:latin typeface="Alexandria" pitchFamily="2" charset="-78"/>
                <a:cs typeface="Alexandria" pitchFamily="2" charset="-78"/>
              </a:rPr>
              <a:t>يساعد النشر العلمي في وصول البحث إلى الفئات المستهدفة منه.</a:t>
            </a:r>
          </a:p>
          <a:p>
            <a:pPr marL="342900" indent="-342900" algn="just" rtl="1">
              <a:lnSpc>
                <a:spcPct val="200000"/>
              </a:lnSpc>
              <a:buFont typeface="+mj-lt"/>
              <a:buAutoNum type="arabicParenR"/>
            </a:pPr>
            <a:r>
              <a:rPr lang="ar-EG" dirty="0">
                <a:latin typeface="Alexandria" pitchFamily="2" charset="-78"/>
                <a:cs typeface="Alexandria" pitchFamily="2" charset="-78"/>
              </a:rPr>
              <a:t>يسهم النشر العلمي في وصول أفكار العلماء وجهودهم؛ خاصة في الأبحاث المحكمة لفئات الباحثين التي ينتمي إليها مجال البحث؛ خاصة أنَّ الأبحاث تنشر في مجلات علمية، أو تصدر عن أقسمام مختصة في مجال البحث.</a:t>
            </a:r>
            <a:endParaRPr lang="ar-EG" b="0" i="0" dirty="0">
              <a:effectLst/>
              <a:latin typeface="Alexandria" pitchFamily="2" charset="-78"/>
              <a:cs typeface="Alexandria" pitchFamily="2" charset="-78"/>
            </a:endParaRPr>
          </a:p>
        </p:txBody>
      </p:sp>
    </p:spTree>
    <p:extLst>
      <p:ext uri="{BB962C8B-B14F-4D97-AF65-F5344CB8AC3E}">
        <p14:creationId xmlns:p14="http://schemas.microsoft.com/office/powerpoint/2010/main" val="2398224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A4C8D1-0B89-9D89-155E-D574BF5F6E79}"/>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92AC474-060D-160B-55D6-FDAF8AE18C0A}"/>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0C416AD-1A89-57AB-79A8-CCECD5A972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357F3FE-5BA1-583D-86D1-ABE33FD5EAF3}"/>
              </a:ext>
            </a:extLst>
          </p:cNvPr>
          <p:cNvSpPr txBox="1"/>
          <p:nvPr/>
        </p:nvSpPr>
        <p:spPr>
          <a:xfrm>
            <a:off x="9878523" y="3504572"/>
            <a:ext cx="2056973" cy="369332"/>
          </a:xfrm>
          <a:prstGeom prst="rect">
            <a:avLst/>
          </a:prstGeom>
          <a:noFill/>
        </p:spPr>
        <p:txBody>
          <a:bodyPr wrap="none" rtlCol="1">
            <a:spAutoFit/>
          </a:bodyPr>
          <a:lstStyle/>
          <a:p>
            <a:r>
              <a:rPr lang="ar-EG" u="sng" dirty="0">
                <a:solidFill>
                  <a:srgbClr val="00B0F0"/>
                </a:solidFill>
                <a:latin typeface="Alexandria" pitchFamily="2" charset="-78"/>
                <a:cs typeface="Alexandria" pitchFamily="2" charset="-78"/>
              </a:rPr>
              <a:t>أنواع النشر العلمي</a:t>
            </a:r>
          </a:p>
        </p:txBody>
      </p:sp>
      <p:sp>
        <p:nvSpPr>
          <p:cNvPr id="8" name="TextBox 7">
            <a:extLst>
              <a:ext uri="{FF2B5EF4-FFF2-40B4-BE49-F238E27FC236}">
                <a16:creationId xmlns:a16="http://schemas.microsoft.com/office/drawing/2014/main" id="{E3A018A9-844E-C3DF-5223-8E40A6CD1D2E}"/>
              </a:ext>
            </a:extLst>
          </p:cNvPr>
          <p:cNvSpPr txBox="1"/>
          <p:nvPr/>
        </p:nvSpPr>
        <p:spPr>
          <a:xfrm>
            <a:off x="1918736" y="4047308"/>
            <a:ext cx="10016760" cy="2503891"/>
          </a:xfrm>
          <a:prstGeom prst="rect">
            <a:avLst/>
          </a:prstGeom>
          <a:noFill/>
        </p:spPr>
        <p:txBody>
          <a:bodyPr wrap="square" rtlCol="1">
            <a:spAutoFit/>
          </a:bodyPr>
          <a:lstStyle/>
          <a:p>
            <a:pPr marL="342900" indent="-342900" algn="just" rtl="1">
              <a:buAutoNum type="arabicParenR"/>
            </a:pPr>
            <a:r>
              <a:rPr lang="ar-EG" dirty="0">
                <a:latin typeface="Alexandria" pitchFamily="2" charset="-78"/>
                <a:cs typeface="Alexandria" pitchFamily="2" charset="-78"/>
              </a:rPr>
              <a:t>نشر علمي محكم  ( الرسائل العلمية والأبحاث العلمية )</a:t>
            </a:r>
          </a:p>
          <a:p>
            <a:pPr marL="342900" indent="-342900" algn="just" rtl="1">
              <a:lnSpc>
                <a:spcPct val="200000"/>
              </a:lnSpc>
              <a:buAutoNum type="arabicParenR"/>
            </a:pPr>
            <a:r>
              <a:rPr lang="ar-EG" dirty="0">
                <a:latin typeface="Alexandria" pitchFamily="2" charset="-78"/>
                <a:cs typeface="Alexandria" pitchFamily="2" charset="-78"/>
              </a:rPr>
              <a:t>نشر علمي غير محكم  ( الكتب العلمية والمقالات والتقارير )</a:t>
            </a:r>
          </a:p>
          <a:p>
            <a:pPr algn="just" rtl="1">
              <a:lnSpc>
                <a:spcPct val="200000"/>
              </a:lnSpc>
            </a:pPr>
            <a:r>
              <a:rPr lang="ar-EG" dirty="0">
                <a:latin typeface="Alexandria" pitchFamily="2" charset="-78"/>
                <a:cs typeface="Alexandria" pitchFamily="2" charset="-78"/>
              </a:rPr>
              <a:t>أيضا هناك نوعان من النشر العلمي </a:t>
            </a:r>
            <a:r>
              <a:rPr lang="ar-EG" u="sng" dirty="0">
                <a:latin typeface="Alexandria" pitchFamily="2" charset="-78"/>
                <a:cs typeface="Alexandria" pitchFamily="2" charset="-78"/>
              </a:rPr>
              <a:t>بالنسبة للأبحاث العلمية المحكمة في المجلات العلمية:</a:t>
            </a:r>
          </a:p>
          <a:p>
            <a:pPr marL="342900" indent="-342900" algn="just" rtl="1">
              <a:lnSpc>
                <a:spcPct val="200000"/>
              </a:lnSpc>
              <a:buFont typeface="+mj-lt"/>
              <a:buAutoNum type="arabicParenR"/>
            </a:pPr>
            <a:r>
              <a:rPr lang="ar-EG" dirty="0">
                <a:latin typeface="Alexandria" pitchFamily="2" charset="-78"/>
                <a:cs typeface="Alexandria" pitchFamily="2" charset="-78"/>
              </a:rPr>
              <a:t>نشر علمي محلي </a:t>
            </a:r>
          </a:p>
          <a:p>
            <a:pPr marL="342900" indent="-342900" algn="just" rtl="1">
              <a:lnSpc>
                <a:spcPct val="200000"/>
              </a:lnSpc>
              <a:buFont typeface="+mj-lt"/>
              <a:buAutoNum type="arabicParenR"/>
            </a:pPr>
            <a:r>
              <a:rPr lang="ar-EG" dirty="0">
                <a:latin typeface="Alexandria" pitchFamily="2" charset="-78"/>
                <a:cs typeface="Alexandria" pitchFamily="2" charset="-78"/>
              </a:rPr>
              <a:t>نشر علمي دولي</a:t>
            </a:r>
          </a:p>
        </p:txBody>
      </p:sp>
      <p:sp>
        <p:nvSpPr>
          <p:cNvPr id="3" name="TextBox 2">
            <a:extLst>
              <a:ext uri="{FF2B5EF4-FFF2-40B4-BE49-F238E27FC236}">
                <a16:creationId xmlns:a16="http://schemas.microsoft.com/office/drawing/2014/main" id="{CBBA6CBC-E70B-6655-9540-8BFB7043D595}"/>
              </a:ext>
            </a:extLst>
          </p:cNvPr>
          <p:cNvSpPr txBox="1"/>
          <p:nvPr/>
        </p:nvSpPr>
        <p:spPr>
          <a:xfrm>
            <a:off x="404734" y="1502965"/>
            <a:ext cx="11530762" cy="1707519"/>
          </a:xfrm>
          <a:prstGeom prst="rect">
            <a:avLst/>
          </a:prstGeom>
          <a:noFill/>
        </p:spPr>
        <p:txBody>
          <a:bodyPr wrap="square">
            <a:spAutoFit/>
          </a:bodyPr>
          <a:lstStyle/>
          <a:p>
            <a:pPr marL="342900" indent="-342900" algn="just" rtl="1">
              <a:lnSpc>
                <a:spcPct val="150000"/>
              </a:lnSpc>
              <a:buFont typeface="+mj-lt"/>
              <a:buAutoNum type="arabicParenR"/>
            </a:pPr>
            <a:r>
              <a:rPr lang="ar-EG" b="0" i="0" dirty="0">
                <a:effectLst/>
                <a:latin typeface="Alexandria" pitchFamily="2" charset="-78"/>
                <a:cs typeface="Alexandria" pitchFamily="2" charset="-78"/>
              </a:rPr>
              <a:t>يعمل على تحسين مهارة الباحث في الكتابة.</a:t>
            </a:r>
            <a:endParaRPr lang="ar-EG" dirty="0">
              <a:latin typeface="Alexandria" pitchFamily="2" charset="-78"/>
              <a:cs typeface="Alexandria" pitchFamily="2" charset="-78"/>
            </a:endParaRPr>
          </a:p>
          <a:p>
            <a:pPr marL="342900" indent="-342900" algn="just" rtl="1">
              <a:lnSpc>
                <a:spcPct val="150000"/>
              </a:lnSpc>
              <a:buFont typeface="+mj-lt"/>
              <a:buAutoNum type="arabicParenR"/>
            </a:pPr>
            <a:r>
              <a:rPr lang="ar-EG" b="0" i="0" dirty="0">
                <a:effectLst/>
                <a:latin typeface="Alexandria" pitchFamily="2" charset="-78"/>
                <a:cs typeface="Alexandria" pitchFamily="2" charset="-78"/>
              </a:rPr>
              <a:t>يسهم في تطوير المعرفة لدى الباحث.</a:t>
            </a:r>
          </a:p>
          <a:p>
            <a:pPr marL="342900" indent="-342900" algn="just" rtl="1">
              <a:lnSpc>
                <a:spcPct val="150000"/>
              </a:lnSpc>
              <a:buFont typeface="+mj-lt"/>
              <a:buAutoNum type="arabicParenR"/>
            </a:pPr>
            <a:r>
              <a:rPr lang="ar-EG" dirty="0">
                <a:latin typeface="Alexandria" pitchFamily="2" charset="-78"/>
                <a:cs typeface="Alexandria" pitchFamily="2" charset="-78"/>
              </a:rPr>
              <a:t>الاطلاع المستمر على المعارف والأدبيات الحديثة.</a:t>
            </a:r>
          </a:p>
          <a:p>
            <a:pPr marL="342900" indent="-342900" algn="just" rtl="1">
              <a:lnSpc>
                <a:spcPct val="150000"/>
              </a:lnSpc>
              <a:buFont typeface="+mj-lt"/>
              <a:buAutoNum type="arabicParenR"/>
            </a:pPr>
            <a:r>
              <a:rPr lang="ar-EG" dirty="0">
                <a:latin typeface="Alexandria" pitchFamily="2" charset="-78"/>
                <a:cs typeface="Alexandria" pitchFamily="2" charset="-78"/>
              </a:rPr>
              <a:t>تعلم مناهج بحثية جديدة واستراتيجيات متقدمة في الدراسات العلمية</a:t>
            </a:r>
          </a:p>
        </p:txBody>
      </p:sp>
      <p:sp>
        <p:nvSpPr>
          <p:cNvPr id="9" name="TextBox 8">
            <a:extLst>
              <a:ext uri="{FF2B5EF4-FFF2-40B4-BE49-F238E27FC236}">
                <a16:creationId xmlns:a16="http://schemas.microsoft.com/office/drawing/2014/main" id="{1E3782E9-D1D9-1671-825B-FEAFEBE74C57}"/>
              </a:ext>
            </a:extLst>
          </p:cNvPr>
          <p:cNvSpPr txBox="1"/>
          <p:nvPr/>
        </p:nvSpPr>
        <p:spPr>
          <a:xfrm>
            <a:off x="8113616" y="935889"/>
            <a:ext cx="3821880" cy="646331"/>
          </a:xfrm>
          <a:prstGeom prst="rect">
            <a:avLst/>
          </a:prstGeom>
          <a:noFill/>
        </p:spPr>
        <p:txBody>
          <a:bodyPr wrap="none" rtlCol="1">
            <a:spAutoFit/>
          </a:bodyPr>
          <a:lstStyle/>
          <a:p>
            <a:r>
              <a:rPr lang="ar-EG" b="0" i="0" u="sng" dirty="0">
                <a:solidFill>
                  <a:srgbClr val="00B0F0"/>
                </a:solidFill>
                <a:effectLst/>
                <a:latin typeface="Alexandria" pitchFamily="2" charset="-78"/>
                <a:cs typeface="Alexandria" pitchFamily="2" charset="-78"/>
              </a:rPr>
              <a:t>أهمية النشر العلمي بالنسبة للباحث:</a:t>
            </a:r>
          </a:p>
          <a:p>
            <a:endParaRPr lang="ar-EG" dirty="0"/>
          </a:p>
        </p:txBody>
      </p:sp>
    </p:spTree>
    <p:extLst>
      <p:ext uri="{BB962C8B-B14F-4D97-AF65-F5344CB8AC3E}">
        <p14:creationId xmlns:p14="http://schemas.microsoft.com/office/powerpoint/2010/main" val="35609525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A4D60CC-FCE2-80C6-7FF7-8DB9D7A531C5}"/>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A57292B-CC8A-C756-FD4E-DB19E978299F}"/>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D286CE3-A356-8337-376A-878E815319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1593552-7D43-E45C-8CA6-8B052C435EAB}"/>
              </a:ext>
            </a:extLst>
          </p:cNvPr>
          <p:cNvSpPr txBox="1"/>
          <p:nvPr/>
        </p:nvSpPr>
        <p:spPr>
          <a:xfrm>
            <a:off x="6559827" y="755759"/>
            <a:ext cx="5447296" cy="400110"/>
          </a:xfrm>
          <a:prstGeom prst="rect">
            <a:avLst/>
          </a:prstGeom>
          <a:noFill/>
        </p:spPr>
        <p:txBody>
          <a:bodyPr wrap="square" rtlCol="1" anchor="ctr">
            <a:spAutoFit/>
          </a:bodyPr>
          <a:lstStyle/>
          <a:p>
            <a:pPr algn="r" rtl="1"/>
            <a:r>
              <a:rPr lang="ar-EG" sz="2000" b="1" u="sng" dirty="0">
                <a:solidFill>
                  <a:srgbClr val="00B0F0"/>
                </a:solidFill>
                <a:latin typeface="Alexandria" pitchFamily="2" charset="-78"/>
                <a:cs typeface="Alexandria" pitchFamily="2" charset="-78"/>
              </a:rPr>
              <a:t>أنواع النشر العلمي </a:t>
            </a:r>
            <a:r>
              <a:rPr lang="ar-SA" sz="2000" b="1" i="0" u="sng" dirty="0">
                <a:solidFill>
                  <a:srgbClr val="00B0F0"/>
                </a:solidFill>
                <a:effectLst/>
                <a:latin typeface="Alexandria" pitchFamily="2" charset="-78"/>
                <a:cs typeface="Alexandria" pitchFamily="2" charset="-78"/>
              </a:rPr>
              <a:t>حسب الغرض من النشر:</a:t>
            </a:r>
            <a:endParaRPr lang="ar-EG" sz="2000" b="1" u="sng"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97C634C8-E858-CAC5-57A3-ACDC98FAD324}"/>
              </a:ext>
            </a:extLst>
          </p:cNvPr>
          <p:cNvSpPr txBox="1"/>
          <p:nvPr/>
        </p:nvSpPr>
        <p:spPr>
          <a:xfrm>
            <a:off x="586854" y="1300913"/>
            <a:ext cx="11081982" cy="5863144"/>
          </a:xfrm>
          <a:prstGeom prst="rect">
            <a:avLst/>
          </a:prstGeom>
          <a:noFill/>
        </p:spPr>
        <p:txBody>
          <a:bodyPr wrap="square" rtlCol="1" anchor="ctr">
            <a:spAutoFit/>
          </a:bodyPr>
          <a:lstStyle/>
          <a:p>
            <a:pPr marL="342900" indent="-342900" algn="just" rtl="1">
              <a:lnSpc>
                <a:spcPct val="150000"/>
              </a:lnSpc>
              <a:buFont typeface="+mj-lt"/>
              <a:buAutoNum type="arabicParenR"/>
            </a:pPr>
            <a:r>
              <a:rPr lang="ar-EG" dirty="0">
                <a:latin typeface="Alexandria" pitchFamily="2" charset="-78"/>
                <a:cs typeface="Alexandria" pitchFamily="2" charset="-78"/>
              </a:rPr>
              <a:t>النشر من أجل الربح: وكما هو واضح من الاسم أن الغرض الرئيسي لهذا النوع من النشر العلمي هو هدف مادي فقط من أجل كسب الأموال.</a:t>
            </a:r>
          </a:p>
          <a:p>
            <a:pPr marL="342900" indent="-342900" algn="just" rtl="1">
              <a:lnSpc>
                <a:spcPct val="150000"/>
              </a:lnSpc>
              <a:buFont typeface="+mj-lt"/>
              <a:buAutoNum type="arabicParenR"/>
            </a:pPr>
            <a:r>
              <a:rPr lang="ar-EG" dirty="0">
                <a:latin typeface="Alexandria" pitchFamily="2" charset="-78"/>
                <a:cs typeface="Alexandria" pitchFamily="2" charset="-78"/>
              </a:rPr>
              <a:t>النشر من أجل المنفعة: وفي هذا النوع من النشر العلمي يبتعد تمامًا عن الهدف التجاري ويتجه لإفادة المجتمع والعمل على تنميته وتقدمه هو الهدف الأساسي.</a:t>
            </a:r>
          </a:p>
          <a:p>
            <a:pPr marL="342900" indent="-342900" algn="just" rtl="1">
              <a:lnSpc>
                <a:spcPct val="150000"/>
              </a:lnSpc>
              <a:buFont typeface="+mj-lt"/>
              <a:buAutoNum type="arabicParenR"/>
            </a:pPr>
            <a:r>
              <a:rPr lang="ar-EG" dirty="0">
                <a:latin typeface="Alexandria" pitchFamily="2" charset="-78"/>
                <a:cs typeface="Alexandria" pitchFamily="2" charset="-78"/>
              </a:rPr>
              <a:t>النشر العلمي المعتاد أو السائد: ويكون عن طريق تعاون الكاتب أو الباحث مع دار نشر وعمل اتفاق بتحمل دار النشر كافة الأمور الخاصة بطباعة بحثه أو كتابه ويكون شرط عليها أن تحمي الملكية الفكرية للكاتب، وبعد ذلك يتم نشر هذا العمل للقارئ.</a:t>
            </a:r>
          </a:p>
          <a:p>
            <a:pPr marL="342900" indent="-342900" algn="just" rtl="1">
              <a:lnSpc>
                <a:spcPct val="150000"/>
              </a:lnSpc>
              <a:buFont typeface="+mj-lt"/>
              <a:buAutoNum type="arabicParenR"/>
            </a:pPr>
            <a:r>
              <a:rPr lang="ar-EG" dirty="0">
                <a:latin typeface="Alexandria" pitchFamily="2" charset="-78"/>
                <a:cs typeface="Alexandria" pitchFamily="2" charset="-78"/>
              </a:rPr>
              <a:t>النشر العلمي من خلال المكتبة: يقوم من خلال وجود أجهزة تصوير مكتبية حديثة تقوم بنسخ العمل بطريقة منسقة وسهلة وسريعة من أجل النشر والتوزيع.</a:t>
            </a:r>
          </a:p>
          <a:p>
            <a:pPr marL="342900" indent="-342900" algn="just" rtl="1">
              <a:lnSpc>
                <a:spcPct val="150000"/>
              </a:lnSpc>
              <a:buFont typeface="+mj-lt"/>
              <a:buAutoNum type="arabicParenR"/>
            </a:pPr>
            <a:r>
              <a:rPr lang="ar-EG" dirty="0">
                <a:latin typeface="Alexandria" pitchFamily="2" charset="-78"/>
                <a:cs typeface="Alexandria" pitchFamily="2" charset="-78"/>
              </a:rPr>
              <a:t>النشر العلمي من خلال التكنولوجيا الحديثة: يقوم الباحث بالتعاقد مع إحدى المجلات العلمية من أجل نشر بحثه، وتكون طريقة النشر عن طريق شبكة الانترنت والتي تعتبر من أفضل طرق النشر كافة، وذلك لضمان سرعة النشر والحفاظ على حقوق الملكية الفكرية للكاتب ووسيلة لجني الكثير من الأموال.</a:t>
            </a:r>
          </a:p>
          <a:p>
            <a:pPr algn="just" rtl="1">
              <a:spcBef>
                <a:spcPts val="600"/>
              </a:spcBef>
              <a:spcAft>
                <a:spcPts val="600"/>
              </a:spcAft>
            </a:pPr>
            <a:endParaRPr lang="ar-EG" dirty="0">
              <a:latin typeface="Alexandria" pitchFamily="2" charset="-78"/>
              <a:cs typeface="Alexandria" pitchFamily="2" charset="-78"/>
            </a:endParaRPr>
          </a:p>
          <a:p>
            <a:pPr algn="just" rtl="1">
              <a:spcBef>
                <a:spcPts val="600"/>
              </a:spcBef>
              <a:spcAft>
                <a:spcPts val="600"/>
              </a:spcAft>
            </a:pPr>
            <a:r>
              <a:rPr lang="ar-EG" dirty="0">
                <a:latin typeface="Alexandria" pitchFamily="2" charset="-78"/>
                <a:cs typeface="Alexandria" pitchFamily="2" charset="-78"/>
              </a:rPr>
              <a:t> </a:t>
            </a:r>
          </a:p>
        </p:txBody>
      </p:sp>
    </p:spTree>
    <p:extLst>
      <p:ext uri="{BB962C8B-B14F-4D97-AF65-F5344CB8AC3E}">
        <p14:creationId xmlns:p14="http://schemas.microsoft.com/office/powerpoint/2010/main" val="695252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82ED1A-841F-57E3-8A59-457861AB4590}"/>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BC54942-F3E4-D759-F10A-C383E20C1EDA}"/>
              </a:ext>
            </a:extLst>
          </p:cNvPr>
          <p:cNvSpPr txBox="1"/>
          <p:nvPr/>
        </p:nvSpPr>
        <p:spPr>
          <a:xfrm>
            <a:off x="-130628" y="6410864"/>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E005CD3-44E2-5494-2595-0A3446F585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A7F3C274-066C-AC06-9925-07A518C991A2}"/>
              </a:ext>
            </a:extLst>
          </p:cNvPr>
          <p:cNvSpPr txBox="1"/>
          <p:nvPr/>
        </p:nvSpPr>
        <p:spPr>
          <a:xfrm>
            <a:off x="8759686" y="901149"/>
            <a:ext cx="3485322" cy="468000"/>
          </a:xfrm>
          <a:prstGeom prst="rect">
            <a:avLst/>
          </a:prstGeom>
          <a:noFill/>
        </p:spPr>
        <p:txBody>
          <a:bodyPr wrap="square" rtlCol="1" anchor="ctr">
            <a:spAutoFit/>
          </a:bodyPr>
          <a:lstStyle/>
          <a:p>
            <a:pPr algn="ctr" rtl="1"/>
            <a:r>
              <a:rPr lang="ar-EG" u="sng" dirty="0">
                <a:solidFill>
                  <a:srgbClr val="00B0F0"/>
                </a:solidFill>
                <a:latin typeface="Alexandria" pitchFamily="2" charset="-78"/>
                <a:cs typeface="Alexandria" pitchFamily="2" charset="-78"/>
              </a:rPr>
              <a:t>المراجع والمصادر المقترحة</a:t>
            </a:r>
          </a:p>
        </p:txBody>
      </p:sp>
      <p:sp>
        <p:nvSpPr>
          <p:cNvPr id="8" name="مربع نص 7">
            <a:extLst>
              <a:ext uri="{FF2B5EF4-FFF2-40B4-BE49-F238E27FC236}">
                <a16:creationId xmlns:a16="http://schemas.microsoft.com/office/drawing/2014/main" id="{4F079074-C743-B97E-8582-36807A56BE55}"/>
              </a:ext>
            </a:extLst>
          </p:cNvPr>
          <p:cNvSpPr txBox="1"/>
          <p:nvPr/>
        </p:nvSpPr>
        <p:spPr>
          <a:xfrm>
            <a:off x="384313" y="1577009"/>
            <a:ext cx="11627256" cy="4131259"/>
          </a:xfrm>
          <a:prstGeom prst="rect">
            <a:avLst/>
          </a:prstGeom>
          <a:noFill/>
        </p:spPr>
        <p:txBody>
          <a:bodyPr wrap="square" rtlCol="1">
            <a:spAutoFit/>
          </a:bodyPr>
          <a:lstStyle/>
          <a:p>
            <a:pPr algn="just" rtl="1">
              <a:lnSpc>
                <a:spcPct val="250000"/>
              </a:lnSpc>
            </a:pPr>
            <a:r>
              <a:rPr lang="ar-EG" dirty="0">
                <a:latin typeface="Alexandria" pitchFamily="2" charset="-78"/>
                <a:cs typeface="Alexandria" pitchFamily="2" charset="-78"/>
              </a:rPr>
              <a:t>1- كتاب تبسيط كتابة البحث العلمي (من البكالوريوس ثم الماجستير حتى الدكتوراه ) للدكتور أمين ساعاتي</a:t>
            </a:r>
          </a:p>
          <a:p>
            <a:pPr algn="just" rtl="1">
              <a:lnSpc>
                <a:spcPct val="250000"/>
              </a:lnSpc>
            </a:pPr>
            <a:r>
              <a:rPr lang="ar-EG" dirty="0">
                <a:latin typeface="Alexandria" pitchFamily="2" charset="-78"/>
                <a:cs typeface="Alexandria" pitchFamily="2" charset="-78"/>
              </a:rPr>
              <a:t>2- منهج البحث العلمي وكتابة الرسائل العلمية للدكتور موفق بن عبدالله بن عبدالقادر</a:t>
            </a:r>
          </a:p>
          <a:p>
            <a:pPr algn="just" rtl="1">
              <a:lnSpc>
                <a:spcPct val="250000"/>
              </a:lnSpc>
            </a:pPr>
            <a:r>
              <a:rPr lang="ar-EG" dirty="0">
                <a:latin typeface="Alexandria" pitchFamily="2" charset="-78"/>
                <a:cs typeface="Alexandria" pitchFamily="2" charset="-78"/>
              </a:rPr>
              <a:t>3- البحث العلمي (مفهومه وأدواته وأساليبه) للأساتذة (</a:t>
            </a:r>
            <a:r>
              <a:rPr lang="ar-EG" dirty="0" err="1">
                <a:latin typeface="Alexandria" pitchFamily="2" charset="-78"/>
                <a:cs typeface="Alexandria" pitchFamily="2" charset="-78"/>
              </a:rPr>
              <a:t>د.ذوقان</a:t>
            </a:r>
            <a:r>
              <a:rPr lang="ar-EG" dirty="0">
                <a:latin typeface="Alexandria" pitchFamily="2" charset="-78"/>
                <a:cs typeface="Alexandria" pitchFamily="2" charset="-78"/>
              </a:rPr>
              <a:t> عبيدات ، </a:t>
            </a:r>
            <a:r>
              <a:rPr lang="ar-EG" dirty="0" err="1">
                <a:latin typeface="Alexandria" pitchFamily="2" charset="-78"/>
                <a:cs typeface="Alexandria" pitchFamily="2" charset="-78"/>
              </a:rPr>
              <a:t>د.عبدالرحمن</a:t>
            </a:r>
            <a:r>
              <a:rPr lang="ar-EG" dirty="0">
                <a:latin typeface="Alexandria" pitchFamily="2" charset="-78"/>
                <a:cs typeface="Alexandria" pitchFamily="2" charset="-78"/>
              </a:rPr>
              <a:t> عدس ، </a:t>
            </a:r>
            <a:r>
              <a:rPr lang="ar-EG" dirty="0" err="1">
                <a:latin typeface="Alexandria" pitchFamily="2" charset="-78"/>
                <a:cs typeface="Alexandria" pitchFamily="2" charset="-78"/>
              </a:rPr>
              <a:t>د.كايد</a:t>
            </a:r>
            <a:r>
              <a:rPr lang="ar-EG" dirty="0">
                <a:latin typeface="Alexandria" pitchFamily="2" charset="-78"/>
                <a:cs typeface="Alexandria" pitchFamily="2" charset="-78"/>
              </a:rPr>
              <a:t> عبدالحق)</a:t>
            </a:r>
          </a:p>
          <a:p>
            <a:pPr algn="just" rtl="1">
              <a:lnSpc>
                <a:spcPct val="250000"/>
              </a:lnSpc>
            </a:pPr>
            <a:r>
              <a:rPr lang="ar-EG" dirty="0">
                <a:latin typeface="Alexandria" pitchFamily="2" charset="-78"/>
                <a:cs typeface="Alexandria" pitchFamily="2" charset="-78"/>
              </a:rPr>
              <a:t>4- البحث العلمي ( قواعده-إجراءاته- مناهجه) للدكتور مسعود حسين التايب </a:t>
            </a:r>
          </a:p>
          <a:p>
            <a:pPr algn="just" rtl="1">
              <a:lnSpc>
                <a:spcPct val="250000"/>
              </a:lnSpc>
            </a:pPr>
            <a:endParaRPr lang="ar-EG" dirty="0">
              <a:latin typeface="Alexandria" pitchFamily="2" charset="-78"/>
              <a:cs typeface="Alexandria" pitchFamily="2" charset="-78"/>
            </a:endParaRPr>
          </a:p>
          <a:p>
            <a:pPr algn="just" rtl="1">
              <a:lnSpc>
                <a:spcPct val="25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698359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EF03154C1072643B91C9144114B84DE" ma:contentTypeVersion="7" ma:contentTypeDescription="Create a new document." ma:contentTypeScope="" ma:versionID="8fec089297b3bd3661d2140163d839f7">
  <xsd:schema xmlns:xsd="http://www.w3.org/2001/XMLSchema" xmlns:xs="http://www.w3.org/2001/XMLSchema" xmlns:p="http://schemas.microsoft.com/office/2006/metadata/properties" xmlns:ns3="5e19c1e2-f786-4e93-9c91-6cd8b78be629" targetNamespace="http://schemas.microsoft.com/office/2006/metadata/properties" ma:root="true" ma:fieldsID="47adf2dd22fe4d523725a0a9f4af3da0" ns3:_="">
    <xsd:import namespace="5e19c1e2-f786-4e93-9c91-6cd8b78be629"/>
    <xsd:element name="properties">
      <xsd:complexType>
        <xsd:sequence>
          <xsd:element name="documentManagement">
            <xsd:complexType>
              <xsd:all>
                <xsd:element ref="ns3:MediaServiceMetadata" minOccurs="0"/>
                <xsd:element ref="ns3:MediaServiceFastMetadata" minOccurs="0"/>
                <xsd:element ref="ns3:_activity" minOccurs="0"/>
                <xsd:element ref="ns3:MediaServiceObjectDetectorVersions" minOccurs="0"/>
                <xsd:element ref="ns3:MediaServiceAutoTags" minOccurs="0"/>
                <xsd:element ref="ns3:MediaLengthInSecond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19c1e2-f786-4e93-9c91-6cd8b78be6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SearchProperties" ma:index="1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5e19c1e2-f786-4e93-9c91-6cd8b78be629" xsi:nil="true"/>
  </documentManagement>
</p:properties>
</file>

<file path=customXml/itemProps1.xml><?xml version="1.0" encoding="utf-8"?>
<ds:datastoreItem xmlns:ds="http://schemas.openxmlformats.org/officeDocument/2006/customXml" ds:itemID="{63C530CF-8AF2-49EA-BC6D-D6EA95154D2A}">
  <ds:schemaRefs>
    <ds:schemaRef ds:uri="http://schemas.microsoft.com/sharepoint/v3/contenttype/forms"/>
  </ds:schemaRefs>
</ds:datastoreItem>
</file>

<file path=customXml/itemProps2.xml><?xml version="1.0" encoding="utf-8"?>
<ds:datastoreItem xmlns:ds="http://schemas.openxmlformats.org/officeDocument/2006/customXml" ds:itemID="{307801BE-A912-4EA6-B59B-21E7983070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19c1e2-f786-4e93-9c91-6cd8b78be6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97EB33F-A0A8-4B16-842B-91CA7028985C}">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5e19c1e2-f786-4e93-9c91-6cd8b78be62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2475</TotalTime>
  <Words>1589</Words>
  <Application>Microsoft Office PowerPoint</Application>
  <PresentationFormat>Widescreen</PresentationFormat>
  <Paragraphs>164</Paragraphs>
  <Slides>23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marwamostafa2013</cp:lastModifiedBy>
  <cp:revision>56</cp:revision>
  <dcterms:created xsi:type="dcterms:W3CDTF">2023-04-29T09:08:00Z</dcterms:created>
  <dcterms:modified xsi:type="dcterms:W3CDTF">2024-01-26T21:01:34Z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0x010100BEF03154C1072643B91C9144114B84DE</vt:lpwstr>
  </property>
</Properties>
</file>